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theme/theme17.xml" ContentType="application/vnd.openxmlformats-officedocument.theme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theme/theme2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6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7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8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9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30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31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32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33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4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5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6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7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8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9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40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41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42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43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44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45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46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7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48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9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50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51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52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53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theme/theme54.xml" ContentType="application/vnd.openxmlformats-officedocument.theme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theme/theme55.xml" ContentType="application/vnd.openxmlformats-officedocument.theme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56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7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58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theme/theme59.xml" ContentType="application/vnd.openxmlformats-officedocument.theme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theme/theme60.xml" ContentType="application/vnd.openxmlformats-officedocument.theme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61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62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63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64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theme/theme65.xml" ContentType="application/vnd.openxmlformats-officedocument.theme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66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theme/theme67.xml" ContentType="application/vnd.openxmlformats-officedocument.theme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theme/theme68.xml" ContentType="application/vnd.openxmlformats-officedocument.theme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theme/theme69.xml" ContentType="application/vnd.openxmlformats-officedocument.theme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theme/theme70.xml" ContentType="application/vnd.openxmlformats-officedocument.theme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theme/theme71.xml" ContentType="application/vnd.openxmlformats-officedocument.theme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theme/theme72.xml" ContentType="application/vnd.openxmlformats-officedocument.theme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theme/theme73.xml" ContentType="application/vnd.openxmlformats-officedocument.theme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theme/theme74.xml" ContentType="application/vnd.openxmlformats-officedocument.theme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theme/theme75.xml" ContentType="application/vnd.openxmlformats-officedocument.theme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76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theme/theme77.xml" ContentType="application/vnd.openxmlformats-officedocument.theme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theme/theme78.xml" ContentType="application/vnd.openxmlformats-officedocument.theme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theme/theme79.xml" ContentType="application/vnd.openxmlformats-officedocument.theme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theme/theme80.xml" ContentType="application/vnd.openxmlformats-officedocument.theme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81.xml" ContentType="application/vnd.openxmlformats-officedocument.theme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82.xml" ContentType="application/vnd.openxmlformats-officedocument.theme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theme/theme83.xml" ContentType="application/vnd.openxmlformats-officedocument.theme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theme/theme84.xml" ContentType="application/vnd.openxmlformats-officedocument.theme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theme/theme85.xml" ContentType="application/vnd.openxmlformats-officedocument.theme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theme/theme86.xml" ContentType="application/vnd.openxmlformats-officedocument.theme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theme/theme87.xml" ContentType="application/vnd.openxmlformats-officedocument.theme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7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7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87" r:id="rId3"/>
    <p:sldMasterId id="2147483699" r:id="rId4"/>
    <p:sldMasterId id="2147483723" r:id="rId5"/>
    <p:sldMasterId id="2147483771" r:id="rId6"/>
    <p:sldMasterId id="2147483807" r:id="rId7"/>
    <p:sldMasterId id="2147483819" r:id="rId8"/>
    <p:sldMasterId id="2147483994" r:id="rId9"/>
    <p:sldMasterId id="2147484018" r:id="rId10"/>
    <p:sldMasterId id="2147484030" r:id="rId11"/>
    <p:sldMasterId id="2147484054" r:id="rId12"/>
    <p:sldMasterId id="2147484090" r:id="rId13"/>
    <p:sldMasterId id="2147484491" r:id="rId14"/>
    <p:sldMasterId id="2147484492" r:id="rId15"/>
    <p:sldMasterId id="2147484731" r:id="rId16"/>
    <p:sldMasterId id="2147484733" r:id="rId17"/>
    <p:sldMasterId id="2147484736" r:id="rId18"/>
    <p:sldMasterId id="2147484738" r:id="rId19"/>
    <p:sldMasterId id="2147484741" r:id="rId20"/>
    <p:sldMasterId id="2147484769" r:id="rId21"/>
    <p:sldMasterId id="2147484829" r:id="rId22"/>
    <p:sldMasterId id="2147484841" r:id="rId23"/>
    <p:sldMasterId id="2147484853" r:id="rId24"/>
    <p:sldMasterId id="2147484865" r:id="rId25"/>
    <p:sldMasterId id="2147484889" r:id="rId26"/>
    <p:sldMasterId id="2147484901" r:id="rId27"/>
    <p:sldMasterId id="2147484913" r:id="rId28"/>
    <p:sldMasterId id="2147484937" r:id="rId29"/>
    <p:sldMasterId id="2147484973" r:id="rId30"/>
    <p:sldMasterId id="2147484985" r:id="rId31"/>
    <p:sldMasterId id="2147485021" r:id="rId32"/>
    <p:sldMasterId id="2147485033" r:id="rId33"/>
    <p:sldMasterId id="2147485045" r:id="rId34"/>
    <p:sldMasterId id="2147485057" r:id="rId35"/>
    <p:sldMasterId id="2147485069" r:id="rId36"/>
    <p:sldMasterId id="2147485093" r:id="rId37"/>
    <p:sldMasterId id="2147485105" r:id="rId38"/>
    <p:sldMasterId id="2147485118" r:id="rId39"/>
    <p:sldMasterId id="2147485131" r:id="rId40"/>
    <p:sldMasterId id="2147485170" r:id="rId41"/>
    <p:sldMasterId id="2147485218" r:id="rId42"/>
    <p:sldMasterId id="2147485242" r:id="rId43"/>
    <p:sldMasterId id="2147485254" r:id="rId44"/>
    <p:sldMasterId id="2147485266" r:id="rId45"/>
    <p:sldMasterId id="2147485290" r:id="rId46"/>
    <p:sldMasterId id="2147485314" r:id="rId47"/>
    <p:sldMasterId id="2147485326" r:id="rId48"/>
    <p:sldMasterId id="2147485338" r:id="rId49"/>
    <p:sldMasterId id="2147485363" r:id="rId50"/>
    <p:sldMasterId id="2147485375" r:id="rId51"/>
    <p:sldMasterId id="2147485387" r:id="rId52"/>
    <p:sldMasterId id="2147485399" r:id="rId53"/>
    <p:sldMasterId id="2147485411" r:id="rId54"/>
    <p:sldMasterId id="2147485423" r:id="rId55"/>
    <p:sldMasterId id="2147485435" r:id="rId56"/>
    <p:sldMasterId id="2147485447" r:id="rId57"/>
    <p:sldMasterId id="2147485459" r:id="rId58"/>
    <p:sldMasterId id="2147485483" r:id="rId59"/>
    <p:sldMasterId id="2147485495" r:id="rId60"/>
    <p:sldMasterId id="2147485519" r:id="rId61"/>
    <p:sldMasterId id="2147485531" r:id="rId62"/>
    <p:sldMasterId id="2147485543" r:id="rId63"/>
    <p:sldMasterId id="2147485555" r:id="rId64"/>
    <p:sldMasterId id="2147485567" r:id="rId65"/>
    <p:sldMasterId id="2147485579" r:id="rId66"/>
    <p:sldMasterId id="2147485591" r:id="rId67"/>
    <p:sldMasterId id="2147485603" r:id="rId68"/>
    <p:sldMasterId id="2147485615" r:id="rId69"/>
    <p:sldMasterId id="2147486517" r:id="rId70"/>
    <p:sldMasterId id="2147486529" r:id="rId71"/>
    <p:sldMasterId id="2147486541" r:id="rId72"/>
    <p:sldMasterId id="2147486553" r:id="rId73"/>
    <p:sldMasterId id="2147486565" r:id="rId74"/>
    <p:sldMasterId id="2147486577" r:id="rId75"/>
    <p:sldMasterId id="2147486589" r:id="rId76"/>
    <p:sldMasterId id="2147486601" r:id="rId77"/>
    <p:sldMasterId id="2147486613" r:id="rId78"/>
    <p:sldMasterId id="2147486625" r:id="rId79"/>
    <p:sldMasterId id="2147486637" r:id="rId80"/>
    <p:sldMasterId id="2147486649" r:id="rId81"/>
    <p:sldMasterId id="2147486661" r:id="rId82"/>
    <p:sldMasterId id="2147486673" r:id="rId83"/>
    <p:sldMasterId id="2147486685" r:id="rId84"/>
    <p:sldMasterId id="2147486697" r:id="rId85"/>
    <p:sldMasterId id="2147486709" r:id="rId86"/>
    <p:sldMasterId id="2147486734" r:id="rId87"/>
    <p:sldMasterId id="2147486746" r:id="rId88"/>
  </p:sldMasterIdLst>
  <p:notesMasterIdLst>
    <p:notesMasterId r:id="rId362"/>
  </p:notesMasterIdLst>
  <p:handoutMasterIdLst>
    <p:handoutMasterId r:id="rId363"/>
  </p:handoutMasterIdLst>
  <p:sldIdLst>
    <p:sldId id="1038" r:id="rId89"/>
    <p:sldId id="1375" r:id="rId90"/>
    <p:sldId id="1249" r:id="rId91"/>
    <p:sldId id="1454" r:id="rId92"/>
    <p:sldId id="1457" r:id="rId93"/>
    <p:sldId id="1363" r:id="rId94"/>
    <p:sldId id="1041" r:id="rId95"/>
    <p:sldId id="1335" r:id="rId96"/>
    <p:sldId id="1448" r:id="rId97"/>
    <p:sldId id="1364" r:id="rId98"/>
    <p:sldId id="1365" r:id="rId99"/>
    <p:sldId id="1366" r:id="rId100"/>
    <p:sldId id="1399" r:id="rId101"/>
    <p:sldId id="1367" r:id="rId102"/>
    <p:sldId id="1368" r:id="rId103"/>
    <p:sldId id="1370" r:id="rId104"/>
    <p:sldId id="1371" r:id="rId105"/>
    <p:sldId id="1449" r:id="rId106"/>
    <p:sldId id="1450" r:id="rId107"/>
    <p:sldId id="1451" r:id="rId108"/>
    <p:sldId id="1334" r:id="rId109"/>
    <p:sldId id="1379" r:id="rId110"/>
    <p:sldId id="1446" r:id="rId111"/>
    <p:sldId id="1445" r:id="rId112"/>
    <p:sldId id="1447" r:id="rId113"/>
    <p:sldId id="1443" r:id="rId114"/>
    <p:sldId id="1441" r:id="rId115"/>
    <p:sldId id="1442" r:id="rId116"/>
    <p:sldId id="1332" r:id="rId117"/>
    <p:sldId id="1330" r:id="rId118"/>
    <p:sldId id="1444" r:id="rId119"/>
    <p:sldId id="1440" r:id="rId120"/>
    <p:sldId id="1189" r:id="rId121"/>
    <p:sldId id="1333" r:id="rId122"/>
    <p:sldId id="1328" r:id="rId123"/>
    <p:sldId id="1331" r:id="rId124"/>
    <p:sldId id="1398" r:id="rId125"/>
    <p:sldId id="1191" r:id="rId126"/>
    <p:sldId id="1377" r:id="rId127"/>
    <p:sldId id="1329" r:id="rId128"/>
    <p:sldId id="1325" r:id="rId129"/>
    <p:sldId id="1019" r:id="rId130"/>
    <p:sldId id="1039" r:id="rId131"/>
    <p:sldId id="1018" r:id="rId132"/>
    <p:sldId id="1032" r:id="rId133"/>
    <p:sldId id="1025" r:id="rId134"/>
    <p:sldId id="1464" r:id="rId135"/>
    <p:sldId id="1030" r:id="rId136"/>
    <p:sldId id="1381" r:id="rId137"/>
    <p:sldId id="1031" r:id="rId138"/>
    <p:sldId id="1465" r:id="rId139"/>
    <p:sldId id="1026" r:id="rId140"/>
    <p:sldId id="1033" r:id="rId141"/>
    <p:sldId id="1034" r:id="rId142"/>
    <p:sldId id="1035" r:id="rId143"/>
    <p:sldId id="1036" r:id="rId144"/>
    <p:sldId id="1382" r:id="rId145"/>
    <p:sldId id="1185" r:id="rId146"/>
    <p:sldId id="1386" r:id="rId147"/>
    <p:sldId id="1385" r:id="rId148"/>
    <p:sldId id="1029" r:id="rId149"/>
    <p:sldId id="1042" r:id="rId150"/>
    <p:sldId id="1043" r:id="rId151"/>
    <p:sldId id="1044" r:id="rId152"/>
    <p:sldId id="1045" r:id="rId153"/>
    <p:sldId id="1046" r:id="rId154"/>
    <p:sldId id="1153" r:id="rId155"/>
    <p:sldId id="1188" r:id="rId156"/>
    <p:sldId id="1339" r:id="rId157"/>
    <p:sldId id="1279" r:id="rId158"/>
    <p:sldId id="1152" r:id="rId159"/>
    <p:sldId id="1151" r:id="rId160"/>
    <p:sldId id="1388" r:id="rId161"/>
    <p:sldId id="1401" r:id="rId162"/>
    <p:sldId id="1154" r:id="rId163"/>
    <p:sldId id="1172" r:id="rId164"/>
    <p:sldId id="1186" r:id="rId165"/>
    <p:sldId id="1156" r:id="rId166"/>
    <p:sldId id="1158" r:id="rId167"/>
    <p:sldId id="1180" r:id="rId168"/>
    <p:sldId id="1376" r:id="rId169"/>
    <p:sldId id="1459" r:id="rId170"/>
    <p:sldId id="1182" r:id="rId171"/>
    <p:sldId id="1184" r:id="rId172"/>
    <p:sldId id="1163" r:id="rId173"/>
    <p:sldId id="1155" r:id="rId174"/>
    <p:sldId id="1362" r:id="rId175"/>
    <p:sldId id="1411" r:id="rId176"/>
    <p:sldId id="1402" r:id="rId177"/>
    <p:sldId id="1389" r:id="rId178"/>
    <p:sldId id="1170" r:id="rId179"/>
    <p:sldId id="1169" r:id="rId180"/>
    <p:sldId id="1167" r:id="rId181"/>
    <p:sldId id="1251" r:id="rId182"/>
    <p:sldId id="1149" r:id="rId183"/>
    <p:sldId id="1157" r:id="rId184"/>
    <p:sldId id="1403" r:id="rId185"/>
    <p:sldId id="1405" r:id="rId186"/>
    <p:sldId id="1404" r:id="rId187"/>
    <p:sldId id="1452" r:id="rId188"/>
    <p:sldId id="1453" r:id="rId189"/>
    <p:sldId id="1168" r:id="rId190"/>
    <p:sldId id="1288" r:id="rId191"/>
    <p:sldId id="1165" r:id="rId192"/>
    <p:sldId id="1166" r:id="rId193"/>
    <p:sldId id="1285" r:id="rId194"/>
    <p:sldId id="1289" r:id="rId195"/>
    <p:sldId id="1160" r:id="rId196"/>
    <p:sldId id="1287" r:id="rId197"/>
    <p:sldId id="1336" r:id="rId198"/>
    <p:sldId id="1408" r:id="rId199"/>
    <p:sldId id="1409" r:id="rId200"/>
    <p:sldId id="1407" r:id="rId201"/>
    <p:sldId id="1406" r:id="rId202"/>
    <p:sldId id="1159" r:id="rId203"/>
    <p:sldId id="1290" r:id="rId204"/>
    <p:sldId id="1162" r:id="rId205"/>
    <p:sldId id="1338" r:id="rId206"/>
    <p:sldId id="1410" r:id="rId207"/>
    <p:sldId id="1210" r:id="rId208"/>
    <p:sldId id="1173" r:id="rId209"/>
    <p:sldId id="1414" r:id="rId210"/>
    <p:sldId id="1294" r:id="rId211"/>
    <p:sldId id="1299" r:id="rId212"/>
    <p:sldId id="1324" r:id="rId213"/>
    <p:sldId id="1461" r:id="rId214"/>
    <p:sldId id="1462" r:id="rId215"/>
    <p:sldId id="1337" r:id="rId216"/>
    <p:sldId id="1298" r:id="rId217"/>
    <p:sldId id="1413" r:id="rId218"/>
    <p:sldId id="1209" r:id="rId219"/>
    <p:sldId id="1344" r:id="rId220"/>
    <p:sldId id="1050" r:id="rId221"/>
    <p:sldId id="1257" r:id="rId222"/>
    <p:sldId id="1117" r:id="rId223"/>
    <p:sldId id="1047" r:id="rId224"/>
    <p:sldId id="1052" r:id="rId225"/>
    <p:sldId id="1255" r:id="rId226"/>
    <p:sldId id="1213" r:id="rId227"/>
    <p:sldId id="1264" r:id="rId228"/>
    <p:sldId id="1262" r:id="rId229"/>
    <p:sldId id="1463" r:id="rId230"/>
    <p:sldId id="1256" r:id="rId231"/>
    <p:sldId id="1214" r:id="rId232"/>
    <p:sldId id="1115" r:id="rId233"/>
    <p:sldId id="1176" r:id="rId234"/>
    <p:sldId id="1111" r:id="rId235"/>
    <p:sldId id="1110" r:id="rId236"/>
    <p:sldId id="1253" r:id="rId237"/>
    <p:sldId id="1203" r:id="rId238"/>
    <p:sldId id="1280" r:id="rId239"/>
    <p:sldId id="1345" r:id="rId240"/>
    <p:sldId id="1346" r:id="rId241"/>
    <p:sldId id="1236" r:id="rId242"/>
    <p:sldId id="1057" r:id="rId243"/>
    <p:sldId id="1116" r:id="rId244"/>
    <p:sldId id="1113" r:id="rId245"/>
    <p:sldId id="1122" r:id="rId246"/>
    <p:sldId id="1347" r:id="rId247"/>
    <p:sldId id="1348" r:id="rId248"/>
    <p:sldId id="1351" r:id="rId249"/>
    <p:sldId id="1349" r:id="rId250"/>
    <p:sldId id="1237" r:id="rId251"/>
    <p:sldId id="1120" r:id="rId252"/>
    <p:sldId id="1130" r:id="rId253"/>
    <p:sldId id="1121" r:id="rId254"/>
    <p:sldId id="1466" r:id="rId255"/>
    <p:sldId id="1058" r:id="rId256"/>
    <p:sldId id="1112" r:id="rId257"/>
    <p:sldId id="1119" r:id="rId258"/>
    <p:sldId id="1106" r:id="rId259"/>
    <p:sldId id="1238" r:id="rId260"/>
    <p:sldId id="1352" r:id="rId261"/>
    <p:sldId id="1216" r:id="rId262"/>
    <p:sldId id="1138" r:id="rId263"/>
    <p:sldId id="1266" r:id="rId264"/>
    <p:sldId id="1467" r:id="rId265"/>
    <p:sldId id="1390" r:id="rId266"/>
    <p:sldId id="1303" r:id="rId267"/>
    <p:sldId id="1317" r:id="rId268"/>
    <p:sldId id="1318" r:id="rId269"/>
    <p:sldId id="1361" r:id="rId270"/>
    <p:sldId id="1323" r:id="rId271"/>
    <p:sldId id="1246" r:id="rId272"/>
    <p:sldId id="1354" r:id="rId273"/>
    <p:sldId id="1201" r:id="rId274"/>
    <p:sldId id="1418" r:id="rId275"/>
    <p:sldId id="1417" r:id="rId276"/>
    <p:sldId id="1062" r:id="rId277"/>
    <p:sldId id="1145" r:id="rId278"/>
    <p:sldId id="1391" r:id="rId279"/>
    <p:sldId id="1425" r:id="rId280"/>
    <p:sldId id="1239" r:id="rId281"/>
    <p:sldId id="1355" r:id="rId282"/>
    <p:sldId id="1224" r:id="rId283"/>
    <p:sldId id="1424" r:id="rId284"/>
    <p:sldId id="1423" r:id="rId285"/>
    <p:sldId id="1421" r:id="rId286"/>
    <p:sldId id="1420" r:id="rId287"/>
    <p:sldId id="1061" r:id="rId288"/>
    <p:sldId id="1144" r:id="rId289"/>
    <p:sldId id="1392" r:id="rId290"/>
    <p:sldId id="1312" r:id="rId291"/>
    <p:sldId id="1313" r:id="rId292"/>
    <p:sldId id="1393" r:id="rId293"/>
    <p:sldId id="1314" r:id="rId294"/>
    <p:sldId id="1265" r:id="rId295"/>
    <p:sldId id="1422" r:id="rId296"/>
    <p:sldId id="1397" r:id="rId297"/>
    <p:sldId id="1240" r:id="rId298"/>
    <p:sldId id="1356" r:id="rId299"/>
    <p:sldId id="1199" r:id="rId300"/>
    <p:sldId id="1426" r:id="rId301"/>
    <p:sldId id="1063" r:id="rId302"/>
    <p:sldId id="1427" r:id="rId303"/>
    <p:sldId id="1241" r:id="rId304"/>
    <p:sldId id="1357" r:id="rId305"/>
    <p:sldId id="1198" r:id="rId306"/>
    <p:sldId id="1261" r:id="rId307"/>
    <p:sldId id="1247" r:id="rId308"/>
    <p:sldId id="1358" r:id="rId309"/>
    <p:sldId id="1223" r:id="rId310"/>
    <p:sldId id="1067" r:id="rId311"/>
    <p:sldId id="1359" r:id="rId312"/>
    <p:sldId id="1428" r:id="rId313"/>
    <p:sldId id="1429" r:id="rId314"/>
    <p:sldId id="1430" r:id="rId315"/>
    <p:sldId id="1431" r:id="rId316"/>
    <p:sldId id="1432" r:id="rId317"/>
    <p:sldId id="1069" r:id="rId318"/>
    <p:sldId id="1283" r:id="rId319"/>
    <p:sldId id="1068" r:id="rId320"/>
    <p:sldId id="1242" r:id="rId321"/>
    <p:sldId id="1360" r:id="rId322"/>
    <p:sldId id="1196" r:id="rId323"/>
    <p:sldId id="1260" r:id="rId324"/>
    <p:sldId id="1273" r:id="rId325"/>
    <p:sldId id="1274" r:id="rId326"/>
    <p:sldId id="1243" r:id="rId327"/>
    <p:sldId id="1195" r:id="rId328"/>
    <p:sldId id="1433" r:id="rId329"/>
    <p:sldId id="1259" r:id="rId330"/>
    <p:sldId id="1353" r:id="rId331"/>
    <p:sldId id="1267" r:id="rId332"/>
    <p:sldId id="1268" r:id="rId333"/>
    <p:sldId id="1269" r:id="rId334"/>
    <p:sldId id="1270" r:id="rId335"/>
    <p:sldId id="1434" r:id="rId336"/>
    <p:sldId id="1435" r:id="rId337"/>
    <p:sldId id="1244" r:id="rId338"/>
    <p:sldId id="1194" r:id="rId339"/>
    <p:sldId id="1071" r:id="rId340"/>
    <p:sldId id="1230" r:id="rId341"/>
    <p:sldId id="1245" r:id="rId342"/>
    <p:sldId id="1193" r:id="rId343"/>
    <p:sldId id="1064" r:id="rId344"/>
    <p:sldId id="1436" r:id="rId345"/>
    <p:sldId id="1146" r:id="rId346"/>
    <p:sldId id="1147" r:id="rId347"/>
    <p:sldId id="1248" r:id="rId348"/>
    <p:sldId id="1217" r:id="rId349"/>
    <p:sldId id="1284" r:id="rId350"/>
    <p:sldId id="1218" r:id="rId351"/>
    <p:sldId id="1079" r:id="rId352"/>
    <p:sldId id="1219" r:id="rId353"/>
    <p:sldId id="1221" r:id="rId354"/>
    <p:sldId id="1220" r:id="rId355"/>
    <p:sldId id="1321" r:id="rId356"/>
    <p:sldId id="1319" r:id="rId357"/>
    <p:sldId id="1438" r:id="rId358"/>
    <p:sldId id="1439" r:id="rId359"/>
    <p:sldId id="1300" r:id="rId360"/>
    <p:sldId id="1301" r:id="rId3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  <a:srgbClr val="FF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18" autoAdjust="0"/>
    <p:restoredTop sz="94658" autoAdjust="0"/>
  </p:normalViewPr>
  <p:slideViewPr>
    <p:cSldViewPr>
      <p:cViewPr>
        <p:scale>
          <a:sx n="50" d="100"/>
          <a:sy n="50" d="100"/>
        </p:scale>
        <p:origin x="-446" y="-638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4144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9.xml"/><Relationship Id="rId299" Type="http://schemas.openxmlformats.org/officeDocument/2006/relationships/slide" Target="slides/slide211.xml"/><Relationship Id="rId303" Type="http://schemas.openxmlformats.org/officeDocument/2006/relationships/slide" Target="slides/slide21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" Target="slides/slide50.xml"/><Relationship Id="rId159" Type="http://schemas.openxmlformats.org/officeDocument/2006/relationships/slide" Target="slides/slide71.xml"/><Relationship Id="rId324" Type="http://schemas.openxmlformats.org/officeDocument/2006/relationships/slide" Target="slides/slide236.xml"/><Relationship Id="rId345" Type="http://schemas.openxmlformats.org/officeDocument/2006/relationships/slide" Target="slides/slide257.xml"/><Relationship Id="rId366" Type="http://schemas.openxmlformats.org/officeDocument/2006/relationships/theme" Target="theme/theme1.xml"/><Relationship Id="rId170" Type="http://schemas.openxmlformats.org/officeDocument/2006/relationships/slide" Target="slides/slide82.xml"/><Relationship Id="rId191" Type="http://schemas.openxmlformats.org/officeDocument/2006/relationships/slide" Target="slides/slide103.xml"/><Relationship Id="rId205" Type="http://schemas.openxmlformats.org/officeDocument/2006/relationships/slide" Target="slides/slide117.xml"/><Relationship Id="rId226" Type="http://schemas.openxmlformats.org/officeDocument/2006/relationships/slide" Target="slides/slide138.xml"/><Relationship Id="rId247" Type="http://schemas.openxmlformats.org/officeDocument/2006/relationships/slide" Target="slides/slide159.xml"/><Relationship Id="rId107" Type="http://schemas.openxmlformats.org/officeDocument/2006/relationships/slide" Target="slides/slide19.xml"/><Relationship Id="rId268" Type="http://schemas.openxmlformats.org/officeDocument/2006/relationships/slide" Target="slides/slide180.xml"/><Relationship Id="rId289" Type="http://schemas.openxmlformats.org/officeDocument/2006/relationships/slide" Target="slides/slide20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40.xml"/><Relationship Id="rId149" Type="http://schemas.openxmlformats.org/officeDocument/2006/relationships/slide" Target="slides/slide61.xml"/><Relationship Id="rId314" Type="http://schemas.openxmlformats.org/officeDocument/2006/relationships/slide" Target="slides/slide226.xml"/><Relationship Id="rId335" Type="http://schemas.openxmlformats.org/officeDocument/2006/relationships/slide" Target="slides/slide247.xml"/><Relationship Id="rId356" Type="http://schemas.openxmlformats.org/officeDocument/2006/relationships/slide" Target="slides/slide26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.xml"/><Relationship Id="rId160" Type="http://schemas.openxmlformats.org/officeDocument/2006/relationships/slide" Target="slides/slide72.xml"/><Relationship Id="rId181" Type="http://schemas.openxmlformats.org/officeDocument/2006/relationships/slide" Target="slides/slide93.xml"/><Relationship Id="rId216" Type="http://schemas.openxmlformats.org/officeDocument/2006/relationships/slide" Target="slides/slide128.xml"/><Relationship Id="rId237" Type="http://schemas.openxmlformats.org/officeDocument/2006/relationships/slide" Target="slides/slide149.xml"/><Relationship Id="rId258" Type="http://schemas.openxmlformats.org/officeDocument/2006/relationships/slide" Target="slides/slide170.xml"/><Relationship Id="rId279" Type="http://schemas.openxmlformats.org/officeDocument/2006/relationships/slide" Target="slides/slide19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30.xml"/><Relationship Id="rId139" Type="http://schemas.openxmlformats.org/officeDocument/2006/relationships/slide" Target="slides/slide51.xml"/><Relationship Id="rId290" Type="http://schemas.openxmlformats.org/officeDocument/2006/relationships/slide" Target="slides/slide202.xml"/><Relationship Id="rId304" Type="http://schemas.openxmlformats.org/officeDocument/2006/relationships/slide" Target="slides/slide216.xml"/><Relationship Id="rId325" Type="http://schemas.openxmlformats.org/officeDocument/2006/relationships/slide" Target="slides/slide237.xml"/><Relationship Id="rId346" Type="http://schemas.openxmlformats.org/officeDocument/2006/relationships/slide" Target="slides/slide258.xml"/><Relationship Id="rId367" Type="http://schemas.openxmlformats.org/officeDocument/2006/relationships/tableStyles" Target="tableStyles.xml"/><Relationship Id="rId85" Type="http://schemas.openxmlformats.org/officeDocument/2006/relationships/slideMaster" Target="slideMasters/slideMaster85.xml"/><Relationship Id="rId150" Type="http://schemas.openxmlformats.org/officeDocument/2006/relationships/slide" Target="slides/slide62.xml"/><Relationship Id="rId171" Type="http://schemas.openxmlformats.org/officeDocument/2006/relationships/slide" Target="slides/slide83.xml"/><Relationship Id="rId192" Type="http://schemas.openxmlformats.org/officeDocument/2006/relationships/slide" Target="slides/slide104.xml"/><Relationship Id="rId206" Type="http://schemas.openxmlformats.org/officeDocument/2006/relationships/slide" Target="slides/slide118.xml"/><Relationship Id="rId227" Type="http://schemas.openxmlformats.org/officeDocument/2006/relationships/slide" Target="slides/slide139.xml"/><Relationship Id="rId248" Type="http://schemas.openxmlformats.org/officeDocument/2006/relationships/slide" Target="slides/slide160.xml"/><Relationship Id="rId269" Type="http://schemas.openxmlformats.org/officeDocument/2006/relationships/slide" Target="slides/slide181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20.xml"/><Relationship Id="rId129" Type="http://schemas.openxmlformats.org/officeDocument/2006/relationships/slide" Target="slides/slide41.xml"/><Relationship Id="rId280" Type="http://schemas.openxmlformats.org/officeDocument/2006/relationships/slide" Target="slides/slide192.xml"/><Relationship Id="rId315" Type="http://schemas.openxmlformats.org/officeDocument/2006/relationships/slide" Target="slides/slide227.xml"/><Relationship Id="rId336" Type="http://schemas.openxmlformats.org/officeDocument/2006/relationships/slide" Target="slides/slide248.xml"/><Relationship Id="rId357" Type="http://schemas.openxmlformats.org/officeDocument/2006/relationships/slide" Target="slides/slide26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8.xml"/><Relationship Id="rId140" Type="http://schemas.openxmlformats.org/officeDocument/2006/relationships/slide" Target="slides/slide52.xml"/><Relationship Id="rId161" Type="http://schemas.openxmlformats.org/officeDocument/2006/relationships/slide" Target="slides/slide73.xml"/><Relationship Id="rId182" Type="http://schemas.openxmlformats.org/officeDocument/2006/relationships/slide" Target="slides/slide94.xml"/><Relationship Id="rId217" Type="http://schemas.openxmlformats.org/officeDocument/2006/relationships/slide" Target="slides/slide12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50.xml"/><Relationship Id="rId259" Type="http://schemas.openxmlformats.org/officeDocument/2006/relationships/slide" Target="slides/slide17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31.xml"/><Relationship Id="rId270" Type="http://schemas.openxmlformats.org/officeDocument/2006/relationships/slide" Target="slides/slide182.xml"/><Relationship Id="rId291" Type="http://schemas.openxmlformats.org/officeDocument/2006/relationships/slide" Target="slides/slide203.xml"/><Relationship Id="rId305" Type="http://schemas.openxmlformats.org/officeDocument/2006/relationships/slide" Target="slides/slide217.xml"/><Relationship Id="rId326" Type="http://schemas.openxmlformats.org/officeDocument/2006/relationships/slide" Target="slides/slide238.xml"/><Relationship Id="rId347" Type="http://schemas.openxmlformats.org/officeDocument/2006/relationships/slide" Target="slides/slide259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" Target="slides/slide42.xml"/><Relationship Id="rId151" Type="http://schemas.openxmlformats.org/officeDocument/2006/relationships/slide" Target="slides/slide63.xml"/><Relationship Id="rId172" Type="http://schemas.openxmlformats.org/officeDocument/2006/relationships/slide" Target="slides/slide84.xml"/><Relationship Id="rId193" Type="http://schemas.openxmlformats.org/officeDocument/2006/relationships/slide" Target="slides/slide105.xml"/><Relationship Id="rId207" Type="http://schemas.openxmlformats.org/officeDocument/2006/relationships/slide" Target="slides/slide119.xml"/><Relationship Id="rId228" Type="http://schemas.openxmlformats.org/officeDocument/2006/relationships/slide" Target="slides/slide140.xml"/><Relationship Id="rId249" Type="http://schemas.openxmlformats.org/officeDocument/2006/relationships/slide" Target="slides/slide16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21.xml"/><Relationship Id="rId260" Type="http://schemas.openxmlformats.org/officeDocument/2006/relationships/slide" Target="slides/slide172.xml"/><Relationship Id="rId281" Type="http://schemas.openxmlformats.org/officeDocument/2006/relationships/slide" Target="slides/slide193.xml"/><Relationship Id="rId316" Type="http://schemas.openxmlformats.org/officeDocument/2006/relationships/slide" Target="slides/slide228.xml"/><Relationship Id="rId337" Type="http://schemas.openxmlformats.org/officeDocument/2006/relationships/slide" Target="slides/slide249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9.xml"/><Relationship Id="rId120" Type="http://schemas.openxmlformats.org/officeDocument/2006/relationships/slide" Target="slides/slide32.xml"/><Relationship Id="rId141" Type="http://schemas.openxmlformats.org/officeDocument/2006/relationships/slide" Target="slides/slide53.xml"/><Relationship Id="rId358" Type="http://schemas.openxmlformats.org/officeDocument/2006/relationships/slide" Target="slides/slide270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74.xml"/><Relationship Id="rId183" Type="http://schemas.openxmlformats.org/officeDocument/2006/relationships/slide" Target="slides/slide95.xml"/><Relationship Id="rId218" Type="http://schemas.openxmlformats.org/officeDocument/2006/relationships/slide" Target="slides/slide130.xml"/><Relationship Id="rId239" Type="http://schemas.openxmlformats.org/officeDocument/2006/relationships/slide" Target="slides/slide151.xml"/><Relationship Id="rId250" Type="http://schemas.openxmlformats.org/officeDocument/2006/relationships/slide" Target="slides/slide162.xml"/><Relationship Id="rId271" Type="http://schemas.openxmlformats.org/officeDocument/2006/relationships/slide" Target="slides/slide183.xml"/><Relationship Id="rId292" Type="http://schemas.openxmlformats.org/officeDocument/2006/relationships/slide" Target="slides/slide204.xml"/><Relationship Id="rId306" Type="http://schemas.openxmlformats.org/officeDocument/2006/relationships/slide" Target="slides/slide218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" Target="slides/slide22.xml"/><Relationship Id="rId131" Type="http://schemas.openxmlformats.org/officeDocument/2006/relationships/slide" Target="slides/slide43.xml"/><Relationship Id="rId327" Type="http://schemas.openxmlformats.org/officeDocument/2006/relationships/slide" Target="slides/slide239.xml"/><Relationship Id="rId348" Type="http://schemas.openxmlformats.org/officeDocument/2006/relationships/slide" Target="slides/slide260.xml"/><Relationship Id="rId152" Type="http://schemas.openxmlformats.org/officeDocument/2006/relationships/slide" Target="slides/slide64.xml"/><Relationship Id="rId173" Type="http://schemas.openxmlformats.org/officeDocument/2006/relationships/slide" Target="slides/slide85.xml"/><Relationship Id="rId194" Type="http://schemas.openxmlformats.org/officeDocument/2006/relationships/slide" Target="slides/slide106.xml"/><Relationship Id="rId208" Type="http://schemas.openxmlformats.org/officeDocument/2006/relationships/slide" Target="slides/slide120.xml"/><Relationship Id="rId229" Type="http://schemas.openxmlformats.org/officeDocument/2006/relationships/slide" Target="slides/slide141.xml"/><Relationship Id="rId240" Type="http://schemas.openxmlformats.org/officeDocument/2006/relationships/slide" Target="slides/slide152.xml"/><Relationship Id="rId261" Type="http://schemas.openxmlformats.org/officeDocument/2006/relationships/slide" Target="slides/slide17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12.xml"/><Relationship Id="rId282" Type="http://schemas.openxmlformats.org/officeDocument/2006/relationships/slide" Target="slides/slide194.xml"/><Relationship Id="rId317" Type="http://schemas.openxmlformats.org/officeDocument/2006/relationships/slide" Target="slides/slide229.xml"/><Relationship Id="rId338" Type="http://schemas.openxmlformats.org/officeDocument/2006/relationships/slide" Target="slides/slide250.xml"/><Relationship Id="rId359" Type="http://schemas.openxmlformats.org/officeDocument/2006/relationships/slide" Target="slides/slide27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10.xml"/><Relationship Id="rId121" Type="http://schemas.openxmlformats.org/officeDocument/2006/relationships/slide" Target="slides/slide33.xml"/><Relationship Id="rId142" Type="http://schemas.openxmlformats.org/officeDocument/2006/relationships/slide" Target="slides/slide54.xml"/><Relationship Id="rId163" Type="http://schemas.openxmlformats.org/officeDocument/2006/relationships/slide" Target="slides/slide75.xml"/><Relationship Id="rId184" Type="http://schemas.openxmlformats.org/officeDocument/2006/relationships/slide" Target="slides/slide96.xml"/><Relationship Id="rId219" Type="http://schemas.openxmlformats.org/officeDocument/2006/relationships/slide" Target="slides/slide131.xml"/><Relationship Id="rId230" Type="http://schemas.openxmlformats.org/officeDocument/2006/relationships/slide" Target="slides/slide142.xml"/><Relationship Id="rId251" Type="http://schemas.openxmlformats.org/officeDocument/2006/relationships/slide" Target="slides/slide16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184.xml"/><Relationship Id="rId293" Type="http://schemas.openxmlformats.org/officeDocument/2006/relationships/slide" Target="slides/slide205.xml"/><Relationship Id="rId307" Type="http://schemas.openxmlformats.org/officeDocument/2006/relationships/slide" Target="slides/slide219.xml"/><Relationship Id="rId328" Type="http://schemas.openxmlformats.org/officeDocument/2006/relationships/slide" Target="slides/slide240.xml"/><Relationship Id="rId349" Type="http://schemas.openxmlformats.org/officeDocument/2006/relationships/slide" Target="slides/slide261.xml"/><Relationship Id="rId88" Type="http://schemas.openxmlformats.org/officeDocument/2006/relationships/slideMaster" Target="slideMasters/slideMaster88.xml"/><Relationship Id="rId111" Type="http://schemas.openxmlformats.org/officeDocument/2006/relationships/slide" Target="slides/slide23.xml"/><Relationship Id="rId132" Type="http://schemas.openxmlformats.org/officeDocument/2006/relationships/slide" Target="slides/slide44.xml"/><Relationship Id="rId153" Type="http://schemas.openxmlformats.org/officeDocument/2006/relationships/slide" Target="slides/slide65.xml"/><Relationship Id="rId174" Type="http://schemas.openxmlformats.org/officeDocument/2006/relationships/slide" Target="slides/slide86.xml"/><Relationship Id="rId195" Type="http://schemas.openxmlformats.org/officeDocument/2006/relationships/slide" Target="slides/slide107.xml"/><Relationship Id="rId209" Type="http://schemas.openxmlformats.org/officeDocument/2006/relationships/slide" Target="slides/slide121.xml"/><Relationship Id="rId360" Type="http://schemas.openxmlformats.org/officeDocument/2006/relationships/slide" Target="slides/slide272.xml"/><Relationship Id="rId220" Type="http://schemas.openxmlformats.org/officeDocument/2006/relationships/slide" Target="slides/slide132.xml"/><Relationship Id="rId241" Type="http://schemas.openxmlformats.org/officeDocument/2006/relationships/slide" Target="slides/slide15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74.xml"/><Relationship Id="rId283" Type="http://schemas.openxmlformats.org/officeDocument/2006/relationships/slide" Target="slides/slide195.xml"/><Relationship Id="rId318" Type="http://schemas.openxmlformats.org/officeDocument/2006/relationships/slide" Target="slides/slide230.xml"/><Relationship Id="rId339" Type="http://schemas.openxmlformats.org/officeDocument/2006/relationships/slide" Target="slides/slide25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6.xml"/><Relationship Id="rId99" Type="http://schemas.openxmlformats.org/officeDocument/2006/relationships/slide" Target="slides/slide11.xml"/><Relationship Id="rId101" Type="http://schemas.openxmlformats.org/officeDocument/2006/relationships/slide" Target="slides/slide13.xml"/><Relationship Id="rId122" Type="http://schemas.openxmlformats.org/officeDocument/2006/relationships/slide" Target="slides/slide34.xml"/><Relationship Id="rId143" Type="http://schemas.openxmlformats.org/officeDocument/2006/relationships/slide" Target="slides/slide55.xml"/><Relationship Id="rId148" Type="http://schemas.openxmlformats.org/officeDocument/2006/relationships/slide" Target="slides/slide60.xml"/><Relationship Id="rId164" Type="http://schemas.openxmlformats.org/officeDocument/2006/relationships/slide" Target="slides/slide76.xml"/><Relationship Id="rId169" Type="http://schemas.openxmlformats.org/officeDocument/2006/relationships/slide" Target="slides/slide81.xml"/><Relationship Id="rId185" Type="http://schemas.openxmlformats.org/officeDocument/2006/relationships/slide" Target="slides/slide97.xml"/><Relationship Id="rId334" Type="http://schemas.openxmlformats.org/officeDocument/2006/relationships/slide" Target="slides/slide246.xml"/><Relationship Id="rId350" Type="http://schemas.openxmlformats.org/officeDocument/2006/relationships/slide" Target="slides/slide262.xml"/><Relationship Id="rId355" Type="http://schemas.openxmlformats.org/officeDocument/2006/relationships/slide" Target="slides/slide2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92.xml"/><Relationship Id="rId210" Type="http://schemas.openxmlformats.org/officeDocument/2006/relationships/slide" Target="slides/slide122.xml"/><Relationship Id="rId215" Type="http://schemas.openxmlformats.org/officeDocument/2006/relationships/slide" Target="slides/slide127.xml"/><Relationship Id="rId236" Type="http://schemas.openxmlformats.org/officeDocument/2006/relationships/slide" Target="slides/slide148.xml"/><Relationship Id="rId257" Type="http://schemas.openxmlformats.org/officeDocument/2006/relationships/slide" Target="slides/slide169.xml"/><Relationship Id="rId278" Type="http://schemas.openxmlformats.org/officeDocument/2006/relationships/slide" Target="slides/slide190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43.xml"/><Relationship Id="rId252" Type="http://schemas.openxmlformats.org/officeDocument/2006/relationships/slide" Target="slides/slide164.xml"/><Relationship Id="rId273" Type="http://schemas.openxmlformats.org/officeDocument/2006/relationships/slide" Target="slides/slide185.xml"/><Relationship Id="rId294" Type="http://schemas.openxmlformats.org/officeDocument/2006/relationships/slide" Target="slides/slide206.xml"/><Relationship Id="rId308" Type="http://schemas.openxmlformats.org/officeDocument/2006/relationships/slide" Target="slides/slide220.xml"/><Relationship Id="rId329" Type="http://schemas.openxmlformats.org/officeDocument/2006/relationships/slide" Target="slides/slide24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.xml"/><Relationship Id="rId112" Type="http://schemas.openxmlformats.org/officeDocument/2006/relationships/slide" Target="slides/slide24.xml"/><Relationship Id="rId133" Type="http://schemas.openxmlformats.org/officeDocument/2006/relationships/slide" Target="slides/slide45.xml"/><Relationship Id="rId154" Type="http://schemas.openxmlformats.org/officeDocument/2006/relationships/slide" Target="slides/slide66.xml"/><Relationship Id="rId175" Type="http://schemas.openxmlformats.org/officeDocument/2006/relationships/slide" Target="slides/slide87.xml"/><Relationship Id="rId340" Type="http://schemas.openxmlformats.org/officeDocument/2006/relationships/slide" Target="slides/slide252.xml"/><Relationship Id="rId361" Type="http://schemas.openxmlformats.org/officeDocument/2006/relationships/slide" Target="slides/slide273.xml"/><Relationship Id="rId196" Type="http://schemas.openxmlformats.org/officeDocument/2006/relationships/slide" Target="slides/slide108.xml"/><Relationship Id="rId200" Type="http://schemas.openxmlformats.org/officeDocument/2006/relationships/slide" Target="slides/slide11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33.xml"/><Relationship Id="rId242" Type="http://schemas.openxmlformats.org/officeDocument/2006/relationships/slide" Target="slides/slide154.xml"/><Relationship Id="rId263" Type="http://schemas.openxmlformats.org/officeDocument/2006/relationships/slide" Target="slides/slide175.xml"/><Relationship Id="rId284" Type="http://schemas.openxmlformats.org/officeDocument/2006/relationships/slide" Target="slides/slide196.xml"/><Relationship Id="rId319" Type="http://schemas.openxmlformats.org/officeDocument/2006/relationships/slide" Target="slides/slide231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14.xml"/><Relationship Id="rId123" Type="http://schemas.openxmlformats.org/officeDocument/2006/relationships/slide" Target="slides/slide35.xml"/><Relationship Id="rId144" Type="http://schemas.openxmlformats.org/officeDocument/2006/relationships/slide" Target="slides/slide56.xml"/><Relationship Id="rId330" Type="http://schemas.openxmlformats.org/officeDocument/2006/relationships/slide" Target="slides/slide242.xml"/><Relationship Id="rId90" Type="http://schemas.openxmlformats.org/officeDocument/2006/relationships/slide" Target="slides/slide2.xml"/><Relationship Id="rId165" Type="http://schemas.openxmlformats.org/officeDocument/2006/relationships/slide" Target="slides/slide77.xml"/><Relationship Id="rId186" Type="http://schemas.openxmlformats.org/officeDocument/2006/relationships/slide" Target="slides/slide98.xml"/><Relationship Id="rId351" Type="http://schemas.openxmlformats.org/officeDocument/2006/relationships/slide" Target="slides/slide263.xml"/><Relationship Id="rId211" Type="http://schemas.openxmlformats.org/officeDocument/2006/relationships/slide" Target="slides/slide123.xml"/><Relationship Id="rId232" Type="http://schemas.openxmlformats.org/officeDocument/2006/relationships/slide" Target="slides/slide144.xml"/><Relationship Id="rId253" Type="http://schemas.openxmlformats.org/officeDocument/2006/relationships/slide" Target="slides/slide165.xml"/><Relationship Id="rId274" Type="http://schemas.openxmlformats.org/officeDocument/2006/relationships/slide" Target="slides/slide186.xml"/><Relationship Id="rId295" Type="http://schemas.openxmlformats.org/officeDocument/2006/relationships/slide" Target="slides/slide207.xml"/><Relationship Id="rId309" Type="http://schemas.openxmlformats.org/officeDocument/2006/relationships/slide" Target="slides/slide22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25.xml"/><Relationship Id="rId134" Type="http://schemas.openxmlformats.org/officeDocument/2006/relationships/slide" Target="slides/slide46.xml"/><Relationship Id="rId320" Type="http://schemas.openxmlformats.org/officeDocument/2006/relationships/slide" Target="slides/slide232.xml"/><Relationship Id="rId80" Type="http://schemas.openxmlformats.org/officeDocument/2006/relationships/slideMaster" Target="slideMasters/slideMaster80.xml"/><Relationship Id="rId155" Type="http://schemas.openxmlformats.org/officeDocument/2006/relationships/slide" Target="slides/slide67.xml"/><Relationship Id="rId176" Type="http://schemas.openxmlformats.org/officeDocument/2006/relationships/slide" Target="slides/slide88.xml"/><Relationship Id="rId197" Type="http://schemas.openxmlformats.org/officeDocument/2006/relationships/slide" Target="slides/slide109.xml"/><Relationship Id="rId341" Type="http://schemas.openxmlformats.org/officeDocument/2006/relationships/slide" Target="slides/slide253.xml"/><Relationship Id="rId362" Type="http://schemas.openxmlformats.org/officeDocument/2006/relationships/notesMaster" Target="notesMasters/notesMaster1.xml"/><Relationship Id="rId201" Type="http://schemas.openxmlformats.org/officeDocument/2006/relationships/slide" Target="slides/slide113.xml"/><Relationship Id="rId222" Type="http://schemas.openxmlformats.org/officeDocument/2006/relationships/slide" Target="slides/slide134.xml"/><Relationship Id="rId243" Type="http://schemas.openxmlformats.org/officeDocument/2006/relationships/slide" Target="slides/slide155.xml"/><Relationship Id="rId264" Type="http://schemas.openxmlformats.org/officeDocument/2006/relationships/slide" Target="slides/slide176.xml"/><Relationship Id="rId285" Type="http://schemas.openxmlformats.org/officeDocument/2006/relationships/slide" Target="slides/slide19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15.xml"/><Relationship Id="rId124" Type="http://schemas.openxmlformats.org/officeDocument/2006/relationships/slide" Target="slides/slide36.xml"/><Relationship Id="rId310" Type="http://schemas.openxmlformats.org/officeDocument/2006/relationships/slide" Target="slides/slide222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3.xml"/><Relationship Id="rId145" Type="http://schemas.openxmlformats.org/officeDocument/2006/relationships/slide" Target="slides/slide57.xml"/><Relationship Id="rId166" Type="http://schemas.openxmlformats.org/officeDocument/2006/relationships/slide" Target="slides/slide78.xml"/><Relationship Id="rId187" Type="http://schemas.openxmlformats.org/officeDocument/2006/relationships/slide" Target="slides/slide99.xml"/><Relationship Id="rId331" Type="http://schemas.openxmlformats.org/officeDocument/2006/relationships/slide" Target="slides/slide243.xml"/><Relationship Id="rId352" Type="http://schemas.openxmlformats.org/officeDocument/2006/relationships/slide" Target="slides/slide26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24.xml"/><Relationship Id="rId233" Type="http://schemas.openxmlformats.org/officeDocument/2006/relationships/slide" Target="slides/slide145.xml"/><Relationship Id="rId254" Type="http://schemas.openxmlformats.org/officeDocument/2006/relationships/slide" Target="slides/slide166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26.xml"/><Relationship Id="rId275" Type="http://schemas.openxmlformats.org/officeDocument/2006/relationships/slide" Target="slides/slide187.xml"/><Relationship Id="rId296" Type="http://schemas.openxmlformats.org/officeDocument/2006/relationships/slide" Target="slides/slide208.xml"/><Relationship Id="rId300" Type="http://schemas.openxmlformats.org/officeDocument/2006/relationships/slide" Target="slides/slide212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" Target="slides/slide47.xml"/><Relationship Id="rId156" Type="http://schemas.openxmlformats.org/officeDocument/2006/relationships/slide" Target="slides/slide68.xml"/><Relationship Id="rId177" Type="http://schemas.openxmlformats.org/officeDocument/2006/relationships/slide" Target="slides/slide89.xml"/><Relationship Id="rId198" Type="http://schemas.openxmlformats.org/officeDocument/2006/relationships/slide" Target="slides/slide110.xml"/><Relationship Id="rId321" Type="http://schemas.openxmlformats.org/officeDocument/2006/relationships/slide" Target="slides/slide233.xml"/><Relationship Id="rId342" Type="http://schemas.openxmlformats.org/officeDocument/2006/relationships/slide" Target="slides/slide254.xml"/><Relationship Id="rId363" Type="http://schemas.openxmlformats.org/officeDocument/2006/relationships/handoutMaster" Target="handoutMasters/handoutMaster1.xml"/><Relationship Id="rId202" Type="http://schemas.openxmlformats.org/officeDocument/2006/relationships/slide" Target="slides/slide114.xml"/><Relationship Id="rId223" Type="http://schemas.openxmlformats.org/officeDocument/2006/relationships/slide" Target="slides/slide135.xml"/><Relationship Id="rId244" Type="http://schemas.openxmlformats.org/officeDocument/2006/relationships/slide" Target="slides/slide156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77.xml"/><Relationship Id="rId286" Type="http://schemas.openxmlformats.org/officeDocument/2006/relationships/slide" Target="slides/slide198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16.xml"/><Relationship Id="rId125" Type="http://schemas.openxmlformats.org/officeDocument/2006/relationships/slide" Target="slides/slide37.xml"/><Relationship Id="rId146" Type="http://schemas.openxmlformats.org/officeDocument/2006/relationships/slide" Target="slides/slide58.xml"/><Relationship Id="rId167" Type="http://schemas.openxmlformats.org/officeDocument/2006/relationships/slide" Target="slides/slide79.xml"/><Relationship Id="rId188" Type="http://schemas.openxmlformats.org/officeDocument/2006/relationships/slide" Target="slides/slide100.xml"/><Relationship Id="rId311" Type="http://schemas.openxmlformats.org/officeDocument/2006/relationships/slide" Target="slides/slide223.xml"/><Relationship Id="rId332" Type="http://schemas.openxmlformats.org/officeDocument/2006/relationships/slide" Target="slides/slide244.xml"/><Relationship Id="rId353" Type="http://schemas.openxmlformats.org/officeDocument/2006/relationships/slide" Target="slides/slide265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4.xml"/><Relationship Id="rId213" Type="http://schemas.openxmlformats.org/officeDocument/2006/relationships/slide" Target="slides/slide125.xml"/><Relationship Id="rId234" Type="http://schemas.openxmlformats.org/officeDocument/2006/relationships/slide" Target="slides/slide1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67.xml"/><Relationship Id="rId276" Type="http://schemas.openxmlformats.org/officeDocument/2006/relationships/slide" Target="slides/slide188.xml"/><Relationship Id="rId297" Type="http://schemas.openxmlformats.org/officeDocument/2006/relationships/slide" Target="slides/slide20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27.xml"/><Relationship Id="rId136" Type="http://schemas.openxmlformats.org/officeDocument/2006/relationships/slide" Target="slides/slide48.xml"/><Relationship Id="rId157" Type="http://schemas.openxmlformats.org/officeDocument/2006/relationships/slide" Target="slides/slide69.xml"/><Relationship Id="rId178" Type="http://schemas.openxmlformats.org/officeDocument/2006/relationships/slide" Target="slides/slide90.xml"/><Relationship Id="rId301" Type="http://schemas.openxmlformats.org/officeDocument/2006/relationships/slide" Target="slides/slide213.xml"/><Relationship Id="rId322" Type="http://schemas.openxmlformats.org/officeDocument/2006/relationships/slide" Target="slides/slide234.xml"/><Relationship Id="rId343" Type="http://schemas.openxmlformats.org/officeDocument/2006/relationships/slide" Target="slides/slide255.xml"/><Relationship Id="rId364" Type="http://schemas.openxmlformats.org/officeDocument/2006/relationships/presProps" Target="presProps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111.xml"/><Relationship Id="rId203" Type="http://schemas.openxmlformats.org/officeDocument/2006/relationships/slide" Target="slides/slide115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36.xml"/><Relationship Id="rId245" Type="http://schemas.openxmlformats.org/officeDocument/2006/relationships/slide" Target="slides/slide157.xml"/><Relationship Id="rId266" Type="http://schemas.openxmlformats.org/officeDocument/2006/relationships/slide" Target="slides/slide178.xml"/><Relationship Id="rId287" Type="http://schemas.openxmlformats.org/officeDocument/2006/relationships/slide" Target="slides/slide199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17.xml"/><Relationship Id="rId126" Type="http://schemas.openxmlformats.org/officeDocument/2006/relationships/slide" Target="slides/slide38.xml"/><Relationship Id="rId147" Type="http://schemas.openxmlformats.org/officeDocument/2006/relationships/slide" Target="slides/slide59.xml"/><Relationship Id="rId168" Type="http://schemas.openxmlformats.org/officeDocument/2006/relationships/slide" Target="slides/slide80.xml"/><Relationship Id="rId312" Type="http://schemas.openxmlformats.org/officeDocument/2006/relationships/slide" Target="slides/slide224.xml"/><Relationship Id="rId333" Type="http://schemas.openxmlformats.org/officeDocument/2006/relationships/slide" Target="slides/slide245.xml"/><Relationship Id="rId354" Type="http://schemas.openxmlformats.org/officeDocument/2006/relationships/slide" Target="slides/slide266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5.xml"/><Relationship Id="rId189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26.xml"/><Relationship Id="rId235" Type="http://schemas.openxmlformats.org/officeDocument/2006/relationships/slide" Target="slides/slide147.xml"/><Relationship Id="rId256" Type="http://schemas.openxmlformats.org/officeDocument/2006/relationships/slide" Target="slides/slide168.xml"/><Relationship Id="rId277" Type="http://schemas.openxmlformats.org/officeDocument/2006/relationships/slide" Target="slides/slide189.xml"/><Relationship Id="rId298" Type="http://schemas.openxmlformats.org/officeDocument/2006/relationships/slide" Target="slides/slide210.xml"/><Relationship Id="rId116" Type="http://schemas.openxmlformats.org/officeDocument/2006/relationships/slide" Target="slides/slide28.xml"/><Relationship Id="rId137" Type="http://schemas.openxmlformats.org/officeDocument/2006/relationships/slide" Target="slides/slide49.xml"/><Relationship Id="rId158" Type="http://schemas.openxmlformats.org/officeDocument/2006/relationships/slide" Target="slides/slide70.xml"/><Relationship Id="rId302" Type="http://schemas.openxmlformats.org/officeDocument/2006/relationships/slide" Target="slides/slide214.xml"/><Relationship Id="rId323" Type="http://schemas.openxmlformats.org/officeDocument/2006/relationships/slide" Target="slides/slide235.xml"/><Relationship Id="rId344" Type="http://schemas.openxmlformats.org/officeDocument/2006/relationships/slide" Target="slides/slide256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" Target="slides/slide91.xml"/><Relationship Id="rId365" Type="http://schemas.openxmlformats.org/officeDocument/2006/relationships/viewProps" Target="viewProps.xml"/><Relationship Id="rId190" Type="http://schemas.openxmlformats.org/officeDocument/2006/relationships/slide" Target="slides/slide102.xml"/><Relationship Id="rId204" Type="http://schemas.openxmlformats.org/officeDocument/2006/relationships/slide" Target="slides/slide116.xml"/><Relationship Id="rId225" Type="http://schemas.openxmlformats.org/officeDocument/2006/relationships/slide" Target="slides/slide137.xml"/><Relationship Id="rId246" Type="http://schemas.openxmlformats.org/officeDocument/2006/relationships/slide" Target="slides/slide158.xml"/><Relationship Id="rId267" Type="http://schemas.openxmlformats.org/officeDocument/2006/relationships/slide" Target="slides/slide179.xml"/><Relationship Id="rId288" Type="http://schemas.openxmlformats.org/officeDocument/2006/relationships/slide" Target="slides/slide200.xml"/><Relationship Id="rId106" Type="http://schemas.openxmlformats.org/officeDocument/2006/relationships/slide" Target="slides/slide18.xml"/><Relationship Id="rId127" Type="http://schemas.openxmlformats.org/officeDocument/2006/relationships/slide" Target="slides/slide39.xml"/><Relationship Id="rId313" Type="http://schemas.openxmlformats.org/officeDocument/2006/relationships/slide" Target="slides/slide22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7.xml"/><Relationship Id="rId2" Type="http://schemas.openxmlformats.org/officeDocument/2006/relationships/slide" Target="slides/slide178.xml"/><Relationship Id="rId1" Type="http://schemas.openxmlformats.org/officeDocument/2006/relationships/slide" Target="slides/slide177.xml"/><Relationship Id="rId5" Type="http://schemas.openxmlformats.org/officeDocument/2006/relationships/slide" Target="slides/slide192.xml"/><Relationship Id="rId4" Type="http://schemas.openxmlformats.org/officeDocument/2006/relationships/slide" Target="slides/slide1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30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30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30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15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30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516456-6573-4EC9-8C59-A6AAF905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49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8EFF5F6-A754-47EA-B1A2-906EF5D54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26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F210C-F462-4BD3-9208-5597F1015CE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9E9A72-6096-412B-9A1B-91358E635915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C44250-26B0-412D-9127-DAA2B6981A4B}" type="slidenum">
              <a:rPr lang="en-US" sz="1200">
                <a:solidFill>
                  <a:srgbClr val="1F497D"/>
                </a:solidFill>
              </a:rPr>
              <a:pPr algn="r"/>
              <a:t>124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2AC090-4EE5-4ECB-807A-DB166510905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125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2AC090-4EE5-4ECB-807A-DB166510905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126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2AC090-4EE5-4ECB-807A-DB166510905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127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D3C89-4C08-449A-AA76-42164009DCE0}" type="slidenum">
              <a:rPr lang="en-US" smtClean="0">
                <a:solidFill>
                  <a:srgbClr val="1F497D"/>
                </a:solidFill>
              </a:rPr>
              <a:pPr/>
              <a:t>128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004C29-946A-47EC-AE42-C4F7122D49F5}" type="slidenum">
              <a:rPr lang="en-US" sz="1200">
                <a:solidFill>
                  <a:srgbClr val="1F497D"/>
                </a:solidFill>
              </a:rPr>
              <a:pPr algn="r"/>
              <a:t>129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1EFF4A9-E9FE-4401-B54F-5CDC33BCBE76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DFBD7C-04A2-4181-9691-458BCE5744BA}" type="slidenum">
              <a:rPr lang="en-US" sz="1200">
                <a:solidFill>
                  <a:srgbClr val="1F497D"/>
                </a:solidFill>
              </a:rPr>
              <a:pPr algn="r"/>
              <a:t>131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03E1D-AA73-40DD-8D00-D6FA85A6B55B}" type="slidenum">
              <a:rPr lang="en-US" smtClean="0">
                <a:solidFill>
                  <a:srgbClr val="1F497D"/>
                </a:solidFill>
              </a:rPr>
              <a:pPr/>
              <a:t>132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4D947-CAE5-42D0-8894-D07A42B989DF}" type="slidenum">
              <a:rPr lang="en-US" smtClean="0"/>
              <a:pPr/>
              <a:t>133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032A6-10A9-43AC-886C-DDEB2E54639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53757-3521-4592-9E94-035A8D6D48EE}" type="slidenum">
              <a:rPr lang="en-US" smtClean="0">
                <a:solidFill>
                  <a:srgbClr val="1F497D"/>
                </a:solidFill>
              </a:rPr>
              <a:pPr/>
              <a:t>134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76EB5-0CDD-42FF-AE06-B5F0B39857AC}" type="slidenum">
              <a:rPr lang="en-US" smtClean="0"/>
              <a:pPr/>
              <a:t>135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EE6B5-039E-48D6-8A82-C9B294538FE5}" type="slidenum">
              <a:rPr lang="en-US" smtClean="0"/>
              <a:pPr/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72295-47C9-42A8-B146-1D358BB20DF1}" type="slidenum">
              <a:rPr lang="en-US" smtClean="0"/>
              <a:pPr/>
              <a:t>137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76E690-30EE-4641-8D9E-BDC83C19B922}" type="slidenum">
              <a:rPr lang="en-US" sz="1200">
                <a:solidFill>
                  <a:srgbClr val="1F497D"/>
                </a:solidFill>
              </a:rPr>
              <a:pPr algn="r"/>
              <a:t>138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A4C150-68B6-4411-9B3B-BE518A7DCB11}" type="slidenum">
              <a:rPr lang="en-US" sz="1200">
                <a:solidFill>
                  <a:srgbClr val="1F497D"/>
                </a:solidFill>
              </a:rPr>
              <a:pPr algn="r"/>
              <a:t>139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9AC4E-DDA9-4597-921C-F422D0F3402F}" type="slidenum">
              <a:rPr lang="en-US" smtClean="0">
                <a:solidFill>
                  <a:srgbClr val="1F497D"/>
                </a:solidFill>
              </a:rPr>
              <a:pPr/>
              <a:t>140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D72BD-784A-4672-88CA-F46E0E374B95}" type="slidenum">
              <a:rPr lang="en-US" smtClean="0">
                <a:solidFill>
                  <a:srgbClr val="1F497D"/>
                </a:solidFill>
              </a:rPr>
              <a:pPr/>
              <a:t>141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2AC090-4EE5-4ECB-807A-DB166510905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142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947D03-D6E9-403E-88AC-DA583C7773C4}" type="slidenum">
              <a:rPr lang="en-US" sz="1200">
                <a:solidFill>
                  <a:srgbClr val="1F497D"/>
                </a:solidFill>
              </a:rPr>
              <a:pPr algn="r"/>
              <a:t>143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032A6-10A9-43AC-886C-DDEB2E54639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F9F94E-2086-4403-B5AE-8271F9F08FFD}" type="slidenum">
              <a:rPr lang="en-US" sz="1200">
                <a:solidFill>
                  <a:srgbClr val="1F497D"/>
                </a:solidFill>
              </a:rPr>
              <a:pPr algn="r"/>
              <a:t>144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03363-2FEC-4193-8080-C9D4167AC96E}" type="slidenum">
              <a:rPr lang="en-US" smtClean="0"/>
              <a:pPr/>
              <a:t>145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1E0CBA-84C2-4FDE-B40D-22685BE099F7}" type="slidenum">
              <a:rPr lang="en-US" smtClean="0">
                <a:solidFill>
                  <a:srgbClr val="1F497D"/>
                </a:solidFill>
              </a:rPr>
              <a:pPr/>
              <a:t>146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1A0DF9-A668-4AE6-AFEC-66538D697BDF}" type="slidenum">
              <a:rPr lang="en-US" smtClean="0"/>
              <a:pPr/>
              <a:t>147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3CAEF-D43D-44B0-A165-C26B72E9684B}" type="slidenum">
              <a:rPr lang="en-US" smtClean="0"/>
              <a:pPr/>
              <a:t>148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F2CA777-DC6C-4719-8DBC-0D9B1F10AA75}" type="slidenum">
              <a:rPr lang="en-US" sz="1200">
                <a:solidFill>
                  <a:srgbClr val="1F497D"/>
                </a:solidFill>
              </a:rPr>
              <a:pPr algn="r"/>
              <a:t>149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96924-23A4-47DA-B007-E235B969CA71}" type="slidenum">
              <a:rPr lang="en-US" smtClean="0">
                <a:solidFill>
                  <a:srgbClr val="1F497D"/>
                </a:solidFill>
              </a:rPr>
              <a:pPr/>
              <a:t>150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602F2-3FEB-4070-AE34-1F3A9E079BEA}" type="slidenum">
              <a:rPr lang="en-US" smtClean="0">
                <a:solidFill>
                  <a:srgbClr val="1F497D"/>
                </a:solidFill>
              </a:rPr>
              <a:pPr/>
              <a:t>151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FE3375-C64A-476A-836A-693A5E8A7B71}" type="slidenum">
              <a:rPr lang="en-US" sz="1200">
                <a:solidFill>
                  <a:srgbClr val="1F497D"/>
                </a:solidFill>
              </a:rPr>
              <a:pPr algn="r"/>
              <a:t>152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268894-2F11-488A-A422-F768ADAFDEEE}" type="slidenum">
              <a:rPr lang="en-US" smtClean="0">
                <a:solidFill>
                  <a:srgbClr val="1F497D"/>
                </a:solidFill>
              </a:rPr>
              <a:pPr/>
              <a:t>153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032A6-10A9-43AC-886C-DDEB2E54639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5208D5-FE97-4336-BFFA-9C06BBD4F9ED}" type="slidenum">
              <a:rPr lang="en-US" sz="1200">
                <a:solidFill>
                  <a:srgbClr val="1F497D"/>
                </a:solidFill>
              </a:rPr>
              <a:pPr algn="r"/>
              <a:t>154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AAFCE-6C00-4413-980F-088B52C823E3}" type="slidenum">
              <a:rPr lang="en-US" smtClean="0"/>
              <a:pPr/>
              <a:t>155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75C05-C582-4315-A448-452FFBC51EF0}" type="slidenum">
              <a:rPr lang="en-US" smtClean="0"/>
              <a:pPr/>
              <a:t>156</a:t>
            </a:fld>
            <a:endParaRPr lang="en-US" smtClean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0FDF8-B10C-433C-80A0-7E570E15C17E}" type="slidenum">
              <a:rPr lang="en-US" smtClean="0"/>
              <a:pPr/>
              <a:t>157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D4D4CF-3B5A-4AA8-B7FD-0A34A8695B0B}" type="slidenum">
              <a:rPr lang="en-US" smtClean="0"/>
              <a:pPr/>
              <a:t>158</a:t>
            </a:fld>
            <a:endParaRPr lang="en-US" smtClean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3EA70A-CF32-48F9-8D32-9D8107881A36}" type="slidenum">
              <a:rPr lang="en-US" smtClean="0">
                <a:solidFill>
                  <a:srgbClr val="1F497D"/>
                </a:solidFill>
              </a:rPr>
              <a:pPr/>
              <a:t>159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DC3829-7C49-4BF9-A212-8A542986E45E}" type="slidenum">
              <a:rPr lang="en-US" smtClean="0">
                <a:solidFill>
                  <a:srgbClr val="1F497D"/>
                </a:solidFill>
              </a:rPr>
              <a:pPr/>
              <a:t>160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A082-5A91-41B7-98E3-D53C8CBF678E}" type="slidenum">
              <a:rPr lang="en-US" smtClean="0">
                <a:solidFill>
                  <a:srgbClr val="1F497D"/>
                </a:solidFill>
              </a:rPr>
              <a:pPr/>
              <a:t>161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4D42418-85ED-4AE7-8638-853173284735}" type="slidenum">
              <a:rPr lang="en-US" sz="1200">
                <a:solidFill>
                  <a:srgbClr val="1F497D"/>
                </a:solidFill>
              </a:rPr>
              <a:pPr algn="r"/>
              <a:t>162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94C9024-D689-4682-8181-B67FE197975B}" type="slidenum">
              <a:rPr lang="en-US" sz="1200">
                <a:solidFill>
                  <a:srgbClr val="1F497D"/>
                </a:solidFill>
              </a:rPr>
              <a:pPr algn="r"/>
              <a:t>163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5883E1-4F58-4ED6-8D8D-766B146072B5}" type="slidenum">
              <a:rPr lang="en-US" sz="1200">
                <a:solidFill>
                  <a:srgbClr val="000000"/>
                </a:solidFill>
              </a:rPr>
              <a:pPr algn="r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FBF06-9859-4334-B19D-A62511ADBBBE}" type="slidenum">
              <a:rPr lang="en-US" smtClean="0"/>
              <a:pPr/>
              <a:t>164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BD94DF-F129-41A6-AAD8-FE55F73D1191}" type="slidenum">
              <a:rPr lang="en-US" smtClean="0"/>
              <a:pPr/>
              <a:t>165</a:t>
            </a:fld>
            <a:endParaRPr lang="en-US" smtClean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46257-8C32-4113-BDE5-6D248C80C202}" type="slidenum">
              <a:rPr lang="en-US" smtClean="0"/>
              <a:pPr/>
              <a:t>166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A92AC090-4EE5-4ECB-807A-DB166510905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167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46EBCF-F6A9-453C-82BA-58DE7F1C494F}" type="slidenum">
              <a:rPr lang="en-US" smtClean="0"/>
              <a:pPr/>
              <a:t>168</a:t>
            </a:fld>
            <a:endParaRPr lang="en-US" smtClean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78BC8-8A33-4B5C-A88E-BD3603E41B12}" type="slidenum">
              <a:rPr lang="en-US" smtClean="0"/>
              <a:pPr/>
              <a:t>169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136F9-6AC6-427D-A0E7-D9882F1436EB}" type="slidenum">
              <a:rPr lang="en-US" smtClean="0"/>
              <a:pPr/>
              <a:t>170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7AA43-6541-4EEE-8275-177399CBED2C}" type="slidenum">
              <a:rPr lang="en-US" smtClean="0"/>
              <a:pPr/>
              <a:t>171</a:t>
            </a:fld>
            <a:endParaRPr lang="en-US" smtClean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2A5DC0-96E0-4C02-817A-E9E9157813B6}" type="slidenum">
              <a:rPr lang="en-US" sz="1200">
                <a:solidFill>
                  <a:srgbClr val="1F497D"/>
                </a:solidFill>
              </a:rPr>
              <a:pPr algn="r"/>
              <a:t>172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5CE45-6AB6-4ECC-9886-6952E3CF98E7}" type="slidenum">
              <a:rPr lang="en-US" smtClean="0">
                <a:solidFill>
                  <a:srgbClr val="1F497D"/>
                </a:solidFill>
              </a:rPr>
              <a:pPr/>
              <a:t>173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AFCAB8-E589-4599-BF68-8B1A09B9D673}" type="slidenum">
              <a:rPr lang="en-US" sz="1200">
                <a:solidFill>
                  <a:srgbClr val="1F497D"/>
                </a:solidFill>
              </a:rPr>
              <a:pPr algn="r"/>
              <a:t>30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9B5EA3C-874B-473E-9DC7-10F147E1EBE2}" type="slidenum">
              <a:rPr lang="en-US" sz="1200">
                <a:solidFill>
                  <a:srgbClr val="1F497D"/>
                </a:solidFill>
              </a:rPr>
              <a:pPr algn="r"/>
              <a:t>174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B72AA0-1D4E-4AA9-A271-8AF6AB722B7D}" type="slidenum">
              <a:rPr lang="en-US" smtClean="0"/>
              <a:pPr/>
              <a:t>175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6473D-6511-4BC8-8F3D-6BC6538C4CF3}" type="slidenum">
              <a:rPr lang="en-US" smtClean="0">
                <a:solidFill>
                  <a:srgbClr val="1F497D"/>
                </a:solidFill>
              </a:rPr>
              <a:pPr/>
              <a:t>176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89DF0F5-5D33-4F74-B2C4-C64B6A7F857C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180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D3E3603-72F8-4975-90CC-9B2DDFAC0EBD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181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D9871EB-FDD4-40F7-A140-C645D704FF28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182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475A51EF-2D22-4954-8EA0-F141216CFE92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183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D6B89D-C12F-4026-95DC-A983B491FBED}" type="slidenum">
              <a:rPr lang="en-US" sz="1200">
                <a:solidFill>
                  <a:srgbClr val="1F497D"/>
                </a:solidFill>
              </a:rPr>
              <a:pPr algn="r"/>
              <a:t>184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CC9ED-04D7-4610-9D46-6F0D8D544E62}" type="slidenum">
              <a:rPr lang="en-US" smtClean="0">
                <a:solidFill>
                  <a:srgbClr val="1F497D"/>
                </a:solidFill>
              </a:rPr>
              <a:pPr/>
              <a:t>185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56A8B-7CA4-4262-B825-293CF0AFDAF0}" type="slidenum">
              <a:rPr lang="en-US" smtClean="0">
                <a:solidFill>
                  <a:srgbClr val="1F497D"/>
                </a:solidFill>
              </a:rPr>
              <a:pPr/>
              <a:t>186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032A6-10A9-43AC-886C-DDEB2E54639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56A8B-7CA4-4262-B825-293CF0AFDAF0}" type="slidenum">
              <a:rPr lang="en-US" smtClean="0">
                <a:solidFill>
                  <a:srgbClr val="1F497D"/>
                </a:solidFill>
              </a:rPr>
              <a:pPr/>
              <a:t>188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88717-38FD-4EF2-B16F-EB1DA7A39C63}" type="slidenum">
              <a:rPr lang="en-US" smtClean="0"/>
              <a:pPr/>
              <a:t>189</a:t>
            </a:fld>
            <a:endParaRPr lang="en-US" smtClean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E6F4E-EFE1-4FB9-BC5C-2C0256AE27BD}" type="slidenum">
              <a:rPr lang="en-US" smtClean="0"/>
              <a:pPr/>
              <a:t>190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D94BC62-26CF-4F33-B5B3-C3A4ACA49753}" type="slidenum">
              <a:rPr lang="en-US" sz="1200">
                <a:solidFill>
                  <a:srgbClr val="1F497D"/>
                </a:solidFill>
              </a:rPr>
              <a:pPr algn="r"/>
              <a:t>193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B956F-03CB-4DD7-A849-7ED3D1FB5362}" type="slidenum">
              <a:rPr lang="en-US" smtClean="0">
                <a:solidFill>
                  <a:srgbClr val="1F497D"/>
                </a:solidFill>
              </a:rPr>
              <a:pPr/>
              <a:t>194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362805-8729-4926-9FE7-23502E7E05B6}" type="slidenum">
              <a:rPr lang="en-US" sz="1200">
                <a:solidFill>
                  <a:srgbClr val="1F497D"/>
                </a:solidFill>
              </a:rPr>
              <a:pPr algn="r"/>
              <a:t>195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055360-D6A6-416E-9CA0-BC747C36C48A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0A3CA7-31F1-4D2F-B347-6ABE3A7118DF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197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055360-D6A6-416E-9CA0-BC747C36C48A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198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055360-D6A6-416E-9CA0-BC747C36C48A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199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83BF4-3375-4561-B232-7601A0227840}" type="slidenum">
              <a:rPr lang="en-US" smtClean="0">
                <a:solidFill>
                  <a:srgbClr val="1F497D"/>
                </a:solidFill>
              </a:rPr>
              <a:pPr/>
              <a:t>33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33733-4558-40A0-B4BD-617383D0928B}" type="slidenum">
              <a:rPr lang="en-US" smtClean="0"/>
              <a:pPr/>
              <a:t>200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1E859F-90B9-43BE-8E04-55890BB99A0B}" type="slidenum">
              <a:rPr lang="en-US" smtClean="0"/>
              <a:pPr/>
              <a:t>201</a:t>
            </a:fld>
            <a:endParaRPr lang="en-US" smtClean="0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D5B69-D701-4C20-BD7A-6B414865E7A9}" type="slidenum">
              <a:rPr lang="en-US" smtClean="0">
                <a:solidFill>
                  <a:srgbClr val="000000"/>
                </a:solidFill>
              </a:rPr>
              <a:pPr/>
              <a:t>202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4D5B69-D701-4C20-BD7A-6B414865E7A9}" type="slidenum">
              <a:rPr lang="en-US" smtClean="0">
                <a:solidFill>
                  <a:srgbClr val="000000"/>
                </a:solidFill>
              </a:rPr>
              <a:pPr/>
              <a:t>203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5971F-9B12-4781-B7EC-F776216875ED}" type="slidenum">
              <a:rPr lang="en-US" smtClean="0">
                <a:solidFill>
                  <a:srgbClr val="000000"/>
                </a:solidFill>
              </a:rPr>
              <a:pPr/>
              <a:t>204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5971F-9B12-4781-B7EC-F776216875ED}" type="slidenum">
              <a:rPr lang="en-US" smtClean="0">
                <a:solidFill>
                  <a:srgbClr val="000000"/>
                </a:solidFill>
              </a:rPr>
              <a:pPr/>
              <a:t>205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7C80E-70E9-426D-A588-7BFB2865B840}" type="slidenum">
              <a:rPr lang="en-US" smtClean="0">
                <a:solidFill>
                  <a:srgbClr val="000000"/>
                </a:solidFill>
              </a:rPr>
              <a:pPr/>
              <a:t>206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8763E-65DB-4B56-AF98-9363CAAB11FF}" type="slidenum">
              <a:rPr lang="en-US" smtClean="0">
                <a:solidFill>
                  <a:srgbClr val="1F497D"/>
                </a:solidFill>
              </a:rPr>
              <a:pPr/>
              <a:t>207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AD7D16-61D7-45F3-85D3-1487D6B109AB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208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055360-D6A6-416E-9CA0-BC747C36C48A}" type="slidenum"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209</a:t>
            </a:fld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848766-786D-4BB9-951E-7099728BB84A}" type="slidenum">
              <a:rPr lang="en-US" sz="1200">
                <a:solidFill>
                  <a:srgbClr val="000000"/>
                </a:solidFill>
              </a:rPr>
              <a:pPr algn="r"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949868-59E8-4FC0-AFE0-227B72E34C58}" type="slidenum">
              <a:rPr lang="en-US" sz="1200">
                <a:solidFill>
                  <a:srgbClr val="1F497D"/>
                </a:solidFill>
              </a:rPr>
              <a:pPr algn="r"/>
              <a:t>210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85D0A-8004-4ACE-941F-3C044D89798E}" type="slidenum">
              <a:rPr lang="en-US" smtClean="0">
                <a:solidFill>
                  <a:srgbClr val="1F497D"/>
                </a:solidFill>
              </a:rPr>
              <a:pPr/>
              <a:t>211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F1000-F995-4749-A4D5-7BA84A2936FE}" type="slidenum">
              <a:rPr lang="en-US" smtClean="0">
                <a:solidFill>
                  <a:srgbClr val="1F497D"/>
                </a:solidFill>
              </a:rPr>
              <a:pPr/>
              <a:t>212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949868-59E8-4FC0-AFE0-227B72E34C58}" type="slidenum">
              <a:rPr lang="en-US" sz="1200">
                <a:solidFill>
                  <a:srgbClr val="1F497D"/>
                </a:solidFill>
              </a:rPr>
              <a:pPr algn="r"/>
              <a:t>213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E2FA6-0221-40F5-A92B-818D5090700F}" type="slidenum">
              <a:rPr lang="en-US" smtClean="0"/>
              <a:pPr/>
              <a:t>214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CB75DA-1431-4F75-BE84-471923A0383A}" type="slidenum">
              <a:rPr lang="en-US" sz="1200">
                <a:solidFill>
                  <a:srgbClr val="1F497D"/>
                </a:solidFill>
              </a:rPr>
              <a:pPr algn="r"/>
              <a:t>215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ACB75DA-1431-4F75-BE84-471923A0383A}" type="slidenum">
              <a:rPr lang="en-US" sz="1200">
                <a:solidFill>
                  <a:srgbClr val="1F497D"/>
                </a:solidFill>
              </a:rPr>
              <a:pPr algn="r"/>
              <a:t>216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7E06B2-CBE9-40D5-8BFB-54F5705D4CFF}" type="slidenum">
              <a:rPr lang="en-US" smtClean="0">
                <a:solidFill>
                  <a:srgbClr val="1F497D"/>
                </a:solidFill>
              </a:rPr>
              <a:pPr/>
              <a:t>217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190B5B-1EC5-4DB4-A861-AD9FFCCBB251}" type="slidenum">
              <a:rPr lang="en-US" smtClean="0">
                <a:solidFill>
                  <a:srgbClr val="1F497D"/>
                </a:solidFill>
              </a:rPr>
              <a:pPr/>
              <a:t>218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79EAD8-4706-4ABF-A209-6A703DA11F24}" type="slidenum">
              <a:rPr lang="en-US" smtClean="0">
                <a:solidFill>
                  <a:srgbClr val="1F497D"/>
                </a:solidFill>
              </a:rPr>
              <a:pPr/>
              <a:t>219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C2635C-D8BC-49AC-8269-6B07650323CB}" type="slidenum">
              <a:rPr lang="en-US" sz="1200">
                <a:solidFill>
                  <a:srgbClr val="000000"/>
                </a:solidFill>
              </a:rPr>
              <a:pPr algn="r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4C3FF7D-33C8-4A18-9ACF-BD6C3D4168DF}" type="slidenum">
              <a:rPr lang="en-US" sz="1200">
                <a:solidFill>
                  <a:srgbClr val="1F497D"/>
                </a:solidFill>
              </a:rPr>
              <a:pPr algn="r"/>
              <a:t>220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B0E6AE-7661-4429-8D11-08160D1247F2}" type="slidenum">
              <a:rPr lang="en-US" smtClean="0">
                <a:solidFill>
                  <a:srgbClr val="1F497D"/>
                </a:solidFill>
              </a:rPr>
              <a:pPr/>
              <a:t>221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48D900-9463-4B0A-873F-B8572EC0514F}" type="slidenum">
              <a:rPr lang="en-US" sz="1200">
                <a:solidFill>
                  <a:srgbClr val="1F497D"/>
                </a:solidFill>
              </a:rPr>
              <a:pPr algn="r"/>
              <a:t>222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71A25-572B-4C4D-865F-5B8CFD011C55}" type="slidenum">
              <a:rPr lang="en-US" smtClean="0"/>
              <a:pPr/>
              <a:t>223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796F09-C3D3-44AA-8E3A-B31D4F0CE778}" type="slidenum">
              <a:rPr lang="en-US" smtClean="0">
                <a:solidFill>
                  <a:srgbClr val="1F497D"/>
                </a:solidFill>
              </a:rPr>
              <a:pPr/>
              <a:t>224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EBCD6D-B189-4625-87C1-BC6B06D9001E}" type="slidenum">
              <a:rPr lang="en-US" sz="1200">
                <a:solidFill>
                  <a:srgbClr val="000000"/>
                </a:solidFill>
              </a:rPr>
              <a:pPr algn="r"/>
              <a:t>225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EBCD6D-B189-4625-87C1-BC6B06D9001E}" type="slidenum">
              <a:rPr lang="en-US" sz="1200">
                <a:solidFill>
                  <a:srgbClr val="000000"/>
                </a:solidFill>
              </a:rPr>
              <a:pPr algn="r"/>
              <a:t>226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92AC090-4EE5-4ECB-807A-DB166510905D}" type="slidenum">
              <a:rPr kumimoji="1"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227</a:t>
            </a:fld>
            <a:endParaRPr kumimoji="1"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EBCD6D-B189-4625-87C1-BC6B06D9001E}" type="slidenum">
              <a:rPr lang="en-US" sz="1200">
                <a:solidFill>
                  <a:srgbClr val="000000"/>
                </a:solidFill>
              </a:rPr>
              <a:pPr algn="r"/>
              <a:t>228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EBCD6D-B189-4625-87C1-BC6B06D9001E}" type="slidenum">
              <a:rPr lang="en-US" sz="1200">
                <a:solidFill>
                  <a:srgbClr val="000000"/>
                </a:solidFill>
              </a:rPr>
              <a:pPr algn="r"/>
              <a:t>229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F6BAFB-4FD4-4F27-AC48-9C2A93FA9D34}" type="slidenum">
              <a:rPr lang="en-US" sz="1200">
                <a:solidFill>
                  <a:srgbClr val="000000"/>
                </a:solidFill>
              </a:rPr>
              <a:pPr algn="r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A951AA2-19F6-4781-B112-629B67FE301A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7C32C-19EA-48EB-9A7E-7815C680C24E}" type="slidenum">
              <a:rPr lang="en-US" smtClean="0"/>
              <a:pPr/>
              <a:t>230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6EBCD6D-B189-4625-87C1-BC6B06D9001E}" type="slidenum">
              <a:rPr lang="en-US" sz="1200">
                <a:solidFill>
                  <a:srgbClr val="000000"/>
                </a:solidFill>
              </a:rPr>
              <a:pPr algn="r"/>
              <a:t>231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D6778-7327-4F02-9BF5-79F8E867DFB2}" type="slidenum">
              <a:rPr lang="en-US" smtClean="0"/>
              <a:pPr/>
              <a:t>232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4BC4493-FEFA-4DE8-8254-54A23D1FFECB}" type="slidenum">
              <a:rPr lang="en-US" sz="1200">
                <a:solidFill>
                  <a:srgbClr val="1F497D"/>
                </a:solidFill>
              </a:rPr>
              <a:pPr algn="r"/>
              <a:t>233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F24D2-D443-4973-AF51-EAB60877AF57}" type="slidenum">
              <a:rPr lang="en-US" smtClean="0">
                <a:solidFill>
                  <a:srgbClr val="1F497D"/>
                </a:solidFill>
              </a:rPr>
              <a:pPr/>
              <a:t>234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E23FDF-5F22-4324-85E1-CDF269C7BC3D}" type="slidenum">
              <a:rPr lang="en-US" smtClean="0">
                <a:solidFill>
                  <a:srgbClr val="1F497D"/>
                </a:solidFill>
              </a:rPr>
              <a:pPr/>
              <a:t>235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3F92D-187E-4ACD-A99D-2819ED20C73C}" type="slidenum">
              <a:rPr lang="en-US" smtClean="0">
                <a:solidFill>
                  <a:srgbClr val="1F497D"/>
                </a:solidFill>
              </a:rPr>
              <a:pPr/>
              <a:t>236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871C89-FEAE-49F7-AB8F-27F670430704}" type="slidenum">
              <a:rPr lang="en-US" smtClean="0">
                <a:solidFill>
                  <a:srgbClr val="1F497D"/>
                </a:solidFill>
              </a:rPr>
              <a:pPr/>
              <a:t>237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A9B4E-21DF-4315-8043-A5E02307A88D}" type="slidenum">
              <a:rPr lang="en-US" smtClean="0">
                <a:solidFill>
                  <a:srgbClr val="1F497D"/>
                </a:solidFill>
              </a:rPr>
              <a:pPr/>
              <a:t>238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2DF21F3-A820-4D37-8758-3CE61876E9B6}" type="slidenum">
              <a:rPr lang="en-US" sz="1200">
                <a:solidFill>
                  <a:srgbClr val="1F497D"/>
                </a:solidFill>
              </a:rPr>
              <a:pPr algn="r"/>
              <a:t>239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F9154-83B0-47BC-9F30-5C2E138707A2}" type="slidenum">
              <a:rPr lang="en-US" smtClean="0">
                <a:solidFill>
                  <a:srgbClr val="1F497D"/>
                </a:solidFill>
              </a:rPr>
              <a:pPr/>
              <a:t>40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D6DA32-FDA9-4A56-B784-FCF4541D7EF5}" type="slidenum">
              <a:rPr lang="en-US" smtClean="0">
                <a:solidFill>
                  <a:srgbClr val="1F497D"/>
                </a:solidFill>
              </a:rPr>
              <a:pPr/>
              <a:t>240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92AC090-4EE5-4ECB-807A-DB166510905D}" type="slidenum">
              <a:rPr kumimoji="1"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241</a:t>
            </a:fld>
            <a:endParaRPr kumimoji="1"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9AC42-9FD4-4A11-BEDF-010B9406D6F8}" type="slidenum">
              <a:rPr lang="en-US" smtClean="0">
                <a:solidFill>
                  <a:srgbClr val="1F497D"/>
                </a:solidFill>
              </a:rPr>
              <a:pPr/>
              <a:t>242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7C7587-D65D-4831-B8B6-6EC7BC0B2AD2}" type="slidenum">
              <a:rPr lang="en-US" sz="1200">
                <a:solidFill>
                  <a:srgbClr val="000000"/>
                </a:solidFill>
              </a:rPr>
              <a:pPr algn="r"/>
              <a:t>243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F5C7A-4EA1-4031-ADA5-2B48B7226A6B}" type="slidenum">
              <a:rPr lang="en-US" smtClean="0">
                <a:solidFill>
                  <a:srgbClr val="1F497D"/>
                </a:solidFill>
              </a:rPr>
              <a:pPr/>
              <a:t>244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E6F9B0-866F-45C6-AB56-7BEEC5A86B41}" type="slidenum">
              <a:rPr lang="en-US" smtClean="0">
                <a:solidFill>
                  <a:srgbClr val="1F497D"/>
                </a:solidFill>
              </a:rPr>
              <a:pPr/>
              <a:t>245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0C265-0401-4ADD-850D-D935AD883F84}" type="slidenum">
              <a:rPr lang="en-US" smtClean="0">
                <a:solidFill>
                  <a:srgbClr val="1F497D"/>
                </a:solidFill>
              </a:rPr>
              <a:pPr/>
              <a:t>246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88997-160F-4A31-A9FD-260A0591B51E}" type="slidenum">
              <a:rPr lang="en-US" smtClean="0">
                <a:solidFill>
                  <a:srgbClr val="1F497D"/>
                </a:solidFill>
              </a:rPr>
              <a:pPr/>
              <a:t>247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92AC090-4EE5-4ECB-807A-DB166510905D}" type="slidenum">
              <a:rPr kumimoji="1"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248</a:t>
            </a:fld>
            <a:endParaRPr kumimoji="1"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92AC090-4EE5-4ECB-807A-DB166510905D}" type="slidenum">
              <a:rPr kumimoji="1"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249</a:t>
            </a:fld>
            <a:endParaRPr kumimoji="1"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05B8C-7785-43D5-A783-F7B7CA16BD29}" type="slidenum">
              <a:rPr lang="en-US" smtClean="0">
                <a:solidFill>
                  <a:srgbClr val="1F497D"/>
                </a:solidFill>
              </a:rPr>
              <a:pPr/>
              <a:t>41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D1113EB-67D3-4E66-AD06-8BB4421AF6C9}" type="slidenum">
              <a:rPr lang="en-US" sz="1200">
                <a:solidFill>
                  <a:srgbClr val="1F497D"/>
                </a:solidFill>
              </a:rPr>
              <a:pPr algn="r"/>
              <a:t>250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8620C-5179-474C-B319-B4FF3807C019}" type="slidenum">
              <a:rPr lang="en-US" smtClean="0">
                <a:solidFill>
                  <a:srgbClr val="1F497D"/>
                </a:solidFill>
              </a:rPr>
              <a:pPr/>
              <a:t>251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2378C-1F2E-4113-8154-AF5FCF35E1C9}" type="slidenum">
              <a:rPr lang="en-US" smtClean="0"/>
              <a:pPr/>
              <a:t>252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BC9A7-3027-43EF-8CD7-550BFD07B9BD}" type="slidenum">
              <a:rPr lang="en-US" smtClean="0">
                <a:solidFill>
                  <a:srgbClr val="1F497D"/>
                </a:solidFill>
              </a:rPr>
              <a:pPr/>
              <a:t>253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291D2E-6F60-41C7-B577-68434ADADF7D}" type="slidenum">
              <a:rPr lang="en-US" sz="1200">
                <a:solidFill>
                  <a:srgbClr val="1F497D"/>
                </a:solidFill>
              </a:rPr>
              <a:pPr algn="r"/>
              <a:t>254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14157-4166-4335-AA76-CCC380D25DA8}" type="slidenum">
              <a:rPr lang="en-US" smtClean="0">
                <a:solidFill>
                  <a:srgbClr val="1F497D"/>
                </a:solidFill>
              </a:rPr>
              <a:pPr/>
              <a:t>255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A645F-63EA-41D8-9063-D9A993D5F584}" type="slidenum">
              <a:rPr lang="en-US" smtClean="0"/>
              <a:pPr/>
              <a:t>256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92AC090-4EE5-4ECB-807A-DB166510905D}" type="slidenum">
              <a:rPr kumimoji="1"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257</a:t>
            </a:fld>
            <a:endParaRPr kumimoji="1" lang="en-US" sz="12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59B4B-740C-41E5-A857-CB31C1394568}" type="slidenum">
              <a:rPr lang="en-US" smtClean="0"/>
              <a:pPr/>
              <a:t>258</a:t>
            </a:fld>
            <a:endParaRPr lang="en-US" smtClean="0"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5F222-CD35-417D-8CAE-4A8C3A0784A9}" type="slidenum">
              <a:rPr lang="en-US" smtClean="0"/>
              <a:pPr/>
              <a:t>259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6B97A4-52AF-4F29-95B6-E53100423A17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09C0FC9-1B53-4A0A-9B0E-BCD83DD87914}" type="slidenum">
              <a:rPr lang="en-US" sz="1200">
                <a:solidFill>
                  <a:srgbClr val="1F497D"/>
                </a:solidFill>
              </a:rPr>
              <a:pPr algn="r"/>
              <a:t>260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BB0EF49-A478-4156-83EE-C0C44DB73EF6}" type="slidenum">
              <a:rPr lang="en-US" sz="1200">
                <a:solidFill>
                  <a:srgbClr val="1F497D"/>
                </a:solidFill>
              </a:rPr>
              <a:pPr algn="r"/>
              <a:t>261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D1DEDB-AC97-490C-8D03-0FE99E8CB50D}" type="slidenum">
              <a:rPr lang="en-US" sz="1200">
                <a:solidFill>
                  <a:srgbClr val="000000"/>
                </a:solidFill>
              </a:rPr>
              <a:pPr algn="r"/>
              <a:t>262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E7D0FB9-F85D-4228-9DC8-FBC6CC34C2A8}" type="slidenum">
              <a:rPr lang="en-US" sz="1200">
                <a:solidFill>
                  <a:schemeClr val="tx1"/>
                </a:solidFill>
              </a:rPr>
              <a:pPr algn="r"/>
              <a:t>263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8A681-B183-4943-8474-3B8AE8B4C4F1}" type="slidenum">
              <a:rPr lang="en-US" smtClean="0"/>
              <a:pPr/>
              <a:t>264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84CDCBA-0745-41B3-A272-ED2249CB45B0}" type="slidenum">
              <a:rPr lang="en-US" sz="1200">
                <a:solidFill>
                  <a:schemeClr val="tx1"/>
                </a:solidFill>
              </a:rPr>
              <a:pPr algn="r"/>
              <a:t>265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31D4F3-7C6E-4885-814D-CA0E62608B7C}" type="slidenum">
              <a:rPr lang="en-US" sz="1200">
                <a:solidFill>
                  <a:schemeClr val="tx1"/>
                </a:solidFill>
              </a:rPr>
              <a:pPr algn="r"/>
              <a:t>266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C39E39-03FA-4454-9715-CB75790A741C}" type="slidenum">
              <a:rPr lang="en-US" sz="1200">
                <a:solidFill>
                  <a:schemeClr val="tx1"/>
                </a:solidFill>
              </a:rPr>
              <a:pPr algn="r"/>
              <a:t>267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AC8F573-CF35-4745-812D-786512FE70B8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268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4E4DDF9-6BE7-426D-9E23-011D2D944DF9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269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2F16B-9514-459C-8587-F9B55B146D47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4E4DDF9-6BE7-426D-9E23-011D2D944DF9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270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05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4E4DDF9-6BE7-426D-9E23-011D2D944DF9}" type="slidenum">
              <a:rPr kumimoji="1" lang="en-US" smtClean="0">
                <a:solidFill>
                  <a:srgbClr val="000000"/>
                </a:solidFill>
                <a:latin typeface="Arial" charset="0"/>
              </a:rPr>
              <a:pPr eaLnBrk="0" hangingPunct="0"/>
              <a:t>271</a:t>
            </a:fld>
            <a:endParaRPr kumimoji="1"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8D1D1E-8590-422D-93BD-DBC7F43FE195}" type="slidenum">
              <a:rPr lang="en-US" sz="1200">
                <a:solidFill>
                  <a:srgbClr val="1F497D"/>
                </a:solidFill>
              </a:rPr>
              <a:pPr algn="r"/>
              <a:t>272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302A9-BA4D-4B6C-AA67-646E00327BBA}" type="slidenum">
              <a:rPr lang="en-US" smtClean="0">
                <a:solidFill>
                  <a:srgbClr val="1F497D"/>
                </a:solidFill>
              </a:rPr>
              <a:pPr/>
              <a:t>273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F1819-DC18-479F-8635-3B53EA2C8CEB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7260F-D5D3-48E5-8C30-E8B196AB3367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8FBC4C-91E2-4E4D-940F-4CA86F8C681C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E9A72-6096-412B-9A1B-91358E635915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9E9A72-6096-412B-9A1B-91358E635915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6C19CED-C337-436A-A0E4-2AD6ED0DCFE7}" type="slidenum">
              <a:rPr lang="en-US" sz="1200">
                <a:solidFill>
                  <a:srgbClr val="1F497D"/>
                </a:solidFill>
              </a:rPr>
              <a:pPr algn="r"/>
              <a:t>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06037-341B-499E-B027-9CAEC90DEDB9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9E9A72-6096-412B-9A1B-91358E635915}" type="slidenum">
              <a:rPr lang="en-US">
                <a:solidFill>
                  <a:srgbClr val="1F497D"/>
                </a:solidFill>
              </a:rPr>
              <a:pPr/>
              <a:t>51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3E8888-7913-4FDB-915A-AEE4EE852A72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654B5-AD11-4330-8CD6-D5EBCD148A6A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225FC-6164-4776-9D92-BBC597913148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A8546-0C3F-4398-BA9B-C733BDA6D7A5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10BBA-EA5A-40D1-B99E-518262B9CCFE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10BBA-EA5A-40D1-B99E-518262B9CCFE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4F981-FD68-45F0-8156-C2EC285AFC32}" type="slidenum">
              <a:rPr lang="en-US" smtClean="0">
                <a:solidFill>
                  <a:srgbClr val="1F497D"/>
                </a:solidFill>
              </a:rPr>
              <a:pPr/>
              <a:t>58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4F981-FD68-45F0-8156-C2EC285AFC32}" type="slidenum">
              <a:rPr lang="en-US" smtClean="0">
                <a:solidFill>
                  <a:srgbClr val="1F497D"/>
                </a:solidFill>
              </a:rPr>
              <a:pPr/>
              <a:t>59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4F981-FD68-45F0-8156-C2EC285AFC32}" type="slidenum">
              <a:rPr lang="en-US" smtClean="0">
                <a:solidFill>
                  <a:srgbClr val="1F497D"/>
                </a:solidFill>
              </a:rPr>
              <a:pPr/>
              <a:t>60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AD663-145B-4888-A3C3-A1BFF0929DC4}" type="slidenum">
              <a:rPr lang="en-US" smtClean="0"/>
              <a:pPr/>
              <a:t>61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C36F83-9B35-4609-86A4-FF947B58A338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19D94-44D4-432C-951A-527D7B5CCB90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26A5E-09A7-4962-B0F8-9708E8F41187}" type="slidenum">
              <a:rPr lang="en-US" smtClean="0"/>
              <a:pPr/>
              <a:t>64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83A71-77F1-4A2F-9BFC-6B3FDDF5D124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EC76B-5280-4B25-A906-C6C5BB2A1BEB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FF4A9-E9FE-4401-B54F-5CDC33BCBE76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84A3B9-9FCB-4D79-8DC4-501C4B68E5B7}" type="slidenum">
              <a:rPr lang="en-US" smtClean="0">
                <a:solidFill>
                  <a:srgbClr val="1F497D"/>
                </a:solidFill>
              </a:rPr>
              <a:pPr/>
              <a:t>68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65788C4-1F44-4574-BEFF-0B127B40C3AF}" type="slidenum">
              <a:rPr lang="en-US" sz="1200">
                <a:solidFill>
                  <a:srgbClr val="1F497D"/>
                </a:solidFill>
              </a:rPr>
              <a:pPr algn="r"/>
              <a:t>69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64526A-9C8F-4F9E-9785-98529F709C8A}" type="slidenum">
              <a:rPr lang="en-US" smtClean="0">
                <a:solidFill>
                  <a:srgbClr val="1F497D"/>
                </a:solidFill>
              </a:rPr>
              <a:pPr/>
              <a:t>8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1F3DDD-8568-4A4B-8269-EBE731714C72}" type="slidenum">
              <a:rPr lang="en-US" smtClean="0">
                <a:solidFill>
                  <a:srgbClr val="1F497D"/>
                </a:solidFill>
              </a:rPr>
              <a:pPr/>
              <a:t>70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5EF35-F8A0-4E25-AA3D-B610E7BCD1A3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B3D3D-BCC6-480E-8E3F-D3409903C3F5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4210BBA-EA5A-40D1-B99E-518262B9CCFE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4210BBA-EA5A-40D1-B99E-518262B9CCFE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65D774-2DEA-41E0-9052-B32DADFD8596}" type="slidenum">
              <a:rPr lang="en-US" smtClean="0"/>
              <a:pPr/>
              <a:t>75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7F0FA-55E4-4E37-AEF3-8776546CF158}" type="slidenum">
              <a:rPr lang="en-US" smtClean="0">
                <a:solidFill>
                  <a:srgbClr val="1F497D"/>
                </a:solidFill>
              </a:rPr>
              <a:pPr/>
              <a:t>76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7F663-6A40-42A3-B440-8BA6537F7E53}" type="slidenum">
              <a:rPr lang="en-US" smtClean="0">
                <a:solidFill>
                  <a:srgbClr val="1F497D"/>
                </a:solidFill>
              </a:rPr>
              <a:pPr/>
              <a:t>77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2D4A9-668A-4E6F-98D3-BD9EF7B84002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6D543B-E9F0-4AE9-8254-4038D226268D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4074-E15D-4688-AF15-DECB3D51E4A8}" type="slidenum">
              <a:rPr lang="en-US" smtClean="0">
                <a:solidFill>
                  <a:srgbClr val="1F497D"/>
                </a:solidFill>
              </a:rPr>
              <a:pPr/>
              <a:t>16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4186B-154B-4B25-BD40-CB086B8A153D}" type="slidenum">
              <a:rPr lang="en-US" smtClean="0">
                <a:solidFill>
                  <a:srgbClr val="1F497D"/>
                </a:solidFill>
              </a:rPr>
              <a:pPr/>
              <a:t>80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8D4C5-45B4-470C-A2CE-FB5699B0DE4B}" type="slidenum">
              <a:rPr lang="en-US" smtClean="0">
                <a:solidFill>
                  <a:srgbClr val="1F497D"/>
                </a:solidFill>
              </a:rPr>
              <a:pPr/>
              <a:t>83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6845F-5C6E-4884-B960-B5C72E158E91}" type="slidenum">
              <a:rPr lang="en-US" smtClean="0">
                <a:solidFill>
                  <a:srgbClr val="1F497D"/>
                </a:solidFill>
              </a:rPr>
              <a:pPr/>
              <a:t>84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832AF-3755-4C77-B485-D2AF47229A62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D805D-1F14-4559-B002-619DFE325625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C39727D-FC7A-4915-9F69-2FE9904DDA20}" type="slidenum">
              <a:rPr lang="en-US" sz="1200">
                <a:solidFill>
                  <a:srgbClr val="000000"/>
                </a:solidFill>
              </a:rPr>
              <a:pPr algn="r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D805D-1F14-4559-B002-619DFE325625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4210BBA-EA5A-40D1-B99E-518262B9CCFE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1EFF4A9-E9FE-4401-B54F-5CDC33BCBE76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61F265-22E4-465A-BC3A-F9CC68AF73DE}" type="slidenum">
              <a:rPr lang="en-US" smtClean="0"/>
              <a:pPr/>
              <a:t>91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D1BD9-3A9A-49AC-9235-918E035B44DB}" type="slidenum">
              <a:rPr lang="en-US" smtClean="0">
                <a:solidFill>
                  <a:srgbClr val="1F497D"/>
                </a:solidFill>
              </a:rPr>
              <a:pPr/>
              <a:t>17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E5F28-EF8C-45CB-920A-1AF4A8D06813}" type="slidenum">
              <a:rPr lang="en-US" smtClean="0"/>
              <a:pPr/>
              <a:t>92</a:t>
            </a:fld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E86BD-1BB3-4261-A89C-7A2D5345DA1D}" type="slidenum">
              <a:rPr lang="en-US" smtClean="0"/>
              <a:pPr/>
              <a:t>93</a:t>
            </a:fld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933EC5-6D98-4C51-AAB6-F682C1B7380C}" type="slidenum">
              <a:rPr lang="en-US" sz="1200">
                <a:solidFill>
                  <a:srgbClr val="1F497D"/>
                </a:solidFill>
              </a:rPr>
              <a:pPr algn="r"/>
              <a:t>94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73668-AB8C-4E20-9CE1-7CFC26FB122D}" type="slidenum">
              <a:rPr lang="en-US" smtClean="0"/>
              <a:pPr/>
              <a:t>95</a:t>
            </a:fld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92277-BCC8-4CC5-85D2-AF230DB44F71}" type="slidenum">
              <a:rPr lang="en-US" smtClean="0"/>
              <a:pPr/>
              <a:t>96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73668-AB8C-4E20-9CE1-7CFC26FB122D}" type="slidenum">
              <a:rPr lang="en-US" smtClean="0"/>
              <a:pPr/>
              <a:t>97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E832AF-3755-4C77-B485-D2AF47229A62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73668-AB8C-4E20-9CE1-7CFC26FB122D}" type="slidenum">
              <a:rPr lang="en-US" smtClean="0"/>
              <a:pPr/>
              <a:t>99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2E72F-E71A-46F9-B7B5-E32A0F881903}" type="slidenum">
              <a:rPr lang="en-US" smtClean="0"/>
              <a:pPr/>
              <a:t>102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AC3B7F-BAE7-4A99-809D-B43F55326234}" type="slidenum">
              <a:rPr lang="en-US" sz="1200">
                <a:solidFill>
                  <a:srgbClr val="1F497D"/>
                </a:solidFill>
              </a:rPr>
              <a:pPr algn="r"/>
              <a:t>103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C1032A6-10A9-43AC-886C-DDEB2E546399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BE1D3E-0F54-4F17-884B-532206F4B9CE}" type="slidenum">
              <a:rPr lang="en-US" smtClean="0"/>
              <a:pPr/>
              <a:t>104</a:t>
            </a:fld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134F0-9257-4119-BBBD-B7EEBF745B8E}" type="slidenum">
              <a:rPr lang="en-US" smtClean="0"/>
              <a:pPr/>
              <a:t>105</a:t>
            </a:fld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5AC99-92DD-4AAF-BF8E-270D42E03730}" type="slidenum">
              <a:rPr lang="en-US" smtClean="0">
                <a:solidFill>
                  <a:srgbClr val="1F497D"/>
                </a:solidFill>
              </a:rPr>
              <a:pPr/>
              <a:t>106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76651-D87B-4C06-95C4-C333B0AA6C9D}" type="slidenum">
              <a:rPr lang="en-US" smtClean="0">
                <a:solidFill>
                  <a:srgbClr val="1F497D"/>
                </a:solidFill>
              </a:rPr>
              <a:pPr/>
              <a:t>107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8248-8607-4CAE-9D60-EDE5B93A6EA6}" type="slidenum">
              <a:rPr lang="en-US" smtClean="0"/>
              <a:pPr/>
              <a:t>108</a:t>
            </a:fld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6BDF825-C0C3-4777-80EA-D7655E970EB0}" type="slidenum">
              <a:rPr lang="en-US" sz="1200">
                <a:solidFill>
                  <a:srgbClr val="1F497D"/>
                </a:solidFill>
              </a:rPr>
              <a:pPr algn="r"/>
              <a:t>109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E06A2-E044-495D-8740-9DBA2BB76C04}" type="slidenum">
              <a:rPr lang="en-US" smtClean="0">
                <a:solidFill>
                  <a:srgbClr val="1F497D"/>
                </a:solidFill>
              </a:rPr>
              <a:pPr/>
              <a:t>110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E06A2-E044-495D-8740-9DBA2BB76C04}" type="slidenum">
              <a:rPr lang="en-US" smtClean="0">
                <a:solidFill>
                  <a:srgbClr val="1F497D"/>
                </a:solidFill>
              </a:rPr>
              <a:pPr/>
              <a:t>111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E06A2-E044-495D-8740-9DBA2BB76C04}" type="slidenum">
              <a:rPr lang="en-US" smtClean="0">
                <a:solidFill>
                  <a:srgbClr val="1F497D"/>
                </a:solidFill>
              </a:rPr>
              <a:pPr/>
              <a:t>112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E06A2-E044-495D-8740-9DBA2BB76C04}" type="slidenum">
              <a:rPr lang="en-US" smtClean="0">
                <a:solidFill>
                  <a:srgbClr val="1F497D"/>
                </a:solidFill>
              </a:rPr>
              <a:pPr/>
              <a:t>113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9E9A72-6096-412B-9A1B-91358E635915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3B88248-8607-4CAE-9D60-EDE5B93A6EA6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C9CC6-1560-443C-82A9-3FC39A6C5AE4}" type="slidenum">
              <a:rPr lang="en-US" smtClean="0"/>
              <a:pPr/>
              <a:t>115</a:t>
            </a:fld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1F0B8-CE79-4EB7-BB7C-8ABFC6D7A01B}" type="slidenum">
              <a:rPr lang="en-US" smtClean="0">
                <a:solidFill>
                  <a:srgbClr val="1F497D"/>
                </a:solidFill>
              </a:rPr>
              <a:pPr/>
              <a:t>116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DD9D6C-3A35-48B7-83B6-699B045F5334}" type="slidenum">
              <a:rPr lang="en-US" smtClean="0"/>
              <a:pPr/>
              <a:t>117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5C3EC5-CA8D-44A4-B9F2-9D4ECD7CFAFA}" type="slidenum">
              <a:rPr lang="en-US" sz="1200">
                <a:solidFill>
                  <a:srgbClr val="1F497D"/>
                </a:solidFill>
              </a:rPr>
              <a:pPr algn="r"/>
              <a:t>118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5C3EC5-CA8D-44A4-B9F2-9D4ECD7CFAFA}" type="slidenum">
              <a:rPr lang="en-US" sz="1200">
                <a:solidFill>
                  <a:srgbClr val="1F497D"/>
                </a:solidFill>
              </a:rPr>
              <a:pPr algn="r"/>
              <a:t>119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23B654-879A-45F4-89AF-076E382B3D3D}" type="slidenum">
              <a:rPr lang="en-US" sz="1200">
                <a:solidFill>
                  <a:srgbClr val="1F497D"/>
                </a:solidFill>
              </a:rPr>
              <a:pPr algn="r"/>
              <a:t>120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5A369-12E8-4670-AF59-41004EE8A4AE}" type="slidenum">
              <a:rPr lang="en-US" smtClean="0">
                <a:solidFill>
                  <a:srgbClr val="1F497D"/>
                </a:solidFill>
              </a:rPr>
              <a:pPr/>
              <a:t>121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B9D222E-87A8-47EC-927F-EA1ED0826C08}" type="slidenum">
              <a:rPr lang="en-US" sz="1200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122</a:t>
            </a:fld>
            <a:endParaRPr lang="en-US" sz="1200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E81B77D-4D05-47C8-BF0E-8D8177F0A30D}" type="slidenum">
              <a:rPr lang="en-US" sz="1200">
                <a:solidFill>
                  <a:srgbClr val="1F497D"/>
                </a:solidFill>
              </a:rPr>
              <a:pPr algn="r"/>
              <a:t>123</a:t>
            </a:fld>
            <a:endParaRPr lang="en-US" sz="12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9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7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8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5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EE8DBAD-A670-4AC1-B950-DF45F4CAA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B1B1C-9584-4245-8D15-25C747143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3A1B8F5-3E47-4EFF-9D6D-197E0733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694B-68AF-43FA-A1F9-44494B36E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9B7F2-EEED-4653-9600-EFC2CE86B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4A09-01F2-4D11-931D-B81EF1BF4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74BC-8F83-4143-A353-841372E49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65F76-6A0B-40FA-A434-B5909711F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39D0B-B5BC-4705-BFD3-1DC702BDA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65109-D3AC-4DB7-A531-C2EC861BE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B16B1-659D-470C-9E43-A3B698EC0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FF566-A485-4CD3-89A2-9F71E82B8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3B16-F098-4490-925B-0D4E15025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E1B8-7E6A-40B7-839E-2E54673E2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3002284-D921-4B35-AA9D-ECBE182D6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14D2D-6124-4A25-BB0B-DE2D51701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5EF3-EA42-4324-92F0-B2FCF61ED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5CF3F-BF2F-4A95-8708-19D931F6C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F8F9-4537-468F-9698-413306EF3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5ADC9-1B65-460D-8FD9-B00EACF1C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072CC-E7F0-4729-A6DC-723274B6C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6EB92-919D-4484-AFE2-4EBD90C5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AAD81-59D8-4AB6-8023-C9EE264B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2F1B-03F4-4E77-A56F-3ECEEB9AF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A49D-F811-49C9-880E-67A7347B2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B83B-0707-482D-AF13-1278371C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2DE84-DF2D-41FF-924E-B49A95853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65589-29B6-4F52-9296-E0999DD40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6D59-01F3-47BD-9A05-5C080A65C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CA71-1471-4A5A-BC90-18F17B1EA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AD187-6D43-4B51-9AF3-5564C286E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3FF43-4F7F-4DB3-81E9-8954814C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28C-C90D-4C5C-BD75-EA2E4624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EAE4-6D85-43B3-8EFF-7E89AC297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4547-F7C7-42DE-A1FE-A00056BD2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E8F97-EAFD-4843-81B7-B47EFE709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EABD9-228E-4F51-B509-0B9E7A746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DAA41-825A-4629-A2EF-00EB500A3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8F62263-58DF-42E0-8D7B-DA8F0D9C8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AA533-5379-44EA-87E7-BCC5720F2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AA292-ED54-4024-9B5F-6297C9BC7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3CF2-F927-4DA4-BD8C-B090E9B86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5F715-BE9F-4268-9061-4D6A4CAE4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E18F-9179-4681-A3F3-80F3D8B35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F327E-3014-4E3B-8CD2-AAEFEA86F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802E-1FB6-479C-A61D-D36DEE1E0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2E22B-F61B-4729-A29B-217DE4F1D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88DA-30AF-42F5-83E6-D45D9572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F174-A370-4FC6-BFB0-141375D35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B1AA-D630-4C8A-9B38-0054C717D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B960-94D4-4A51-8AD2-A4CDDFE1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B798-F39C-45A6-A90F-3835AADED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3785E-4032-417B-A722-6B787B1AE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5D17-68C6-4B2D-8114-F65445461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17058-CF2B-4B73-ABED-FE8B448A5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FE91-92FE-43C3-8554-631D28D6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35E1-7011-44B8-8A5C-A138E1335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84959-DE81-4299-805E-1938DF667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7F5C6-6D4E-4185-B22E-AF0B74CD6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7143F-212C-468A-9165-7884C43AB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04C4-E251-426E-8E05-1AFE1D876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9C4E-87F8-4939-BF2C-5CC12EE9F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C4146-149A-4435-B464-4082A009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038D-7361-477C-B7D4-D574BB8DE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E0ACC-D9BA-4D66-946A-429C6AB3D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DACB3-5AE4-47E3-8B61-8D6EADEE9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61FA-4B7F-4F41-83E6-6F8BC29BE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FA1AF-FA31-4EEF-9F67-9E88FBCA5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F5448-43E8-4F3E-82B8-069771601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25D7B-C8A2-405C-A974-F97D15599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3F99C-E9F1-4A72-B148-1E8DE5146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80A7B-3DBA-47E5-8450-710B484AE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83BDD-A776-441A-A97C-EDABEA10D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E58-4EBE-4528-B118-3AA02D1BD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B81C47F-D884-46D2-86A5-30DD5115A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58B9334-8522-4817-94DB-551F5087E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7A0BF607-4433-48AD-A1C9-BBA78615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4D9AAA5-326F-4AA0-82E7-8A5377762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9F84-AB5E-4F13-8BA9-DBA10CCCD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550AC38-EEB8-48F8-AE47-6F200A4A1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775CE410-82E7-4F84-BDE6-443F31547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B811D-ADF8-42E5-94FD-4B332F0E4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C85BB-009F-4BFE-B81A-6B74E1570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1A938-5122-4CF1-92F2-0EC94E2D9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BD375-72B3-4506-8065-5D45396BB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8DC08-BA45-41DF-8529-4C947C284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A70A0-0A1C-4ACE-ABBC-5A28157BB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92475-84BD-475F-A775-1A76ADA69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5B1F-75D3-43C4-90E2-A7CBC9C50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EBCD3-732F-433D-A06D-0A87EDF60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CDA1-0620-4787-8F5D-CC14FE2D3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9BB37-D88E-46A0-8DDC-8D31C38B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4162BDD-01A5-43DC-A545-1F0625C79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B2F17-33EE-4224-A24A-7F2A4D0D0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E8468-EB4D-4806-AC08-284B3127E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92A9D-5535-4E5C-90F5-1AEC58382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36EB2-F4B7-41A6-AE55-695121B63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3E90-5CFA-47E1-B50E-CDDC9A09C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A541-2A2C-447E-BE6F-447C32582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38C1A-F4DF-4F90-B464-52F28532E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D97D2-BC1E-424D-A578-107F1B04C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200E-944D-4413-9147-DB111C31C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DA643-D458-4F47-8F57-D67AFED6B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0B687-DBB9-4B3B-B901-A35D52D2E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79F1C2AB-E0FE-4E94-9621-0D99A2B56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04C87-9228-4E41-BDCD-E14DE8A1C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735B-BAB0-4AE5-9890-B759090AB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4388-D9DE-4385-95EF-0A31D7C32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37768-B7ED-4D0A-BA6E-0F2CA8C06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6149F-7893-4DF6-85AA-8AB6EA87C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3EEAC-26E0-4758-A8B3-26035439C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0630A-82BA-47CE-98CB-B31E63AED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7E357-43EE-44AF-AB3B-6ADCA51EE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6795-67CC-481C-B6EA-A740F64D3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A5905-EE24-4F87-9FBB-D0DF126E8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0E8A9-F1A6-4FF9-8F5D-7B26F63DA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9CB52-2B69-4228-88DF-D516217CB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7914A3E-6DC8-4147-9EB7-C5D02F466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9437F-2B4A-45F2-99C3-E0434EDF8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7E522-D5B5-49D0-8440-2D74D7A85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1F73-4A45-4259-AD82-D91E82A15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6E426-ED0C-4D31-BA51-22F9FFC9C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6077F-6AE6-443C-906D-27163D4F3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6982D-BC38-4DCF-85B7-43557A94F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6858B-9225-4276-A307-19697BE1B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B5CBF-84DE-4D2A-865D-42D6AA04A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FC7FC-DAE7-419B-BFFC-E1E5DDE72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846F3-AA1E-4A0A-A5D8-0C40FECCC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F7295-7AD5-47F7-ABB8-070079EA3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BDC27A7-7DA5-4FE9-90A8-6CC2F3FBB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CDCE0-3D51-4A2A-934C-C214E2DAD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429BD-E094-415B-AC05-EEADDBFA0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17C2-C321-4A9D-91CA-4121555448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7A238-A4B7-4C1E-AAFE-AA5E0A576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92F0A-55E2-46A8-86E2-F581CB23D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626DA-870F-495B-AF41-B42172E07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7EF3B-3558-48C0-B3A3-65E73D297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5D06F-E9EA-4396-9836-FC1E3ABA1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A4775-F8CB-46FD-8A07-A256D96F6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ECC9-0732-4B19-980F-E35D848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606B-FF0B-486F-AA0E-4A85F1B1E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AADFD37-9469-49DB-BA73-973302772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F88F7-8802-4E89-AA0E-5244BBCCA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88B07-FE52-4D4E-A3B3-D4FCA27A8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2A66-A5E4-4816-8304-1590F1C94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7CBA6D7-23AD-4730-83E8-B743FA4B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08260-C5D6-420C-8D2D-9B6363EF1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E7FAB-056B-453F-A823-1C2D71C16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F30E4-0A8B-4969-9D96-92B366D82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C2CD6-4DAE-4EF0-9197-46ED25B4C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30726-73C4-4294-87C1-B04613649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603D0-DE15-407E-8ADB-E591E29B1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B8D9B-1FC0-4C93-B4D8-FF6EC03B0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01BC3BA-19EA-43FD-9680-1D9116232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5168E-8F1A-45F4-893D-6A64E894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CDA4E-1C69-4E86-BC38-378220605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FB90-3285-47B0-A074-269611C47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D0D7-3CEE-4BBD-8FCA-E073498AA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D9CB0-5AEC-4F7A-AABD-C83D44101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4351-CCB9-4C01-9CF7-6601CBCD5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29473-D2FC-4515-B183-57F40252D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0CA0-F93A-4D81-A684-7D1F285EC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BCE0A-748E-44C8-B6C0-903D9190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3F461-97AB-485E-A247-E74567526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222A3-DF46-46C8-846F-679A0EF90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644A520-F706-4944-88ED-4E0AA44F2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8DAD-5B09-43C4-977C-A4051F13A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F25DC-0E1A-41C5-A5AD-43794FBA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05080-6762-47BB-AD37-5EABE7D48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92730-2C6F-416F-8E2C-A5D112A37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015A3-5A3B-4322-99C6-0181FF236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716E5-A87B-4CC7-964F-7386350C7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C1B1-7B40-4BF1-BF5E-6B040AD37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DF94C-18F3-4C4E-9F47-83D64052E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7369-B756-48CD-8742-ACBB6F25B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3E932-0B28-4E32-B47B-E34FC963B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084A2-5AD6-48E0-BD69-289D4EE67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88A848D-3083-4069-8C03-88518AF0E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14F2-2FE8-4869-9C09-C840101EB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EAB6-C33C-4864-8CD7-9EED9B358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43953-8D02-4FE3-AC8F-992429755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A826F-39FA-4E23-83AF-3A6E0141A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BE971-07AF-4D1B-91BF-886C48BF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BDB8-CAF9-4336-9505-946DDB896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4C6C-450F-4AAF-B167-C18864C8B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C2459-DC48-4F47-8FB6-DB3C922DD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06279-AFF1-4869-8B4F-5A1534464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2E668-A750-4BD9-8588-9D0CE77F2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64715-4562-453E-8484-745F2EE7A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E0CA4-2450-451D-B256-2DC0A1998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3EA2B03-B63F-4011-9C14-216798D1B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D43FA-90F3-43CA-80D7-73B43E0C1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5CB58-2E8B-4F11-BAA6-C750EC0E5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C0A54-EFF7-42EB-AADE-7AE8B71F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7C565-ABE0-463F-85E7-6BB7B747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73AEF-0025-4DFF-99F1-DEDDF2EA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BB6E-EBC3-4374-B715-EFFA57992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BAC3-BD92-4035-A224-08D87F440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EDD56-1E35-4968-8D99-C20732873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D4421-E704-4EF8-BF13-1A055057D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C3838-2FFE-4496-B812-533BB711B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E5330-5FFE-44FC-A6CA-68CBC63B6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C09B77D-E93D-4D9F-AA0B-F795A16AA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2D50B-0A89-40FF-867D-56E8F03DC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E78C1-3179-47E0-B531-9B817FFBA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9240F-4858-437D-850D-FC79896FE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072E-F06A-45EC-9FF5-69201CC79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DC7C-AB7E-4B33-9A49-240711523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B05C4-3471-4E8A-8B50-1777637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2428A-9644-43E5-90DF-1730035F4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561E2-91B0-4C1C-9C83-35E1B00A5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7A6CB-1541-4FFE-AF17-E2A53A04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F2DDE-5A96-4E60-A294-53F26EE73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A716D-C76D-4937-AEE4-162ADA401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06A9102-D46B-4ECC-8234-253B7938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198F3-5072-4A92-8EF1-FBC9D642C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7398F-2E6A-49DD-B912-29873335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4D39-FFF3-47FD-8290-E25EE47AA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75C95-E756-4EF4-9AB2-F7B94ED33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BFEBB-95E0-496E-A7FE-7258BA149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913C2-55A0-44AF-927E-BC6D1887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695A8-3EC6-4FE1-A990-B7F699B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A3E5C-04E1-4371-9059-6F2F52E3E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6F2A-DA6F-473A-B3E7-40ABF5C95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440DC-29D3-4374-A51F-D5713C983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20478-31B6-40C0-9D6F-E2A22ACA5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4403B-25C4-42E6-B4A7-F42940EEF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FB00F81-255C-490D-9B81-91411232D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2112-F12B-484E-AB72-F110D621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B8129-9CE4-4F89-ADD0-0E6BCE6F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78ABF-85B5-4AF1-A6BF-2FEB1C499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F17FE-2814-48D6-92B5-C2689DE06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482A4-47F6-4968-A533-0D290451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3F793-2727-4003-A099-7DD0F7880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5EEF3-F400-433F-BC90-43504F799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0F6B-977A-4087-9E2A-06654019C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EDB5-6D30-4C5B-B262-92F0C31B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0C7FA-9948-443B-8978-89BDB8118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3C87C-88EA-4312-A9B1-B355A61AB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25142FD-A5E3-485A-9945-0ECA5783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46F4E-954C-4B30-A5A7-B14E95B5C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3A86A-E725-4FBB-83E9-1D3D5949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2A4A9-C432-4363-8734-F6B8F9125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1253-4947-48FE-8C6D-5A6F6F5FE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31169-8576-4973-9FDA-08ECC53F4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C6E44-BB02-4EAA-A99B-9F075D8AE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5383F-68D9-4066-9DAA-D0D8395D5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51A5-3896-410A-B0AE-D44CB7051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8E425-65A6-4675-A1D7-DCAC407E3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4C98-D84E-4807-8B5B-BD9CF8221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124F5-02E5-4C75-B689-EAE4B20CD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4DA23F7-CB21-4337-A180-C7AC95CF7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D257-24FD-45EA-9364-0834963C2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4FB23-184B-41E2-B5F3-9FE12A1D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4F718-0A1C-4881-81AF-D8F9CB754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7E55-138E-4C95-B18E-A4E57916D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716A-91E8-4C95-99EF-B66524C2C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6E737-D9F6-4362-9F10-482BA144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43CF3-0DD2-48EB-8E1A-FF66ED23F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9786C-C4B7-4CB6-B223-4B81F60C8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5367-7423-43EB-9799-89A9FA847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3FE32-C090-4777-AA6E-EEFED75F4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E34AA-78E8-4537-A081-BCE7CB3D7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2B0BB5B-BFA9-461E-B649-98227B8F7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18DBC-0F24-470E-BA59-84A6378A2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443E-E26E-4DA9-9896-0A93D1241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4EE4F-976A-4265-AE89-6265EED03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D0D0A92-B81D-498B-82A4-34F078B5B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75B3E-54B6-46DA-B36F-AEB9C9917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A239-72F4-4C51-B5B1-DCAAD1264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07F8-AA7C-4F77-BDFB-644F0C8F4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5876-25F5-4759-BC4C-FD446E372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7F343-F1DF-4B32-98CC-79F18B58B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BECB6-3A40-4CED-8A6E-E668988E6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D833-7D23-4AFB-A4D9-D09F8CFA5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D2C4E0D-54AF-4EDE-A363-F18EB773F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00F18-27AD-40D1-ACF1-110DDE20C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2AABF-718A-4450-85BB-7EDCF1128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90B44-0EFE-416E-A1CB-E3E8C1439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7E617-DEAE-46FE-BD10-AFA0E76A0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4BE36-0247-459E-89B2-A576F8419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BF209-6E29-4A26-8F2F-55E68DBA5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F274-DB36-46F1-8BEC-3639C6DEB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62F5-9AAB-4A7A-AF80-D36784194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E8176-138E-4206-9239-BC43A9723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5A875-A12D-4218-B11D-2FD57DDA5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89122-B498-48D3-A0E0-C6F7CCBB5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9F766-AC63-49FD-B707-D56DD2BBF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19151-DB1A-44A2-97F9-045498C1D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75922-9B3B-42B5-AA62-61C4451D3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B5C7B-C235-44AE-8EF7-E3BB13A5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2C138-0689-4DE1-9935-60097DDFB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0476-FBAE-4A5A-BDE8-3B896B666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5E571-FE12-4F53-8B94-78FCBCE38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5FCAB-9A16-4884-B6F9-B8AA9C4C5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D98B0-E52D-4664-80AA-583F09FB8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35A39-C8D8-489E-8CE7-B79E3FEC6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570C-8AE0-4163-AE25-3358EBB66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75580-B3D8-4022-B4B6-BE3934B52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682D9-5B0D-4E6C-979D-3C2AB8797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F4E60-4727-4B25-9957-25DFB6AB9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F64DB-2F15-4E18-8A04-A3677CF14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7DC4-7A52-4DDB-B218-EA2AE0C3D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6D16-9B37-4CA4-BE0E-A6E6F2D5D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2BBBF-0043-4A5C-A602-3FC3CE36F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725F8-EF60-4DFB-860B-DD6412DAD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9E778-A277-4AA5-B298-CF9CF74B0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16AF4-8289-4890-9E67-BD45C7AAB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A7907-CF36-4078-A321-A58D0C5C0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E2009-EB9C-4207-B056-5FC6E2110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104E6-0CA1-4CE3-84B9-FC8E439D1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093D8-8D7F-4E69-8051-837891BAF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D4C5-8BD7-4723-AB9D-01272558C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62A86-F44F-4E92-A71D-260CDC01A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59E4-9AAC-49EC-A57A-2C837DAE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29C3B-2D59-4FA1-9797-5F94C268E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75EC-87D2-4AA9-A249-3B78D7FE4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877DE-CF9D-4588-B336-DA4797702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DC672-E8FF-49F7-88AD-45481D03F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9E99-88C0-4A0C-8BA8-3A9B48928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3FBA9-3B2C-445C-9E33-7094A84D5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B0D31-423C-4182-9457-4D125F7F2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54042-2482-4AAF-AC07-09A6D5834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C7728-F8FB-417F-9A91-3F2182EF8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61F31-7E81-4029-B3E0-87727E770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2AFA-0C99-4DA5-9764-393130C5F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688A4-7405-47DC-AF5A-7468FF3A9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08D57DA5-6FA3-4BC8-AB51-FFB8F46C1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34628-72BD-4AC0-B37A-899BC84E9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93C-66FC-47C9-932E-605CEB946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5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406AF-44E5-4DFD-B647-11F65E076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CA3DD-A560-4A87-84E7-A4B564C35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09545-36F9-4485-919E-5169AF607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A0F2E-B3FE-425F-B572-381ECA229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A9D65-7EAE-4D4C-943F-D80FE4280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14A04-A3B1-4BC4-989D-118DCC633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8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C163-6D5F-4191-84DE-51DC37D7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E39D-8622-48EE-B442-29A2D063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B7541-3A61-491B-A660-32883292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7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CBB82-4872-4883-BE1D-CD446BA88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48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A8C215E7-7961-464B-9571-565516A51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BACF6-3C8E-430B-B6BC-7275897B7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48728-AE0F-471B-B981-2CA9BB3DD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13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A21BA-13A6-4E51-AAE6-9694EDD65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5A720-AE7A-406E-89C7-39EC301D9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4AD0D-D150-4CC1-88FC-AF4A57806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88F81-B4A3-4D99-B912-895B6F068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35997-8052-4AE2-90EB-4830F0BF3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5A4C7-7B69-4F34-8069-60E3D516A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BFB5-CBE6-46CF-BE5B-609DA053F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7F6DF-2FAE-4849-9067-2C6992939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1593-5711-46E0-B19A-DC3B9F8E7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815F46E-F921-4E51-88EB-53617FCCD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2BF28-F594-4A17-ADD8-5B4B6BEED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C816E-FA48-437A-9720-BD97362FB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2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1856D-331A-474A-A84B-D82E716F0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414FE-9BF2-4B60-B826-71B36D2FA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A926A-EA0F-44E8-8472-0BDB80905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90B4C-0AC7-40D8-AECC-0747A5DA4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B745-7810-4F2C-82AB-8D478DC53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49794-E7F6-4AA0-90B2-34A3DBE76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CA50D-969C-4B8A-8E44-0B4DD555D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20A9B-D5DA-4F00-AF1F-A85D5A011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3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AAAD-2E75-4061-831F-C580986E1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AA182E7-7CDA-4E6F-A412-81DC6960F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9E547-6A42-4171-A934-76A8C30CB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F0F1-9546-4A97-8CD3-687B94F43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C5823-F48A-4470-96A2-1BF76C5B8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1C283-F847-4DDF-B9FD-570674252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B4BC-9D92-4847-9DC6-0BB778BB1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1A023-1A32-41DF-9821-18454DB19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E3F7D-AEEA-4CF1-BEAB-7814BD7A1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045E8-E39E-4130-A898-13D6703E1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439F8-E164-4B49-8AF6-1B614606C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93D74-F80E-4424-A824-19DEFFA2B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2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8FF02-14D3-4B44-835C-A10FCEB7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E955427-DE75-4A46-BB3B-70145B8A1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3489-DF36-4FD2-9845-B57FBCB3C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2ADA-4C6F-45EE-A46F-EBAD95062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B95A7-464D-41B4-B4BE-0763D5045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5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4D5D5-CD2D-4194-A922-2FC7D7DB3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A3A1-BBCC-468F-ADAF-A4DAF7A5C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01DBF-1A8C-410F-A61D-1B5715452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B67E5-FE68-413A-BF6D-AB7FABC12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39BD-4F84-479D-8C49-CD8D11C1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96D73-CFD1-4A4A-8C6B-6995A638A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C998D-ED93-468A-9E4B-B36EFC136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2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2860D-F4CE-4ECE-9C69-AC62E4DD9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E806DF5-63E9-4E62-BCA9-0A71088DA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6A98D49-84C4-486A-98DF-01A811120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E789A-E4E6-44A5-874A-86EE4A4F2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BB7DC-D004-4B94-8FAD-1133EFF5A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2E4A2-8B6E-4B32-802E-CD91AB2A6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EC99C-B63B-49F1-A2B3-436C3CE38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6CC0C-3B0F-42A5-9271-6EEB669FF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8329-66CD-48C5-A549-4E6839CC7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D39B-FF73-4E6A-87F2-2F016A8B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86550-FEA1-4709-A71B-4B75F4368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92AD4-F9D6-42E9-9DE4-E05876FA9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82D48-A94E-46A1-BD73-6270526A3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EF61-21E2-48F0-AC41-FA166778F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36D3C95-A867-4C9D-B8F2-6686FF4BE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5A79B-B219-4201-B52B-756D2FCAB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62426-801C-4F10-B99E-896BF9E6C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F65C-84E5-4B7B-8552-F7DC4E25A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54F8C-09BC-4137-84C7-684305FF2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B9E06-4242-4DDE-83F0-805B9DD13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0FE1-456F-41A3-A609-568649703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309D-37A2-40EC-8721-062C6D10F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6D24-9B5C-45F2-B843-2021E6725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AE82C-E37D-48B5-826E-069602CB6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5A976-17C4-4C39-9218-EFB6AF468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4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3401-B42C-481C-8655-D306D5669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E9EB7D5-6C4E-4D16-9CA6-6B4AF8795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E105-CC7A-424C-B81F-041CBE639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B0299-0A3C-4ADA-A74C-190366EBA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858F4-7E95-444C-973B-F683E71EA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959B-9A29-44E4-9A39-F5FA5E3AF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87976-BCA0-4B8F-8DE1-222E7192B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49DE7-0568-49D8-BE6D-FFA44866D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FE38-1347-41E8-AD10-12A257C35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497A2-CF8D-400D-B255-C0789C87C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D32AC-369E-41CC-A4F7-909CCF5EE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7D33-E200-4FC3-89A5-F7AC06CCC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1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14C54-C6E6-41F2-BA17-2A85FAA46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2BF34B9-187C-4AEB-95AD-4EF944D92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D7F1-E7D5-4120-BC37-53A846BD2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79C7-A20D-4F57-9B26-98DF5F687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68538-4217-4A55-ADA1-B4BCBBB4E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D44B9-47D1-402A-AD66-770FE2413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F13E2-C373-4EA1-BF19-22576AF9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B719A-0BF2-4EB7-898A-E94464C52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4DA19-90D7-4A24-B3DD-F4F5B9EFF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6F3AF-3F84-4FCD-B8EF-F394D6D37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C900-DD2A-45F6-BF0C-A5311E2C0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C6C3-37C8-4BFD-BE89-7DB4C20B1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2D9FE-3FBB-4F93-98CC-745940217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B1DE7-C66F-451F-A31E-E97D4355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7D9F-C8F5-4FA2-84A8-9F865D78F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EF41F-C273-4976-8AF8-89F27DBFC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F2475-813A-421A-B3A7-1EE947FDA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75C3-5ED0-4C74-AED4-4E5B05194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05EAF-E997-413B-9159-9ECB93A96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FD0D-E510-4366-B1E6-33B3EDB67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7807-5335-4CB9-BC07-4A62DFA1F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AFFD1-B16B-4DD2-BEAC-1DC113F35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4FEE6-8F11-4262-AE60-2F373C6D1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0D728-A74F-4F3B-B370-082246FB7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F380-066A-4CF0-A3B5-04C323420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3C3B0-E0CD-47C4-B08B-E92392A53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BF5A6-1793-4570-AD9A-0B2F9814E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14AE7-CF67-43A3-9FF5-98DFE423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3327F-35D7-44B9-ACF6-AF27338EC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1EABA-C481-477A-A84E-A4C1196BD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DCC03-0B75-4675-B4B4-310D94EB2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F125-5AA7-4985-BDC6-A4E8108A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99484-2C6A-494F-AE7E-C6C103281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7D5CF-CB5E-4A99-875B-19645B635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A0948-0431-4F66-9294-BBFBCB516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B2D61-80C6-418A-AE6A-63BBB8A91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E6E45-ECB7-4789-A0A3-0343F3D4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B6551-1EA6-40E5-AAE9-3E2F4E6C1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BF099-A776-4BE6-A743-F8B29F92E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46E4F-C114-42A3-9208-80611B0CC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11576-D257-467C-84D7-CB942D9E7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1252-F7C8-4802-9B82-F09B0B146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B3041-BCAB-473C-9206-24F72F9EE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4C60-BAA5-4001-84EE-98EECEDA3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1A5C8-9878-421F-9BCE-6682FDCF1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3CCA8-8ED6-4A67-AE66-039F24119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CC2B8-233A-4BFB-AF0F-F5CFA4D23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78FA5-8CBC-4B69-A14D-2A5F98A8D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41AA-2518-4B38-A4EF-04A9A0F24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EC32B-72C1-4A2F-B641-E1FC8480E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C88D-71E3-4EBD-814F-1D7F1E91E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C6C26-790B-45C2-AE6F-9EAD9652D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CD0E2-8A87-4E68-AAEE-A1ABCD9C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914B-E62A-470B-8C18-A2381AA8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BC26-8712-4B27-97ED-EBAA36331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3175E-1EA3-44A7-8DF0-431191058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B4BA4-9BFA-4CD9-BF76-00A27C641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4578-8C43-4B70-A587-709227D9F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34CC-9D6E-42E3-A09B-AB6A1B784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5CFCF-E7E7-45D5-B205-991EF25F2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297DB-5C28-439D-B977-D4D6A9948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F7488-3C6A-4709-9B43-EFAF6C705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DF2D5-C5AF-4B53-AF89-1681BECCB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4BB11-FC1B-41D3-8EDA-2623F8B4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25289-C824-4C67-B7B4-D22AA4C9B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4846-3A52-4E7B-9756-E62083F18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A26D8-DCAE-49E1-B906-3531CCB1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A0578-B909-434E-8C4F-7183B7F2D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CCAFE-7BCE-479E-B475-C71AD95C1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16884-3247-45FA-A510-F4F0EAC93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E39D4-9FC5-48AA-A5FE-65D0F9205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AF806-8D2B-4673-AB51-1FC0FD10C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C5821-2853-4BBE-8B39-1C660CD50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0E22B-22E0-41DB-AE2B-19DC66D4F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F7598-2557-4484-A5F4-7D960FA5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6213-E097-40F5-89B8-0DFD1E621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42009-28BA-4875-969D-1363C048A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79899-5C06-4AFB-B847-A1534A885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D7C77-9EFD-4955-BEF7-95E00C2FA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81EB8-A415-46F8-B143-D07118CB9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0B225-6FF5-4F66-BF1B-126D23F7F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9739C-DB2C-42AC-AEBC-694AB1C84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F680C-B7C8-4196-83E0-B73FF52C3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41877-FC1C-463E-9456-448A1B132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39B4F-E5AA-44C3-9E92-544E880A4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3FB1A-4B1F-4CC8-AB03-DEF0A6E25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C4A79-7290-4838-926E-BAE744AFE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4340543-1421-4834-9799-516650269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D5D4A-48DD-4E59-BF0E-62B84419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ED3B-B5E1-4D94-B476-4F18E6155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A49E5-3FC2-4EB9-AB9D-930C062B0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0CE8-997D-4195-BFB5-6D3ACE512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1534-785D-48B0-ADCE-840DC7F69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1B23-75C4-4458-A9E4-F9540FA5D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882C6-56FA-4302-8B1A-7DEE6F1C6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C00D4-3A96-4BF0-B2A1-42A9B2564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AB9E-22D5-446B-9AAC-684706C2B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3519-B6D2-4717-A673-A82E3DD94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9F5BA-1BFD-49CD-92B6-250940043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7FA84-4FBB-4FBA-A025-FF3C56710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8B89-42A8-4637-A2D1-C2FD2F565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4A40D-ECFA-4B9D-8612-8CFCB8A0C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21658-7F58-4AE9-AA0F-30D3FAE81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AFE34-1657-442E-BA9C-10F85A46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0BC9-E761-403B-AE1D-9E2CC5DF6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6A754-89DF-49FD-B6C9-9E3D4498F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893F-C26A-407A-BDAF-C3CD41E1C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A6561-80E1-4122-84BD-D2D3BA742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157A8-5E0A-4556-8D70-23AB78824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34953-8111-4839-9F7D-CBE34C641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56F1D-05B3-4068-9B26-8ABF7D966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4509DA1-419B-4C0C-84FC-147EC7A6D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C8E08-AB5F-4AA5-9416-F8FC9E20D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A640-A0E3-4735-BE20-5BD592FF2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13F1B-A7DC-4CF4-9A5F-2218A7325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8CF11-9FC2-46A5-A7E6-DA978663B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41D44-81BB-40C3-B826-40FBB19E6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8CA0-6122-4138-BDAF-437C9586D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84B5C-B361-4068-8168-46C25BB78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0F8EE-B225-451C-AAD4-136CFF21C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A56DC-0F4F-4F7E-B8DB-272238E4E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3731F-6E26-47ED-AA01-CA85ECB46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7527B-F79C-40F9-9A20-61E71858A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C60DBC4-B2E8-47FE-9AFE-3FF64C3A2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A72A1-1A5D-4590-ABB1-2B7E56DA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5928A-A7A6-42F5-BE32-EB5FB6EA1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5D073-B6AA-427C-9D1C-F4408EDF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57DD-C8A8-45D4-B1F2-C7C471565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D45DA-4E16-4A0D-820B-EE8907A6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F58C-4B7F-439F-A8A9-E5D300C04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085E1-DB30-4926-8275-DB29A41F4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4462-6D36-4A8D-8CFF-2D10BF05B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D66EE-4635-4D9A-A0CA-94A9E7017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C7766-2657-49CF-9124-B6C6B5280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C9AAF-931D-430A-9329-7815FC0E7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81AF9-42AE-46D0-AA59-5CE376B50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041F6FD-E0E5-471A-AAB0-4D954F926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B57F4-405B-4708-AE32-C4B171979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225F-B366-426B-B596-993423E06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9E20D-F96F-43A8-BA37-EABF92D0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EB425-C720-4144-B7A2-2B00A5368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E02C-60F3-4D48-9B24-846CC0C67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8B2D6-FD8F-4C1F-A949-A4FA5B125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AF74-DB13-4BCA-895A-40288BC37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C001E-EDD0-4016-8111-A0EB689A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FDA62-269D-46A2-A357-2567DE368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C128-76F3-49C2-935D-4CDEE6491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694E2-67D6-4062-A4FE-D7685E398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000CA39-5BB5-4690-A9C7-516E70ACF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8B045-0A96-4C04-AFFA-BA985DC18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EBFC-FD92-4C51-A66B-8509401FD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200A-A291-458B-8D10-67F6F30A7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EF00B-C339-4DF6-BD27-2277440C8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292BD-40C4-41FA-9F79-1A1D52E34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D92E7-A4ED-4E94-9E92-F2915507D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594EB-1AC1-4082-8A25-C03B14634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8047-643C-4E2E-9146-DD2FE3F3C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931A5-3C0B-4EF9-9D1D-8CE83669F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6F3CD-F3B9-462D-91A4-C7A67C0F3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168F5-0B2B-4159-81FA-74A6EDAD1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A31654C-7299-40C6-B42C-C00760F1E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0ADF-D67D-4E70-A489-819D02160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AE35A-1D57-4770-BFFB-3BBDC9A54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101C-4F1F-4C98-A282-799DD467E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BDDB6-22D4-4FE9-956F-6BF80CC55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30FF3-CED5-47E6-9C01-7BAE236AF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7020-BE36-42A8-A8D2-0FB8ABB86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768A-340A-4970-97D7-14870C943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8BAB-422F-48A4-B010-25DBD96C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E579A-7E75-4CD6-906F-BF7F037CF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452CA-796A-4CBE-9778-A182340EC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A914-B5D7-4982-96BA-174D235B0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114D8-B550-4607-8026-229A7DE4A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313FF-1092-44F9-847A-D36843566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93426-9E3E-44C1-8335-5E49A3ADE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45E1F-FB89-4D44-8252-D167D1E4A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B61C7-7B4A-48C1-B63B-3561EFE8F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43F6-0933-46C5-BFCE-6EAF3E91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FA756-BEF8-4792-B58B-D14B8D1B9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B088-3D48-429D-BE6E-630103B10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95D1E-689B-4629-A348-E66C0F21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C5D4-7251-4033-A6F8-B9C4225E6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6FA50-357D-4456-97FD-573D316AF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B4CB2-0D50-448D-A8FB-7C56A1085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0FFA0-217A-4404-BA29-656AEE017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7A4E-8189-490B-BA07-D8D448BF2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D3DC-119B-420B-ADC3-8B174A9A5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4595-A4D7-4763-9368-EE0BA9C08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FC051-08DE-42D8-A153-89E25C471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C655-43E5-458F-80C3-C8C8A120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DEC4-2A11-4904-B497-2B7BBEC4A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78350-4C00-48A5-AE17-4CAC218AA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CACA0-BF61-482A-ADA2-6C817D57C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AB709-60BF-41DD-BBBA-81872E7C2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2B385-7E22-4846-A422-2687B2602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6E8B-979A-4B9C-B33D-26E4961DD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CFBD-424F-4603-BD42-85E4A58F2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43B16-8A45-4079-A1E2-EAE606323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7DE7D-9D77-4124-819E-9920EC2D0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8C030-E486-412F-8449-57712ED29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BD49B-0EE0-471C-9A9F-426EF3AD4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FCEC6-7D36-42B8-A5CC-04FC47BDD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4919A-FE57-4768-8141-3653FF381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DFB8-50EE-4D7C-9D1C-8ECEBB24C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8566-A0BF-461D-9A7F-1CABC0321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ECEDB-741A-4AE8-B72D-BCB1E4C9A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8C8D6-2C43-4E1A-9053-FB64F997D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61381-2F03-450B-A2F3-E76C29DC9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121B1-1E91-4AEA-9CF4-695564642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7347FD7-3E3A-497A-B695-730549E35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4AFE5-15B5-420F-AEB0-BE568170A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B454F-9132-4FF3-A146-5AB8D2F0E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A56F6-0A0E-40F1-B877-06FD677F4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A9D6-C358-44E0-9101-C53BE9A53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85D2A-DFDC-4F58-8D88-89A72583F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978F-37FA-4A83-8972-3CAEA2590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748BC-6C2F-4616-9836-E083F3251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4B3A5-39D4-4D0F-9B0C-45789FBE1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0DAEF-6792-4BC1-BBD7-66571F728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078C0-053C-400F-ABDC-09B81DFEB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6448-0173-4B77-9E76-761E6CF08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1B41B-4E97-4C16-B634-EA58860B2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D8A1F-FA86-4EE3-91D7-3972EED03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6559-FE80-40F1-9850-182240428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3E7C0-9E10-44BE-B85A-25603BA87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0F7A9-4212-411F-BBF1-D5691C5E0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D267E-E55F-4E0F-9E20-AEB1F6C69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5DFB9-C1CE-4547-B0D5-6E4A35AF5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E9C2-3C8A-4699-AC34-E9D6020C7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2BEC-7A72-4320-A774-DABC69EE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EB7BE-95DB-4453-8A69-248ADA5DC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B12FF-ABC5-4D48-9C6C-BDD0743B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CEECD-2EA4-4049-9D1C-55339FF45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13431-8F77-45C4-B38F-10A64F2A7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9FB1A-93E2-49BA-AE84-46BF09ED6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978B-9DC6-4FBA-AF85-EE92CAF9B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61ABF-D2F5-4A85-8B78-C29E95D25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1B07-B5C1-4A01-9ED8-A824B8A54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7D4-7CDF-4261-B741-6659C2AC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FFB16-9C34-4A91-9D8A-05F9EC49C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E6A17-DDDD-4FC5-92AD-4660CFD26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FE9C-5F65-4152-B241-D0FA5527C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563B4-3612-467F-99B5-BB7D4EBE0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068CD-C57A-4E47-A271-63B9450D7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75E4-DEDD-4F01-A4AC-52D40ACE5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31BCB-6E22-4F29-95EE-CC47D828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6391F5D-EE93-43C4-AFCF-DC36188EE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619CF-A426-4108-AD9D-3E80A550C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D5EF-D5CF-42FC-8222-BE4EC0089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2268F-2516-4065-BA74-BAC3AADD7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161C7-8F31-4D4A-BB91-352424315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59F59-5DE1-486E-8F5C-2702CB5B9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0E41-4821-40E0-A292-0668C22DD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838C-8748-46D1-B893-CCDF24F6B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069DA-F6FF-4C67-B1AA-1F198303E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A0ADC-7F34-43C7-8AE4-C667255AE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62FF6-6E71-46A2-B54A-65969F5ED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6AD20-1065-4025-BECE-0A3A3B1F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9D2F1B-03F4-4E77-A56F-3ECEEB9AF27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094547-F7C7-42DE-A1FE-A00056BD24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952802E-1FB6-479C-A61D-D36DEE1E05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27135E1-7011-44B8-8A5C-A138E13350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FA1AF-FA31-4EEF-9F67-9E88FBCA5D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619F84-AB5E-4F13-8BA9-DBA10CCCD63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6EBCD3-732F-433D-A06D-0A87EDF60E7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11B70-4F38-449F-A963-5FEFB57BB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1D97D2-BC1E-424D-A578-107F1B04C4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97E357-43EE-44AF-AB3B-6ADCA51EE6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46982D-BC38-4DCF-85B7-43557A94F4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2F0A-55E2-46A8-86E2-F581CB23D5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28CB9F-2B2F-441A-8282-98F33561ABB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EB041AE-D829-4CF9-B5EE-4BBFE229410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BE4B0-F631-4007-9544-E1AD9B1872C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670329-2D7A-4AFA-8C1F-F68F1CE6835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335F23-699B-4C73-BD85-DF786F69614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A0851E-C1EF-47FB-B7E1-F34E0556EF1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BB1C-E2BD-4355-90A8-BD80B5727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C19704-0975-42C9-A4C4-8776EEE446A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9FF7DC-5AB4-4E93-9E38-8973AF0AB98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DBDE66-0DD1-4878-98C9-A7368519CBC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4E661E-2E9B-4AAA-BA47-2514D870779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FAFACF-11DD-45A6-8978-EDB4B32A9C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4964A-174F-4F57-8592-863D1645E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A6EE1-9929-4E93-8B8B-EA3BCB316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F4B1F-393E-4EDA-B0AB-865D1F9EF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17FA84-4FBB-4FBA-A025-FF3C56710CD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3A8B89-42A8-4637-A2D1-C2FD2F5654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7FB2C-3EE6-4C02-9156-8AC5B10AC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C4A40D-ECFA-4B9D-8612-8CFCB8A0CE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621658-7F58-4AE9-AA0F-30D3FAE817B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4CAFE34-1657-442E-BA9C-10F85A463AF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470BC9-E761-403B-AE1D-9E2CC5DF6C0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76A754-89DF-49FD-B6C9-9E3D4498F7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3B893F-C26A-407A-BDAF-C3CD41E1C90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AA6561-80E1-4122-84BD-D2D3BA742A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0157A8-5E0A-4556-8D70-23AB788243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1156F1D-05B3-4068-9B26-8ABF7D966E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166B95A-9FFC-4974-9D9A-05D02A548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163E5-30E0-4680-A0C2-91AB758E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0D197-BDA3-40D6-A537-104D55A30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D044-B32A-40F5-A5FD-D74156620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DDCDA-2E6E-46B8-8EB8-FE8851173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3E6E0-182C-4D9B-8897-9CA5C6C84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48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23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936978" y="1425575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8C215E7-7961-464B-9571-565516A51AF1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98BACF6-3C8E-430B-B6BC-7275897B7097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F548728-AE0F-471B-B981-2CA9BB3DD36E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13" y="1066800"/>
            <a:ext cx="393276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2634" y="1066800"/>
            <a:ext cx="3932766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ADA21BA-13A6-4E51-AAE6-9694EDD65FD7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2B5A720-AE7A-406E-89C7-39EC301D93AF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2988F81-B4A3-4D99-B912-895B6F068AD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A635997-8052-4AE2-90EB-4830F0BF3AB1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67973-5774-41D3-B5DE-CBC0E5E21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A85A4C7-7B69-4F34-8069-60E3D516A33A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1ABFB5-CBE6-46CF-BE5B-609DA053FC55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717F6DF-2FAE-4849-9067-2C6992939013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1556" y="274638"/>
            <a:ext cx="2113844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8"/>
            <a:ext cx="6208889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A081593-5711-46E0-B19A-DC3B9F8E7C02}" type="slidenum">
              <a:rPr lang="en-US" sz="26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600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17FA84-4FBB-4FBA-A025-FF3C56710CD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3A8B89-42A8-4637-A2D1-C2FD2F5654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C4A40D-ECFA-4B9D-8612-8CFCB8A0CE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621658-7F58-4AE9-AA0F-30D3FAE817B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4CAFE34-1657-442E-BA9C-10F85A463AF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470BC9-E761-403B-AE1D-9E2CC5DF6C0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CAD1F-A552-4D57-B478-F37CA1806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76A754-89DF-49FD-B6C9-9E3D4498F77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3B893F-C26A-407A-BDAF-C3CD41E1C90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AA6561-80E1-4122-84BD-D2D3BA742A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0157A8-5E0A-4556-8D70-23AB788243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1156F1D-05B3-4068-9B26-8ABF7D966E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EE8DBAD-A670-4AC1-B950-DF45F4CAA1AF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D0630A-82BA-47CE-98CB-B31E63AED44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43A3E5C-04E1-4371-9059-6F2F52E3EAB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6A0F2E-B3FE-425F-B572-381ECA22928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AB77807-5335-4CB9-BC07-4A62DFA1F481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34FDA-9158-423A-B9CE-AA81CDC60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0E04462-6D36-4A8D-8CFF-2D10BF05B3D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F6563B4-3612-467F-99B5-BB7D4EBE09A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AB0D197-BDA3-40D6-A537-104D55A30DE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2AB9E26-AE9E-4AC8-8910-E12CA3C4085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7FB1B1C-9584-4245-8D15-25C747143188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2AD3B16-F098-4490-925B-0D4E15025D0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9D2F1B-03F4-4E77-A56F-3ECEEB9AF27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094547-F7C7-42DE-A1FE-A00056BD24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952802E-1FB6-479C-A61D-D36DEE1E057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27135E1-7011-44B8-8A5C-A138E13350E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0C13A-D905-46CB-A1BC-311E571EE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FA1AF-FA31-4EEF-9F67-9E88FBCA5DE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619F84-AB5E-4F13-8BA9-DBA10CCCD63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6EBCD3-732F-433D-A06D-0A87EDF60E7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1D97D2-BC1E-424D-A578-107F1B04C48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97E357-43EE-44AF-AB3B-6ADCA51EE6F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46982D-BC38-4DCF-85B7-43557A94F4D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2F0A-55E2-46A8-86E2-F581CB23D5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2F1B-03F4-4E77-A56F-3ECEEB9AF2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4547-F7C7-42DE-A1FE-A00056BD2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802E-1FB6-479C-A61D-D36DEE1E0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0FCD-C04D-46BB-A2D8-2261E81EB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35E1-7011-44B8-8A5C-A138E13350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FA1AF-FA31-4EEF-9F67-9E88FBCA5D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9F84-AB5E-4F13-8BA9-DBA10CCCD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EBCD3-732F-433D-A06D-0A87EDF60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D97D2-BC1E-424D-A578-107F1B04C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7E357-43EE-44AF-AB3B-6ADCA51EE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6982D-BC38-4DCF-85B7-43557A94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92F0A-55E2-46A8-86E2-F581CB23D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57691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4486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075CC-0019-4ECA-A364-01923B930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5895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22106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83586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65290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80861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27569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36378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22177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3311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DCE9-8879-4EF7-9ABF-918A0936E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72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30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130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4469717-8004-4D3F-900D-3651D2D8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CD875-DCD2-48D8-A84B-A5E3422E2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93968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DBDEB-159C-48EA-A17C-0C90756ED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49245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6C80-6F74-43D9-BE91-5AA825996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11962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8AC68-A42C-4EED-86E7-51D733502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13480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52BD-4EAB-48D7-A288-8C04F54F7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19549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4145-7C57-4DFD-9CF9-3AEB41974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81700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6F9D4-0790-4609-B3E7-3DA8FD1C34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99238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C561-71EA-485F-A86C-2E1384A5D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55440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E695-0A6C-447B-944B-65100D8517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51982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8BECE-281E-4E49-A76C-0DC25B9F6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9E26-AE9E-4AC8-8910-E12CA3C40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9A376-B082-42EE-B06E-726F9026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2F8C6-B37F-42C9-A36E-C9EFF9A7D6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9289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2F1B-03F4-4E77-A56F-3ECEEB9AF2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41121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4547-F7C7-42DE-A1FE-A00056BD2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70100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2802E-1FB6-479C-A61D-D36DEE1E05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10339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35E1-7011-44B8-8A5C-A138E13350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48552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FA1AF-FA31-4EEF-9F67-9E88FBCA5D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8440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9F84-AB5E-4F13-8BA9-DBA10CCCD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94463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EBCD3-732F-433D-A06D-0A87EDF60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76962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D97D2-BC1E-424D-A578-107F1B04C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98971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7E357-43EE-44AF-AB3B-6ADCA51EE6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296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67DE8-C6EE-4C72-842F-215483471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6982D-BC38-4DCF-85B7-43557A94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83806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92F0A-55E2-46A8-86E2-F581CB23D5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70446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B3667-A60F-4ABD-A822-FDB9A6828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46051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3E0AF-7D01-4C20-A7EF-5BE19ADED6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41526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57E1E-226A-43B9-AE2B-3DDCD341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02068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1B580-A36C-4806-B252-92355BB480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6443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E9AE6-6A70-42E5-B3E7-51D21B0013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01504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D91A4-CBB2-49E1-B638-8A663ACF7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41899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13EE-E7CA-44C1-A8A1-88C06C93F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57470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C834-3E57-4C18-AD14-AC07CBFBEF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A8B9E-3025-40CE-B729-A43BCC59D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1D23F-417F-45A5-8B10-18B5D029E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2812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C828-1E47-4F1D-B646-EBC6B53101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53401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E98FE-4A22-4C41-89F0-A04D179A3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3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7FCD3-FAB4-44B6-9577-568E6E9E1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BF-AABC-437C-9A90-B499B0F4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A1B59-C600-4F7E-A44F-B10387420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EE8DF-9DD7-4CA1-82F0-23DDEC283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0880F-C5F7-4558-8F23-AEBAE67A6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C1EA9-5C65-4365-96DB-CC9BF00AA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4D464-45E2-46A6-9967-4E01C669F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7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17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27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5.xml"/><Relationship Id="rId3" Type="http://schemas.openxmlformats.org/officeDocument/2006/relationships/slideLayout" Target="../slideLayouts/slideLayout550.xml"/><Relationship Id="rId7" Type="http://schemas.openxmlformats.org/officeDocument/2006/relationships/slideLayout" Target="../slideLayouts/slideLayout554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49.xml"/><Relationship Id="rId1" Type="http://schemas.openxmlformats.org/officeDocument/2006/relationships/slideLayout" Target="../slideLayouts/slideLayout548.xml"/><Relationship Id="rId6" Type="http://schemas.openxmlformats.org/officeDocument/2006/relationships/slideLayout" Target="../slideLayouts/slideLayout553.xml"/><Relationship Id="rId11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2.xml"/><Relationship Id="rId10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1.xml"/><Relationship Id="rId9" Type="http://schemas.openxmlformats.org/officeDocument/2006/relationships/slideLayout" Target="../slideLayouts/slideLayout556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6.xml"/><Relationship Id="rId3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565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560.xml"/><Relationship Id="rId1" Type="http://schemas.openxmlformats.org/officeDocument/2006/relationships/slideLayout" Target="../slideLayouts/slideLayout559.xml"/><Relationship Id="rId6" Type="http://schemas.openxmlformats.org/officeDocument/2006/relationships/slideLayout" Target="../slideLayouts/slideLayout564.xml"/><Relationship Id="rId11" Type="http://schemas.openxmlformats.org/officeDocument/2006/relationships/slideLayout" Target="../slideLayouts/slideLayout569.xml"/><Relationship Id="rId5" Type="http://schemas.openxmlformats.org/officeDocument/2006/relationships/slideLayout" Target="../slideLayouts/slideLayout563.xml"/><Relationship Id="rId10" Type="http://schemas.openxmlformats.org/officeDocument/2006/relationships/slideLayout" Target="../slideLayouts/slideLayout568.xml"/><Relationship Id="rId4" Type="http://schemas.openxmlformats.org/officeDocument/2006/relationships/slideLayout" Target="../slideLayouts/slideLayout562.xml"/><Relationship Id="rId9" Type="http://schemas.openxmlformats.org/officeDocument/2006/relationships/slideLayout" Target="../slideLayouts/slideLayout567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3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76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74.xml"/><Relationship Id="rId10" Type="http://schemas.openxmlformats.org/officeDocument/2006/relationships/slideLayout" Target="../slideLayouts/slideLayout579.xml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98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11" Type="http://schemas.openxmlformats.org/officeDocument/2006/relationships/slideLayout" Target="../slideLayouts/slideLayout602.xml"/><Relationship Id="rId5" Type="http://schemas.openxmlformats.org/officeDocument/2006/relationships/slideLayout" Target="../slideLayouts/slideLayout596.xml"/><Relationship Id="rId10" Type="http://schemas.openxmlformats.org/officeDocument/2006/relationships/slideLayout" Target="../slideLayouts/slideLayout601.xml"/><Relationship Id="rId4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6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5.xml"/><Relationship Id="rId7" Type="http://schemas.openxmlformats.org/officeDocument/2006/relationships/slideLayout" Target="../slideLayouts/slideLayout609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04.xml"/><Relationship Id="rId1" Type="http://schemas.openxmlformats.org/officeDocument/2006/relationships/slideLayout" Target="../slideLayouts/slideLayout603.xml"/><Relationship Id="rId6" Type="http://schemas.openxmlformats.org/officeDocument/2006/relationships/slideLayout" Target="../slideLayouts/slideLayout608.xml"/><Relationship Id="rId11" Type="http://schemas.openxmlformats.org/officeDocument/2006/relationships/slideLayout" Target="../slideLayouts/slideLayout613.xml"/><Relationship Id="rId5" Type="http://schemas.openxmlformats.org/officeDocument/2006/relationships/slideLayout" Target="../slideLayouts/slideLayout607.xml"/><Relationship Id="rId10" Type="http://schemas.openxmlformats.org/officeDocument/2006/relationships/slideLayout" Target="../slideLayouts/slideLayout612.xml"/><Relationship Id="rId4" Type="http://schemas.openxmlformats.org/officeDocument/2006/relationships/slideLayout" Target="../slideLayouts/slideLayout606.xml"/><Relationship Id="rId9" Type="http://schemas.openxmlformats.org/officeDocument/2006/relationships/slideLayout" Target="../slideLayouts/slideLayout611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6.xml"/><Relationship Id="rId7" Type="http://schemas.openxmlformats.org/officeDocument/2006/relationships/slideLayout" Target="../slideLayouts/slideLayout620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15.xml"/><Relationship Id="rId1" Type="http://schemas.openxmlformats.org/officeDocument/2006/relationships/slideLayout" Target="../slideLayouts/slideLayout614.xml"/><Relationship Id="rId6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24.xml"/><Relationship Id="rId5" Type="http://schemas.openxmlformats.org/officeDocument/2006/relationships/slideLayout" Target="../slideLayouts/slideLayout618.xml"/><Relationship Id="rId10" Type="http://schemas.openxmlformats.org/officeDocument/2006/relationships/slideLayout" Target="../slideLayouts/slideLayout623.xml"/><Relationship Id="rId4" Type="http://schemas.openxmlformats.org/officeDocument/2006/relationships/slideLayout" Target="../slideLayouts/slideLayout617.xml"/><Relationship Id="rId9" Type="http://schemas.openxmlformats.org/officeDocument/2006/relationships/slideLayout" Target="../slideLayouts/slideLayout622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3" Type="http://schemas.openxmlformats.org/officeDocument/2006/relationships/slideLayout" Target="../slideLayouts/slideLayout660.xml"/><Relationship Id="rId7" Type="http://schemas.openxmlformats.org/officeDocument/2006/relationships/slideLayout" Target="../slideLayouts/slideLayout664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659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5" Type="http://schemas.openxmlformats.org/officeDocument/2006/relationships/slideLayout" Target="../slideLayouts/slideLayout662.xml"/><Relationship Id="rId10" Type="http://schemas.openxmlformats.org/officeDocument/2006/relationships/slideLayout" Target="../slideLayouts/slideLayout667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6.xml"/><Relationship Id="rId3" Type="http://schemas.openxmlformats.org/officeDocument/2006/relationships/slideLayout" Target="../slideLayouts/slideLayout671.xml"/><Relationship Id="rId7" Type="http://schemas.openxmlformats.org/officeDocument/2006/relationships/slideLayout" Target="../slideLayouts/slideLayout675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670.xml"/><Relationship Id="rId1" Type="http://schemas.openxmlformats.org/officeDocument/2006/relationships/slideLayout" Target="../slideLayouts/slideLayout669.xml"/><Relationship Id="rId6" Type="http://schemas.openxmlformats.org/officeDocument/2006/relationships/slideLayout" Target="../slideLayouts/slideLayout674.xml"/><Relationship Id="rId11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673.xml"/><Relationship Id="rId10" Type="http://schemas.openxmlformats.org/officeDocument/2006/relationships/slideLayout" Target="../slideLayouts/slideLayout678.xml"/><Relationship Id="rId4" Type="http://schemas.openxmlformats.org/officeDocument/2006/relationships/slideLayout" Target="../slideLayouts/slideLayout672.xml"/><Relationship Id="rId9" Type="http://schemas.openxmlformats.org/officeDocument/2006/relationships/slideLayout" Target="../slideLayouts/slideLayout677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7.xml"/><Relationship Id="rId3" Type="http://schemas.openxmlformats.org/officeDocument/2006/relationships/slideLayout" Target="../slideLayouts/slideLayout682.xml"/><Relationship Id="rId7" Type="http://schemas.openxmlformats.org/officeDocument/2006/relationships/slideLayout" Target="../slideLayouts/slideLayout686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681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1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84.xml"/><Relationship Id="rId10" Type="http://schemas.openxmlformats.org/officeDocument/2006/relationships/slideLayout" Target="../slideLayouts/slideLayout689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8.xml"/><Relationship Id="rId3" Type="http://schemas.openxmlformats.org/officeDocument/2006/relationships/slideLayout" Target="../slideLayouts/slideLayout693.xml"/><Relationship Id="rId7" Type="http://schemas.openxmlformats.org/officeDocument/2006/relationships/slideLayout" Target="../slideLayouts/slideLayout697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692.xml"/><Relationship Id="rId1" Type="http://schemas.openxmlformats.org/officeDocument/2006/relationships/slideLayout" Target="../slideLayouts/slideLayout691.xml"/><Relationship Id="rId6" Type="http://schemas.openxmlformats.org/officeDocument/2006/relationships/slideLayout" Target="../slideLayouts/slideLayout696.xml"/><Relationship Id="rId11" Type="http://schemas.openxmlformats.org/officeDocument/2006/relationships/slideLayout" Target="../slideLayouts/slideLayout701.xml"/><Relationship Id="rId5" Type="http://schemas.openxmlformats.org/officeDocument/2006/relationships/slideLayout" Target="../slideLayouts/slideLayout695.xml"/><Relationship Id="rId10" Type="http://schemas.openxmlformats.org/officeDocument/2006/relationships/slideLayout" Target="../slideLayouts/slideLayout700.xml"/><Relationship Id="rId4" Type="http://schemas.openxmlformats.org/officeDocument/2006/relationships/slideLayout" Target="../slideLayouts/slideLayout694.xml"/><Relationship Id="rId9" Type="http://schemas.openxmlformats.org/officeDocument/2006/relationships/slideLayout" Target="../slideLayouts/slideLayout699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4.xml"/><Relationship Id="rId7" Type="http://schemas.openxmlformats.org/officeDocument/2006/relationships/slideLayout" Target="../slideLayouts/slideLayout708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03.xml"/><Relationship Id="rId1" Type="http://schemas.openxmlformats.org/officeDocument/2006/relationships/slideLayout" Target="../slideLayouts/slideLayout702.xml"/><Relationship Id="rId6" Type="http://schemas.openxmlformats.org/officeDocument/2006/relationships/slideLayout" Target="../slideLayouts/slideLayout707.xml"/><Relationship Id="rId11" Type="http://schemas.openxmlformats.org/officeDocument/2006/relationships/slideLayout" Target="../slideLayouts/slideLayout712.xml"/><Relationship Id="rId5" Type="http://schemas.openxmlformats.org/officeDocument/2006/relationships/slideLayout" Target="../slideLayouts/slideLayout706.xml"/><Relationship Id="rId10" Type="http://schemas.openxmlformats.org/officeDocument/2006/relationships/slideLayout" Target="../slideLayouts/slideLayout711.xml"/><Relationship Id="rId4" Type="http://schemas.openxmlformats.org/officeDocument/2006/relationships/slideLayout" Target="../slideLayouts/slideLayout705.xml"/><Relationship Id="rId9" Type="http://schemas.openxmlformats.org/officeDocument/2006/relationships/slideLayout" Target="../slideLayouts/slideLayout7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0.xml"/><Relationship Id="rId3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19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14.xml"/><Relationship Id="rId1" Type="http://schemas.openxmlformats.org/officeDocument/2006/relationships/slideLayout" Target="../slideLayouts/slideLayout713.xml"/><Relationship Id="rId6" Type="http://schemas.openxmlformats.org/officeDocument/2006/relationships/slideLayout" Target="../slideLayouts/slideLayout718.xml"/><Relationship Id="rId11" Type="http://schemas.openxmlformats.org/officeDocument/2006/relationships/slideLayout" Target="../slideLayouts/slideLayout723.xml"/><Relationship Id="rId5" Type="http://schemas.openxmlformats.org/officeDocument/2006/relationships/slideLayout" Target="../slideLayouts/slideLayout717.xml"/><Relationship Id="rId10" Type="http://schemas.openxmlformats.org/officeDocument/2006/relationships/slideLayout" Target="../slideLayouts/slideLayout722.xml"/><Relationship Id="rId4" Type="http://schemas.openxmlformats.org/officeDocument/2006/relationships/slideLayout" Target="../slideLayouts/slideLayout716.xml"/><Relationship Id="rId9" Type="http://schemas.openxmlformats.org/officeDocument/2006/relationships/slideLayout" Target="../slideLayouts/slideLayout721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1.xml"/><Relationship Id="rId3" Type="http://schemas.openxmlformats.org/officeDocument/2006/relationships/slideLayout" Target="../slideLayouts/slideLayout726.xml"/><Relationship Id="rId7" Type="http://schemas.openxmlformats.org/officeDocument/2006/relationships/slideLayout" Target="../slideLayouts/slideLayout730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25.xml"/><Relationship Id="rId1" Type="http://schemas.openxmlformats.org/officeDocument/2006/relationships/slideLayout" Target="../slideLayouts/slideLayout724.xml"/><Relationship Id="rId6" Type="http://schemas.openxmlformats.org/officeDocument/2006/relationships/slideLayout" Target="../slideLayouts/slideLayout729.xml"/><Relationship Id="rId11" Type="http://schemas.openxmlformats.org/officeDocument/2006/relationships/slideLayout" Target="../slideLayouts/slideLayout734.xml"/><Relationship Id="rId5" Type="http://schemas.openxmlformats.org/officeDocument/2006/relationships/slideLayout" Target="../slideLayouts/slideLayout728.xml"/><Relationship Id="rId10" Type="http://schemas.openxmlformats.org/officeDocument/2006/relationships/slideLayout" Target="../slideLayouts/slideLayout733.xml"/><Relationship Id="rId4" Type="http://schemas.openxmlformats.org/officeDocument/2006/relationships/slideLayout" Target="../slideLayouts/slideLayout727.xml"/><Relationship Id="rId9" Type="http://schemas.openxmlformats.org/officeDocument/2006/relationships/slideLayout" Target="../slideLayouts/slideLayout732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7.xml"/><Relationship Id="rId7" Type="http://schemas.openxmlformats.org/officeDocument/2006/relationships/slideLayout" Target="../slideLayouts/slideLayout741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36.xml"/><Relationship Id="rId1" Type="http://schemas.openxmlformats.org/officeDocument/2006/relationships/slideLayout" Target="../slideLayouts/slideLayout735.xml"/><Relationship Id="rId6" Type="http://schemas.openxmlformats.org/officeDocument/2006/relationships/slideLayout" Target="../slideLayouts/slideLayout740.xml"/><Relationship Id="rId11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739.xml"/><Relationship Id="rId10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738.xml"/><Relationship Id="rId9" Type="http://schemas.openxmlformats.org/officeDocument/2006/relationships/slideLayout" Target="../slideLayouts/slideLayout743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48.xml"/><Relationship Id="rId7" Type="http://schemas.openxmlformats.org/officeDocument/2006/relationships/slideLayout" Target="../slideLayouts/slideLayout752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47.xml"/><Relationship Id="rId1" Type="http://schemas.openxmlformats.org/officeDocument/2006/relationships/slideLayout" Target="../slideLayouts/slideLayout746.xml"/><Relationship Id="rId6" Type="http://schemas.openxmlformats.org/officeDocument/2006/relationships/slideLayout" Target="../slideLayouts/slideLayout751.xml"/><Relationship Id="rId11" Type="http://schemas.openxmlformats.org/officeDocument/2006/relationships/slideLayout" Target="../slideLayouts/slideLayout756.xml"/><Relationship Id="rId5" Type="http://schemas.openxmlformats.org/officeDocument/2006/relationships/slideLayout" Target="../slideLayouts/slideLayout750.xml"/><Relationship Id="rId10" Type="http://schemas.openxmlformats.org/officeDocument/2006/relationships/slideLayout" Target="../slideLayouts/slideLayout755.xml"/><Relationship Id="rId4" Type="http://schemas.openxmlformats.org/officeDocument/2006/relationships/slideLayout" Target="../slideLayouts/slideLayout749.xml"/><Relationship Id="rId9" Type="http://schemas.openxmlformats.org/officeDocument/2006/relationships/slideLayout" Target="../slideLayouts/slideLayout754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59.xml"/><Relationship Id="rId7" Type="http://schemas.openxmlformats.org/officeDocument/2006/relationships/slideLayout" Target="../slideLayouts/slideLayout763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758.xml"/><Relationship Id="rId1" Type="http://schemas.openxmlformats.org/officeDocument/2006/relationships/slideLayout" Target="../slideLayouts/slideLayout757.xml"/><Relationship Id="rId6" Type="http://schemas.openxmlformats.org/officeDocument/2006/relationships/slideLayout" Target="../slideLayouts/slideLayout762.xml"/><Relationship Id="rId11" Type="http://schemas.openxmlformats.org/officeDocument/2006/relationships/slideLayout" Target="../slideLayouts/slideLayout767.xml"/><Relationship Id="rId5" Type="http://schemas.openxmlformats.org/officeDocument/2006/relationships/slideLayout" Target="../slideLayouts/slideLayout761.xml"/><Relationship Id="rId10" Type="http://schemas.openxmlformats.org/officeDocument/2006/relationships/slideLayout" Target="../slideLayouts/slideLayout766.xml"/><Relationship Id="rId4" Type="http://schemas.openxmlformats.org/officeDocument/2006/relationships/slideLayout" Target="../slideLayouts/slideLayout760.xml"/><Relationship Id="rId9" Type="http://schemas.openxmlformats.org/officeDocument/2006/relationships/slideLayout" Target="../slideLayouts/slideLayout765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5.xml"/><Relationship Id="rId3" Type="http://schemas.openxmlformats.org/officeDocument/2006/relationships/slideLayout" Target="../slideLayouts/slideLayout770.xml"/><Relationship Id="rId7" Type="http://schemas.openxmlformats.org/officeDocument/2006/relationships/slideLayout" Target="../slideLayouts/slideLayout774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769.xml"/><Relationship Id="rId1" Type="http://schemas.openxmlformats.org/officeDocument/2006/relationships/slideLayout" Target="../slideLayouts/slideLayout768.xml"/><Relationship Id="rId6" Type="http://schemas.openxmlformats.org/officeDocument/2006/relationships/slideLayout" Target="../slideLayouts/slideLayout773.xml"/><Relationship Id="rId11" Type="http://schemas.openxmlformats.org/officeDocument/2006/relationships/slideLayout" Target="../slideLayouts/slideLayout778.xml"/><Relationship Id="rId5" Type="http://schemas.openxmlformats.org/officeDocument/2006/relationships/slideLayout" Target="../slideLayouts/slideLayout772.xml"/><Relationship Id="rId10" Type="http://schemas.openxmlformats.org/officeDocument/2006/relationships/slideLayout" Target="../slideLayouts/slideLayout777.xml"/><Relationship Id="rId4" Type="http://schemas.openxmlformats.org/officeDocument/2006/relationships/slideLayout" Target="../slideLayouts/slideLayout771.xml"/><Relationship Id="rId9" Type="http://schemas.openxmlformats.org/officeDocument/2006/relationships/slideLayout" Target="../slideLayouts/slideLayout776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1.xml"/><Relationship Id="rId7" Type="http://schemas.openxmlformats.org/officeDocument/2006/relationships/slideLayout" Target="../slideLayouts/slideLayout785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780.xml"/><Relationship Id="rId1" Type="http://schemas.openxmlformats.org/officeDocument/2006/relationships/slideLayout" Target="../slideLayouts/slideLayout779.xml"/><Relationship Id="rId6" Type="http://schemas.openxmlformats.org/officeDocument/2006/relationships/slideLayout" Target="../slideLayouts/slideLayout784.xml"/><Relationship Id="rId11" Type="http://schemas.openxmlformats.org/officeDocument/2006/relationships/slideLayout" Target="../slideLayouts/slideLayout789.xml"/><Relationship Id="rId5" Type="http://schemas.openxmlformats.org/officeDocument/2006/relationships/slideLayout" Target="../slideLayouts/slideLayout783.xml"/><Relationship Id="rId10" Type="http://schemas.openxmlformats.org/officeDocument/2006/relationships/slideLayout" Target="../slideLayouts/slideLayout788.xml"/><Relationship Id="rId4" Type="http://schemas.openxmlformats.org/officeDocument/2006/relationships/slideLayout" Target="../slideLayouts/slideLayout782.xml"/><Relationship Id="rId9" Type="http://schemas.openxmlformats.org/officeDocument/2006/relationships/slideLayout" Target="../slideLayouts/slideLayout787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2.xml"/><Relationship Id="rId7" Type="http://schemas.openxmlformats.org/officeDocument/2006/relationships/slideLayout" Target="../slideLayouts/slideLayout796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791.xml"/><Relationship Id="rId1" Type="http://schemas.openxmlformats.org/officeDocument/2006/relationships/slideLayout" Target="../slideLayouts/slideLayout790.xml"/><Relationship Id="rId6" Type="http://schemas.openxmlformats.org/officeDocument/2006/relationships/slideLayout" Target="../slideLayouts/slideLayout795.xml"/><Relationship Id="rId11" Type="http://schemas.openxmlformats.org/officeDocument/2006/relationships/slideLayout" Target="../slideLayouts/slideLayout800.xml"/><Relationship Id="rId5" Type="http://schemas.openxmlformats.org/officeDocument/2006/relationships/slideLayout" Target="../slideLayouts/slideLayout794.xml"/><Relationship Id="rId10" Type="http://schemas.openxmlformats.org/officeDocument/2006/relationships/slideLayout" Target="../slideLayouts/slideLayout799.xml"/><Relationship Id="rId4" Type="http://schemas.openxmlformats.org/officeDocument/2006/relationships/slideLayout" Target="../slideLayouts/slideLayout793.xml"/><Relationship Id="rId9" Type="http://schemas.openxmlformats.org/officeDocument/2006/relationships/slideLayout" Target="../slideLayouts/slideLayout798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3.xml"/><Relationship Id="rId7" Type="http://schemas.openxmlformats.org/officeDocument/2006/relationships/slideLayout" Target="../slideLayouts/slideLayout807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02.xml"/><Relationship Id="rId1" Type="http://schemas.openxmlformats.org/officeDocument/2006/relationships/slideLayout" Target="../slideLayouts/slideLayout801.xml"/><Relationship Id="rId6" Type="http://schemas.openxmlformats.org/officeDocument/2006/relationships/slideLayout" Target="../slideLayouts/slideLayout806.xml"/><Relationship Id="rId11" Type="http://schemas.openxmlformats.org/officeDocument/2006/relationships/slideLayout" Target="../slideLayouts/slideLayout811.xml"/><Relationship Id="rId5" Type="http://schemas.openxmlformats.org/officeDocument/2006/relationships/slideLayout" Target="../slideLayouts/slideLayout805.xml"/><Relationship Id="rId10" Type="http://schemas.openxmlformats.org/officeDocument/2006/relationships/slideLayout" Target="../slideLayouts/slideLayout810.xml"/><Relationship Id="rId4" Type="http://schemas.openxmlformats.org/officeDocument/2006/relationships/slideLayout" Target="../slideLayouts/slideLayout804.xml"/><Relationship Id="rId9" Type="http://schemas.openxmlformats.org/officeDocument/2006/relationships/slideLayout" Target="../slideLayouts/slideLayout809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4.xml"/><Relationship Id="rId7" Type="http://schemas.openxmlformats.org/officeDocument/2006/relationships/slideLayout" Target="../slideLayouts/slideLayout818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13.xml"/><Relationship Id="rId1" Type="http://schemas.openxmlformats.org/officeDocument/2006/relationships/slideLayout" Target="../slideLayouts/slideLayout812.xml"/><Relationship Id="rId6" Type="http://schemas.openxmlformats.org/officeDocument/2006/relationships/slideLayout" Target="../slideLayouts/slideLayout817.xml"/><Relationship Id="rId11" Type="http://schemas.openxmlformats.org/officeDocument/2006/relationships/slideLayout" Target="../slideLayouts/slideLayout822.xml"/><Relationship Id="rId5" Type="http://schemas.openxmlformats.org/officeDocument/2006/relationships/slideLayout" Target="../slideLayouts/slideLayout816.xml"/><Relationship Id="rId10" Type="http://schemas.openxmlformats.org/officeDocument/2006/relationships/slideLayout" Target="../slideLayouts/slideLayout821.xml"/><Relationship Id="rId4" Type="http://schemas.openxmlformats.org/officeDocument/2006/relationships/slideLayout" Target="../slideLayouts/slideLayout815.xml"/><Relationship Id="rId9" Type="http://schemas.openxmlformats.org/officeDocument/2006/relationships/slideLayout" Target="../slideLayouts/slideLayout8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0.xml"/><Relationship Id="rId3" Type="http://schemas.openxmlformats.org/officeDocument/2006/relationships/slideLayout" Target="../slideLayouts/slideLayout825.xml"/><Relationship Id="rId7" Type="http://schemas.openxmlformats.org/officeDocument/2006/relationships/slideLayout" Target="../slideLayouts/slideLayout829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24.xml"/><Relationship Id="rId1" Type="http://schemas.openxmlformats.org/officeDocument/2006/relationships/slideLayout" Target="../slideLayouts/slideLayout823.xml"/><Relationship Id="rId6" Type="http://schemas.openxmlformats.org/officeDocument/2006/relationships/slideLayout" Target="../slideLayouts/slideLayout828.xml"/><Relationship Id="rId11" Type="http://schemas.openxmlformats.org/officeDocument/2006/relationships/slideLayout" Target="../slideLayouts/slideLayout833.xml"/><Relationship Id="rId5" Type="http://schemas.openxmlformats.org/officeDocument/2006/relationships/slideLayout" Target="../slideLayouts/slideLayout827.xml"/><Relationship Id="rId10" Type="http://schemas.openxmlformats.org/officeDocument/2006/relationships/slideLayout" Target="../slideLayouts/slideLayout832.xml"/><Relationship Id="rId4" Type="http://schemas.openxmlformats.org/officeDocument/2006/relationships/slideLayout" Target="../slideLayouts/slideLayout826.xml"/><Relationship Id="rId9" Type="http://schemas.openxmlformats.org/officeDocument/2006/relationships/slideLayout" Target="../slideLayouts/slideLayout831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1.xml"/><Relationship Id="rId3" Type="http://schemas.openxmlformats.org/officeDocument/2006/relationships/slideLayout" Target="../slideLayouts/slideLayout836.xml"/><Relationship Id="rId7" Type="http://schemas.openxmlformats.org/officeDocument/2006/relationships/slideLayout" Target="../slideLayouts/slideLayout840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834.xml"/><Relationship Id="rId6" Type="http://schemas.openxmlformats.org/officeDocument/2006/relationships/slideLayout" Target="../slideLayouts/slideLayout839.xml"/><Relationship Id="rId11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38.xml"/><Relationship Id="rId10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37.xml"/><Relationship Id="rId9" Type="http://schemas.openxmlformats.org/officeDocument/2006/relationships/slideLayout" Target="../slideLayouts/slideLayout842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7.xml"/><Relationship Id="rId7" Type="http://schemas.openxmlformats.org/officeDocument/2006/relationships/slideLayout" Target="../slideLayouts/slideLayout851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46.xml"/><Relationship Id="rId1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5.xml"/><Relationship Id="rId5" Type="http://schemas.openxmlformats.org/officeDocument/2006/relationships/slideLayout" Target="../slideLayouts/slideLayout849.xml"/><Relationship Id="rId10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53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3.xml"/><Relationship Id="rId3" Type="http://schemas.openxmlformats.org/officeDocument/2006/relationships/slideLayout" Target="../slideLayouts/slideLayout858.xml"/><Relationship Id="rId7" Type="http://schemas.openxmlformats.org/officeDocument/2006/relationships/slideLayout" Target="../slideLayouts/slideLayout862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857.xml"/><Relationship Id="rId1" Type="http://schemas.openxmlformats.org/officeDocument/2006/relationships/slideLayout" Target="../slideLayouts/slideLayout856.xml"/><Relationship Id="rId6" Type="http://schemas.openxmlformats.org/officeDocument/2006/relationships/slideLayout" Target="../slideLayouts/slideLayout861.xml"/><Relationship Id="rId11" Type="http://schemas.openxmlformats.org/officeDocument/2006/relationships/slideLayout" Target="../slideLayouts/slideLayout866.xml"/><Relationship Id="rId5" Type="http://schemas.openxmlformats.org/officeDocument/2006/relationships/slideLayout" Target="../slideLayouts/slideLayout860.xml"/><Relationship Id="rId10" Type="http://schemas.openxmlformats.org/officeDocument/2006/relationships/slideLayout" Target="../slideLayouts/slideLayout865.xml"/><Relationship Id="rId4" Type="http://schemas.openxmlformats.org/officeDocument/2006/relationships/slideLayout" Target="../slideLayouts/slideLayout859.xml"/><Relationship Id="rId9" Type="http://schemas.openxmlformats.org/officeDocument/2006/relationships/slideLayout" Target="../slideLayouts/slideLayout864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4.xml"/><Relationship Id="rId3" Type="http://schemas.openxmlformats.org/officeDocument/2006/relationships/slideLayout" Target="../slideLayouts/slideLayout869.xml"/><Relationship Id="rId7" Type="http://schemas.openxmlformats.org/officeDocument/2006/relationships/slideLayout" Target="../slideLayouts/slideLayout873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868.xml"/><Relationship Id="rId1" Type="http://schemas.openxmlformats.org/officeDocument/2006/relationships/slideLayout" Target="../slideLayouts/slideLayout867.xml"/><Relationship Id="rId6" Type="http://schemas.openxmlformats.org/officeDocument/2006/relationships/slideLayout" Target="../slideLayouts/slideLayout872.xml"/><Relationship Id="rId11" Type="http://schemas.openxmlformats.org/officeDocument/2006/relationships/slideLayout" Target="../slideLayouts/slideLayout877.xml"/><Relationship Id="rId5" Type="http://schemas.openxmlformats.org/officeDocument/2006/relationships/slideLayout" Target="../slideLayouts/slideLayout871.xml"/><Relationship Id="rId10" Type="http://schemas.openxmlformats.org/officeDocument/2006/relationships/slideLayout" Target="../slideLayouts/slideLayout876.xml"/><Relationship Id="rId4" Type="http://schemas.openxmlformats.org/officeDocument/2006/relationships/slideLayout" Target="../slideLayouts/slideLayout870.xml"/><Relationship Id="rId9" Type="http://schemas.openxmlformats.org/officeDocument/2006/relationships/slideLayout" Target="../slideLayouts/slideLayout875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80.xml"/><Relationship Id="rId7" Type="http://schemas.openxmlformats.org/officeDocument/2006/relationships/slideLayout" Target="../slideLayouts/slideLayout884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879.xml"/><Relationship Id="rId1" Type="http://schemas.openxmlformats.org/officeDocument/2006/relationships/slideLayout" Target="../slideLayouts/slideLayout878.xml"/><Relationship Id="rId6" Type="http://schemas.openxmlformats.org/officeDocument/2006/relationships/slideLayout" Target="../slideLayouts/slideLayout883.xml"/><Relationship Id="rId11" Type="http://schemas.openxmlformats.org/officeDocument/2006/relationships/slideLayout" Target="../slideLayouts/slideLayout888.xml"/><Relationship Id="rId5" Type="http://schemas.openxmlformats.org/officeDocument/2006/relationships/slideLayout" Target="../slideLayouts/slideLayout882.xml"/><Relationship Id="rId10" Type="http://schemas.openxmlformats.org/officeDocument/2006/relationships/slideLayout" Target="../slideLayouts/slideLayout887.xml"/><Relationship Id="rId4" Type="http://schemas.openxmlformats.org/officeDocument/2006/relationships/slideLayout" Target="../slideLayouts/slideLayout881.xml"/><Relationship Id="rId9" Type="http://schemas.openxmlformats.org/officeDocument/2006/relationships/slideLayout" Target="../slideLayouts/slideLayout886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6.xml"/><Relationship Id="rId13" Type="http://schemas.openxmlformats.org/officeDocument/2006/relationships/theme" Target="../theme/theme86.xml"/><Relationship Id="rId3" Type="http://schemas.openxmlformats.org/officeDocument/2006/relationships/slideLayout" Target="../slideLayouts/slideLayout891.xml"/><Relationship Id="rId7" Type="http://schemas.openxmlformats.org/officeDocument/2006/relationships/slideLayout" Target="../slideLayouts/slideLayout895.xml"/><Relationship Id="rId12" Type="http://schemas.openxmlformats.org/officeDocument/2006/relationships/slideLayout" Target="../slideLayouts/slideLayout900.xml"/><Relationship Id="rId2" Type="http://schemas.openxmlformats.org/officeDocument/2006/relationships/slideLayout" Target="../slideLayouts/slideLayout890.xml"/><Relationship Id="rId1" Type="http://schemas.openxmlformats.org/officeDocument/2006/relationships/slideLayout" Target="../slideLayouts/slideLayout889.xml"/><Relationship Id="rId6" Type="http://schemas.openxmlformats.org/officeDocument/2006/relationships/slideLayout" Target="../slideLayouts/slideLayout894.xml"/><Relationship Id="rId11" Type="http://schemas.openxmlformats.org/officeDocument/2006/relationships/slideLayout" Target="../slideLayouts/slideLayout899.xml"/><Relationship Id="rId5" Type="http://schemas.openxmlformats.org/officeDocument/2006/relationships/slideLayout" Target="../slideLayouts/slideLayout893.xml"/><Relationship Id="rId10" Type="http://schemas.openxmlformats.org/officeDocument/2006/relationships/slideLayout" Target="../slideLayouts/slideLayout898.xml"/><Relationship Id="rId4" Type="http://schemas.openxmlformats.org/officeDocument/2006/relationships/slideLayout" Target="../slideLayouts/slideLayout892.xml"/><Relationship Id="rId9" Type="http://schemas.openxmlformats.org/officeDocument/2006/relationships/slideLayout" Target="../slideLayouts/slideLayout897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8.xml"/><Relationship Id="rId3" Type="http://schemas.openxmlformats.org/officeDocument/2006/relationships/slideLayout" Target="../slideLayouts/slideLayout903.xml"/><Relationship Id="rId7" Type="http://schemas.openxmlformats.org/officeDocument/2006/relationships/slideLayout" Target="../slideLayouts/slideLayout907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02.xml"/><Relationship Id="rId1" Type="http://schemas.openxmlformats.org/officeDocument/2006/relationships/slideLayout" Target="../slideLayouts/slideLayout901.xml"/><Relationship Id="rId6" Type="http://schemas.openxmlformats.org/officeDocument/2006/relationships/slideLayout" Target="../slideLayouts/slideLayout906.xml"/><Relationship Id="rId11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905.xml"/><Relationship Id="rId10" Type="http://schemas.openxmlformats.org/officeDocument/2006/relationships/slideLayout" Target="../slideLayouts/slideLayout910.xml"/><Relationship Id="rId4" Type="http://schemas.openxmlformats.org/officeDocument/2006/relationships/slideLayout" Target="../slideLayouts/slideLayout904.xml"/><Relationship Id="rId9" Type="http://schemas.openxmlformats.org/officeDocument/2006/relationships/slideLayout" Target="../slideLayouts/slideLayout909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9.xml"/><Relationship Id="rId3" Type="http://schemas.openxmlformats.org/officeDocument/2006/relationships/slideLayout" Target="../slideLayouts/slideLayout914.xml"/><Relationship Id="rId7" Type="http://schemas.openxmlformats.org/officeDocument/2006/relationships/slideLayout" Target="../slideLayouts/slideLayout918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13.xml"/><Relationship Id="rId1" Type="http://schemas.openxmlformats.org/officeDocument/2006/relationships/slideLayout" Target="../slideLayouts/slideLayout912.xml"/><Relationship Id="rId6" Type="http://schemas.openxmlformats.org/officeDocument/2006/relationships/slideLayout" Target="../slideLayouts/slideLayout917.xml"/><Relationship Id="rId11" Type="http://schemas.openxmlformats.org/officeDocument/2006/relationships/slideLayout" Target="../slideLayouts/slideLayout922.xml"/><Relationship Id="rId5" Type="http://schemas.openxmlformats.org/officeDocument/2006/relationships/slideLayout" Target="../slideLayouts/slideLayout916.xml"/><Relationship Id="rId10" Type="http://schemas.openxmlformats.org/officeDocument/2006/relationships/slideLayout" Target="../slideLayouts/slideLayout921.xml"/><Relationship Id="rId4" Type="http://schemas.openxmlformats.org/officeDocument/2006/relationships/slideLayout" Target="../slideLayouts/slideLayout915.xml"/><Relationship Id="rId9" Type="http://schemas.openxmlformats.org/officeDocument/2006/relationships/slideLayout" Target="../slideLayouts/slideLayout92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642C4C1-B3B6-44AB-91A5-21E98D318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4" r:id="rId1"/>
    <p:sldLayoutId id="2147485701" r:id="rId2"/>
    <p:sldLayoutId id="2147485700" r:id="rId3"/>
    <p:sldLayoutId id="2147485699" r:id="rId4"/>
    <p:sldLayoutId id="2147485698" r:id="rId5"/>
    <p:sldLayoutId id="2147485697" r:id="rId6"/>
    <p:sldLayoutId id="2147485696" r:id="rId7"/>
    <p:sldLayoutId id="2147485695" r:id="rId8"/>
    <p:sldLayoutId id="2147485694" r:id="rId9"/>
    <p:sldLayoutId id="2147485693" r:id="rId10"/>
    <p:sldLayoutId id="21474856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D4315A8-6A23-4DC6-A077-7DAA6B683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5813" r:id="rId2"/>
    <p:sldLayoutId id="2147485812" r:id="rId3"/>
    <p:sldLayoutId id="2147485811" r:id="rId4"/>
    <p:sldLayoutId id="2147485810" r:id="rId5"/>
    <p:sldLayoutId id="2147485809" r:id="rId6"/>
    <p:sldLayoutId id="2147485808" r:id="rId7"/>
    <p:sldLayoutId id="2147485807" r:id="rId8"/>
    <p:sldLayoutId id="2147485806" r:id="rId9"/>
    <p:sldLayoutId id="2147485805" r:id="rId10"/>
    <p:sldLayoutId id="214748580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43340F3-5755-44CE-BB46-25C5860BD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4" r:id="rId1"/>
    <p:sldLayoutId id="2147485823" r:id="rId2"/>
    <p:sldLayoutId id="2147485822" r:id="rId3"/>
    <p:sldLayoutId id="2147485821" r:id="rId4"/>
    <p:sldLayoutId id="2147485820" r:id="rId5"/>
    <p:sldLayoutId id="2147485819" r:id="rId6"/>
    <p:sldLayoutId id="2147485818" r:id="rId7"/>
    <p:sldLayoutId id="2147485817" r:id="rId8"/>
    <p:sldLayoutId id="2147485816" r:id="rId9"/>
    <p:sldLayoutId id="2147485815" r:id="rId10"/>
    <p:sldLayoutId id="21474858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7743D82-0ADB-40C7-82FB-2BC93744B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4" r:id="rId1"/>
    <p:sldLayoutId id="2147485833" r:id="rId2"/>
    <p:sldLayoutId id="2147485832" r:id="rId3"/>
    <p:sldLayoutId id="2147485831" r:id="rId4"/>
    <p:sldLayoutId id="2147485830" r:id="rId5"/>
    <p:sldLayoutId id="2147485829" r:id="rId6"/>
    <p:sldLayoutId id="2147485828" r:id="rId7"/>
    <p:sldLayoutId id="2147485827" r:id="rId8"/>
    <p:sldLayoutId id="2147485826" r:id="rId9"/>
    <p:sldLayoutId id="2147485825" r:id="rId10"/>
    <p:sldLayoutId id="2147485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E971F8A-0734-46F2-A315-6208D7DC8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5" r:id="rId1"/>
    <p:sldLayoutId id="2147485844" r:id="rId2"/>
    <p:sldLayoutId id="2147485843" r:id="rId3"/>
    <p:sldLayoutId id="2147485842" r:id="rId4"/>
    <p:sldLayoutId id="2147485841" r:id="rId5"/>
    <p:sldLayoutId id="2147485840" r:id="rId6"/>
    <p:sldLayoutId id="2147485839" r:id="rId7"/>
    <p:sldLayoutId id="2147485838" r:id="rId8"/>
    <p:sldLayoutId id="2147485837" r:id="rId9"/>
    <p:sldLayoutId id="2147485836" r:id="rId10"/>
    <p:sldLayoutId id="21474858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221939A-FBC8-46C0-B7C9-F2E6809E1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5" r:id="rId1"/>
    <p:sldLayoutId id="2147485854" r:id="rId2"/>
    <p:sldLayoutId id="2147485853" r:id="rId3"/>
    <p:sldLayoutId id="2147485852" r:id="rId4"/>
    <p:sldLayoutId id="2147485851" r:id="rId5"/>
    <p:sldLayoutId id="2147485850" r:id="rId6"/>
    <p:sldLayoutId id="2147485849" r:id="rId7"/>
    <p:sldLayoutId id="2147485848" r:id="rId8"/>
    <p:sldLayoutId id="2147485847" r:id="rId9"/>
    <p:sldLayoutId id="2147485846" r:id="rId10"/>
    <p:sldLayoutId id="21474858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80533D-1263-45B1-AEBE-CAE8C3F94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66" r:id="rId1"/>
    <p:sldLayoutId id="2147485865" r:id="rId2"/>
    <p:sldLayoutId id="2147485864" r:id="rId3"/>
    <p:sldLayoutId id="2147485863" r:id="rId4"/>
    <p:sldLayoutId id="2147485862" r:id="rId5"/>
    <p:sldLayoutId id="2147485861" r:id="rId6"/>
    <p:sldLayoutId id="2147485860" r:id="rId7"/>
    <p:sldLayoutId id="2147485859" r:id="rId8"/>
    <p:sldLayoutId id="2147485858" r:id="rId9"/>
    <p:sldLayoutId id="2147485857" r:id="rId10"/>
    <p:sldLayoutId id="21474858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D8D16A0-9B94-4685-9E14-A9C529159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6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6312E33-09AA-4F80-8B46-71FD7D3A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7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38E954B-9E49-43DF-852C-C8888C296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8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E7F24C5-0498-4E65-B4F0-2A888C1A0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9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A148FDB-0D68-4CB5-AECD-5ECD13335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2" r:id="rId1"/>
    <p:sldLayoutId id="2147485711" r:id="rId2"/>
    <p:sldLayoutId id="2147485710" r:id="rId3"/>
    <p:sldLayoutId id="2147485709" r:id="rId4"/>
    <p:sldLayoutId id="2147485708" r:id="rId5"/>
    <p:sldLayoutId id="2147485707" r:id="rId6"/>
    <p:sldLayoutId id="2147485706" r:id="rId7"/>
    <p:sldLayoutId id="2147485705" r:id="rId8"/>
    <p:sldLayoutId id="2147485704" r:id="rId9"/>
    <p:sldLayoutId id="2147485703" r:id="rId10"/>
    <p:sldLayoutId id="2147485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2FA59F0-6646-493D-AC69-1AA854114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0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70CF636-6CB3-4429-837B-21EE2F631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1" r:id="rId1"/>
    <p:sldLayoutId id="2147485876" r:id="rId2"/>
    <p:sldLayoutId id="2147485875" r:id="rId3"/>
    <p:sldLayoutId id="2147485874" r:id="rId4"/>
    <p:sldLayoutId id="2147485873" r:id="rId5"/>
    <p:sldLayoutId id="2147485872" r:id="rId6"/>
    <p:sldLayoutId id="2147485871" r:id="rId7"/>
    <p:sldLayoutId id="2147485870" r:id="rId8"/>
    <p:sldLayoutId id="2147485869" r:id="rId9"/>
    <p:sldLayoutId id="2147485868" r:id="rId10"/>
    <p:sldLayoutId id="21474858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7D94E92-8926-4D08-8D7A-DBF2A298C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2" r:id="rId1"/>
    <p:sldLayoutId id="2147485886" r:id="rId2"/>
    <p:sldLayoutId id="2147485885" r:id="rId3"/>
    <p:sldLayoutId id="2147485884" r:id="rId4"/>
    <p:sldLayoutId id="2147485883" r:id="rId5"/>
    <p:sldLayoutId id="2147485882" r:id="rId6"/>
    <p:sldLayoutId id="2147485881" r:id="rId7"/>
    <p:sldLayoutId id="2147485880" r:id="rId8"/>
    <p:sldLayoutId id="2147485879" r:id="rId9"/>
    <p:sldLayoutId id="2147485878" r:id="rId10"/>
    <p:sldLayoutId id="21474858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389F5B2-01B8-4214-BAF8-B4E3FC652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3" r:id="rId1"/>
    <p:sldLayoutId id="2147485896" r:id="rId2"/>
    <p:sldLayoutId id="2147485895" r:id="rId3"/>
    <p:sldLayoutId id="2147485894" r:id="rId4"/>
    <p:sldLayoutId id="2147485893" r:id="rId5"/>
    <p:sldLayoutId id="2147485892" r:id="rId6"/>
    <p:sldLayoutId id="2147485891" r:id="rId7"/>
    <p:sldLayoutId id="2147485890" r:id="rId8"/>
    <p:sldLayoutId id="2147485889" r:id="rId9"/>
    <p:sldLayoutId id="2147485888" r:id="rId10"/>
    <p:sldLayoutId id="21474858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E73D0AD-4B41-4D72-8640-0CDD5F363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5906" r:id="rId2"/>
    <p:sldLayoutId id="2147485905" r:id="rId3"/>
    <p:sldLayoutId id="2147485904" r:id="rId4"/>
    <p:sldLayoutId id="2147485903" r:id="rId5"/>
    <p:sldLayoutId id="2147485902" r:id="rId6"/>
    <p:sldLayoutId id="2147485901" r:id="rId7"/>
    <p:sldLayoutId id="2147485900" r:id="rId8"/>
    <p:sldLayoutId id="2147485899" r:id="rId9"/>
    <p:sldLayoutId id="2147485898" r:id="rId10"/>
    <p:sldLayoutId id="21474858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F52B885-FC7D-4A0B-83ED-F3BCF6EA6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5" r:id="rId1"/>
    <p:sldLayoutId id="2147485916" r:id="rId2"/>
    <p:sldLayoutId id="2147485915" r:id="rId3"/>
    <p:sldLayoutId id="2147485914" r:id="rId4"/>
    <p:sldLayoutId id="2147485913" r:id="rId5"/>
    <p:sldLayoutId id="2147485912" r:id="rId6"/>
    <p:sldLayoutId id="2147485911" r:id="rId7"/>
    <p:sldLayoutId id="2147485910" r:id="rId8"/>
    <p:sldLayoutId id="2147485909" r:id="rId9"/>
    <p:sldLayoutId id="2147485908" r:id="rId10"/>
    <p:sldLayoutId id="21474859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683C102-23B1-4F62-B777-FEDAA53BE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6" r:id="rId1"/>
    <p:sldLayoutId id="2147485926" r:id="rId2"/>
    <p:sldLayoutId id="2147485925" r:id="rId3"/>
    <p:sldLayoutId id="2147485924" r:id="rId4"/>
    <p:sldLayoutId id="2147485923" r:id="rId5"/>
    <p:sldLayoutId id="2147485922" r:id="rId6"/>
    <p:sldLayoutId id="2147485921" r:id="rId7"/>
    <p:sldLayoutId id="2147485920" r:id="rId8"/>
    <p:sldLayoutId id="2147485919" r:id="rId9"/>
    <p:sldLayoutId id="2147485918" r:id="rId10"/>
    <p:sldLayoutId id="21474859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3508A93-4911-4236-A3A0-CD5F75650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5936" r:id="rId2"/>
    <p:sldLayoutId id="2147485935" r:id="rId3"/>
    <p:sldLayoutId id="2147485934" r:id="rId4"/>
    <p:sldLayoutId id="2147485933" r:id="rId5"/>
    <p:sldLayoutId id="2147485932" r:id="rId6"/>
    <p:sldLayoutId id="2147485931" r:id="rId7"/>
    <p:sldLayoutId id="2147485930" r:id="rId8"/>
    <p:sldLayoutId id="2147485929" r:id="rId9"/>
    <p:sldLayoutId id="2147485928" r:id="rId10"/>
    <p:sldLayoutId id="21474859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5EA13E1-AFE1-46AC-BD87-452204E92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8" r:id="rId1"/>
    <p:sldLayoutId id="2147485946" r:id="rId2"/>
    <p:sldLayoutId id="2147485945" r:id="rId3"/>
    <p:sldLayoutId id="2147485944" r:id="rId4"/>
    <p:sldLayoutId id="2147485943" r:id="rId5"/>
    <p:sldLayoutId id="2147485942" r:id="rId6"/>
    <p:sldLayoutId id="2147485941" r:id="rId7"/>
    <p:sldLayoutId id="2147485940" r:id="rId8"/>
    <p:sldLayoutId id="2147485939" r:id="rId9"/>
    <p:sldLayoutId id="2147485938" r:id="rId10"/>
    <p:sldLayoutId id="214748593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890C96F-731B-4D3A-8D79-EB3924BD8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9" r:id="rId1"/>
    <p:sldLayoutId id="2147485956" r:id="rId2"/>
    <p:sldLayoutId id="2147485955" r:id="rId3"/>
    <p:sldLayoutId id="2147485954" r:id="rId4"/>
    <p:sldLayoutId id="2147485953" r:id="rId5"/>
    <p:sldLayoutId id="2147485952" r:id="rId6"/>
    <p:sldLayoutId id="2147485951" r:id="rId7"/>
    <p:sldLayoutId id="2147485950" r:id="rId8"/>
    <p:sldLayoutId id="2147485949" r:id="rId9"/>
    <p:sldLayoutId id="2147485948" r:id="rId10"/>
    <p:sldLayoutId id="21474859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95223D7-B348-4392-9792-66FCBB5B7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5" r:id="rId1"/>
    <p:sldLayoutId id="2147485722" r:id="rId2"/>
    <p:sldLayoutId id="2147485721" r:id="rId3"/>
    <p:sldLayoutId id="2147485720" r:id="rId4"/>
    <p:sldLayoutId id="2147485719" r:id="rId5"/>
    <p:sldLayoutId id="2147485718" r:id="rId6"/>
    <p:sldLayoutId id="2147485717" r:id="rId7"/>
    <p:sldLayoutId id="2147485716" r:id="rId8"/>
    <p:sldLayoutId id="2147485715" r:id="rId9"/>
    <p:sldLayoutId id="2147485714" r:id="rId10"/>
    <p:sldLayoutId id="214748571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C1020A2-9946-48F8-8868-444575878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0" r:id="rId1"/>
    <p:sldLayoutId id="2147485966" r:id="rId2"/>
    <p:sldLayoutId id="2147485965" r:id="rId3"/>
    <p:sldLayoutId id="2147485964" r:id="rId4"/>
    <p:sldLayoutId id="2147485963" r:id="rId5"/>
    <p:sldLayoutId id="2147485962" r:id="rId6"/>
    <p:sldLayoutId id="2147485961" r:id="rId7"/>
    <p:sldLayoutId id="2147485960" r:id="rId8"/>
    <p:sldLayoutId id="2147485959" r:id="rId9"/>
    <p:sldLayoutId id="2147485958" r:id="rId10"/>
    <p:sldLayoutId id="214748595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2C86C3C-4F83-4B8E-8A49-8746FEE60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5976" r:id="rId2"/>
    <p:sldLayoutId id="2147485975" r:id="rId3"/>
    <p:sldLayoutId id="2147485974" r:id="rId4"/>
    <p:sldLayoutId id="2147485973" r:id="rId5"/>
    <p:sldLayoutId id="2147485972" r:id="rId6"/>
    <p:sldLayoutId id="2147485971" r:id="rId7"/>
    <p:sldLayoutId id="2147485970" r:id="rId8"/>
    <p:sldLayoutId id="2147485969" r:id="rId9"/>
    <p:sldLayoutId id="2147485968" r:id="rId10"/>
    <p:sldLayoutId id="21474859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0BE4F58-28DD-47F4-AA25-9FFCEB0B0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2" r:id="rId1"/>
    <p:sldLayoutId id="2147485986" r:id="rId2"/>
    <p:sldLayoutId id="2147485985" r:id="rId3"/>
    <p:sldLayoutId id="2147485984" r:id="rId4"/>
    <p:sldLayoutId id="2147485983" r:id="rId5"/>
    <p:sldLayoutId id="2147485982" r:id="rId6"/>
    <p:sldLayoutId id="2147485981" r:id="rId7"/>
    <p:sldLayoutId id="2147485980" r:id="rId8"/>
    <p:sldLayoutId id="2147485979" r:id="rId9"/>
    <p:sldLayoutId id="2147485978" r:id="rId10"/>
    <p:sldLayoutId id="21474859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7260F96-F49B-4821-9B6B-FAF38D45D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3" r:id="rId1"/>
    <p:sldLayoutId id="2147485996" r:id="rId2"/>
    <p:sldLayoutId id="2147485995" r:id="rId3"/>
    <p:sldLayoutId id="2147485994" r:id="rId4"/>
    <p:sldLayoutId id="2147485993" r:id="rId5"/>
    <p:sldLayoutId id="2147485992" r:id="rId6"/>
    <p:sldLayoutId id="2147485991" r:id="rId7"/>
    <p:sldLayoutId id="2147485990" r:id="rId8"/>
    <p:sldLayoutId id="2147485989" r:id="rId9"/>
    <p:sldLayoutId id="2147485988" r:id="rId10"/>
    <p:sldLayoutId id="214748598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1056692-17DA-4C09-AB34-965134D71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4" r:id="rId1"/>
    <p:sldLayoutId id="2147486006" r:id="rId2"/>
    <p:sldLayoutId id="2147486005" r:id="rId3"/>
    <p:sldLayoutId id="2147486004" r:id="rId4"/>
    <p:sldLayoutId id="2147486003" r:id="rId5"/>
    <p:sldLayoutId id="2147486002" r:id="rId6"/>
    <p:sldLayoutId id="2147486001" r:id="rId7"/>
    <p:sldLayoutId id="2147486000" r:id="rId8"/>
    <p:sldLayoutId id="2147485999" r:id="rId9"/>
    <p:sldLayoutId id="2147485998" r:id="rId10"/>
    <p:sldLayoutId id="21474859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F789435-39F5-463A-969E-81B880D25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5" r:id="rId1"/>
    <p:sldLayoutId id="2147486016" r:id="rId2"/>
    <p:sldLayoutId id="2147486015" r:id="rId3"/>
    <p:sldLayoutId id="2147486014" r:id="rId4"/>
    <p:sldLayoutId id="2147486013" r:id="rId5"/>
    <p:sldLayoutId id="2147486012" r:id="rId6"/>
    <p:sldLayoutId id="2147486011" r:id="rId7"/>
    <p:sldLayoutId id="2147486010" r:id="rId8"/>
    <p:sldLayoutId id="2147486009" r:id="rId9"/>
    <p:sldLayoutId id="2147486008" r:id="rId10"/>
    <p:sldLayoutId id="21474860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5FEF26D-75C2-4183-AFC0-92B81F465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6" r:id="rId1"/>
    <p:sldLayoutId id="2147486026" r:id="rId2"/>
    <p:sldLayoutId id="2147486025" r:id="rId3"/>
    <p:sldLayoutId id="2147486024" r:id="rId4"/>
    <p:sldLayoutId id="2147486023" r:id="rId5"/>
    <p:sldLayoutId id="2147486022" r:id="rId6"/>
    <p:sldLayoutId id="2147486021" r:id="rId7"/>
    <p:sldLayoutId id="2147486020" r:id="rId8"/>
    <p:sldLayoutId id="2147486019" r:id="rId9"/>
    <p:sldLayoutId id="2147486018" r:id="rId10"/>
    <p:sldLayoutId id="21474860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1394AFE-D3C0-4235-A5ED-45B60786F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7" r:id="rId1"/>
    <p:sldLayoutId id="2147486036" r:id="rId2"/>
    <p:sldLayoutId id="2147486035" r:id="rId3"/>
    <p:sldLayoutId id="2147486034" r:id="rId4"/>
    <p:sldLayoutId id="2147486033" r:id="rId5"/>
    <p:sldLayoutId id="2147486032" r:id="rId6"/>
    <p:sldLayoutId id="2147486031" r:id="rId7"/>
    <p:sldLayoutId id="2147486030" r:id="rId8"/>
    <p:sldLayoutId id="2147486029" r:id="rId9"/>
    <p:sldLayoutId id="2147486028" r:id="rId10"/>
    <p:sldLayoutId id="21474860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4A48009-054A-4DC5-A986-B5202F4A0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8" r:id="rId1"/>
    <p:sldLayoutId id="2147486047" r:id="rId2"/>
    <p:sldLayoutId id="2147486046" r:id="rId3"/>
    <p:sldLayoutId id="2147486045" r:id="rId4"/>
    <p:sldLayoutId id="2147486044" r:id="rId5"/>
    <p:sldLayoutId id="2147486043" r:id="rId6"/>
    <p:sldLayoutId id="2147486042" r:id="rId7"/>
    <p:sldLayoutId id="2147486041" r:id="rId8"/>
    <p:sldLayoutId id="2147486040" r:id="rId9"/>
    <p:sldLayoutId id="2147486039" r:id="rId10"/>
    <p:sldLayoutId id="2147486038" r:id="rId11"/>
    <p:sldLayoutId id="21474860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2E17842-0DB0-4D96-99EC-FFE66BD38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60" r:id="rId1"/>
    <p:sldLayoutId id="2147486059" r:id="rId2"/>
    <p:sldLayoutId id="2147486058" r:id="rId3"/>
    <p:sldLayoutId id="2147486057" r:id="rId4"/>
    <p:sldLayoutId id="2147486056" r:id="rId5"/>
    <p:sldLayoutId id="2147486055" r:id="rId6"/>
    <p:sldLayoutId id="2147486054" r:id="rId7"/>
    <p:sldLayoutId id="2147486053" r:id="rId8"/>
    <p:sldLayoutId id="2147486052" r:id="rId9"/>
    <p:sldLayoutId id="2147486051" r:id="rId10"/>
    <p:sldLayoutId id="2147486050" r:id="rId11"/>
    <p:sldLayoutId id="21474860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A3BCC834-49EE-486F-A799-7F482A733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6" r:id="rId1"/>
    <p:sldLayoutId id="2147485732" r:id="rId2"/>
    <p:sldLayoutId id="2147485731" r:id="rId3"/>
    <p:sldLayoutId id="2147485730" r:id="rId4"/>
    <p:sldLayoutId id="2147485729" r:id="rId5"/>
    <p:sldLayoutId id="2147485728" r:id="rId6"/>
    <p:sldLayoutId id="2147485727" r:id="rId7"/>
    <p:sldLayoutId id="2147485726" r:id="rId8"/>
    <p:sldLayoutId id="2147485725" r:id="rId9"/>
    <p:sldLayoutId id="2147485724" r:id="rId10"/>
    <p:sldLayoutId id="214748572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D9EAD6D-7B63-4063-8E6C-3CB06EFFB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2" r:id="rId1"/>
    <p:sldLayoutId id="2147486071" r:id="rId2"/>
    <p:sldLayoutId id="2147486070" r:id="rId3"/>
    <p:sldLayoutId id="2147486069" r:id="rId4"/>
    <p:sldLayoutId id="2147486068" r:id="rId5"/>
    <p:sldLayoutId id="2147486067" r:id="rId6"/>
    <p:sldLayoutId id="2147486066" r:id="rId7"/>
    <p:sldLayoutId id="2147486065" r:id="rId8"/>
    <p:sldLayoutId id="2147486064" r:id="rId9"/>
    <p:sldLayoutId id="2147486063" r:id="rId10"/>
    <p:sldLayoutId id="2147486062" r:id="rId11"/>
    <p:sldLayoutId id="21474860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71601DA4-7907-4518-963F-50DB4E481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608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106" r:id="rId2"/>
    <p:sldLayoutId id="2147486105" r:id="rId3"/>
    <p:sldLayoutId id="2147486104" r:id="rId4"/>
    <p:sldLayoutId id="2147486103" r:id="rId5"/>
    <p:sldLayoutId id="2147486102" r:id="rId6"/>
    <p:sldLayoutId id="2147486101" r:id="rId7"/>
    <p:sldLayoutId id="2147486100" r:id="rId8"/>
    <p:sldLayoutId id="2147486099" r:id="rId9"/>
    <p:sldLayoutId id="2147486098" r:id="rId10"/>
    <p:sldLayoutId id="21474860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474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7492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47493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447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24CA302-DCD5-42D1-8EF7-99F98AD6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1" r:id="rId1"/>
    <p:sldLayoutId id="2147486136" r:id="rId2"/>
    <p:sldLayoutId id="2147486135" r:id="rId3"/>
    <p:sldLayoutId id="2147486134" r:id="rId4"/>
    <p:sldLayoutId id="2147486133" r:id="rId5"/>
    <p:sldLayoutId id="2147486132" r:id="rId6"/>
    <p:sldLayoutId id="2147486131" r:id="rId7"/>
    <p:sldLayoutId id="2147486130" r:id="rId8"/>
    <p:sldLayoutId id="2147486129" r:id="rId9"/>
    <p:sldLayoutId id="2147486128" r:id="rId10"/>
    <p:sldLayoutId id="214748612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2C4F6944-AAF7-4B68-A4E9-FBC0BCD73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07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3" r:id="rId1"/>
    <p:sldLayoutId id="2147486156" r:id="rId2"/>
    <p:sldLayoutId id="2147486155" r:id="rId3"/>
    <p:sldLayoutId id="2147486154" r:id="rId4"/>
    <p:sldLayoutId id="2147486153" r:id="rId5"/>
    <p:sldLayoutId id="2147486152" r:id="rId6"/>
    <p:sldLayoutId id="2147486151" r:id="rId7"/>
    <p:sldLayoutId id="2147486150" r:id="rId8"/>
    <p:sldLayoutId id="2147486149" r:id="rId9"/>
    <p:sldLayoutId id="2147486148" r:id="rId10"/>
    <p:sldLayoutId id="21474861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AC3B1C3F-5442-4583-979F-58F54A543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2231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4" r:id="rId1"/>
    <p:sldLayoutId id="2147486166" r:id="rId2"/>
    <p:sldLayoutId id="2147486165" r:id="rId3"/>
    <p:sldLayoutId id="2147486164" r:id="rId4"/>
    <p:sldLayoutId id="2147486163" r:id="rId5"/>
    <p:sldLayoutId id="2147486162" r:id="rId6"/>
    <p:sldLayoutId id="2147486161" r:id="rId7"/>
    <p:sldLayoutId id="2147486160" r:id="rId8"/>
    <p:sldLayoutId id="2147486159" r:id="rId9"/>
    <p:sldLayoutId id="2147486158" r:id="rId10"/>
    <p:sldLayoutId id="214748615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BD5C358B-313B-41EE-8B55-C967E07C2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32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5" r:id="rId1"/>
    <p:sldLayoutId id="2147486176" r:id="rId2"/>
    <p:sldLayoutId id="2147486175" r:id="rId3"/>
    <p:sldLayoutId id="2147486174" r:id="rId4"/>
    <p:sldLayoutId id="2147486173" r:id="rId5"/>
    <p:sldLayoutId id="2147486172" r:id="rId6"/>
    <p:sldLayoutId id="2147486171" r:id="rId7"/>
    <p:sldLayoutId id="2147486170" r:id="rId8"/>
    <p:sldLayoutId id="2147486169" r:id="rId9"/>
    <p:sldLayoutId id="2147486168" r:id="rId10"/>
    <p:sldLayoutId id="21474861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2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3" name="Rectangle 205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4" name="Rectangle 205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087DC5DA-9F3F-41DA-86E1-A9FC5B099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4279" name="Picture 2055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6" r:id="rId1"/>
    <p:sldLayoutId id="2147486186" r:id="rId2"/>
    <p:sldLayoutId id="2147486185" r:id="rId3"/>
    <p:sldLayoutId id="2147486184" r:id="rId4"/>
    <p:sldLayoutId id="2147486183" r:id="rId5"/>
    <p:sldLayoutId id="2147486182" r:id="rId6"/>
    <p:sldLayoutId id="2147486181" r:id="rId7"/>
    <p:sldLayoutId id="2147486180" r:id="rId8"/>
    <p:sldLayoutId id="2147486179" r:id="rId9"/>
    <p:sldLayoutId id="2147486178" r:id="rId10"/>
    <p:sldLayoutId id="21474861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9A765E46-F16C-4ED8-9874-D5B61E1D6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63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8" r:id="rId1"/>
    <p:sldLayoutId id="2147486206" r:id="rId2"/>
    <p:sldLayoutId id="2147486205" r:id="rId3"/>
    <p:sldLayoutId id="2147486204" r:id="rId4"/>
    <p:sldLayoutId id="2147486203" r:id="rId5"/>
    <p:sldLayoutId id="2147486202" r:id="rId6"/>
    <p:sldLayoutId id="2147486201" r:id="rId7"/>
    <p:sldLayoutId id="2147486200" r:id="rId8"/>
    <p:sldLayoutId id="2147486199" r:id="rId9"/>
    <p:sldLayoutId id="2147486198" r:id="rId10"/>
    <p:sldLayoutId id="214748619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2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65D16407-55CF-4560-A228-EA5E96684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73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216" r:id="rId2"/>
    <p:sldLayoutId id="2147486215" r:id="rId3"/>
    <p:sldLayoutId id="2147486214" r:id="rId4"/>
    <p:sldLayoutId id="2147486213" r:id="rId5"/>
    <p:sldLayoutId id="2147486212" r:id="rId6"/>
    <p:sldLayoutId id="2147486211" r:id="rId7"/>
    <p:sldLayoutId id="2147486210" r:id="rId8"/>
    <p:sldLayoutId id="2147486209" r:id="rId9"/>
    <p:sldLayoutId id="2147486208" r:id="rId10"/>
    <p:sldLayoutId id="214748620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F31D271-6506-45AA-8653-88CB102E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0" r:id="rId1"/>
    <p:sldLayoutId id="2147486226" r:id="rId2"/>
    <p:sldLayoutId id="2147486225" r:id="rId3"/>
    <p:sldLayoutId id="2147486224" r:id="rId4"/>
    <p:sldLayoutId id="2147486223" r:id="rId5"/>
    <p:sldLayoutId id="2147486222" r:id="rId6"/>
    <p:sldLayoutId id="2147486221" r:id="rId7"/>
    <p:sldLayoutId id="2147486220" r:id="rId8"/>
    <p:sldLayoutId id="2147486219" r:id="rId9"/>
    <p:sldLayoutId id="2147486218" r:id="rId10"/>
    <p:sldLayoutId id="21474862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ED836A4-D696-4837-9DFF-26D800507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7" r:id="rId1"/>
    <p:sldLayoutId id="2147485742" r:id="rId2"/>
    <p:sldLayoutId id="2147485741" r:id="rId3"/>
    <p:sldLayoutId id="2147485740" r:id="rId4"/>
    <p:sldLayoutId id="2147485739" r:id="rId5"/>
    <p:sldLayoutId id="2147485738" r:id="rId6"/>
    <p:sldLayoutId id="2147485737" r:id="rId7"/>
    <p:sldLayoutId id="2147485736" r:id="rId8"/>
    <p:sldLayoutId id="2147485735" r:id="rId9"/>
    <p:sldLayoutId id="2147485734" r:id="rId10"/>
    <p:sldLayoutId id="21474857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FC34063-6781-469B-BB1E-C5B257CCC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9" r:id="rId1"/>
    <p:sldLayoutId id="2147486248" r:id="rId2"/>
    <p:sldLayoutId id="2147486247" r:id="rId3"/>
    <p:sldLayoutId id="2147486246" r:id="rId4"/>
    <p:sldLayoutId id="2147486245" r:id="rId5"/>
    <p:sldLayoutId id="2147486244" r:id="rId6"/>
    <p:sldLayoutId id="2147486243" r:id="rId7"/>
    <p:sldLayoutId id="2147486242" r:id="rId8"/>
    <p:sldLayoutId id="2147486241" r:id="rId9"/>
    <p:sldLayoutId id="2147486240" r:id="rId10"/>
    <p:sldLayoutId id="21474862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B79BB0C-3F4C-4C14-9598-40A2B4B3D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0" r:id="rId1"/>
    <p:sldLayoutId id="2147486259" r:id="rId2"/>
    <p:sldLayoutId id="2147486258" r:id="rId3"/>
    <p:sldLayoutId id="2147486257" r:id="rId4"/>
    <p:sldLayoutId id="2147486256" r:id="rId5"/>
    <p:sldLayoutId id="2147486255" r:id="rId6"/>
    <p:sldLayoutId id="2147486254" r:id="rId7"/>
    <p:sldLayoutId id="2147486253" r:id="rId8"/>
    <p:sldLayoutId id="2147486252" r:id="rId9"/>
    <p:sldLayoutId id="2147486251" r:id="rId10"/>
    <p:sldLayoutId id="21474862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880CA519-43F4-4FE2-ACA7-9C203B35D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1" r:id="rId1"/>
    <p:sldLayoutId id="2147486270" r:id="rId2"/>
    <p:sldLayoutId id="2147486269" r:id="rId3"/>
    <p:sldLayoutId id="2147486268" r:id="rId4"/>
    <p:sldLayoutId id="2147486267" r:id="rId5"/>
    <p:sldLayoutId id="2147486266" r:id="rId6"/>
    <p:sldLayoutId id="2147486265" r:id="rId7"/>
    <p:sldLayoutId id="2147486264" r:id="rId8"/>
    <p:sldLayoutId id="2147486263" r:id="rId9"/>
    <p:sldLayoutId id="2147486262" r:id="rId10"/>
    <p:sldLayoutId id="21474862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B272DB9E-FD32-4E6E-8C7C-44A048C0B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2" r:id="rId1"/>
    <p:sldLayoutId id="2147486281" r:id="rId2"/>
    <p:sldLayoutId id="2147486280" r:id="rId3"/>
    <p:sldLayoutId id="2147486279" r:id="rId4"/>
    <p:sldLayoutId id="2147486278" r:id="rId5"/>
    <p:sldLayoutId id="2147486277" r:id="rId6"/>
    <p:sldLayoutId id="2147486276" r:id="rId7"/>
    <p:sldLayoutId id="2147486275" r:id="rId8"/>
    <p:sldLayoutId id="2147486274" r:id="rId9"/>
    <p:sldLayoutId id="2147486273" r:id="rId10"/>
    <p:sldLayoutId id="2147486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AA623ECE-73C7-4654-A8B4-31148D04F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3" r:id="rId1"/>
    <p:sldLayoutId id="2147486292" r:id="rId2"/>
    <p:sldLayoutId id="2147486291" r:id="rId3"/>
    <p:sldLayoutId id="2147486290" r:id="rId4"/>
    <p:sldLayoutId id="2147486289" r:id="rId5"/>
    <p:sldLayoutId id="2147486288" r:id="rId6"/>
    <p:sldLayoutId id="2147486287" r:id="rId7"/>
    <p:sldLayoutId id="2147486286" r:id="rId8"/>
    <p:sldLayoutId id="2147486285" r:id="rId9"/>
    <p:sldLayoutId id="2147486284" r:id="rId10"/>
    <p:sldLayoutId id="21474862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93731B1-ECC2-42F1-92CD-16C68ED8D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4" r:id="rId1"/>
    <p:sldLayoutId id="2147486303" r:id="rId2"/>
    <p:sldLayoutId id="2147486302" r:id="rId3"/>
    <p:sldLayoutId id="2147486301" r:id="rId4"/>
    <p:sldLayoutId id="2147486300" r:id="rId5"/>
    <p:sldLayoutId id="2147486299" r:id="rId6"/>
    <p:sldLayoutId id="2147486298" r:id="rId7"/>
    <p:sldLayoutId id="2147486297" r:id="rId8"/>
    <p:sldLayoutId id="2147486296" r:id="rId9"/>
    <p:sldLayoutId id="2147486295" r:id="rId10"/>
    <p:sldLayoutId id="21474862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DF6FF8A-BAD5-4E6E-9787-0BC4B46FF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5" r:id="rId1"/>
    <p:sldLayoutId id="2147486314" r:id="rId2"/>
    <p:sldLayoutId id="2147486313" r:id="rId3"/>
    <p:sldLayoutId id="2147486312" r:id="rId4"/>
    <p:sldLayoutId id="2147486311" r:id="rId5"/>
    <p:sldLayoutId id="2147486310" r:id="rId6"/>
    <p:sldLayoutId id="2147486309" r:id="rId7"/>
    <p:sldLayoutId id="2147486308" r:id="rId8"/>
    <p:sldLayoutId id="2147486307" r:id="rId9"/>
    <p:sldLayoutId id="2147486306" r:id="rId10"/>
    <p:sldLayoutId id="2147486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DD79091-BEC3-4A06-8ABF-E57DAD560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6" r:id="rId1"/>
    <p:sldLayoutId id="2147486325" r:id="rId2"/>
    <p:sldLayoutId id="2147486324" r:id="rId3"/>
    <p:sldLayoutId id="2147486323" r:id="rId4"/>
    <p:sldLayoutId id="2147486322" r:id="rId5"/>
    <p:sldLayoutId id="2147486321" r:id="rId6"/>
    <p:sldLayoutId id="2147486320" r:id="rId7"/>
    <p:sldLayoutId id="2147486319" r:id="rId8"/>
    <p:sldLayoutId id="2147486318" r:id="rId9"/>
    <p:sldLayoutId id="2147486317" r:id="rId10"/>
    <p:sldLayoutId id="21474863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D12FAC0-25AD-4308-BA53-6FC77E713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1" r:id="rId1"/>
    <p:sldLayoutId id="2147486336" r:id="rId2"/>
    <p:sldLayoutId id="2147486335" r:id="rId3"/>
    <p:sldLayoutId id="2147486334" r:id="rId4"/>
    <p:sldLayoutId id="2147486333" r:id="rId5"/>
    <p:sldLayoutId id="2147486332" r:id="rId6"/>
    <p:sldLayoutId id="2147486331" r:id="rId7"/>
    <p:sldLayoutId id="2147486330" r:id="rId8"/>
    <p:sldLayoutId id="2147486329" r:id="rId9"/>
    <p:sldLayoutId id="2147486328" r:id="rId10"/>
    <p:sldLayoutId id="21474863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D2BF73F-A009-41FB-9959-75DB76FD7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346" r:id="rId2"/>
    <p:sldLayoutId id="2147486345" r:id="rId3"/>
    <p:sldLayoutId id="2147486344" r:id="rId4"/>
    <p:sldLayoutId id="2147486343" r:id="rId5"/>
    <p:sldLayoutId id="2147486342" r:id="rId6"/>
    <p:sldLayoutId id="2147486341" r:id="rId7"/>
    <p:sldLayoutId id="2147486340" r:id="rId8"/>
    <p:sldLayoutId id="2147486339" r:id="rId9"/>
    <p:sldLayoutId id="2147486338" r:id="rId10"/>
    <p:sldLayoutId id="214748633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EDC516EE-7091-4AFF-9C6D-2CAEF94A6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8" r:id="rId1"/>
    <p:sldLayoutId id="2147485752" r:id="rId2"/>
    <p:sldLayoutId id="2147485751" r:id="rId3"/>
    <p:sldLayoutId id="2147485750" r:id="rId4"/>
    <p:sldLayoutId id="2147485749" r:id="rId5"/>
    <p:sldLayoutId id="2147485748" r:id="rId6"/>
    <p:sldLayoutId id="2147485747" r:id="rId7"/>
    <p:sldLayoutId id="2147485746" r:id="rId8"/>
    <p:sldLayoutId id="2147485745" r:id="rId9"/>
    <p:sldLayoutId id="2147485744" r:id="rId10"/>
    <p:sldLayoutId id="21474857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310F13D-8BEB-4428-B8B0-128F432AC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3" r:id="rId1"/>
    <p:sldLayoutId id="2147486356" r:id="rId2"/>
    <p:sldLayoutId id="2147486355" r:id="rId3"/>
    <p:sldLayoutId id="2147486354" r:id="rId4"/>
    <p:sldLayoutId id="2147486353" r:id="rId5"/>
    <p:sldLayoutId id="2147486352" r:id="rId6"/>
    <p:sldLayoutId id="2147486351" r:id="rId7"/>
    <p:sldLayoutId id="2147486350" r:id="rId8"/>
    <p:sldLayoutId id="2147486349" r:id="rId9"/>
    <p:sldLayoutId id="2147486348" r:id="rId10"/>
    <p:sldLayoutId id="214748634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31A0E3AB-E1FC-49D9-8B3F-E6CEBC3D3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366" r:id="rId2"/>
    <p:sldLayoutId id="2147486365" r:id="rId3"/>
    <p:sldLayoutId id="2147486364" r:id="rId4"/>
    <p:sldLayoutId id="2147486363" r:id="rId5"/>
    <p:sldLayoutId id="2147486362" r:id="rId6"/>
    <p:sldLayoutId id="2147486361" r:id="rId7"/>
    <p:sldLayoutId id="2147486360" r:id="rId8"/>
    <p:sldLayoutId id="2147486359" r:id="rId9"/>
    <p:sldLayoutId id="2147486358" r:id="rId10"/>
    <p:sldLayoutId id="214748635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4E91AA2-EE3A-45DB-BACD-A03FE8789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5" r:id="rId1"/>
    <p:sldLayoutId id="2147486376" r:id="rId2"/>
    <p:sldLayoutId id="2147486375" r:id="rId3"/>
    <p:sldLayoutId id="2147486374" r:id="rId4"/>
    <p:sldLayoutId id="2147486373" r:id="rId5"/>
    <p:sldLayoutId id="2147486372" r:id="rId6"/>
    <p:sldLayoutId id="2147486371" r:id="rId7"/>
    <p:sldLayoutId id="2147486370" r:id="rId8"/>
    <p:sldLayoutId id="2147486369" r:id="rId9"/>
    <p:sldLayoutId id="2147486368" r:id="rId10"/>
    <p:sldLayoutId id="21474863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360FDE6-1FFF-4EE8-9275-54A90270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  <p:sldLayoutId id="2147486386" r:id="rId2"/>
    <p:sldLayoutId id="2147486385" r:id="rId3"/>
    <p:sldLayoutId id="2147486384" r:id="rId4"/>
    <p:sldLayoutId id="2147486383" r:id="rId5"/>
    <p:sldLayoutId id="2147486382" r:id="rId6"/>
    <p:sldLayoutId id="2147486381" r:id="rId7"/>
    <p:sldLayoutId id="2147486380" r:id="rId8"/>
    <p:sldLayoutId id="2147486379" r:id="rId9"/>
    <p:sldLayoutId id="2147486378" r:id="rId10"/>
    <p:sldLayoutId id="21474863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A378E00-8B86-4785-B1A0-D0561B114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8" r:id="rId1"/>
    <p:sldLayoutId id="2147486397" r:id="rId2"/>
    <p:sldLayoutId id="2147486396" r:id="rId3"/>
    <p:sldLayoutId id="2147486395" r:id="rId4"/>
    <p:sldLayoutId id="2147486394" r:id="rId5"/>
    <p:sldLayoutId id="2147486393" r:id="rId6"/>
    <p:sldLayoutId id="2147486392" r:id="rId7"/>
    <p:sldLayoutId id="2147486391" r:id="rId8"/>
    <p:sldLayoutId id="2147486390" r:id="rId9"/>
    <p:sldLayoutId id="2147486389" r:id="rId10"/>
    <p:sldLayoutId id="2147486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87D9DE6-EFA6-47EC-9CDD-A2444ED47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08" r:id="rId2"/>
    <p:sldLayoutId id="2147486407" r:id="rId3"/>
    <p:sldLayoutId id="2147486406" r:id="rId4"/>
    <p:sldLayoutId id="2147486405" r:id="rId5"/>
    <p:sldLayoutId id="2147486404" r:id="rId6"/>
    <p:sldLayoutId id="2147486403" r:id="rId7"/>
    <p:sldLayoutId id="2147486402" r:id="rId8"/>
    <p:sldLayoutId id="2147486401" r:id="rId9"/>
    <p:sldLayoutId id="2147486400" r:id="rId10"/>
    <p:sldLayoutId id="2147486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8A1D57C-CF51-4C1B-B401-227F83C03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0" r:id="rId1"/>
    <p:sldLayoutId id="2147486419" r:id="rId2"/>
    <p:sldLayoutId id="2147486418" r:id="rId3"/>
    <p:sldLayoutId id="2147486417" r:id="rId4"/>
    <p:sldLayoutId id="2147486416" r:id="rId5"/>
    <p:sldLayoutId id="2147486415" r:id="rId6"/>
    <p:sldLayoutId id="2147486414" r:id="rId7"/>
    <p:sldLayoutId id="2147486413" r:id="rId8"/>
    <p:sldLayoutId id="2147486412" r:id="rId9"/>
    <p:sldLayoutId id="2147486411" r:id="rId10"/>
    <p:sldLayoutId id="2147486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47ABFF7-AE09-428A-AA1F-1002ECDD9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0" r:id="rId2"/>
    <p:sldLayoutId id="2147486429" r:id="rId3"/>
    <p:sldLayoutId id="2147486428" r:id="rId4"/>
    <p:sldLayoutId id="2147486427" r:id="rId5"/>
    <p:sldLayoutId id="2147486426" r:id="rId6"/>
    <p:sldLayoutId id="2147486425" r:id="rId7"/>
    <p:sldLayoutId id="2147486424" r:id="rId8"/>
    <p:sldLayoutId id="2147486423" r:id="rId9"/>
    <p:sldLayoutId id="2147486422" r:id="rId10"/>
    <p:sldLayoutId id="2147486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22C4687-F066-46FD-9857-84C035DAE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2" r:id="rId1"/>
    <p:sldLayoutId id="2147486441" r:id="rId2"/>
    <p:sldLayoutId id="2147486440" r:id="rId3"/>
    <p:sldLayoutId id="2147486439" r:id="rId4"/>
    <p:sldLayoutId id="2147486438" r:id="rId5"/>
    <p:sldLayoutId id="2147486437" r:id="rId6"/>
    <p:sldLayoutId id="2147486436" r:id="rId7"/>
    <p:sldLayoutId id="2147486435" r:id="rId8"/>
    <p:sldLayoutId id="2147486434" r:id="rId9"/>
    <p:sldLayoutId id="2147486433" r:id="rId10"/>
    <p:sldLayoutId id="2147486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8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23845531-040D-4706-ABE6-5CA88160D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6" r:id="rId1"/>
    <p:sldLayoutId id="2147486452" r:id="rId2"/>
    <p:sldLayoutId id="2147486451" r:id="rId3"/>
    <p:sldLayoutId id="2147486450" r:id="rId4"/>
    <p:sldLayoutId id="2147486449" r:id="rId5"/>
    <p:sldLayoutId id="2147486448" r:id="rId6"/>
    <p:sldLayoutId id="2147486447" r:id="rId7"/>
    <p:sldLayoutId id="2147486446" r:id="rId8"/>
    <p:sldLayoutId id="2147486445" r:id="rId9"/>
    <p:sldLayoutId id="2147486444" r:id="rId10"/>
    <p:sldLayoutId id="214748644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C8E4AE36-2C38-4FB7-8743-E6DC35075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0" r:id="rId1"/>
    <p:sldLayoutId id="2147485783" r:id="rId2"/>
    <p:sldLayoutId id="2147485782" r:id="rId3"/>
    <p:sldLayoutId id="2147485781" r:id="rId4"/>
    <p:sldLayoutId id="2147485780" r:id="rId5"/>
    <p:sldLayoutId id="2147485779" r:id="rId6"/>
    <p:sldLayoutId id="2147485778" r:id="rId7"/>
    <p:sldLayoutId id="2147485777" r:id="rId8"/>
    <p:sldLayoutId id="2147485776" r:id="rId9"/>
    <p:sldLayoutId id="2147485775" r:id="rId10"/>
    <p:sldLayoutId id="214748577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A148FDB-0D68-4CB5-AECD-5ECD13335FD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8" r:id="rId1"/>
    <p:sldLayoutId id="2147486519" r:id="rId2"/>
    <p:sldLayoutId id="2147486520" r:id="rId3"/>
    <p:sldLayoutId id="2147486521" r:id="rId4"/>
    <p:sldLayoutId id="2147486522" r:id="rId5"/>
    <p:sldLayoutId id="2147486523" r:id="rId6"/>
    <p:sldLayoutId id="2147486524" r:id="rId7"/>
    <p:sldLayoutId id="2147486525" r:id="rId8"/>
    <p:sldLayoutId id="2147486526" r:id="rId9"/>
    <p:sldLayoutId id="2147486527" r:id="rId10"/>
    <p:sldLayoutId id="21474865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D182358-735E-4516-B4C0-8E23DF325E0C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0" r:id="rId1"/>
    <p:sldLayoutId id="2147486531" r:id="rId2"/>
    <p:sldLayoutId id="2147486532" r:id="rId3"/>
    <p:sldLayoutId id="2147486533" r:id="rId4"/>
    <p:sldLayoutId id="2147486534" r:id="rId5"/>
    <p:sldLayoutId id="2147486535" r:id="rId6"/>
    <p:sldLayoutId id="2147486536" r:id="rId7"/>
    <p:sldLayoutId id="2147486537" r:id="rId8"/>
    <p:sldLayoutId id="2147486538" r:id="rId9"/>
    <p:sldLayoutId id="2147486539" r:id="rId10"/>
    <p:sldLayoutId id="21474865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2" r:id="rId1"/>
    <p:sldLayoutId id="2147486543" r:id="rId2"/>
    <p:sldLayoutId id="2147486544" r:id="rId3"/>
    <p:sldLayoutId id="2147486545" r:id="rId4"/>
    <p:sldLayoutId id="2147486546" r:id="rId5"/>
    <p:sldLayoutId id="2147486547" r:id="rId6"/>
    <p:sldLayoutId id="2147486548" r:id="rId7"/>
    <p:sldLayoutId id="2147486549" r:id="rId8"/>
    <p:sldLayoutId id="2147486550" r:id="rId9"/>
    <p:sldLayoutId id="2147486551" r:id="rId10"/>
    <p:sldLayoutId id="214748655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4" r:id="rId1"/>
    <p:sldLayoutId id="2147486555" r:id="rId2"/>
    <p:sldLayoutId id="2147486556" r:id="rId3"/>
    <p:sldLayoutId id="2147486557" r:id="rId4"/>
    <p:sldLayoutId id="2147486558" r:id="rId5"/>
    <p:sldLayoutId id="2147486559" r:id="rId6"/>
    <p:sldLayoutId id="2147486560" r:id="rId7"/>
    <p:sldLayoutId id="2147486561" r:id="rId8"/>
    <p:sldLayoutId id="2147486562" r:id="rId9"/>
    <p:sldLayoutId id="2147486563" r:id="rId10"/>
    <p:sldLayoutId id="214748656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6" r:id="rId1"/>
    <p:sldLayoutId id="2147486567" r:id="rId2"/>
    <p:sldLayoutId id="2147486568" r:id="rId3"/>
    <p:sldLayoutId id="2147486569" r:id="rId4"/>
    <p:sldLayoutId id="2147486570" r:id="rId5"/>
    <p:sldLayoutId id="2147486571" r:id="rId6"/>
    <p:sldLayoutId id="2147486572" r:id="rId7"/>
    <p:sldLayoutId id="2147486573" r:id="rId8"/>
    <p:sldLayoutId id="2147486574" r:id="rId9"/>
    <p:sldLayoutId id="2147486575" r:id="rId10"/>
    <p:sldLayoutId id="214748657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D79091-BEC3-4A06-8ABF-E57DAD560381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8" r:id="rId1"/>
    <p:sldLayoutId id="2147486579" r:id="rId2"/>
    <p:sldLayoutId id="2147486580" r:id="rId3"/>
    <p:sldLayoutId id="2147486581" r:id="rId4"/>
    <p:sldLayoutId id="2147486582" r:id="rId5"/>
    <p:sldLayoutId id="2147486583" r:id="rId6"/>
    <p:sldLayoutId id="2147486584" r:id="rId7"/>
    <p:sldLayoutId id="2147486585" r:id="rId8"/>
    <p:sldLayoutId id="2147486586" r:id="rId9"/>
    <p:sldLayoutId id="2147486587" r:id="rId10"/>
    <p:sldLayoutId id="21474865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0" r:id="rId1"/>
    <p:sldLayoutId id="2147486591" r:id="rId2"/>
    <p:sldLayoutId id="2147486592" r:id="rId3"/>
    <p:sldLayoutId id="2147486593" r:id="rId4"/>
    <p:sldLayoutId id="2147486594" r:id="rId5"/>
    <p:sldLayoutId id="2147486595" r:id="rId6"/>
    <p:sldLayoutId id="2147486596" r:id="rId7"/>
    <p:sldLayoutId id="2147486597" r:id="rId8"/>
    <p:sldLayoutId id="2147486598" r:id="rId9"/>
    <p:sldLayoutId id="2147486599" r:id="rId10"/>
    <p:sldLayoutId id="214748660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2" r:id="rId1"/>
    <p:sldLayoutId id="2147486603" r:id="rId2"/>
    <p:sldLayoutId id="2147486604" r:id="rId3"/>
    <p:sldLayoutId id="2147486605" r:id="rId4"/>
    <p:sldLayoutId id="2147486606" r:id="rId5"/>
    <p:sldLayoutId id="2147486607" r:id="rId6"/>
    <p:sldLayoutId id="2147486608" r:id="rId7"/>
    <p:sldLayoutId id="2147486609" r:id="rId8"/>
    <p:sldLayoutId id="2147486610" r:id="rId9"/>
    <p:sldLayoutId id="2147486611" r:id="rId10"/>
    <p:sldLayoutId id="214748661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4" r:id="rId1"/>
    <p:sldLayoutId id="2147486615" r:id="rId2"/>
    <p:sldLayoutId id="2147486616" r:id="rId3"/>
    <p:sldLayoutId id="2147486617" r:id="rId4"/>
    <p:sldLayoutId id="2147486618" r:id="rId5"/>
    <p:sldLayoutId id="2147486619" r:id="rId6"/>
    <p:sldLayoutId id="2147486620" r:id="rId7"/>
    <p:sldLayoutId id="2147486621" r:id="rId8"/>
    <p:sldLayoutId id="2147486622" r:id="rId9"/>
    <p:sldLayoutId id="2147486623" r:id="rId10"/>
    <p:sldLayoutId id="214748662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6" r:id="rId1"/>
    <p:sldLayoutId id="2147486627" r:id="rId2"/>
    <p:sldLayoutId id="2147486628" r:id="rId3"/>
    <p:sldLayoutId id="2147486629" r:id="rId4"/>
    <p:sldLayoutId id="2147486630" r:id="rId5"/>
    <p:sldLayoutId id="2147486631" r:id="rId6"/>
    <p:sldLayoutId id="2147486632" r:id="rId7"/>
    <p:sldLayoutId id="2147486633" r:id="rId8"/>
    <p:sldLayoutId id="2147486634" r:id="rId9"/>
    <p:sldLayoutId id="2147486635" r:id="rId10"/>
    <p:sldLayoutId id="214748663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B4BC0F9-1A53-4999-BBB4-9D188B14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1" r:id="rId1"/>
    <p:sldLayoutId id="2147485793" r:id="rId2"/>
    <p:sldLayoutId id="2147485792" r:id="rId3"/>
    <p:sldLayoutId id="2147485791" r:id="rId4"/>
    <p:sldLayoutId id="2147485790" r:id="rId5"/>
    <p:sldLayoutId id="2147485789" r:id="rId6"/>
    <p:sldLayoutId id="2147485788" r:id="rId7"/>
    <p:sldLayoutId id="2147485787" r:id="rId8"/>
    <p:sldLayoutId id="2147485786" r:id="rId9"/>
    <p:sldLayoutId id="2147485785" r:id="rId10"/>
    <p:sldLayoutId id="214748578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4474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447492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447493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endParaRPr lang="en-US" smtClean="0"/>
          </a:p>
        </p:txBody>
      </p:sp>
      <p:sp>
        <p:nvSpPr>
          <p:cNvPr id="447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47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47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24CA302-DCD5-42D1-8EF7-99F98AD60C23}" type="slidenum">
              <a:rPr lang="en-US" kern="1200">
                <a:latin typeface="Arial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38" r:id="rId1"/>
    <p:sldLayoutId id="2147486639" r:id="rId2"/>
    <p:sldLayoutId id="2147486640" r:id="rId3"/>
    <p:sldLayoutId id="2147486641" r:id="rId4"/>
    <p:sldLayoutId id="2147486642" r:id="rId5"/>
    <p:sldLayoutId id="2147486643" r:id="rId6"/>
    <p:sldLayoutId id="2147486644" r:id="rId7"/>
    <p:sldLayoutId id="2147486645" r:id="rId8"/>
    <p:sldLayoutId id="2147486646" r:id="rId9"/>
    <p:sldLayoutId id="2147486647" r:id="rId10"/>
    <p:sldLayoutId id="214748664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D79091-BEC3-4A06-8ABF-E57DAD560381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0" r:id="rId1"/>
    <p:sldLayoutId id="2147486651" r:id="rId2"/>
    <p:sldLayoutId id="2147486652" r:id="rId3"/>
    <p:sldLayoutId id="2147486653" r:id="rId4"/>
    <p:sldLayoutId id="2147486654" r:id="rId5"/>
    <p:sldLayoutId id="2147486655" r:id="rId6"/>
    <p:sldLayoutId id="2147486656" r:id="rId7"/>
    <p:sldLayoutId id="2147486657" r:id="rId8"/>
    <p:sldLayoutId id="2147486658" r:id="rId9"/>
    <p:sldLayoutId id="2147486659" r:id="rId10"/>
    <p:sldLayoutId id="2147486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642C4C1-B3B6-44AB-91A5-21E98D31867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2" r:id="rId1"/>
    <p:sldLayoutId id="2147486663" r:id="rId2"/>
    <p:sldLayoutId id="2147486664" r:id="rId3"/>
    <p:sldLayoutId id="2147486665" r:id="rId4"/>
    <p:sldLayoutId id="2147486666" r:id="rId5"/>
    <p:sldLayoutId id="2147486667" r:id="rId6"/>
    <p:sldLayoutId id="2147486668" r:id="rId7"/>
    <p:sldLayoutId id="2147486669" r:id="rId8"/>
    <p:sldLayoutId id="2147486670" r:id="rId9"/>
    <p:sldLayoutId id="2147486671" r:id="rId10"/>
    <p:sldLayoutId id="21474866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A148FDB-0D68-4CB5-AECD-5ECD13335FD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4" r:id="rId1"/>
    <p:sldLayoutId id="2147486675" r:id="rId2"/>
    <p:sldLayoutId id="2147486676" r:id="rId3"/>
    <p:sldLayoutId id="2147486677" r:id="rId4"/>
    <p:sldLayoutId id="2147486678" r:id="rId5"/>
    <p:sldLayoutId id="2147486679" r:id="rId6"/>
    <p:sldLayoutId id="2147486680" r:id="rId7"/>
    <p:sldLayoutId id="2147486681" r:id="rId8"/>
    <p:sldLayoutId id="2147486682" r:id="rId9"/>
    <p:sldLayoutId id="2147486683" r:id="rId10"/>
    <p:sldLayoutId id="2147486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A148FDB-0D68-4CB5-AECD-5ECD13335F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6" r:id="rId1"/>
    <p:sldLayoutId id="2147486687" r:id="rId2"/>
    <p:sldLayoutId id="2147486688" r:id="rId3"/>
    <p:sldLayoutId id="2147486689" r:id="rId4"/>
    <p:sldLayoutId id="2147486690" r:id="rId5"/>
    <p:sldLayoutId id="2147486691" r:id="rId6"/>
    <p:sldLayoutId id="2147486692" r:id="rId7"/>
    <p:sldLayoutId id="2147486693" r:id="rId8"/>
    <p:sldLayoutId id="2147486694" r:id="rId9"/>
    <p:sldLayoutId id="2147486695" r:id="rId10"/>
    <p:sldLayoutId id="2147486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3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8" r:id="rId1"/>
    <p:sldLayoutId id="2147486699" r:id="rId2"/>
    <p:sldLayoutId id="2147486700" r:id="rId3"/>
    <p:sldLayoutId id="2147486701" r:id="rId4"/>
    <p:sldLayoutId id="2147486702" r:id="rId5"/>
    <p:sldLayoutId id="2147486703" r:id="rId6"/>
    <p:sldLayoutId id="2147486704" r:id="rId7"/>
    <p:sldLayoutId id="2147486705" r:id="rId8"/>
    <p:sldLayoutId id="2147486706" r:id="rId9"/>
    <p:sldLayoutId id="2147486707" r:id="rId10"/>
    <p:sldLayoutId id="21474867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AE7930C-10DC-406E-897A-B84A936CB03B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0" r:id="rId1"/>
    <p:sldLayoutId id="2147486711" r:id="rId2"/>
    <p:sldLayoutId id="2147486712" r:id="rId3"/>
    <p:sldLayoutId id="2147486713" r:id="rId4"/>
    <p:sldLayoutId id="2147486714" r:id="rId5"/>
    <p:sldLayoutId id="2147486715" r:id="rId6"/>
    <p:sldLayoutId id="2147486716" r:id="rId7"/>
    <p:sldLayoutId id="2147486717" r:id="rId8"/>
    <p:sldLayoutId id="2147486718" r:id="rId9"/>
    <p:sldLayoutId id="2147486719" r:id="rId10"/>
    <p:sldLayoutId id="2147486720" r:id="rId11"/>
    <p:sldLayoutId id="2147486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13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3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13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A148FDB-0D68-4CB5-AECD-5ECD13335F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9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5" r:id="rId1"/>
    <p:sldLayoutId id="2147486736" r:id="rId2"/>
    <p:sldLayoutId id="2147486737" r:id="rId3"/>
    <p:sldLayoutId id="2147486738" r:id="rId4"/>
    <p:sldLayoutId id="2147486739" r:id="rId5"/>
    <p:sldLayoutId id="2147486740" r:id="rId6"/>
    <p:sldLayoutId id="2147486741" r:id="rId7"/>
    <p:sldLayoutId id="2147486742" r:id="rId8"/>
    <p:sldLayoutId id="2147486743" r:id="rId9"/>
    <p:sldLayoutId id="2147486744" r:id="rId10"/>
    <p:sldLayoutId id="2147486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835FFA48-6976-4A12-9B31-3135A722B3AB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9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7" r:id="rId1"/>
    <p:sldLayoutId id="2147486748" r:id="rId2"/>
    <p:sldLayoutId id="2147486749" r:id="rId3"/>
    <p:sldLayoutId id="2147486750" r:id="rId4"/>
    <p:sldLayoutId id="2147486751" r:id="rId5"/>
    <p:sldLayoutId id="2147486752" r:id="rId6"/>
    <p:sldLayoutId id="2147486753" r:id="rId7"/>
    <p:sldLayoutId id="2147486754" r:id="rId8"/>
    <p:sldLayoutId id="2147486755" r:id="rId9"/>
    <p:sldLayoutId id="2147486756" r:id="rId10"/>
    <p:sldLayoutId id="2147486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120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20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20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9CEE4773-CEDD-43D8-9A11-651C6266D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2" r:id="rId1"/>
    <p:sldLayoutId id="2147485803" r:id="rId2"/>
    <p:sldLayoutId id="2147485802" r:id="rId3"/>
    <p:sldLayoutId id="2147485801" r:id="rId4"/>
    <p:sldLayoutId id="2147485800" r:id="rId5"/>
    <p:sldLayoutId id="2147485799" r:id="rId6"/>
    <p:sldLayoutId id="2147485798" r:id="rId7"/>
    <p:sldLayoutId id="2147485797" r:id="rId8"/>
    <p:sldLayoutId id="2147485796" r:id="rId9"/>
    <p:sldLayoutId id="2147485795" r:id="rId10"/>
    <p:sldLayoutId id="214748579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5.nationalgeographic.com/genographi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73.xml"/><Relationship Id="rId4" Type="http://schemas.openxmlformats.org/officeDocument/2006/relationships/hyperlink" Target="http://www.d.umn.edu/cla/faculty/troufs/anth1602/pctimes.htm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73.xml"/><Relationship Id="rId4" Type="http://schemas.openxmlformats.org/officeDocument/2006/relationships/hyperlink" Target="http://www.d.umn.edu/cla/faculty/troufs/anth1602/pctimes.html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20.xml"/><Relationship Id="rId4" Type="http://schemas.openxmlformats.org/officeDocument/2006/relationships/hyperlink" Target="https://www9.nationalgeographic.com/genographic/report.html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31.xml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7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07.xml"/><Relationship Id="rId4" Type="http://schemas.openxmlformats.org/officeDocument/2006/relationships/image" Target="../media/image5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42.xml"/><Relationship Id="rId4" Type="http://schemas.openxmlformats.org/officeDocument/2006/relationships/image" Target="../media/image7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83.jpeg"/><Relationship Id="rId4" Type="http://schemas.openxmlformats.org/officeDocument/2006/relationships/image" Target="../media/image8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9.nationalgeographic.com/genographic/report.html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atlas.html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5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7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7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77.xml"/><Relationship Id="rId5" Type="http://schemas.openxmlformats.org/officeDocument/2006/relationships/image" Target="../media/image92.jpeg"/><Relationship Id="rId4" Type="http://schemas.openxmlformats.org/officeDocument/2006/relationships/image" Target="../media/image83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87.xml"/><Relationship Id="rId4" Type="http://schemas.openxmlformats.org/officeDocument/2006/relationships/image" Target="../media/image73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video/Search_for_Adam.html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18.xml"/><Relationship Id="rId4" Type="http://schemas.openxmlformats.org/officeDocument/2006/relationships/image" Target="../media/image5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98.xml"/><Relationship Id="rId4" Type="http://schemas.openxmlformats.org/officeDocument/2006/relationships/image" Target="../media/image9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32.xml"/><Relationship Id="rId4" Type="http://schemas.openxmlformats.org/officeDocument/2006/relationships/hyperlink" Target="https://www9.nationalgeographic.com/genographic/report.html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21.xml"/><Relationship Id="rId4" Type="http://schemas.openxmlformats.org/officeDocument/2006/relationships/hyperlink" Target="https://www9.nationalgeographic.com/genographic/report.html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7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5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ww9.nationalgeographic.com/genographic/report.html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87.xml"/><Relationship Id="rId4" Type="http://schemas.openxmlformats.org/officeDocument/2006/relationships/hyperlink" Target="https://www9.nationalgeographic.com/genographic/report.html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5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09.xml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5.nationalgeographic.com/genographic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20.xml"/><Relationship Id="rId4" Type="http://schemas.openxmlformats.org/officeDocument/2006/relationships/image" Target="../media/image109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5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5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7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5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31.xml"/><Relationship Id="rId4" Type="http://schemas.openxmlformats.org/officeDocument/2006/relationships/hyperlink" Target="https://www9.nationalgeographic.com/genographic/report.html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1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43.xml"/><Relationship Id="rId4" Type="http://schemas.openxmlformats.org/officeDocument/2006/relationships/hyperlink" Target="https://www9.nationalgeographic.com/genographic/report.html" TargetMode="Externa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1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6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times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2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3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3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6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50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27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6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3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d.umn.edu/cla/faculty/troufs/anth1602/pctimes.html" TargetMode="Externa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88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50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3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00.xml"/><Relationship Id="rId5" Type="http://schemas.openxmlformats.org/officeDocument/2006/relationships/image" Target="../media/image135.png"/><Relationship Id="rId4" Type="http://schemas.openxmlformats.org/officeDocument/2006/relationships/hyperlink" Target="http://www.uncp.edu/home/rwb/lecture_ancient_civ.htm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00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00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hyperlink" Target="http://www.washingtonpost.com/wp-dyn/content/article/2008/07/08/AR2008070802787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4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40.jpeg"/><Relationship Id="rId4" Type="http://schemas.openxmlformats.org/officeDocument/2006/relationships/hyperlink" Target="http://www2.bc.edu/~mcdonadh/course/huyuk.html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41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40.jpeg"/><Relationship Id="rId4" Type="http://schemas.openxmlformats.org/officeDocument/2006/relationships/hyperlink" Target="http://www2.bc.edu/~mcdonadh/course/huyuk.html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41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41.jpeg"/><Relationship Id="rId4" Type="http://schemas.openxmlformats.org/officeDocument/2006/relationships/hyperlink" Target="http://www.ccny.cuny.edu/architecture/archprog/slide-232/pages/002%20Catal%20Huyuk%20Map.htm" TargetMode="Externa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41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41.jpeg"/><Relationship Id="rId4" Type="http://schemas.openxmlformats.org/officeDocument/2006/relationships/hyperlink" Target="http://www.ccny.cuny.edu/architecture/archprog/slide-232/pages/002%20Catal%20Huyuk%20Map.htm" TargetMode="Externa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411.xml"/><Relationship Id="rId1" Type="http://schemas.openxmlformats.org/officeDocument/2006/relationships/themeOverride" Target="../theme/themeOverride7.xml"/><Relationship Id="rId5" Type="http://schemas.openxmlformats.org/officeDocument/2006/relationships/hyperlink" Target="http://www.ccny.cuny.edu/architecture/archprog/slide-232/pages/002%20Catal%20Huyuk%20Map.htm" TargetMode="External"/><Relationship Id="rId4" Type="http://schemas.openxmlformats.org/officeDocument/2006/relationships/image" Target="../media/image142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829.xml"/><Relationship Id="rId1" Type="http://schemas.openxmlformats.org/officeDocument/2006/relationships/themeOverride" Target="../theme/themeOverride8.xml"/><Relationship Id="rId5" Type="http://schemas.openxmlformats.org/officeDocument/2006/relationships/hyperlink" Target="http://www.telesterion.com/catal2.htm" TargetMode="External"/><Relationship Id="rId4" Type="http://schemas.openxmlformats.org/officeDocument/2006/relationships/image" Target="../media/image144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00.xml"/><Relationship Id="rId4" Type="http://schemas.openxmlformats.org/officeDocument/2006/relationships/hyperlink" Target="http://www.d.umn.edu/cla/faculty/troufs/anth1602/video/Secrets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50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50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50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50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10.xml"/><Relationship Id="rId4" Type="http://schemas.openxmlformats.org/officeDocument/2006/relationships/hyperlink" Target="https://www9.nationalgeographic.com/genographic/report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9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50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5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154.jpeg"/><Relationship Id="rId4" Type="http://schemas.openxmlformats.org/officeDocument/2006/relationships/hyperlink" Target="https://www9.nationalgeographic.com/genographic/report.html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98.xml"/><Relationship Id="rId4" Type="http://schemas.openxmlformats.org/officeDocument/2006/relationships/hyperlink" Target="https://www9.nationalgeographic.com/genographic/report.html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444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156.png"/><Relationship Id="rId4" Type="http://schemas.openxmlformats.org/officeDocument/2006/relationships/hyperlink" Target="https://www9.nationalgeographic.com/genographic/report.html" TargetMode="Externa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157.jpeg"/><Relationship Id="rId4" Type="http://schemas.openxmlformats.org/officeDocument/2006/relationships/hyperlink" Target="https://www9.nationalgeographic.com/genographic/report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6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159.png"/><Relationship Id="rId4" Type="http://schemas.openxmlformats.org/officeDocument/2006/relationships/hyperlink" Target="https://www9.nationalgeographic.com/genographic/report.html" TargetMode="Externa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5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99.xml"/><Relationship Id="rId4" Type="http://schemas.openxmlformats.org/officeDocument/2006/relationships/hyperlink" Target="https://www9.nationalgeographic.com/genographic/report.html" TargetMode="Externa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65.xml"/><Relationship Id="rId4" Type="http://schemas.openxmlformats.org/officeDocument/2006/relationships/hyperlink" Target="https://www9.nationalgeographic.com/genographic/report.html" TargetMode="Externa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65.xml"/><Relationship Id="rId4" Type="http://schemas.openxmlformats.org/officeDocument/2006/relationships/hyperlink" Target="https://www9.nationalgeographic.com/genographic/report.html" TargetMode="Externa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444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88.xml"/><Relationship Id="rId4" Type="http://schemas.openxmlformats.org/officeDocument/2006/relationships/hyperlink" Target="https://www9.nationalgeographic.com/genographic/report.html" TargetMode="Externa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54.xml"/><Relationship Id="rId4" Type="http://schemas.openxmlformats.org/officeDocument/2006/relationships/hyperlink" Target="https://www9.nationalgeographic.com/genographic/report.html" TargetMode="Externa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54.xml"/><Relationship Id="rId4" Type="http://schemas.openxmlformats.org/officeDocument/2006/relationships/hyperlink" Target="https://www9.nationalgeographic.com/genographic/report.html" TargetMode="Externa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54.xml"/><Relationship Id="rId4" Type="http://schemas.openxmlformats.org/officeDocument/2006/relationships/hyperlink" Target="https://www9.nationalgeographic.com/genographic/report.html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54.xml"/><Relationship Id="rId4" Type="http://schemas.openxmlformats.org/officeDocument/2006/relationships/hyperlink" Target="https://www5.nationalgeographic.com/genographic/" TargetMode="Externa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444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4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5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5/07/0719_050719_britishgene.html" TargetMode="External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74.png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50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444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9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50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88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309.xml"/><Relationship Id="rId4" Type="http://schemas.openxmlformats.org/officeDocument/2006/relationships/hyperlink" Target="https://www9.nationalgeographic.com/genographic/report.html" TargetMode="Externa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455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4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9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444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444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88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353.xml"/><Relationship Id="rId4" Type="http://schemas.openxmlformats.org/officeDocument/2006/relationships/image" Target="../media/image1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2007/11/27/native-america-siberia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ters.com/article/scienceNews/idUSN122448612008021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middle_east/7546041.s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9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superior.com/mld/duluthsuperior/news/nation/12678154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telegraph.co.uk/earth/main.jhtml?xml=/earth/2007/10/02/scimaiden102.xml" TargetMode="External"/><Relationship Id="rId1" Type="http://schemas.openxmlformats.org/officeDocument/2006/relationships/slideLayout" Target="../slideLayouts/slideLayout5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ardian.co.uk/science/2008/jun/02/genetics.medicalresearch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0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1/080130170343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news.nationalgeographic.com/news/2007/09/070927-mammoth-hair.html" TargetMode="External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Health/story?id=3991467&amp;page=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4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science/la-sci-politics19-2008sep19,0,3127625,print.stor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1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5.nationalgeographic.com/genographic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about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participate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overview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overview.html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overview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9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overview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atlas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atlas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atlas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journey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graphic.nationalgeographic.com/genographic/lan/en/index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5.nationalgeographic.com/genographic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nationalgeographic.com/genographic/resource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nationalgeographic.com/genographic/resources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.nationalgeographic.com/genographic/resources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5.nationalgeographic.com/genographic/faqs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video/Search_for_Adam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6.xml"/><Relationship Id="rId4" Type="http://schemas.openxmlformats.org/officeDocument/2006/relationships/hyperlink" Target="https://www9.nationalgeographic.com/genographic/report.htm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agma.nationalgeographic.com/ngm/0410/feature2/index.html?fs=www3.nationalgeographic.com&amp;fs=plasma.nationalgeographic.com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graphic.nationalgeographic.com/genographic/lan/en/index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52.xml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graphic.nationalgeographic.com/genographic/lan/en/index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85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magma.nationalgeographic.com/ngm/0410/feature2/index.html?fs=www3.nationalgeographic.com&amp;fs=plasma.nationalgeographic.co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magma.nationalgeographic.com/ngm/0410/feature2/index.html?fs=www3.nationalgeographic.com&amp;fs=plasma.nationalgeographic.co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nationalgeographic.com/product/1062/4446/114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naeus.uu.se/online/fysik/mikrokosmos/gifs/dna.gif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mitochondrialev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mitochondrialeve.htm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mitochondrialeve.html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4543767.stm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42.xml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2/12/photogalleries/journey_of_man/images/popup/jm2l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graphic.nationalgeographic.com/genographic/lan/en/index.html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d.umn.edu/cla/faculty/troufs/anth1602/pctimes.html" TargetMode="External"/><Relationship Id="rId1" Type="http://schemas.openxmlformats.org/officeDocument/2006/relationships/slideLayout" Target="../slideLayouts/slideLayout69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video/Search_for_Adam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63.xml"/><Relationship Id="rId4" Type="http://schemas.openxmlformats.org/officeDocument/2006/relationships/image" Target="../media/image5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9.nationalgeographic.com/genographic/report.html" TargetMode="Externa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9.nationalgeographic.com/genographic/report.html" TargetMode="External"/><Relationship Id="rId5" Type="http://schemas.openxmlformats.org/officeDocument/2006/relationships/hyperlink" Target="https://www5.nationalgeographic.com/genographic/" TargetMode="External"/><Relationship Id="rId4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week03.html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9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9.nationalgeographic.com/genographic/report.html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58825"/>
            <a:ext cx="42672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822950"/>
            <a:ext cx="1524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425" y="2819400"/>
            <a:ext cx="1781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8175" y="3376613"/>
            <a:ext cx="48768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Text Box 2"/>
          <p:cNvSpPr txBox="1">
            <a:spLocks noChangeArrowheads="1"/>
          </p:cNvSpPr>
          <p:nvPr/>
        </p:nvSpPr>
        <p:spPr bwMode="auto">
          <a:xfrm>
            <a:off x="2729139" y="6333443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7"/>
              </a:rPr>
              <a:t>https://www5.nationalgeographic.com/genographic/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920089" y="6267018"/>
            <a:ext cx="1461911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1200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0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© </a:t>
            </a:r>
            <a:r>
              <a:rPr lang="en-US" sz="1000" b="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2012-2013</a:t>
            </a:r>
            <a:endParaRPr kumimoji="1" lang="en-US" sz="1000" b="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914400" y="1981200"/>
            <a:ext cx="7315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“Did We Come Out of Africa? </a:t>
            </a:r>
          </a:p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Studies Collide”</a:t>
            </a:r>
          </a:p>
          <a:p>
            <a:pPr algn="ctr" eaLnBrk="0" hangingPunct="0"/>
            <a:endParaRPr lang="en-US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“Out of Africa” </a:t>
            </a:r>
          </a:p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[“Replacement Theory”]</a:t>
            </a:r>
          </a:p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vs. </a:t>
            </a:r>
          </a:p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“Multi-Regional” Theory</a:t>
            </a:r>
          </a:p>
          <a:p>
            <a:pPr algn="ctr" eaLnBrk="0" hangingPunct="0"/>
            <a:endParaRPr lang="en-US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2000" i="1">
                <a:solidFill>
                  <a:srgbClr val="FFFFFF"/>
                </a:solidFill>
              </a:rPr>
              <a:t>New York Times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</a:rPr>
              <a:t>(12 January 2001)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43364" name="TextBox 3"/>
          <p:cNvSpPr txBox="1">
            <a:spLocks noChangeArrowheads="1"/>
          </p:cNvSpPr>
          <p:nvPr/>
        </p:nvSpPr>
        <p:spPr bwMode="auto">
          <a:xfrm>
            <a:off x="1603375" y="998538"/>
            <a:ext cx="6016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Resulting in the argument concerning</a:t>
            </a:r>
          </a:p>
          <a:p>
            <a:pPr algn="ctr"/>
            <a:r>
              <a:rPr lang="en-US">
                <a:solidFill>
                  <a:srgbClr val="FFFFFF"/>
                </a:solidFill>
              </a:rPr>
              <a:t>”Mitochondrial Eve”…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557486" y="2133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257800" y="609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214891" y="1574800"/>
            <a:ext cx="2014537" cy="1244600"/>
          </a:xfrm>
          <a:custGeom>
            <a:avLst/>
            <a:gdLst>
              <a:gd name="T0" fmla="*/ 0 w 2015067"/>
              <a:gd name="T1" fmla="*/ 457200 h 1245809"/>
              <a:gd name="T2" fmla="*/ 188686 w 2015067"/>
              <a:gd name="T3" fmla="*/ 65314 h 1245809"/>
              <a:gd name="T4" fmla="*/ 435429 w 2015067"/>
              <a:gd name="T5" fmla="*/ 65314 h 1245809"/>
              <a:gd name="T6" fmla="*/ 783772 w 2015067"/>
              <a:gd name="T7" fmla="*/ 65314 h 1245809"/>
              <a:gd name="T8" fmla="*/ 1190172 w 2015067"/>
              <a:gd name="T9" fmla="*/ 152400 h 1245809"/>
              <a:gd name="T10" fmla="*/ 1262743 w 2015067"/>
              <a:gd name="T11" fmla="*/ 413657 h 1245809"/>
              <a:gd name="T12" fmla="*/ 1465943 w 2015067"/>
              <a:gd name="T13" fmla="*/ 558800 h 1245809"/>
              <a:gd name="T14" fmla="*/ 1654629 w 2015067"/>
              <a:gd name="T15" fmla="*/ 587829 h 1245809"/>
              <a:gd name="T16" fmla="*/ 1930400 w 2015067"/>
              <a:gd name="T17" fmla="*/ 820057 h 1245809"/>
              <a:gd name="T18" fmla="*/ 1959429 w 2015067"/>
              <a:gd name="T19" fmla="*/ 1110343 h 1245809"/>
              <a:gd name="T20" fmla="*/ 1596572 w 2015067"/>
              <a:gd name="T21" fmla="*/ 1226457 h 1245809"/>
              <a:gd name="T22" fmla="*/ 1030515 w 2015067"/>
              <a:gd name="T23" fmla="*/ 1226457 h 1245809"/>
              <a:gd name="T24" fmla="*/ 754743 w 2015067"/>
              <a:gd name="T25" fmla="*/ 1211943 h 1245809"/>
              <a:gd name="T26" fmla="*/ 333829 w 2015067"/>
              <a:gd name="T27" fmla="*/ 1197429 h 1245809"/>
              <a:gd name="T28" fmla="*/ 203200 w 2015067"/>
              <a:gd name="T29" fmla="*/ 1081314 h 1245809"/>
              <a:gd name="T30" fmla="*/ 130629 w 2015067"/>
              <a:gd name="T31" fmla="*/ 936172 h 1245809"/>
              <a:gd name="T32" fmla="*/ 43543 w 2015067"/>
              <a:gd name="T33" fmla="*/ 732972 h 1245809"/>
              <a:gd name="T34" fmla="*/ 43543 w 2015067"/>
              <a:gd name="T35" fmla="*/ 616857 h 1245809"/>
              <a:gd name="T36" fmla="*/ 0 w 2015067"/>
              <a:gd name="T37" fmla="*/ 384629 h 1245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5067"/>
              <a:gd name="T58" fmla="*/ 0 h 1245809"/>
              <a:gd name="T59" fmla="*/ 2015067 w 2015067"/>
              <a:gd name="T60" fmla="*/ 1245809 h 1245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4676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5" name="Freeform 7"/>
          <p:cNvSpPr>
            <a:spLocks noChangeArrowheads="1"/>
          </p:cNvSpPr>
          <p:nvPr/>
        </p:nvSpPr>
        <p:spPr bwMode="auto">
          <a:xfrm>
            <a:off x="1143000" y="5638800"/>
            <a:ext cx="1579562" cy="514350"/>
          </a:xfrm>
          <a:custGeom>
            <a:avLst/>
            <a:gdLst>
              <a:gd name="T0" fmla="*/ 650723 w 1579638"/>
              <a:gd name="T1" fmla="*/ 515258 h 515258"/>
              <a:gd name="T2" fmla="*/ 273352 w 1579638"/>
              <a:gd name="T3" fmla="*/ 471715 h 515258"/>
              <a:gd name="T4" fmla="*/ 70152 w 1579638"/>
              <a:gd name="T5" fmla="*/ 370115 h 515258"/>
              <a:gd name="T6" fmla="*/ 12095 w 1579638"/>
              <a:gd name="T7" fmla="*/ 239486 h 515258"/>
              <a:gd name="T8" fmla="*/ 142723 w 1579638"/>
              <a:gd name="T9" fmla="*/ 36286 h 515258"/>
              <a:gd name="T10" fmla="*/ 476552 w 1579638"/>
              <a:gd name="T11" fmla="*/ 21772 h 515258"/>
              <a:gd name="T12" fmla="*/ 781352 w 1579638"/>
              <a:gd name="T13" fmla="*/ 36286 h 515258"/>
              <a:gd name="T14" fmla="*/ 1361923 w 1579638"/>
              <a:gd name="T15" fmla="*/ 79829 h 515258"/>
              <a:gd name="T16" fmla="*/ 1550609 w 1579638"/>
              <a:gd name="T17" fmla="*/ 166915 h 515258"/>
              <a:gd name="T18" fmla="*/ 1536095 w 1579638"/>
              <a:gd name="T19" fmla="*/ 312058 h 515258"/>
              <a:gd name="T20" fmla="*/ 1376437 w 1579638"/>
              <a:gd name="T21" fmla="*/ 471715 h 515258"/>
              <a:gd name="T22" fmla="*/ 1260323 w 1579638"/>
              <a:gd name="T23" fmla="*/ 471715 h 515258"/>
              <a:gd name="T24" fmla="*/ 1086152 w 1579638"/>
              <a:gd name="T25" fmla="*/ 486229 h 515258"/>
              <a:gd name="T26" fmla="*/ 941009 w 1579638"/>
              <a:gd name="T27" fmla="*/ 486229 h 515258"/>
              <a:gd name="T28" fmla="*/ 781352 w 1579638"/>
              <a:gd name="T29" fmla="*/ 500744 h 515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9638"/>
              <a:gd name="T46" fmla="*/ 0 h 515258"/>
              <a:gd name="T47" fmla="*/ 1579638 w 1579638"/>
              <a:gd name="T48" fmla="*/ 515258 h 5152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9638" h="515258">
                <a:moveTo>
                  <a:pt x="650723" y="515258"/>
                </a:moveTo>
                <a:cubicBezTo>
                  <a:pt x="510418" y="505581"/>
                  <a:pt x="370114" y="495905"/>
                  <a:pt x="273352" y="471715"/>
                </a:cubicBezTo>
                <a:cubicBezTo>
                  <a:pt x="176590" y="447525"/>
                  <a:pt x="113695" y="408820"/>
                  <a:pt x="70152" y="370115"/>
                </a:cubicBezTo>
                <a:cubicBezTo>
                  <a:pt x="26609" y="331410"/>
                  <a:pt x="0" y="295124"/>
                  <a:pt x="12095" y="239486"/>
                </a:cubicBezTo>
                <a:cubicBezTo>
                  <a:pt x="24190" y="183848"/>
                  <a:pt x="65313" y="72572"/>
                  <a:pt x="142723" y="36286"/>
                </a:cubicBezTo>
                <a:cubicBezTo>
                  <a:pt x="220133" y="0"/>
                  <a:pt x="370114" y="21772"/>
                  <a:pt x="476552" y="21772"/>
                </a:cubicBezTo>
                <a:cubicBezTo>
                  <a:pt x="582990" y="21772"/>
                  <a:pt x="781352" y="36286"/>
                  <a:pt x="781352" y="36286"/>
                </a:cubicBezTo>
                <a:cubicBezTo>
                  <a:pt x="928914" y="45962"/>
                  <a:pt x="1233714" y="58058"/>
                  <a:pt x="1361923" y="79829"/>
                </a:cubicBezTo>
                <a:cubicBezTo>
                  <a:pt x="1490132" y="101600"/>
                  <a:pt x="1521580" y="128210"/>
                  <a:pt x="1550609" y="166915"/>
                </a:cubicBezTo>
                <a:cubicBezTo>
                  <a:pt x="1579638" y="205620"/>
                  <a:pt x="1565124" y="261258"/>
                  <a:pt x="1536095" y="312058"/>
                </a:cubicBezTo>
                <a:cubicBezTo>
                  <a:pt x="1507066" y="362858"/>
                  <a:pt x="1422399" y="445105"/>
                  <a:pt x="1376437" y="471715"/>
                </a:cubicBezTo>
                <a:cubicBezTo>
                  <a:pt x="1330475" y="498325"/>
                  <a:pt x="1308704" y="469296"/>
                  <a:pt x="1260323" y="471715"/>
                </a:cubicBezTo>
                <a:cubicBezTo>
                  <a:pt x="1211942" y="474134"/>
                  <a:pt x="1139371" y="483810"/>
                  <a:pt x="1086152" y="486229"/>
                </a:cubicBezTo>
                <a:cubicBezTo>
                  <a:pt x="1032933" y="488648"/>
                  <a:pt x="991809" y="483810"/>
                  <a:pt x="941009" y="486229"/>
                </a:cubicBezTo>
                <a:cubicBezTo>
                  <a:pt x="890209" y="488648"/>
                  <a:pt x="846666" y="495906"/>
                  <a:pt x="781352" y="500744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eft Arrow 7"/>
          <p:cNvSpPr>
            <a:spLocks noChangeArrowheads="1"/>
          </p:cNvSpPr>
          <p:nvPr/>
        </p:nvSpPr>
        <p:spPr bwMode="auto">
          <a:xfrm>
            <a:off x="5105400" y="5820228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340152" y="416077"/>
            <a:ext cx="1722362" cy="689428"/>
          </a:xfrm>
          <a:custGeom>
            <a:avLst/>
            <a:gdLst>
              <a:gd name="connsiteX0" fmla="*/ 241905 w 1722362"/>
              <a:gd name="connsiteY0" fmla="*/ 498323 h 689428"/>
              <a:gd name="connsiteX1" fmla="*/ 82248 w 1722362"/>
              <a:gd name="connsiteY1" fmla="*/ 338666 h 689428"/>
              <a:gd name="connsiteX2" fmla="*/ 38705 w 1722362"/>
              <a:gd name="connsiteY2" fmla="*/ 149980 h 689428"/>
              <a:gd name="connsiteX3" fmla="*/ 314477 w 1722362"/>
              <a:gd name="connsiteY3" fmla="*/ 19352 h 689428"/>
              <a:gd name="connsiteX4" fmla="*/ 749905 w 1722362"/>
              <a:gd name="connsiteY4" fmla="*/ 33866 h 689428"/>
              <a:gd name="connsiteX5" fmla="*/ 1315962 w 1722362"/>
              <a:gd name="connsiteY5" fmla="*/ 77409 h 689428"/>
              <a:gd name="connsiteX6" fmla="*/ 1649791 w 1722362"/>
              <a:gd name="connsiteY6" fmla="*/ 120952 h 689428"/>
              <a:gd name="connsiteX7" fmla="*/ 1707848 w 1722362"/>
              <a:gd name="connsiteY7" fmla="*/ 266094 h 689428"/>
              <a:gd name="connsiteX8" fmla="*/ 1562705 w 1722362"/>
              <a:gd name="connsiteY8" fmla="*/ 469294 h 689428"/>
              <a:gd name="connsiteX9" fmla="*/ 1388534 w 1722362"/>
              <a:gd name="connsiteY9" fmla="*/ 657980 h 689428"/>
              <a:gd name="connsiteX10" fmla="*/ 1083734 w 1722362"/>
              <a:gd name="connsiteY10" fmla="*/ 657980 h 689428"/>
              <a:gd name="connsiteX11" fmla="*/ 778934 w 1722362"/>
              <a:gd name="connsiteY11" fmla="*/ 556380 h 689428"/>
              <a:gd name="connsiteX12" fmla="*/ 619277 w 1722362"/>
              <a:gd name="connsiteY12" fmla="*/ 614437 h 689428"/>
              <a:gd name="connsiteX13" fmla="*/ 561219 w 1722362"/>
              <a:gd name="connsiteY13" fmla="*/ 628952 h 689428"/>
              <a:gd name="connsiteX14" fmla="*/ 430591 w 1722362"/>
              <a:gd name="connsiteY14" fmla="*/ 628952 h 689428"/>
              <a:gd name="connsiteX15" fmla="*/ 299962 w 1722362"/>
              <a:gd name="connsiteY15" fmla="*/ 585409 h 689428"/>
              <a:gd name="connsiteX16" fmla="*/ 241905 w 1722362"/>
              <a:gd name="connsiteY16" fmla="*/ 498323 h 68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22362" h="689428">
                <a:moveTo>
                  <a:pt x="241905" y="498323"/>
                </a:moveTo>
                <a:cubicBezTo>
                  <a:pt x="205619" y="457199"/>
                  <a:pt x="116115" y="396723"/>
                  <a:pt x="82248" y="338666"/>
                </a:cubicBezTo>
                <a:cubicBezTo>
                  <a:pt x="48381" y="280609"/>
                  <a:pt x="0" y="203199"/>
                  <a:pt x="38705" y="149980"/>
                </a:cubicBezTo>
                <a:cubicBezTo>
                  <a:pt x="77410" y="96761"/>
                  <a:pt x="195944" y="38704"/>
                  <a:pt x="314477" y="19352"/>
                </a:cubicBezTo>
                <a:cubicBezTo>
                  <a:pt x="433010" y="0"/>
                  <a:pt x="582991" y="24190"/>
                  <a:pt x="749905" y="33866"/>
                </a:cubicBezTo>
                <a:cubicBezTo>
                  <a:pt x="916819" y="43542"/>
                  <a:pt x="1165981" y="62895"/>
                  <a:pt x="1315962" y="77409"/>
                </a:cubicBezTo>
                <a:cubicBezTo>
                  <a:pt x="1465943" y="91923"/>
                  <a:pt x="1584477" y="89505"/>
                  <a:pt x="1649791" y="120952"/>
                </a:cubicBezTo>
                <a:cubicBezTo>
                  <a:pt x="1715105" y="152399"/>
                  <a:pt x="1722362" y="208037"/>
                  <a:pt x="1707848" y="266094"/>
                </a:cubicBezTo>
                <a:cubicBezTo>
                  <a:pt x="1693334" y="324151"/>
                  <a:pt x="1615924" y="403980"/>
                  <a:pt x="1562705" y="469294"/>
                </a:cubicBezTo>
                <a:cubicBezTo>
                  <a:pt x="1509486" y="534608"/>
                  <a:pt x="1468362" y="626532"/>
                  <a:pt x="1388534" y="657980"/>
                </a:cubicBezTo>
                <a:cubicBezTo>
                  <a:pt x="1308706" y="689428"/>
                  <a:pt x="1185334" y="674913"/>
                  <a:pt x="1083734" y="657980"/>
                </a:cubicBezTo>
                <a:cubicBezTo>
                  <a:pt x="982134" y="641047"/>
                  <a:pt x="856343" y="563637"/>
                  <a:pt x="778934" y="556380"/>
                </a:cubicBezTo>
                <a:cubicBezTo>
                  <a:pt x="701525" y="549123"/>
                  <a:pt x="655563" y="602342"/>
                  <a:pt x="619277" y="614437"/>
                </a:cubicBezTo>
                <a:cubicBezTo>
                  <a:pt x="582991" y="626532"/>
                  <a:pt x="592667" y="626533"/>
                  <a:pt x="561219" y="628952"/>
                </a:cubicBezTo>
                <a:cubicBezTo>
                  <a:pt x="529771" y="631371"/>
                  <a:pt x="474134" y="636209"/>
                  <a:pt x="430591" y="628952"/>
                </a:cubicBezTo>
                <a:cubicBezTo>
                  <a:pt x="387048" y="621695"/>
                  <a:pt x="328991" y="607181"/>
                  <a:pt x="299962" y="585409"/>
                </a:cubicBezTo>
                <a:cubicBezTo>
                  <a:pt x="270933" y="563638"/>
                  <a:pt x="278191" y="539447"/>
                  <a:pt x="241905" y="498323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329548" y="609600"/>
            <a:ext cx="2828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1800" b="1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557486" y="2133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257800" y="609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214891" y="1574800"/>
            <a:ext cx="2014537" cy="1244600"/>
          </a:xfrm>
          <a:custGeom>
            <a:avLst/>
            <a:gdLst>
              <a:gd name="T0" fmla="*/ 0 w 2015067"/>
              <a:gd name="T1" fmla="*/ 457200 h 1245809"/>
              <a:gd name="T2" fmla="*/ 188686 w 2015067"/>
              <a:gd name="T3" fmla="*/ 65314 h 1245809"/>
              <a:gd name="T4" fmla="*/ 435429 w 2015067"/>
              <a:gd name="T5" fmla="*/ 65314 h 1245809"/>
              <a:gd name="T6" fmla="*/ 783772 w 2015067"/>
              <a:gd name="T7" fmla="*/ 65314 h 1245809"/>
              <a:gd name="T8" fmla="*/ 1190172 w 2015067"/>
              <a:gd name="T9" fmla="*/ 152400 h 1245809"/>
              <a:gd name="T10" fmla="*/ 1262743 w 2015067"/>
              <a:gd name="T11" fmla="*/ 413657 h 1245809"/>
              <a:gd name="T12" fmla="*/ 1465943 w 2015067"/>
              <a:gd name="T13" fmla="*/ 558800 h 1245809"/>
              <a:gd name="T14" fmla="*/ 1654629 w 2015067"/>
              <a:gd name="T15" fmla="*/ 587829 h 1245809"/>
              <a:gd name="T16" fmla="*/ 1930400 w 2015067"/>
              <a:gd name="T17" fmla="*/ 820057 h 1245809"/>
              <a:gd name="T18" fmla="*/ 1959429 w 2015067"/>
              <a:gd name="T19" fmla="*/ 1110343 h 1245809"/>
              <a:gd name="T20" fmla="*/ 1596572 w 2015067"/>
              <a:gd name="T21" fmla="*/ 1226457 h 1245809"/>
              <a:gd name="T22" fmla="*/ 1030515 w 2015067"/>
              <a:gd name="T23" fmla="*/ 1226457 h 1245809"/>
              <a:gd name="T24" fmla="*/ 754743 w 2015067"/>
              <a:gd name="T25" fmla="*/ 1211943 h 1245809"/>
              <a:gd name="T26" fmla="*/ 333829 w 2015067"/>
              <a:gd name="T27" fmla="*/ 1197429 h 1245809"/>
              <a:gd name="T28" fmla="*/ 203200 w 2015067"/>
              <a:gd name="T29" fmla="*/ 1081314 h 1245809"/>
              <a:gd name="T30" fmla="*/ 130629 w 2015067"/>
              <a:gd name="T31" fmla="*/ 936172 h 1245809"/>
              <a:gd name="T32" fmla="*/ 43543 w 2015067"/>
              <a:gd name="T33" fmla="*/ 732972 h 1245809"/>
              <a:gd name="T34" fmla="*/ 43543 w 2015067"/>
              <a:gd name="T35" fmla="*/ 616857 h 1245809"/>
              <a:gd name="T36" fmla="*/ 0 w 2015067"/>
              <a:gd name="T37" fmla="*/ 384629 h 1245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5067"/>
              <a:gd name="T58" fmla="*/ 0 h 1245809"/>
              <a:gd name="T59" fmla="*/ 2015067 w 2015067"/>
              <a:gd name="T60" fmla="*/ 1245809 h 1245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4676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5" name="Freeform 7"/>
          <p:cNvSpPr>
            <a:spLocks noChangeArrowheads="1"/>
          </p:cNvSpPr>
          <p:nvPr/>
        </p:nvSpPr>
        <p:spPr bwMode="auto">
          <a:xfrm>
            <a:off x="1143000" y="5638800"/>
            <a:ext cx="1579562" cy="514350"/>
          </a:xfrm>
          <a:custGeom>
            <a:avLst/>
            <a:gdLst>
              <a:gd name="T0" fmla="*/ 650723 w 1579638"/>
              <a:gd name="T1" fmla="*/ 515258 h 515258"/>
              <a:gd name="T2" fmla="*/ 273352 w 1579638"/>
              <a:gd name="T3" fmla="*/ 471715 h 515258"/>
              <a:gd name="T4" fmla="*/ 70152 w 1579638"/>
              <a:gd name="T5" fmla="*/ 370115 h 515258"/>
              <a:gd name="T6" fmla="*/ 12095 w 1579638"/>
              <a:gd name="T7" fmla="*/ 239486 h 515258"/>
              <a:gd name="T8" fmla="*/ 142723 w 1579638"/>
              <a:gd name="T9" fmla="*/ 36286 h 515258"/>
              <a:gd name="T10" fmla="*/ 476552 w 1579638"/>
              <a:gd name="T11" fmla="*/ 21772 h 515258"/>
              <a:gd name="T12" fmla="*/ 781352 w 1579638"/>
              <a:gd name="T13" fmla="*/ 36286 h 515258"/>
              <a:gd name="T14" fmla="*/ 1361923 w 1579638"/>
              <a:gd name="T15" fmla="*/ 79829 h 515258"/>
              <a:gd name="T16" fmla="*/ 1550609 w 1579638"/>
              <a:gd name="T17" fmla="*/ 166915 h 515258"/>
              <a:gd name="T18" fmla="*/ 1536095 w 1579638"/>
              <a:gd name="T19" fmla="*/ 312058 h 515258"/>
              <a:gd name="T20" fmla="*/ 1376437 w 1579638"/>
              <a:gd name="T21" fmla="*/ 471715 h 515258"/>
              <a:gd name="T22" fmla="*/ 1260323 w 1579638"/>
              <a:gd name="T23" fmla="*/ 471715 h 515258"/>
              <a:gd name="T24" fmla="*/ 1086152 w 1579638"/>
              <a:gd name="T25" fmla="*/ 486229 h 515258"/>
              <a:gd name="T26" fmla="*/ 941009 w 1579638"/>
              <a:gd name="T27" fmla="*/ 486229 h 515258"/>
              <a:gd name="T28" fmla="*/ 781352 w 1579638"/>
              <a:gd name="T29" fmla="*/ 500744 h 515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9638"/>
              <a:gd name="T46" fmla="*/ 0 h 515258"/>
              <a:gd name="T47" fmla="*/ 1579638 w 1579638"/>
              <a:gd name="T48" fmla="*/ 515258 h 5152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9638" h="515258">
                <a:moveTo>
                  <a:pt x="650723" y="515258"/>
                </a:moveTo>
                <a:cubicBezTo>
                  <a:pt x="510418" y="505581"/>
                  <a:pt x="370114" y="495905"/>
                  <a:pt x="273352" y="471715"/>
                </a:cubicBezTo>
                <a:cubicBezTo>
                  <a:pt x="176590" y="447525"/>
                  <a:pt x="113695" y="408820"/>
                  <a:pt x="70152" y="370115"/>
                </a:cubicBezTo>
                <a:cubicBezTo>
                  <a:pt x="26609" y="331410"/>
                  <a:pt x="0" y="295124"/>
                  <a:pt x="12095" y="239486"/>
                </a:cubicBezTo>
                <a:cubicBezTo>
                  <a:pt x="24190" y="183848"/>
                  <a:pt x="65313" y="72572"/>
                  <a:pt x="142723" y="36286"/>
                </a:cubicBezTo>
                <a:cubicBezTo>
                  <a:pt x="220133" y="0"/>
                  <a:pt x="370114" y="21772"/>
                  <a:pt x="476552" y="21772"/>
                </a:cubicBezTo>
                <a:cubicBezTo>
                  <a:pt x="582990" y="21772"/>
                  <a:pt x="781352" y="36286"/>
                  <a:pt x="781352" y="36286"/>
                </a:cubicBezTo>
                <a:cubicBezTo>
                  <a:pt x="928914" y="45962"/>
                  <a:pt x="1233714" y="58058"/>
                  <a:pt x="1361923" y="79829"/>
                </a:cubicBezTo>
                <a:cubicBezTo>
                  <a:pt x="1490132" y="101600"/>
                  <a:pt x="1521580" y="128210"/>
                  <a:pt x="1550609" y="166915"/>
                </a:cubicBezTo>
                <a:cubicBezTo>
                  <a:pt x="1579638" y="205620"/>
                  <a:pt x="1565124" y="261258"/>
                  <a:pt x="1536095" y="312058"/>
                </a:cubicBezTo>
                <a:cubicBezTo>
                  <a:pt x="1507066" y="362858"/>
                  <a:pt x="1422399" y="445105"/>
                  <a:pt x="1376437" y="471715"/>
                </a:cubicBezTo>
                <a:cubicBezTo>
                  <a:pt x="1330475" y="498325"/>
                  <a:pt x="1308704" y="469296"/>
                  <a:pt x="1260323" y="471715"/>
                </a:cubicBezTo>
                <a:cubicBezTo>
                  <a:pt x="1211942" y="474134"/>
                  <a:pt x="1139371" y="483810"/>
                  <a:pt x="1086152" y="486229"/>
                </a:cubicBezTo>
                <a:cubicBezTo>
                  <a:pt x="1032933" y="488648"/>
                  <a:pt x="991809" y="483810"/>
                  <a:pt x="941009" y="486229"/>
                </a:cubicBezTo>
                <a:cubicBezTo>
                  <a:pt x="890209" y="488648"/>
                  <a:pt x="846666" y="495906"/>
                  <a:pt x="781352" y="500744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eft Arrow 7"/>
          <p:cNvSpPr>
            <a:spLocks noChangeArrowheads="1"/>
          </p:cNvSpPr>
          <p:nvPr/>
        </p:nvSpPr>
        <p:spPr bwMode="auto">
          <a:xfrm>
            <a:off x="5105400" y="5820228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340152" y="416077"/>
            <a:ext cx="1722362" cy="689428"/>
          </a:xfrm>
          <a:custGeom>
            <a:avLst/>
            <a:gdLst>
              <a:gd name="connsiteX0" fmla="*/ 241905 w 1722362"/>
              <a:gd name="connsiteY0" fmla="*/ 498323 h 689428"/>
              <a:gd name="connsiteX1" fmla="*/ 82248 w 1722362"/>
              <a:gd name="connsiteY1" fmla="*/ 338666 h 689428"/>
              <a:gd name="connsiteX2" fmla="*/ 38705 w 1722362"/>
              <a:gd name="connsiteY2" fmla="*/ 149980 h 689428"/>
              <a:gd name="connsiteX3" fmla="*/ 314477 w 1722362"/>
              <a:gd name="connsiteY3" fmla="*/ 19352 h 689428"/>
              <a:gd name="connsiteX4" fmla="*/ 749905 w 1722362"/>
              <a:gd name="connsiteY4" fmla="*/ 33866 h 689428"/>
              <a:gd name="connsiteX5" fmla="*/ 1315962 w 1722362"/>
              <a:gd name="connsiteY5" fmla="*/ 77409 h 689428"/>
              <a:gd name="connsiteX6" fmla="*/ 1649791 w 1722362"/>
              <a:gd name="connsiteY6" fmla="*/ 120952 h 689428"/>
              <a:gd name="connsiteX7" fmla="*/ 1707848 w 1722362"/>
              <a:gd name="connsiteY7" fmla="*/ 266094 h 689428"/>
              <a:gd name="connsiteX8" fmla="*/ 1562705 w 1722362"/>
              <a:gd name="connsiteY8" fmla="*/ 469294 h 689428"/>
              <a:gd name="connsiteX9" fmla="*/ 1388534 w 1722362"/>
              <a:gd name="connsiteY9" fmla="*/ 657980 h 689428"/>
              <a:gd name="connsiteX10" fmla="*/ 1083734 w 1722362"/>
              <a:gd name="connsiteY10" fmla="*/ 657980 h 689428"/>
              <a:gd name="connsiteX11" fmla="*/ 778934 w 1722362"/>
              <a:gd name="connsiteY11" fmla="*/ 556380 h 689428"/>
              <a:gd name="connsiteX12" fmla="*/ 619277 w 1722362"/>
              <a:gd name="connsiteY12" fmla="*/ 614437 h 689428"/>
              <a:gd name="connsiteX13" fmla="*/ 561219 w 1722362"/>
              <a:gd name="connsiteY13" fmla="*/ 628952 h 689428"/>
              <a:gd name="connsiteX14" fmla="*/ 430591 w 1722362"/>
              <a:gd name="connsiteY14" fmla="*/ 628952 h 689428"/>
              <a:gd name="connsiteX15" fmla="*/ 299962 w 1722362"/>
              <a:gd name="connsiteY15" fmla="*/ 585409 h 689428"/>
              <a:gd name="connsiteX16" fmla="*/ 241905 w 1722362"/>
              <a:gd name="connsiteY16" fmla="*/ 498323 h 68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22362" h="689428">
                <a:moveTo>
                  <a:pt x="241905" y="498323"/>
                </a:moveTo>
                <a:cubicBezTo>
                  <a:pt x="205619" y="457199"/>
                  <a:pt x="116115" y="396723"/>
                  <a:pt x="82248" y="338666"/>
                </a:cubicBezTo>
                <a:cubicBezTo>
                  <a:pt x="48381" y="280609"/>
                  <a:pt x="0" y="203199"/>
                  <a:pt x="38705" y="149980"/>
                </a:cubicBezTo>
                <a:cubicBezTo>
                  <a:pt x="77410" y="96761"/>
                  <a:pt x="195944" y="38704"/>
                  <a:pt x="314477" y="19352"/>
                </a:cubicBezTo>
                <a:cubicBezTo>
                  <a:pt x="433010" y="0"/>
                  <a:pt x="582991" y="24190"/>
                  <a:pt x="749905" y="33866"/>
                </a:cubicBezTo>
                <a:cubicBezTo>
                  <a:pt x="916819" y="43542"/>
                  <a:pt x="1165981" y="62895"/>
                  <a:pt x="1315962" y="77409"/>
                </a:cubicBezTo>
                <a:cubicBezTo>
                  <a:pt x="1465943" y="91923"/>
                  <a:pt x="1584477" y="89505"/>
                  <a:pt x="1649791" y="120952"/>
                </a:cubicBezTo>
                <a:cubicBezTo>
                  <a:pt x="1715105" y="152399"/>
                  <a:pt x="1722362" y="208037"/>
                  <a:pt x="1707848" y="266094"/>
                </a:cubicBezTo>
                <a:cubicBezTo>
                  <a:pt x="1693334" y="324151"/>
                  <a:pt x="1615924" y="403980"/>
                  <a:pt x="1562705" y="469294"/>
                </a:cubicBezTo>
                <a:cubicBezTo>
                  <a:pt x="1509486" y="534608"/>
                  <a:pt x="1468362" y="626532"/>
                  <a:pt x="1388534" y="657980"/>
                </a:cubicBezTo>
                <a:cubicBezTo>
                  <a:pt x="1308706" y="689428"/>
                  <a:pt x="1185334" y="674913"/>
                  <a:pt x="1083734" y="657980"/>
                </a:cubicBezTo>
                <a:cubicBezTo>
                  <a:pt x="982134" y="641047"/>
                  <a:pt x="856343" y="563637"/>
                  <a:pt x="778934" y="556380"/>
                </a:cubicBezTo>
                <a:cubicBezTo>
                  <a:pt x="701525" y="549123"/>
                  <a:pt x="655563" y="602342"/>
                  <a:pt x="619277" y="614437"/>
                </a:cubicBezTo>
                <a:cubicBezTo>
                  <a:pt x="582991" y="626532"/>
                  <a:pt x="592667" y="626533"/>
                  <a:pt x="561219" y="628952"/>
                </a:cubicBezTo>
                <a:cubicBezTo>
                  <a:pt x="529771" y="631371"/>
                  <a:pt x="474134" y="636209"/>
                  <a:pt x="430591" y="628952"/>
                </a:cubicBezTo>
                <a:cubicBezTo>
                  <a:pt x="387048" y="621695"/>
                  <a:pt x="328991" y="607181"/>
                  <a:pt x="299962" y="585409"/>
                </a:cubicBezTo>
                <a:cubicBezTo>
                  <a:pt x="270933" y="563638"/>
                  <a:pt x="278191" y="539447"/>
                  <a:pt x="241905" y="498323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329548" y="609600"/>
            <a:ext cx="2828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1800" b="1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57200" y="1371600"/>
            <a:ext cx="8229600" cy="5334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283936" y="6337073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http://news.nationalgeographic.com/news/2002/12/photogalleries/journey_of_man/images/popup/jm2l.jpg</a:t>
            </a:r>
            <a:endParaRPr lang="en-US" sz="1200" dirty="0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7749" name="AutoShape 5"/>
          <p:cNvSpPr>
            <a:spLocks noChangeArrowheads="1"/>
          </p:cNvSpPr>
          <p:nvPr/>
        </p:nvSpPr>
        <p:spPr bwMode="auto">
          <a:xfrm rot="7114211">
            <a:off x="520700" y="301942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07750" name="Text Box 6"/>
          <p:cNvSpPr txBox="1">
            <a:spLocks noChangeArrowheads="1"/>
          </p:cNvSpPr>
          <p:nvPr/>
        </p:nvSpPr>
        <p:spPr bwMode="auto">
          <a:xfrm>
            <a:off x="920750" y="4267200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2207751" name="AutoShape 7"/>
          <p:cNvSpPr>
            <a:spLocks noChangeArrowheads="1"/>
          </p:cNvSpPr>
          <p:nvPr/>
        </p:nvSpPr>
        <p:spPr bwMode="auto">
          <a:xfrm>
            <a:off x="2743200" y="2157413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07752" name="Text Box 8"/>
          <p:cNvSpPr txBox="1">
            <a:spLocks noChangeArrowheads="1"/>
          </p:cNvSpPr>
          <p:nvPr/>
        </p:nvSpPr>
        <p:spPr bwMode="auto">
          <a:xfrm>
            <a:off x="4191000" y="2528888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Tom Bacig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Box 2"/>
          <p:cNvSpPr txBox="1">
            <a:spLocks noChangeArrowheads="1"/>
          </p:cNvSpPr>
          <p:nvPr/>
        </p:nvSpPr>
        <p:spPr bwMode="auto">
          <a:xfrm>
            <a:off x="3505200" y="3725862"/>
            <a:ext cx="1909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FFFF"/>
                </a:solidFill>
              </a:rPr>
              <a:t>Bacig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283936" y="6337073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http://news.nationalgeographic.com/news/2002/12/photogalleries/journey_of_man/images/popup/jm2l.jpg</a:t>
            </a:r>
            <a:endParaRPr lang="en-US" sz="1200" dirty="0"/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88" y="928688"/>
            <a:ext cx="7589837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4" name="AutoShape 7"/>
          <p:cNvSpPr>
            <a:spLocks noChangeArrowheads="1"/>
          </p:cNvSpPr>
          <p:nvPr/>
        </p:nvSpPr>
        <p:spPr bwMode="auto">
          <a:xfrm rot="6943576">
            <a:off x="2846388" y="2282825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9925" name="Text Box 8"/>
          <p:cNvSpPr txBox="1">
            <a:spLocks noChangeArrowheads="1"/>
          </p:cNvSpPr>
          <p:nvPr/>
        </p:nvSpPr>
        <p:spPr bwMode="auto">
          <a:xfrm>
            <a:off x="4191000" y="2528888"/>
            <a:ext cx="1751013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Tom Bacig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283936" y="633548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hlinkClick r:id="rId3"/>
              </a:rPr>
              <a:t>http://news.nationalgeographic.com/news/2002/12/photogalleries/journey_of_man/images/popup/jm2l.jpg</a:t>
            </a:r>
            <a:endParaRPr lang="en-US" sz="1200"/>
          </a:p>
        </p:txBody>
      </p:sp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48" name="AutoShape 4"/>
          <p:cNvSpPr>
            <a:spLocks noChangeArrowheads="1"/>
          </p:cNvSpPr>
          <p:nvPr/>
        </p:nvSpPr>
        <p:spPr bwMode="auto">
          <a:xfrm rot="7916133">
            <a:off x="4803775" y="296862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Text Box 2"/>
          <p:cNvSpPr txBox="1">
            <a:spLocks noChangeArrowheads="1"/>
          </p:cNvSpPr>
          <p:nvPr/>
        </p:nvSpPr>
        <p:spPr bwMode="auto">
          <a:xfrm>
            <a:off x="2356985" y="633548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298450" y="633911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7751" name="AutoShape 7"/>
          <p:cNvSpPr>
            <a:spLocks noChangeArrowheads="1"/>
          </p:cNvSpPr>
          <p:nvPr/>
        </p:nvSpPr>
        <p:spPr bwMode="auto">
          <a:xfrm>
            <a:off x="2743200" y="2157413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2" name="Text Box 8"/>
          <p:cNvSpPr txBox="1">
            <a:spLocks noChangeArrowheads="1"/>
          </p:cNvSpPr>
          <p:nvPr/>
        </p:nvSpPr>
        <p:spPr bwMode="auto">
          <a:xfrm>
            <a:off x="4191000" y="2528888"/>
            <a:ext cx="1978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Tom Bacig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4197" name="Text Box 5"/>
          <p:cNvSpPr txBox="1">
            <a:spLocks noChangeArrowheads="1"/>
          </p:cNvSpPr>
          <p:nvPr/>
        </p:nvSpPr>
        <p:spPr bwMode="auto">
          <a:xfrm>
            <a:off x="763452" y="4454072"/>
            <a:ext cx="7589520" cy="19383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earliest ancestor = M168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time of emergence from Africa </a:t>
            </a:r>
            <a:r>
              <a:rPr lang="en-US" i="1" dirty="0"/>
              <a:t>ca</a:t>
            </a:r>
            <a:r>
              <a:rPr lang="en-US" dirty="0"/>
              <a:t>. 50,000 </a:t>
            </a:r>
            <a:r>
              <a:rPr lang="en-US" dirty="0" err="1"/>
              <a:t>ybp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1606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216069" name="Text Box 8"/>
          <p:cNvSpPr txBox="1">
            <a:spLocks noChangeArrowheads="1"/>
          </p:cNvSpPr>
          <p:nvPr/>
        </p:nvSpPr>
        <p:spPr bwMode="auto">
          <a:xfrm>
            <a:off x="3200400" y="2528888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Tom Bacig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19485610">
            <a:off x="3787759" y="3336834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TextBox 2"/>
          <p:cNvSpPr txBox="1">
            <a:spLocks noChangeArrowheads="1"/>
          </p:cNvSpPr>
          <p:nvPr/>
        </p:nvSpPr>
        <p:spPr bwMode="auto">
          <a:xfrm>
            <a:off x="3558948" y="3657600"/>
            <a:ext cx="19891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Roufs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914400" y="1981200"/>
            <a:ext cx="7315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>
                <a:solidFill>
                  <a:srgbClr val="000000"/>
                </a:solidFill>
              </a:rPr>
              <a:t>“Did We Come Out of Africa? </a:t>
            </a:r>
          </a:p>
          <a:p>
            <a:pPr algn="ctr" eaLnBrk="0" hangingPunct="0"/>
            <a:r>
              <a:rPr lang="en-US" sz="3200" b="1">
                <a:solidFill>
                  <a:srgbClr val="000000"/>
                </a:solidFill>
              </a:rPr>
              <a:t>Studies Collide”</a:t>
            </a:r>
          </a:p>
          <a:p>
            <a:pPr algn="ctr" eaLnBrk="0" hangingPunct="0"/>
            <a:endParaRPr lang="en-US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3200" b="1">
                <a:solidFill>
                  <a:srgbClr val="FFFFFF"/>
                </a:solidFill>
              </a:rPr>
              <a:t>“Out of Africa” </a:t>
            </a:r>
          </a:p>
          <a:p>
            <a:pPr algn="ctr" eaLnBrk="0" hangingPunct="0"/>
            <a:r>
              <a:rPr lang="en-US" b="1">
                <a:solidFill>
                  <a:srgbClr val="FFFFFF"/>
                </a:solidFill>
              </a:rPr>
              <a:t>[“Replacement Theory”]</a:t>
            </a:r>
          </a:p>
          <a:p>
            <a:pPr algn="ctr" eaLnBrk="0" hangingPunct="0"/>
            <a:r>
              <a:rPr lang="en-US" sz="3200" b="1">
                <a:solidFill>
                  <a:srgbClr val="000000"/>
                </a:solidFill>
              </a:rPr>
              <a:t>vs. </a:t>
            </a:r>
          </a:p>
          <a:p>
            <a:pPr algn="ctr" eaLnBrk="0" hangingPunct="0"/>
            <a:r>
              <a:rPr lang="en-US" sz="3200" b="1">
                <a:solidFill>
                  <a:srgbClr val="000000"/>
                </a:solidFill>
              </a:rPr>
              <a:t>“Multi-Regional” Theory</a:t>
            </a:r>
          </a:p>
          <a:p>
            <a:pPr algn="ctr" eaLnBrk="0" hangingPunct="0"/>
            <a:endParaRPr lang="en-US">
              <a:solidFill>
                <a:srgbClr val="000000"/>
              </a:solidFill>
            </a:endParaRPr>
          </a:p>
          <a:p>
            <a:pPr algn="ctr" eaLnBrk="0" hangingPunct="0"/>
            <a:r>
              <a:rPr lang="en-US" sz="2000" i="1">
                <a:solidFill>
                  <a:srgbClr val="000000"/>
                </a:solidFill>
              </a:rPr>
              <a:t>New York Times</a:t>
            </a:r>
          </a:p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(12 January 2001)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88" name="TextBox 3"/>
          <p:cNvSpPr txBox="1">
            <a:spLocks noChangeArrowheads="1"/>
          </p:cNvSpPr>
          <p:nvPr/>
        </p:nvSpPr>
        <p:spPr bwMode="auto">
          <a:xfrm>
            <a:off x="1333906" y="2357438"/>
            <a:ext cx="6438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”Mitochondrial Eve” is related to </a:t>
            </a:r>
            <a:r>
              <a:rPr lang="en-US" dirty="0" smtClean="0">
                <a:solidFill>
                  <a:srgbClr val="FFFFFF"/>
                </a:solidFill>
              </a:rPr>
              <a:t>the . . 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4389" name="TextBox 4"/>
          <p:cNvSpPr txBox="1">
            <a:spLocks noChangeArrowheads="1"/>
          </p:cNvSpPr>
          <p:nvPr/>
        </p:nvSpPr>
        <p:spPr bwMode="auto">
          <a:xfrm>
            <a:off x="1295400" y="4648200"/>
            <a:ext cx="63187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. . . </a:t>
            </a:r>
            <a:r>
              <a:rPr lang="en-US" dirty="0">
                <a:solidFill>
                  <a:srgbClr val="FFFFFF"/>
                </a:solidFill>
              </a:rPr>
              <a:t>where “Mitochondrial Eve” and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her folks are thought to have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left Africa ca. 150,000 – 200,000 </a:t>
            </a:r>
            <a:r>
              <a:rPr lang="en-US" dirty="0" err="1">
                <a:solidFill>
                  <a:srgbClr val="FFFFFF"/>
                </a:solidFill>
              </a:rPr>
              <a:t>ybp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and “replaced” everyone </a:t>
            </a:r>
            <a:r>
              <a:rPr lang="en-US" dirty="0" smtClean="0">
                <a:solidFill>
                  <a:srgbClr val="FFFFFF"/>
                </a:solidFill>
              </a:rPr>
              <a:t>elsewhere . . 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283936" y="633548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7749" name="AutoShape 5"/>
          <p:cNvSpPr>
            <a:spLocks noChangeArrowheads="1"/>
          </p:cNvSpPr>
          <p:nvPr/>
        </p:nvSpPr>
        <p:spPr bwMode="auto">
          <a:xfrm rot="7517757">
            <a:off x="596325" y="3086584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0" name="Text Box 6"/>
          <p:cNvSpPr txBox="1">
            <a:spLocks noChangeArrowheads="1"/>
          </p:cNvSpPr>
          <p:nvPr/>
        </p:nvSpPr>
        <p:spPr bwMode="auto">
          <a:xfrm>
            <a:off x="1741487" y="3957637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283936" y="633548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224_t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1466850"/>
            <a:ext cx="1047750" cy="1428750"/>
          </a:xfrm>
          <a:prstGeom prst="rect">
            <a:avLst/>
          </a:prstGeom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 rot="6619164">
            <a:off x="459492" y="2855853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40074" y="2971800"/>
            <a:ext cx="2169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Venus of </a:t>
            </a:r>
            <a:r>
              <a:rPr lang="en-US" sz="1400" b="1" dirty="0" err="1" smtClean="0">
                <a:solidFill>
                  <a:srgbClr val="000000"/>
                </a:solidFill>
              </a:rPr>
              <a:t>Willendorf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Austria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41487" y="3957637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90600" y="3458028"/>
            <a:ext cx="21371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24,000-22,000 B.C.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57868" y="3730823"/>
            <a:ext cx="1497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10</a:t>
            </a:r>
            <a:r>
              <a:rPr lang="en-US" sz="1200" b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dirty="0" smtClean="0">
                <a:solidFill>
                  <a:srgbClr val="000000"/>
                </a:solidFill>
              </a:rPr>
              <a:t> Ed., p. 305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283936" y="633548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914400" y="1828800"/>
            <a:ext cx="1219200" cy="838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6619164">
            <a:off x="317976" y="274699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41487" y="3957637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961630" y="1836054"/>
            <a:ext cx="1063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2009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750" name="Text Box 6"/>
          <p:cNvSpPr txBox="1">
            <a:spLocks noChangeArrowheads="1"/>
          </p:cNvSpPr>
          <p:nvPr/>
        </p:nvSpPr>
        <p:spPr bwMode="auto">
          <a:xfrm>
            <a:off x="920750" y="42672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Tim Roufs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"/>
            <a:ext cx="8686800" cy="675639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6619164">
            <a:off x="2756556" y="424004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3"/>
              </a:rPr>
              <a:t>https://www9.nationalgeographic.com/genographic/report.html</a:t>
            </a:r>
            <a:endParaRPr lang="en-US" sz="1200" kern="120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762001"/>
            <a:ext cx="5851752" cy="406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000" y="4800600"/>
            <a:ext cx="7589520" cy="1295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earliest ancestor = M168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time of emergence from Africa </a:t>
            </a:r>
            <a:r>
              <a:rPr lang="en-US" sz="24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ca</a:t>
            </a:r>
            <a:r>
              <a:rPr lang="en-US" sz="24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50,000 </a:t>
            </a:r>
            <a:r>
              <a:rPr lang="en-US" sz="2400" kern="1200" dirty="0" err="1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ybp</a:t>
            </a: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67000" y="2738735"/>
            <a:ext cx="1915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Tim Roufs</a:t>
            </a:r>
            <a:endParaRPr lang="en-US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1806575" y="6339114"/>
            <a:ext cx="5534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hlinkClick r:id="rId3"/>
              </a:rPr>
              <a:t>www.d.umn.edu/cla/faculty/troufs/anth1602/pcweek03.html#Day06</a:t>
            </a:r>
            <a:endParaRPr lang="en-US" sz="1200"/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2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447800"/>
            <a:ext cx="586740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2150" name="Oval 6"/>
          <p:cNvSpPr>
            <a:spLocks noChangeArrowheads="1"/>
          </p:cNvSpPr>
          <p:nvPr/>
        </p:nvSpPr>
        <p:spPr bwMode="auto">
          <a:xfrm>
            <a:off x="1679575" y="2794000"/>
            <a:ext cx="1995488" cy="247173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50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283936" y="6335484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7749" name="AutoShape 5"/>
          <p:cNvSpPr>
            <a:spLocks noChangeArrowheads="1"/>
          </p:cNvSpPr>
          <p:nvPr/>
        </p:nvSpPr>
        <p:spPr bwMode="auto">
          <a:xfrm rot="7114211">
            <a:off x="520700" y="301942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0" name="Text Box 6"/>
          <p:cNvSpPr txBox="1">
            <a:spLocks noChangeArrowheads="1"/>
          </p:cNvSpPr>
          <p:nvPr/>
        </p:nvSpPr>
        <p:spPr bwMode="auto">
          <a:xfrm>
            <a:off x="920750" y="42672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2207751" name="AutoShape 7"/>
          <p:cNvSpPr>
            <a:spLocks noChangeArrowheads="1"/>
          </p:cNvSpPr>
          <p:nvPr/>
        </p:nvSpPr>
        <p:spPr bwMode="auto">
          <a:xfrm>
            <a:off x="2743200" y="2157413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2" name="Text Box 8"/>
          <p:cNvSpPr txBox="1">
            <a:spLocks noChangeArrowheads="1"/>
          </p:cNvSpPr>
          <p:nvPr/>
        </p:nvSpPr>
        <p:spPr bwMode="auto">
          <a:xfrm>
            <a:off x="4191000" y="2528888"/>
            <a:ext cx="1978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Tom Bacig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7749" grpId="0" animBg="1"/>
      <p:bldP spid="2207750" grpId="0"/>
      <p:bldP spid="2207751" grpId="0" animBg="1"/>
      <p:bldP spid="220775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2390" name="Text Box 6"/>
          <p:cNvSpPr txBox="1">
            <a:spLocks noChangeArrowheads="1"/>
          </p:cNvSpPr>
          <p:nvPr/>
        </p:nvSpPr>
        <p:spPr bwMode="auto">
          <a:xfrm>
            <a:off x="685800" y="4483100"/>
            <a:ext cx="7724775" cy="19383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earliest ancestor = M168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time of emergence from Africa </a:t>
            </a:r>
            <a:r>
              <a:rPr lang="en-US" i="1" dirty="0"/>
              <a:t>ca</a:t>
            </a:r>
            <a:r>
              <a:rPr lang="en-US" dirty="0"/>
              <a:t>. 50,000 </a:t>
            </a:r>
            <a:r>
              <a:rPr lang="en-US" dirty="0" err="1"/>
              <a:t>ybp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22212" name="Text Box 7"/>
          <p:cNvSpPr txBox="1">
            <a:spLocks noChangeArrowheads="1"/>
          </p:cNvSpPr>
          <p:nvPr/>
        </p:nvSpPr>
        <p:spPr bwMode="auto">
          <a:xfrm>
            <a:off x="436563" y="885825"/>
            <a:ext cx="1481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222213" name="Text Box 2"/>
          <p:cNvSpPr txBox="1">
            <a:spLocks noChangeArrowheads="1"/>
          </p:cNvSpPr>
          <p:nvPr/>
        </p:nvSpPr>
        <p:spPr bwMode="auto">
          <a:xfrm>
            <a:off x="2371499" y="6338665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2570163" y="2833688"/>
            <a:ext cx="1481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</a:rPr>
              <a:t>Tim Roufs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239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232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676" y="762000"/>
            <a:ext cx="75898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6" name="Oval 4"/>
          <p:cNvSpPr>
            <a:spLocks noChangeArrowheads="1"/>
          </p:cNvSpPr>
          <p:nvPr/>
        </p:nvSpPr>
        <p:spPr bwMode="auto">
          <a:xfrm>
            <a:off x="4706256" y="5210628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237" name="TextBox 4"/>
          <p:cNvSpPr txBox="1">
            <a:spLocks noChangeArrowheads="1"/>
          </p:cNvSpPr>
          <p:nvPr/>
        </p:nvSpPr>
        <p:spPr bwMode="auto">
          <a:xfrm>
            <a:off x="2587625" y="4724400"/>
            <a:ext cx="3246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journey begins with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“Adam”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12887" y="37338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232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676" y="762000"/>
            <a:ext cx="75898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6" name="Oval 4"/>
          <p:cNvSpPr>
            <a:spLocks noChangeArrowheads="1"/>
          </p:cNvSpPr>
          <p:nvPr/>
        </p:nvSpPr>
        <p:spPr bwMode="auto">
          <a:xfrm>
            <a:off x="4706256" y="5210628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237" name="TextBox 4"/>
          <p:cNvSpPr txBox="1">
            <a:spLocks noChangeArrowheads="1"/>
          </p:cNvSpPr>
          <p:nvPr/>
        </p:nvSpPr>
        <p:spPr bwMode="auto">
          <a:xfrm>
            <a:off x="2587625" y="4724400"/>
            <a:ext cx="3246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journey begins with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“Adam”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00" y="4800600"/>
            <a:ext cx="7724775" cy="19383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earliest ancestor = M168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time of emergence from Africa </a:t>
            </a:r>
            <a:r>
              <a:rPr lang="en-US" i="1" dirty="0"/>
              <a:t>ca</a:t>
            </a:r>
            <a:r>
              <a:rPr lang="en-US" dirty="0"/>
              <a:t>. 50,000 </a:t>
            </a:r>
            <a:r>
              <a:rPr lang="en-US" dirty="0" err="1"/>
              <a:t>ybp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12887" y="37338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Tim Roufs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914400" y="1970087"/>
            <a:ext cx="7315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000000"/>
                </a:solidFill>
              </a:rPr>
              <a:t>“Did We Come Out of Africa? 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rgbClr val="000000"/>
                </a:solidFill>
              </a:rPr>
              <a:t>Studies Collide”</a:t>
            </a:r>
          </a:p>
          <a:p>
            <a:pPr algn="ctr" eaLnBrk="0" hangingPunct="0">
              <a:defRPr/>
            </a:pPr>
            <a:endParaRPr lang="en-US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“Out of Africa” 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[“Replacement Theory”]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rgbClr val="000000"/>
                </a:solidFill>
              </a:rPr>
              <a:t>vs. 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rgbClr val="000000"/>
                </a:solidFill>
              </a:rPr>
              <a:t>“Multi-Regional” Theory</a:t>
            </a:r>
          </a:p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r>
              <a:rPr lang="en-US" sz="2000" i="1" dirty="0">
                <a:solidFill>
                  <a:srgbClr val="000000"/>
                </a:solidFill>
              </a:rPr>
              <a:t>New York Times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rgbClr val="000000"/>
                </a:solidFill>
              </a:rPr>
              <a:t>(12 January 2001)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357438"/>
            <a:ext cx="61356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”Mitochondrial Eve” is related to the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6783" y="4648200"/>
            <a:ext cx="7242817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. . where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“Mitochondrial Eve” and </a:t>
            </a:r>
          </a:p>
          <a:p>
            <a:pPr algn="ctr"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her folks are thought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to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have</a:t>
            </a:r>
          </a:p>
          <a:p>
            <a:pPr algn="ctr"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left Africa ca. 150,000 – 200,000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ybp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2800" dirty="0">
                <a:solidFill>
                  <a:schemeClr val="bg1"/>
                </a:solidFill>
              </a:rPr>
              <a:t>“replaced” </a:t>
            </a:r>
            <a:r>
              <a:rPr lang="en-US" sz="2800" dirty="0">
                <a:solidFill>
                  <a:srgbClr val="FFFFFF"/>
                </a:solidFill>
              </a:rPr>
              <a:t>everyone </a:t>
            </a:r>
            <a:r>
              <a:rPr lang="en-US" sz="2800" dirty="0" smtClean="0">
                <a:solidFill>
                  <a:srgbClr val="FFFFFF"/>
                </a:solidFill>
              </a:rPr>
              <a:t>elsewhere </a:t>
            </a:r>
            <a:r>
              <a:rPr lang="en-US" dirty="0" smtClean="0">
                <a:solidFill>
                  <a:srgbClr val="FFFFFF"/>
                </a:solidFill>
              </a:rPr>
              <a:t>. . .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2386013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242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47486"/>
            <a:ext cx="758983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60" name="Oval 4"/>
          <p:cNvSpPr>
            <a:spLocks noChangeArrowheads="1"/>
          </p:cNvSpPr>
          <p:nvPr/>
        </p:nvSpPr>
        <p:spPr bwMode="auto">
          <a:xfrm>
            <a:off x="1447800" y="1447800"/>
            <a:ext cx="2209800" cy="10668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4261" name="TextBox 4"/>
          <p:cNvSpPr txBox="1">
            <a:spLocks noChangeArrowheads="1"/>
          </p:cNvSpPr>
          <p:nvPr/>
        </p:nvSpPr>
        <p:spPr bwMode="auto">
          <a:xfrm>
            <a:off x="1219200" y="2667000"/>
            <a:ext cx="2968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journey ends with</a:t>
            </a:r>
          </a:p>
          <a:p>
            <a:pPr algn="ctr"/>
            <a:r>
              <a:rPr lang="en-US"/>
              <a:t>“Venus”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84300" y="3436938"/>
            <a:ext cx="29565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. . . well</a:t>
            </a:r>
            <a:r>
              <a:rPr lang="en-US" dirty="0"/>
              <a:t>, actually,</a:t>
            </a:r>
          </a:p>
          <a:p>
            <a:pPr algn="ctr"/>
            <a:r>
              <a:rPr lang="en-US" dirty="0"/>
              <a:t>in Duluth</a:t>
            </a:r>
          </a:p>
        </p:txBody>
      </p:sp>
      <p:pic>
        <p:nvPicPr>
          <p:cNvPr id="7" name="Picture 6" descr="1224_t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2850" y="1219200"/>
            <a:ext cx="1047750" cy="1428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5" y="550863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2409372" y="6339114"/>
            <a:ext cx="4319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3"/>
              </a:rPr>
              <a:t>https://www5.nationalgeographic.com/genographic/atlas.html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41790" y="2362200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200,000 B.C.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801256" y="1890486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1187450"/>
            <a:ext cx="73914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A closer look at the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journey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 and what the </a:t>
            </a:r>
          </a:p>
          <a:p>
            <a:pPr algn="ctr"/>
            <a:r>
              <a:rPr lang="en-US" sz="3600" b="1" dirty="0" err="1">
                <a:solidFill>
                  <a:srgbClr val="000000"/>
                </a:solidFill>
              </a:rPr>
              <a:t>Bacig</a:t>
            </a:r>
            <a:r>
              <a:rPr lang="en-US" sz="3600" b="1" dirty="0">
                <a:solidFill>
                  <a:srgbClr val="000000"/>
                </a:solidFill>
              </a:rPr>
              <a:t> and Roufs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“clans”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see/encountered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“along the way</a:t>
            </a:r>
            <a:r>
              <a:rPr lang="en-US" sz="3600" b="1" dirty="0" smtClean="0">
                <a:solidFill>
                  <a:srgbClr val="000000"/>
                </a:solidFill>
              </a:rPr>
              <a:t>” . . .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/>
            <a:endParaRPr lang="en-US" sz="3600" b="1" dirty="0">
              <a:solidFill>
                <a:srgbClr val="00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or . . 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117725"/>
            <a:ext cx="7162800" cy="38779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00"/>
                </a:solidFill>
              </a:rPr>
              <a:t>A preview </a:t>
            </a:r>
            <a:r>
              <a:rPr lang="en-US" sz="3600" b="1" dirty="0" smtClean="0">
                <a:solidFill>
                  <a:srgbClr val="000000"/>
                </a:solidFill>
              </a:rPr>
              <a:t>of . . .</a:t>
            </a:r>
            <a:endParaRPr lang="en-US" sz="3600" b="1" dirty="0">
              <a:solidFill>
                <a:srgbClr val="000000"/>
              </a:solidFill>
            </a:endParaRPr>
          </a:p>
          <a:p>
            <a:pPr marL="231775" indent="-231775">
              <a:lnSpc>
                <a:spcPct val="200000"/>
              </a:lnSpc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</a:rPr>
              <a:t>Ch. 12 The Origin and Dispersal of Modern Humans</a:t>
            </a:r>
          </a:p>
          <a:p>
            <a:pPr marL="231775" indent="-231775">
              <a:lnSpc>
                <a:spcPct val="200000"/>
              </a:lnSpc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</a:rPr>
              <a:t>Ch. 13 Early Holocene Hunters and Gatherers</a:t>
            </a:r>
          </a:p>
          <a:p>
            <a:pPr marL="231775" indent="-231775">
              <a:lnSpc>
                <a:spcPct val="200000"/>
              </a:lnSpc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</a:rPr>
              <a:t>Ch. 14 Food Production</a:t>
            </a:r>
          </a:p>
          <a:p>
            <a:pPr marL="231775" indent="-231775">
              <a:lnSpc>
                <a:spcPct val="200000"/>
              </a:lnSpc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</a:rPr>
              <a:t>Ch. 15 The First </a:t>
            </a:r>
            <a:r>
              <a:rPr lang="en-US" sz="1800" b="1" dirty="0" smtClean="0">
                <a:solidFill>
                  <a:srgbClr val="000000"/>
                </a:solidFill>
              </a:rPr>
              <a:t>Civilizations</a:t>
            </a:r>
            <a:endParaRPr lang="en-US" sz="1800" b="1" dirty="0">
              <a:solidFill>
                <a:srgbClr val="000000"/>
              </a:solidFill>
            </a:endParaRPr>
          </a:p>
          <a:p>
            <a:pPr marL="231775" indent="-231775" algn="ctr">
              <a:lnSpc>
                <a:spcPct val="200000"/>
              </a:lnSpc>
              <a:tabLst>
                <a:tab pos="231775" algn="l"/>
              </a:tabLst>
              <a:defRPr/>
            </a:pPr>
            <a:r>
              <a:rPr lang="en-US" b="1" i="1" dirty="0">
                <a:solidFill>
                  <a:srgbClr val="000000"/>
                </a:solidFill>
              </a:rPr>
              <a:t>ca</a:t>
            </a:r>
            <a:r>
              <a:rPr lang="en-US" b="1" dirty="0">
                <a:solidFill>
                  <a:srgbClr val="000000"/>
                </a:solidFill>
              </a:rPr>
              <a:t>. 60,000 </a:t>
            </a:r>
            <a:r>
              <a:rPr lang="en-US" b="1" dirty="0" err="1">
                <a:solidFill>
                  <a:srgbClr val="000000"/>
                </a:solidFill>
              </a:rPr>
              <a:t>ybp</a:t>
            </a:r>
            <a:r>
              <a:rPr lang="en-US" b="1" dirty="0">
                <a:solidFill>
                  <a:srgbClr val="000000"/>
                </a:solidFill>
              </a:rPr>
              <a:t> – 22,000/20,000 B.C.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36168" y="5334000"/>
            <a:ext cx="7228116" cy="609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36610" y="6201228"/>
            <a:ext cx="6654258" cy="3719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i="1" dirty="0" smtClean="0">
                <a:solidFill>
                  <a:srgbClr val="000000"/>
                </a:solidFill>
              </a:rPr>
              <a:t>11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Ed.</a:t>
            </a:r>
            <a:r>
              <a:rPr lang="en-US" sz="1400" dirty="0">
                <a:solidFill>
                  <a:srgbClr val="000000"/>
                </a:solidFill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</a:rPr>
              <a:t>297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7849"/>
            <a:ext cx="8686800" cy="26461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553200" y="4953000"/>
            <a:ext cx="2590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36610" y="6201228"/>
            <a:ext cx="6654258" cy="3719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i="1" dirty="0" smtClean="0">
                <a:solidFill>
                  <a:srgbClr val="000000"/>
                </a:solidFill>
              </a:rPr>
              <a:t>11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Ed.</a:t>
            </a:r>
            <a:r>
              <a:rPr lang="en-US" sz="1400" dirty="0">
                <a:solidFill>
                  <a:srgbClr val="000000"/>
                </a:solidFill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</a:rPr>
              <a:t>297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53200" y="4953000"/>
            <a:ext cx="2590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015"/>
            <a:ext cx="8686800" cy="373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435331" y="3352800"/>
            <a:ext cx="4017818" cy="1371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56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36610" y="6201228"/>
            <a:ext cx="6654258" cy="3719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i="1" dirty="0" smtClean="0">
                <a:solidFill>
                  <a:srgbClr val="000000"/>
                </a:solidFill>
              </a:rPr>
              <a:t>11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Ed.</a:t>
            </a:r>
            <a:r>
              <a:rPr lang="en-US" sz="1400" dirty="0">
                <a:solidFill>
                  <a:srgbClr val="000000"/>
                </a:solidFill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</a:rPr>
              <a:t>297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53200" y="4953000"/>
            <a:ext cx="2590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015"/>
            <a:ext cx="8686800" cy="373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124201" y="4205839"/>
            <a:ext cx="2328948" cy="458002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57400" y="1980015"/>
            <a:ext cx="2169184" cy="923330"/>
          </a:xfrm>
          <a:prstGeom prst="rect">
            <a:avLst/>
          </a:prstGeom>
          <a:solidFill>
            <a:srgbClr val="FFEAD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Venus of </a:t>
            </a:r>
            <a:r>
              <a:rPr lang="en-US" sz="1400" b="1" dirty="0" err="1" smtClean="0">
                <a:solidFill>
                  <a:srgbClr val="000000"/>
                </a:solidFill>
              </a:rPr>
              <a:t>Willendorf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Austria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24,000-22,000 B.C.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11</a:t>
            </a:r>
            <a:r>
              <a:rPr lang="en-US" sz="1200" b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Ed., p. </a:t>
            </a:r>
            <a:r>
              <a:rPr lang="en-US" sz="1200" b="1" dirty="0" smtClean="0">
                <a:solidFill>
                  <a:srgbClr val="000000"/>
                </a:solidFill>
              </a:rPr>
              <a:t>301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1224_th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09850" y="457200"/>
            <a:ext cx="1047750" cy="142875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67200" y="1981200"/>
            <a:ext cx="1905000" cy="1138773"/>
          </a:xfrm>
          <a:prstGeom prst="rect">
            <a:avLst/>
          </a:prstGeom>
          <a:solidFill>
            <a:srgbClr val="FFEAD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Venus of </a:t>
            </a:r>
          </a:p>
          <a:p>
            <a:pPr algn="ctr"/>
            <a:r>
              <a:rPr lang="en-US" sz="1400" b="1" dirty="0" err="1" smtClean="0">
                <a:solidFill>
                  <a:srgbClr val="000000"/>
                </a:solidFill>
              </a:rPr>
              <a:t>Brassempouy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France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ca. 25,000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11</a:t>
            </a:r>
            <a:r>
              <a:rPr lang="en-US" sz="1200" b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Ed., p. </a:t>
            </a:r>
            <a:r>
              <a:rPr lang="en-US" sz="1200" b="1" dirty="0" smtClean="0">
                <a:solidFill>
                  <a:srgbClr val="000000"/>
                </a:solidFill>
              </a:rPr>
              <a:t>300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1223_th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2920" y="457200"/>
            <a:ext cx="1783080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41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272142" y="6328230"/>
            <a:ext cx="8586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http://news.nationalgeographic.com/news/2002/12/photogalleries/journey_of_man/images/popup/jm2l.jpg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7749" name="AutoShape 5"/>
          <p:cNvSpPr>
            <a:spLocks noChangeArrowheads="1"/>
          </p:cNvSpPr>
          <p:nvPr/>
        </p:nvSpPr>
        <p:spPr bwMode="auto">
          <a:xfrm rot="7114211">
            <a:off x="520700" y="301942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0" name="Text Box 6"/>
          <p:cNvSpPr txBox="1">
            <a:spLocks noChangeArrowheads="1"/>
          </p:cNvSpPr>
          <p:nvPr/>
        </p:nvSpPr>
        <p:spPr bwMode="auto">
          <a:xfrm>
            <a:off x="920750" y="42672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2207751" name="AutoShape 7"/>
          <p:cNvSpPr>
            <a:spLocks noChangeArrowheads="1"/>
          </p:cNvSpPr>
          <p:nvPr/>
        </p:nvSpPr>
        <p:spPr bwMode="auto">
          <a:xfrm>
            <a:off x="2743200" y="2157413"/>
            <a:ext cx="1570038" cy="509587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07752" name="Text Box 8"/>
          <p:cNvSpPr txBox="1">
            <a:spLocks noChangeArrowheads="1"/>
          </p:cNvSpPr>
          <p:nvPr/>
        </p:nvSpPr>
        <p:spPr bwMode="auto">
          <a:xfrm>
            <a:off x="4191000" y="2528888"/>
            <a:ext cx="1978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Tom </a:t>
            </a:r>
            <a:r>
              <a:rPr lang="en-US" b="1" dirty="0" err="1">
                <a:solidFill>
                  <a:srgbClr val="000000"/>
                </a:solidFill>
              </a:rPr>
              <a:t>Bacig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Box 2"/>
          <p:cNvSpPr txBox="1">
            <a:spLocks noChangeArrowheads="1"/>
          </p:cNvSpPr>
          <p:nvPr/>
        </p:nvSpPr>
        <p:spPr bwMode="auto">
          <a:xfrm>
            <a:off x="990600" y="990600"/>
            <a:ext cx="7315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1.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The beginnings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“Adam”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in the Garden of </a:t>
            </a:r>
            <a:r>
              <a:rPr lang="en-US" sz="3600" b="1" dirty="0" smtClean="0">
                <a:solidFill>
                  <a:srgbClr val="000000"/>
                </a:solidFill>
              </a:rPr>
              <a:t>Eden . . .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/>
            <a:endParaRPr lang="en-US" sz="3600" b="1" dirty="0">
              <a:solidFill>
                <a:srgbClr val="000000"/>
              </a:solidFill>
            </a:endParaRPr>
          </a:p>
          <a:p>
            <a:pPr algn="ctr"/>
            <a:r>
              <a:rPr lang="en-US" sz="5400" b="1" dirty="0">
                <a:solidFill>
                  <a:srgbClr val="000000"/>
                </a:solidFill>
              </a:rPr>
              <a:t>M168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334656" y="5706905"/>
            <a:ext cx="2505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50,000 B.C.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931550" y="1592282"/>
            <a:ext cx="7221849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. . . “</a:t>
            </a:r>
            <a:r>
              <a:rPr lang="en-US" sz="2800" dirty="0">
                <a:solidFill>
                  <a:srgbClr val="FFFFFF"/>
                </a:solidFill>
              </a:rPr>
              <a:t>everyone elsewhere</a:t>
            </a:r>
            <a:r>
              <a:rPr lang="en-US" sz="2800" dirty="0" smtClean="0">
                <a:solidFill>
                  <a:srgbClr val="FFFFFF"/>
                </a:solidFill>
              </a:rPr>
              <a:t>” . . .</a:t>
            </a:r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are the descendents of an earlier wave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of migration out of Africa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involving the </a:t>
            </a:r>
            <a:r>
              <a:rPr lang="en-US" i="1" dirty="0">
                <a:solidFill>
                  <a:schemeClr val="tx1"/>
                </a:solidFill>
              </a:rPr>
              <a:t>Homo erectus </a:t>
            </a:r>
            <a:r>
              <a:rPr lang="en-US" dirty="0">
                <a:solidFill>
                  <a:schemeClr val="tx1"/>
                </a:solidFill>
              </a:rPr>
              <a:t>group,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about 1.8 </a:t>
            </a:r>
            <a:r>
              <a:rPr lang="en-US" dirty="0" err="1">
                <a:solidFill>
                  <a:schemeClr val="tx1"/>
                </a:solidFill>
              </a:rPr>
              <a:t>mya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The </a:t>
            </a:r>
            <a:r>
              <a:rPr lang="en-US" sz="3600" b="1" i="1" dirty="0">
                <a:solidFill>
                  <a:schemeClr val="tx1"/>
                </a:solidFill>
              </a:rPr>
              <a:t>Homo erectus </a:t>
            </a:r>
            <a:r>
              <a:rPr lang="en-US" sz="3600" b="1" dirty="0">
                <a:solidFill>
                  <a:schemeClr val="tx1"/>
                </a:solidFill>
              </a:rPr>
              <a:t>people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were the first humans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to migrate out of </a:t>
            </a:r>
            <a:r>
              <a:rPr lang="en-US" sz="3600" b="1" dirty="0" smtClean="0">
                <a:solidFill>
                  <a:schemeClr val="tx1"/>
                </a:solidFill>
              </a:rPr>
              <a:t>Africa . . 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337357" y="6339114"/>
            <a:ext cx="6432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www.d.umn.edu/cla/faculty/troufs/anth1602/video/Search_for_Adam.html#title</a:t>
            </a:r>
            <a:endParaRPr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314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98525"/>
            <a:ext cx="75898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8" name="Oval 4"/>
          <p:cNvSpPr>
            <a:spLocks noChangeArrowheads="1"/>
          </p:cNvSpPr>
          <p:nvPr/>
        </p:nvSpPr>
        <p:spPr bwMode="auto">
          <a:xfrm>
            <a:off x="4648200" y="5410200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1429" name="TextBox 4"/>
          <p:cNvSpPr txBox="1">
            <a:spLocks noChangeArrowheads="1"/>
          </p:cNvSpPr>
          <p:nvPr/>
        </p:nvSpPr>
        <p:spPr bwMode="auto">
          <a:xfrm>
            <a:off x="1296988" y="3382963"/>
            <a:ext cx="36560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the Bacig/Roufs</a:t>
            </a:r>
          </a:p>
          <a:p>
            <a:pPr algn="ctr"/>
            <a:r>
              <a:rPr lang="en-US" b="1"/>
              <a:t>journeys both begin</a:t>
            </a:r>
          </a:p>
          <a:p>
            <a:pPr algn="ctr"/>
            <a:r>
              <a:rPr lang="en-US" b="1"/>
              <a:t>with</a:t>
            </a:r>
          </a:p>
          <a:p>
            <a:pPr algn="ctr"/>
            <a:r>
              <a:rPr lang="en-US" b="1"/>
              <a:t>“Adam”…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1025" y="4483100"/>
            <a:ext cx="7877175" cy="19383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/>
          </a:p>
          <a:p>
            <a:pPr algn="ctr"/>
            <a:r>
              <a:rPr lang="en-US"/>
              <a:t>earliest ancestor = M168</a:t>
            </a:r>
          </a:p>
          <a:p>
            <a:pPr algn="ctr"/>
            <a:endParaRPr lang="en-US"/>
          </a:p>
          <a:p>
            <a:pPr algn="ctr"/>
            <a:r>
              <a:rPr lang="en-US"/>
              <a:t>time of emergence from Africa </a:t>
            </a:r>
            <a:r>
              <a:rPr lang="en-US" i="1"/>
              <a:t>ca</a:t>
            </a:r>
            <a:r>
              <a:rPr lang="en-US"/>
              <a:t>. 50,000 ybp</a:t>
            </a:r>
          </a:p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324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68438"/>
            <a:ext cx="7589838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Oval 4"/>
          <p:cNvSpPr>
            <a:spLocks noChangeArrowheads="1"/>
          </p:cNvSpPr>
          <p:nvPr/>
        </p:nvSpPr>
        <p:spPr bwMode="auto">
          <a:xfrm rot="976950">
            <a:off x="2536825" y="3600450"/>
            <a:ext cx="852488" cy="11811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9" name="Rectangle 4"/>
          <p:cNvSpPr>
            <a:spLocks noChangeArrowheads="1"/>
          </p:cNvSpPr>
          <p:nvPr/>
        </p:nvSpPr>
        <p:spPr bwMode="auto">
          <a:xfrm>
            <a:off x="3810000" y="2819400"/>
            <a:ext cx="1295400" cy="8382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450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4227513" y="3198813"/>
            <a:ext cx="687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8.3</a:t>
            </a:r>
          </a:p>
        </p:txBody>
      </p:sp>
      <p:sp>
        <p:nvSpPr>
          <p:cNvPr id="23654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7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Box 2"/>
          <p:cNvSpPr txBox="1">
            <a:spLocks noChangeArrowheads="1"/>
          </p:cNvSpPr>
          <p:nvPr/>
        </p:nvSpPr>
        <p:spPr bwMode="auto">
          <a:xfrm>
            <a:off x="914400" y="2022475"/>
            <a:ext cx="73152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2.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The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</a:rPr>
              <a:t>“Great Leap Forward</a:t>
            </a:r>
            <a:r>
              <a:rPr lang="en-US" sz="3600" b="1" dirty="0" smtClean="0">
                <a:solidFill>
                  <a:srgbClr val="000000"/>
                </a:solidFill>
              </a:rPr>
              <a:t>” . . .</a:t>
            </a:r>
            <a:endParaRPr lang="en-US" sz="3600" b="1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</a:rPr>
              <a:t>language development</a:t>
            </a:r>
          </a:p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000000"/>
                </a:solidFill>
              </a:rPr>
              <a:t>FOXP2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396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88988"/>
            <a:ext cx="7589837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0" name="Oval 4"/>
          <p:cNvSpPr>
            <a:spLocks noChangeArrowheads="1"/>
          </p:cNvSpPr>
          <p:nvPr/>
        </p:nvSpPr>
        <p:spPr bwMode="auto">
          <a:xfrm>
            <a:off x="5029200" y="4724400"/>
            <a:ext cx="25146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46435" name="TextBox 4"/>
          <p:cNvSpPr txBox="1">
            <a:spLocks noChangeArrowheads="1"/>
          </p:cNvSpPr>
          <p:nvPr/>
        </p:nvSpPr>
        <p:spPr bwMode="auto">
          <a:xfrm>
            <a:off x="931550" y="1592282"/>
            <a:ext cx="722184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. . . “</a:t>
            </a:r>
            <a:r>
              <a:rPr lang="en-US" sz="2800" dirty="0">
                <a:solidFill>
                  <a:srgbClr val="FFFFFF"/>
                </a:solidFill>
              </a:rPr>
              <a:t>everyone elsewhere</a:t>
            </a:r>
            <a:r>
              <a:rPr lang="en-US" sz="2800" dirty="0" smtClean="0">
                <a:solidFill>
                  <a:srgbClr val="FFFFFF"/>
                </a:solidFill>
              </a:rPr>
              <a:t>” . . .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are the descendents of an earlier wave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of migration out of Africa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involving the </a:t>
            </a:r>
            <a:r>
              <a:rPr lang="en-US" i="1" dirty="0">
                <a:solidFill>
                  <a:srgbClr val="FFFFFF"/>
                </a:solidFill>
              </a:rPr>
              <a:t>Homo erectus </a:t>
            </a:r>
            <a:r>
              <a:rPr lang="en-US" dirty="0">
                <a:solidFill>
                  <a:srgbClr val="FFFFFF"/>
                </a:solidFill>
              </a:rPr>
              <a:t>group,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about 1.8 </a:t>
            </a:r>
            <a:r>
              <a:rPr lang="en-US" dirty="0" err="1">
                <a:solidFill>
                  <a:srgbClr val="FFFFFF"/>
                </a:solidFill>
              </a:rPr>
              <a:t>mya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The </a:t>
            </a:r>
            <a:r>
              <a:rPr lang="en-US" sz="3600" b="1" i="1" dirty="0">
                <a:solidFill>
                  <a:srgbClr val="FFFFFF"/>
                </a:solidFill>
              </a:rPr>
              <a:t>Homo erectus </a:t>
            </a:r>
            <a:r>
              <a:rPr lang="en-US" sz="3600" b="1" dirty="0">
                <a:solidFill>
                  <a:srgbClr val="FFFFFF"/>
                </a:solidFill>
              </a:rPr>
              <a:t>people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were the first humans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to migrate out of </a:t>
            </a:r>
            <a:r>
              <a:rPr lang="en-US" sz="3600" b="1" dirty="0" smtClean="0">
                <a:solidFill>
                  <a:srgbClr val="FFFFFF"/>
                </a:solidFill>
              </a:rPr>
              <a:t>Africa . . .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Text Box 2"/>
          <p:cNvSpPr txBox="1">
            <a:spLocks noChangeArrowheads="1"/>
          </p:cNvSpPr>
          <p:nvPr/>
        </p:nvSpPr>
        <p:spPr bwMode="auto">
          <a:xfrm>
            <a:off x="2376714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Text Box 2"/>
          <p:cNvSpPr txBox="1">
            <a:spLocks noChangeArrowheads="1"/>
          </p:cNvSpPr>
          <p:nvPr/>
        </p:nvSpPr>
        <p:spPr bwMode="auto">
          <a:xfrm>
            <a:off x="2362200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676400" y="1524000"/>
            <a:ext cx="3505200" cy="2514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36610" y="6201228"/>
            <a:ext cx="6654258" cy="3719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i="1" dirty="0" smtClean="0">
                <a:solidFill>
                  <a:srgbClr val="000000"/>
                </a:solidFill>
              </a:rPr>
              <a:t>11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Ed.</a:t>
            </a:r>
            <a:r>
              <a:rPr lang="en-US" sz="1400" dirty="0">
                <a:solidFill>
                  <a:srgbClr val="000000"/>
                </a:solidFill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</a:rPr>
              <a:t>297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53200" y="4953000"/>
            <a:ext cx="2590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1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015"/>
            <a:ext cx="8686800" cy="373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435330" y="3352800"/>
            <a:ext cx="5727469" cy="1752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29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Box 2"/>
          <p:cNvSpPr txBox="1">
            <a:spLocks noChangeArrowheads="1"/>
          </p:cNvSpPr>
          <p:nvPr/>
        </p:nvSpPr>
        <p:spPr bwMode="auto">
          <a:xfrm>
            <a:off x="1128713" y="2508250"/>
            <a:ext cx="6948487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3.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“Saharan gateway”…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0000"/>
                </a:solidFill>
              </a:rPr>
              <a:t>Haplogroup 1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0000"/>
                </a:solidFill>
              </a:rPr>
              <a:t>M170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447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38200"/>
            <a:ext cx="7589838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40" name="Oval 4"/>
          <p:cNvSpPr>
            <a:spLocks noChangeArrowheads="1"/>
          </p:cNvSpPr>
          <p:nvPr/>
        </p:nvSpPr>
        <p:spPr bwMode="auto">
          <a:xfrm>
            <a:off x="2971800" y="3810000"/>
            <a:ext cx="19812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04" name="Oval 4"/>
          <p:cNvSpPr>
            <a:spLocks noChangeArrowheads="1"/>
          </p:cNvSpPr>
          <p:nvPr/>
        </p:nvSpPr>
        <p:spPr bwMode="auto">
          <a:xfrm>
            <a:off x="2133600" y="3657600"/>
            <a:ext cx="13716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894406" name="Oval 6"/>
          <p:cNvSpPr>
            <a:spLocks noChangeArrowheads="1"/>
          </p:cNvSpPr>
          <p:nvPr/>
        </p:nvSpPr>
        <p:spPr bwMode="auto">
          <a:xfrm>
            <a:off x="2743200" y="3657600"/>
            <a:ext cx="1371600" cy="1066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678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9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04" grpId="0" animBg="1"/>
      <p:bldP spid="189440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Box 2"/>
          <p:cNvSpPr txBox="1">
            <a:spLocks noChangeArrowheads="1"/>
          </p:cNvSpPr>
          <p:nvPr/>
        </p:nvSpPr>
        <p:spPr bwMode="auto">
          <a:xfrm>
            <a:off x="914400" y="2133600"/>
            <a:ext cx="7315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4.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Modern </a:t>
            </a:r>
            <a:r>
              <a:rPr lang="en-US" sz="4400" b="1" dirty="0" smtClean="0">
                <a:solidFill>
                  <a:srgbClr val="000000"/>
                </a:solidFill>
              </a:rPr>
              <a:t>Language . . .</a:t>
            </a:r>
            <a:endParaRPr lang="en-US" sz="4400" b="1" dirty="0">
              <a:solidFill>
                <a:srgbClr val="000000"/>
              </a:solidFill>
            </a:endParaRPr>
          </a:p>
          <a:p>
            <a:pPr algn="ctr"/>
            <a:endParaRPr lang="en-US" sz="4400" b="1" dirty="0">
              <a:solidFill>
                <a:srgbClr val="000000"/>
              </a:solidFill>
            </a:endParaRPr>
          </a:p>
          <a:p>
            <a:pPr algn="ctr"/>
            <a:r>
              <a:rPr lang="en-US" sz="3600" b="1" dirty="0">
                <a:solidFill>
                  <a:srgbClr val="000000"/>
                </a:solidFill>
              </a:rPr>
              <a:t>The “Tower of Babel</a:t>
            </a:r>
            <a:r>
              <a:rPr lang="en-US" sz="3600" b="1" dirty="0" smtClean="0">
                <a:solidFill>
                  <a:srgbClr val="000000"/>
                </a:solidFill>
              </a:rPr>
              <a:t>” . . 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47460" name="Text Box 2"/>
          <p:cNvSpPr txBox="1">
            <a:spLocks noChangeArrowheads="1"/>
          </p:cNvSpPr>
          <p:nvPr/>
        </p:nvSpPr>
        <p:spPr bwMode="auto">
          <a:xfrm>
            <a:off x="1981200" y="6339114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2"/>
              </a:rPr>
              <a:t>www.d.umn.edu/cla/faculty/troufs/anth1602/pctimes.html#title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390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029200" y="2862942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reeform 7"/>
          <p:cNvSpPr>
            <a:spLocks noChangeArrowheads="1"/>
          </p:cNvSpPr>
          <p:nvPr/>
        </p:nvSpPr>
        <p:spPr bwMode="auto">
          <a:xfrm>
            <a:off x="1135063" y="2681514"/>
            <a:ext cx="1579562" cy="514350"/>
          </a:xfrm>
          <a:custGeom>
            <a:avLst/>
            <a:gdLst>
              <a:gd name="T0" fmla="*/ 650723 w 1579638"/>
              <a:gd name="T1" fmla="*/ 515258 h 515258"/>
              <a:gd name="T2" fmla="*/ 273352 w 1579638"/>
              <a:gd name="T3" fmla="*/ 471715 h 515258"/>
              <a:gd name="T4" fmla="*/ 70152 w 1579638"/>
              <a:gd name="T5" fmla="*/ 370115 h 515258"/>
              <a:gd name="T6" fmla="*/ 12095 w 1579638"/>
              <a:gd name="T7" fmla="*/ 239486 h 515258"/>
              <a:gd name="T8" fmla="*/ 142723 w 1579638"/>
              <a:gd name="T9" fmla="*/ 36286 h 515258"/>
              <a:gd name="T10" fmla="*/ 476552 w 1579638"/>
              <a:gd name="T11" fmla="*/ 21772 h 515258"/>
              <a:gd name="T12" fmla="*/ 781352 w 1579638"/>
              <a:gd name="T13" fmla="*/ 36286 h 515258"/>
              <a:gd name="T14" fmla="*/ 1361923 w 1579638"/>
              <a:gd name="T15" fmla="*/ 79829 h 515258"/>
              <a:gd name="T16" fmla="*/ 1550609 w 1579638"/>
              <a:gd name="T17" fmla="*/ 166915 h 515258"/>
              <a:gd name="T18" fmla="*/ 1536095 w 1579638"/>
              <a:gd name="T19" fmla="*/ 312058 h 515258"/>
              <a:gd name="T20" fmla="*/ 1376437 w 1579638"/>
              <a:gd name="T21" fmla="*/ 471715 h 515258"/>
              <a:gd name="T22" fmla="*/ 1260323 w 1579638"/>
              <a:gd name="T23" fmla="*/ 471715 h 515258"/>
              <a:gd name="T24" fmla="*/ 1086152 w 1579638"/>
              <a:gd name="T25" fmla="*/ 486229 h 515258"/>
              <a:gd name="T26" fmla="*/ 941009 w 1579638"/>
              <a:gd name="T27" fmla="*/ 486229 h 515258"/>
              <a:gd name="T28" fmla="*/ 781352 w 1579638"/>
              <a:gd name="T29" fmla="*/ 500744 h 515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9638"/>
              <a:gd name="T46" fmla="*/ 0 h 515258"/>
              <a:gd name="T47" fmla="*/ 1579638 w 1579638"/>
              <a:gd name="T48" fmla="*/ 515258 h 5152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9638" h="515258">
                <a:moveTo>
                  <a:pt x="650723" y="515258"/>
                </a:moveTo>
                <a:cubicBezTo>
                  <a:pt x="510418" y="505581"/>
                  <a:pt x="370114" y="495905"/>
                  <a:pt x="273352" y="471715"/>
                </a:cubicBezTo>
                <a:cubicBezTo>
                  <a:pt x="176590" y="447525"/>
                  <a:pt x="113695" y="408820"/>
                  <a:pt x="70152" y="370115"/>
                </a:cubicBezTo>
                <a:cubicBezTo>
                  <a:pt x="26609" y="331410"/>
                  <a:pt x="0" y="295124"/>
                  <a:pt x="12095" y="239486"/>
                </a:cubicBezTo>
                <a:cubicBezTo>
                  <a:pt x="24190" y="183848"/>
                  <a:pt x="65313" y="72572"/>
                  <a:pt x="142723" y="36286"/>
                </a:cubicBezTo>
                <a:cubicBezTo>
                  <a:pt x="220133" y="0"/>
                  <a:pt x="370114" y="21772"/>
                  <a:pt x="476552" y="21772"/>
                </a:cubicBezTo>
                <a:cubicBezTo>
                  <a:pt x="582990" y="21772"/>
                  <a:pt x="781352" y="36286"/>
                  <a:pt x="781352" y="36286"/>
                </a:cubicBezTo>
                <a:cubicBezTo>
                  <a:pt x="928914" y="45962"/>
                  <a:pt x="1233714" y="58058"/>
                  <a:pt x="1361923" y="79829"/>
                </a:cubicBezTo>
                <a:cubicBezTo>
                  <a:pt x="1490132" y="101600"/>
                  <a:pt x="1521580" y="128210"/>
                  <a:pt x="1550609" y="166915"/>
                </a:cubicBezTo>
                <a:cubicBezTo>
                  <a:pt x="1579638" y="205620"/>
                  <a:pt x="1565124" y="261258"/>
                  <a:pt x="1536095" y="312058"/>
                </a:cubicBezTo>
                <a:cubicBezTo>
                  <a:pt x="1507066" y="362858"/>
                  <a:pt x="1422399" y="445105"/>
                  <a:pt x="1376437" y="471715"/>
                </a:cubicBezTo>
                <a:cubicBezTo>
                  <a:pt x="1330475" y="498325"/>
                  <a:pt x="1308704" y="469296"/>
                  <a:pt x="1260323" y="471715"/>
                </a:cubicBezTo>
                <a:cubicBezTo>
                  <a:pt x="1211942" y="474134"/>
                  <a:pt x="1139371" y="483810"/>
                  <a:pt x="1086152" y="486229"/>
                </a:cubicBezTo>
                <a:cubicBezTo>
                  <a:pt x="1032933" y="488648"/>
                  <a:pt x="991809" y="483810"/>
                  <a:pt x="941009" y="486229"/>
                </a:cubicBezTo>
                <a:cubicBezTo>
                  <a:pt x="890209" y="488648"/>
                  <a:pt x="846666" y="495906"/>
                  <a:pt x="781352" y="500744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71613"/>
            <a:ext cx="7589838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4" name="Oval 4"/>
          <p:cNvSpPr>
            <a:spLocks noChangeArrowheads="1"/>
          </p:cNvSpPr>
          <p:nvPr/>
        </p:nvSpPr>
        <p:spPr bwMode="auto">
          <a:xfrm>
            <a:off x="5838825" y="2909888"/>
            <a:ext cx="2362200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190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529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98525"/>
            <a:ext cx="75898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2" name="Oval 4"/>
          <p:cNvSpPr>
            <a:spLocks noChangeArrowheads="1"/>
          </p:cNvSpPr>
          <p:nvPr/>
        </p:nvSpPr>
        <p:spPr bwMode="auto">
          <a:xfrm>
            <a:off x="4876800" y="2895600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2933" name="TextBox 5"/>
          <p:cNvSpPr txBox="1">
            <a:spLocks noChangeArrowheads="1"/>
          </p:cNvSpPr>
          <p:nvPr/>
        </p:nvSpPr>
        <p:spPr bwMode="auto">
          <a:xfrm>
            <a:off x="1677988" y="3048000"/>
            <a:ext cx="2817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They continue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heading to the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Anatolia area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of 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modern-day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Turkey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539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68438"/>
            <a:ext cx="7589838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4"/>
          <p:cNvSpPr>
            <a:spLocks noChangeArrowheads="1"/>
          </p:cNvSpPr>
          <p:nvPr/>
        </p:nvSpPr>
        <p:spPr bwMode="auto">
          <a:xfrm rot="-474944">
            <a:off x="2705100" y="3294063"/>
            <a:ext cx="785813" cy="617537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Box 2"/>
          <p:cNvSpPr txBox="1">
            <a:spLocks noChangeArrowheads="1"/>
          </p:cNvSpPr>
          <p:nvPr/>
        </p:nvSpPr>
        <p:spPr bwMode="auto">
          <a:xfrm>
            <a:off x="2743200" y="3497263"/>
            <a:ext cx="3573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/>
              <a:t>M89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702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75" name="Text Box 2"/>
          <p:cNvSpPr txBox="1">
            <a:spLocks noChangeArrowheads="1"/>
          </p:cNvSpPr>
          <p:nvPr/>
        </p:nvSpPr>
        <p:spPr bwMode="auto">
          <a:xfrm>
            <a:off x="2376714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600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68438"/>
            <a:ext cx="7589838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0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Tom Bacig</a:t>
            </a:r>
          </a:p>
        </p:txBody>
      </p:sp>
      <p:sp>
        <p:nvSpPr>
          <p:cNvPr id="260101" name="Oval 4"/>
          <p:cNvSpPr>
            <a:spLocks noChangeArrowheads="1"/>
          </p:cNvSpPr>
          <p:nvPr/>
        </p:nvSpPr>
        <p:spPr bwMode="auto">
          <a:xfrm>
            <a:off x="2438400" y="3200400"/>
            <a:ext cx="1143000" cy="6096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58825"/>
            <a:ext cx="42672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867400"/>
            <a:ext cx="1524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425" y="2819400"/>
            <a:ext cx="1781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819400"/>
            <a:ext cx="48768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Text Box 2"/>
          <p:cNvSpPr txBox="1">
            <a:spLocks noChangeArrowheads="1"/>
          </p:cNvSpPr>
          <p:nvPr/>
        </p:nvSpPr>
        <p:spPr bwMode="auto">
          <a:xfrm>
            <a:off x="2729139" y="6339114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7"/>
              </a:rPr>
              <a:t>https://www5.nationalgeographic.com/genographic/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8487" name="TextBox 6"/>
          <p:cNvSpPr txBox="1">
            <a:spLocks noChangeArrowheads="1"/>
          </p:cNvSpPr>
          <p:nvPr/>
        </p:nvSpPr>
        <p:spPr bwMode="auto">
          <a:xfrm>
            <a:off x="2819400" y="3810000"/>
            <a:ext cx="53736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involves the migration out of Africa</a:t>
            </a:r>
          </a:p>
          <a:p>
            <a:pPr algn="ctr"/>
            <a:r>
              <a:rPr lang="en-US" b="1" i="1" dirty="0">
                <a:solidFill>
                  <a:srgbClr val="FFFFFF"/>
                </a:solidFill>
                <a:latin typeface="Teen" pitchFamily="2" charset="0"/>
              </a:rPr>
              <a:t>ca</a:t>
            </a:r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. 50,000 – 60,000 </a:t>
            </a:r>
            <a:r>
              <a:rPr lang="en-US" b="1" dirty="0" err="1">
                <a:solidFill>
                  <a:srgbClr val="FFFFFF"/>
                </a:solidFill>
                <a:latin typeface="Teen" pitchFamily="2" charset="0"/>
              </a:rPr>
              <a:t>ybp</a:t>
            </a:r>
            <a:endParaRPr lang="en-US" b="1" dirty="0">
              <a:solidFill>
                <a:srgbClr val="FFFFFF"/>
              </a:solidFill>
              <a:latin typeface="Teen" pitchFamily="2" charset="0"/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and is thus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at least the </a:t>
            </a:r>
            <a:r>
              <a:rPr lang="en-US" sz="3200" b="1" dirty="0">
                <a:solidFill>
                  <a:srgbClr val="FFFFFF"/>
                </a:solidFill>
                <a:latin typeface="Teen" pitchFamily="2" charset="0"/>
              </a:rPr>
              <a:t>third</a:t>
            </a:r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Teen" pitchFamily="2" charset="0"/>
              </a:rPr>
              <a:t>wave . . .</a:t>
            </a:r>
            <a:endParaRPr lang="en-US" b="1" dirty="0">
              <a:solidFill>
                <a:srgbClr val="FFFFFF"/>
              </a:solidFill>
              <a:latin typeface="Teen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611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838200"/>
            <a:ext cx="758983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4" name="Oval 4"/>
          <p:cNvSpPr>
            <a:spLocks noChangeArrowheads="1"/>
          </p:cNvSpPr>
          <p:nvPr/>
        </p:nvSpPr>
        <p:spPr bwMode="auto">
          <a:xfrm>
            <a:off x="4343400" y="3429000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1677988" y="3810000"/>
            <a:ext cx="2817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 . . . in </a:t>
            </a:r>
            <a:r>
              <a:rPr lang="en-US" b="1" dirty="0">
                <a:solidFill>
                  <a:srgbClr val="FFFFFF"/>
                </a:solidFill>
              </a:rPr>
              <a:t>Anatolia </a:t>
            </a:r>
            <a:r>
              <a:rPr lang="en-US" b="1" dirty="0" err="1">
                <a:solidFill>
                  <a:srgbClr val="FFFFFF"/>
                </a:solidFill>
              </a:rPr>
              <a:t>Bacig</a:t>
            </a:r>
            <a:r>
              <a:rPr lang="en-US" b="1" dirty="0">
                <a:solidFill>
                  <a:srgbClr val="FFFFFF"/>
                </a:solidFill>
              </a:rPr>
              <a:t> heads </a:t>
            </a:r>
            <a:r>
              <a:rPr lang="en-US" b="1" dirty="0" smtClean="0">
                <a:solidFill>
                  <a:srgbClr val="FFFFFF"/>
                </a:solidFill>
              </a:rPr>
              <a:t>east . . 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1126" name="Text Box 8"/>
          <p:cNvSpPr txBox="1">
            <a:spLocks noChangeArrowheads="1"/>
          </p:cNvSpPr>
          <p:nvPr/>
        </p:nvSpPr>
        <p:spPr bwMode="auto">
          <a:xfrm>
            <a:off x="5334000" y="2982913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Tom Bacig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621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838200"/>
            <a:ext cx="758983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8" name="Oval 4"/>
          <p:cNvSpPr>
            <a:spLocks noChangeArrowheads="1"/>
          </p:cNvSpPr>
          <p:nvPr/>
        </p:nvSpPr>
        <p:spPr bwMode="auto">
          <a:xfrm rot="-2891822">
            <a:off x="6493669" y="1235869"/>
            <a:ext cx="754062" cy="174625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2149" name="TextBox 5"/>
          <p:cNvSpPr txBox="1">
            <a:spLocks noChangeArrowheads="1"/>
          </p:cNvSpPr>
          <p:nvPr/>
        </p:nvSpPr>
        <p:spPr bwMode="auto">
          <a:xfrm>
            <a:off x="1143000" y="3395663"/>
            <a:ext cx="3200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. . . eventually</a:t>
            </a:r>
            <a:endParaRPr lang="en-US" b="1" dirty="0">
              <a:solidFill>
                <a:srgbClr val="FFFFFF"/>
              </a:solidFill>
            </a:endParaRPr>
          </a:p>
          <a:p>
            <a:pPr algn="ctr"/>
            <a:r>
              <a:rPr lang="en-US" b="1" dirty="0" err="1">
                <a:solidFill>
                  <a:srgbClr val="FFFFFF"/>
                </a:solidFill>
              </a:rPr>
              <a:t>Bacig</a:t>
            </a:r>
            <a:r>
              <a:rPr lang="en-US" b="1" dirty="0">
                <a:solidFill>
                  <a:srgbClr val="FFFFFF"/>
                </a:solidFill>
              </a:rPr>
              <a:t> regains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his bearings and heads towards </a:t>
            </a:r>
            <a:r>
              <a:rPr lang="en-US" b="1" dirty="0" smtClean="0">
                <a:solidFill>
                  <a:srgbClr val="FFFFFF"/>
                </a:solidFill>
              </a:rPr>
              <a:t>Italy . . 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2150" name="Text Box 8"/>
          <p:cNvSpPr txBox="1">
            <a:spLocks noChangeArrowheads="1"/>
          </p:cNvSpPr>
          <p:nvPr/>
        </p:nvSpPr>
        <p:spPr bwMode="auto">
          <a:xfrm>
            <a:off x="5334000" y="2982913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Tom Bacig</a:t>
            </a: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658386">
            <a:off x="4894263" y="1260475"/>
            <a:ext cx="1166812" cy="336550"/>
          </a:xfrm>
          <a:prstGeom prst="leftArrow">
            <a:avLst>
              <a:gd name="adj1" fmla="val 50000"/>
              <a:gd name="adj2" fmla="val 501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-902912">
            <a:off x="3144838" y="1363663"/>
            <a:ext cx="1166812" cy="336550"/>
          </a:xfrm>
          <a:prstGeom prst="leftArrow">
            <a:avLst>
              <a:gd name="adj1" fmla="val 50000"/>
              <a:gd name="adj2" fmla="val 501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Left Arrow 11"/>
          <p:cNvSpPr>
            <a:spLocks noChangeArrowheads="1"/>
          </p:cNvSpPr>
          <p:nvPr/>
        </p:nvSpPr>
        <p:spPr bwMode="auto">
          <a:xfrm rot="-1531174">
            <a:off x="2516188" y="1670050"/>
            <a:ext cx="569912" cy="331788"/>
          </a:xfrm>
          <a:prstGeom prst="leftArrow">
            <a:avLst>
              <a:gd name="adj1" fmla="val 50000"/>
              <a:gd name="adj2" fmla="val 4998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4285240">
            <a:off x="2380874" y="2253747"/>
            <a:ext cx="569912" cy="331788"/>
          </a:xfrm>
          <a:prstGeom prst="leftArrow">
            <a:avLst>
              <a:gd name="adj1" fmla="val 50000"/>
              <a:gd name="adj2" fmla="val 4998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1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631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88988"/>
            <a:ext cx="7589837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2" name="TextBox 4"/>
          <p:cNvSpPr txBox="1">
            <a:spLocks noChangeArrowheads="1"/>
          </p:cNvSpPr>
          <p:nvPr/>
        </p:nvSpPr>
        <p:spPr bwMode="auto">
          <a:xfrm>
            <a:off x="1524000" y="3230563"/>
            <a:ext cx="33512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. . . meanwhile</a:t>
            </a:r>
            <a:r>
              <a:rPr lang="en-US" b="1" dirty="0">
                <a:solidFill>
                  <a:srgbClr val="FFFFFF"/>
                </a:solidFill>
              </a:rPr>
              <a:t>…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Roufs heads north, looking for </a:t>
            </a:r>
            <a:r>
              <a:rPr lang="en-US" b="1" dirty="0" smtClean="0">
                <a:solidFill>
                  <a:srgbClr val="FFFFFF"/>
                </a:solidFill>
              </a:rPr>
              <a:t>Duluth . . 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63173" name="Oval 4"/>
          <p:cNvSpPr>
            <a:spLocks noChangeArrowheads="1"/>
          </p:cNvSpPr>
          <p:nvPr/>
        </p:nvSpPr>
        <p:spPr bwMode="auto">
          <a:xfrm rot="1698541">
            <a:off x="5245100" y="2520950"/>
            <a:ext cx="990600" cy="1265238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629400" y="2754313"/>
            <a:ext cx="1978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85000"/>
                  </a:schemeClr>
                </a:solidFill>
              </a:rPr>
              <a:t>Tom </a:t>
            </a:r>
            <a:r>
              <a:rPr lang="en-US" b="1" dirty="0" err="1">
                <a:solidFill>
                  <a:schemeClr val="tx2">
                    <a:lumMod val="85000"/>
                  </a:schemeClr>
                </a:solidFill>
              </a:rPr>
              <a:t>Bacig</a:t>
            </a:r>
            <a:endParaRPr lang="en-US" b="1" dirty="0">
              <a:solidFill>
                <a:schemeClr val="tx2">
                  <a:lumMod val="85000"/>
                </a:schemeClr>
              </a:solidFill>
            </a:endParaRPr>
          </a:p>
        </p:txBody>
      </p:sp>
      <p:sp>
        <p:nvSpPr>
          <p:cNvPr id="263175" name="Text Box 8"/>
          <p:cNvSpPr txBox="1">
            <a:spLocks noChangeArrowheads="1"/>
          </p:cNvSpPr>
          <p:nvPr/>
        </p:nvSpPr>
        <p:spPr bwMode="auto">
          <a:xfrm>
            <a:off x="2133600" y="1981200"/>
            <a:ext cx="1916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1920943">
            <a:off x="4440238" y="1784350"/>
            <a:ext cx="1166812" cy="336550"/>
          </a:xfrm>
          <a:prstGeom prst="leftArrow">
            <a:avLst>
              <a:gd name="adj1" fmla="val 50000"/>
              <a:gd name="adj2" fmla="val 5011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427287" y="1287463"/>
            <a:ext cx="3973513" cy="76993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Box 2"/>
          <p:cNvSpPr txBox="1">
            <a:spLocks noChangeArrowheads="1"/>
          </p:cNvSpPr>
          <p:nvPr/>
        </p:nvSpPr>
        <p:spPr bwMode="auto">
          <a:xfrm>
            <a:off x="2590800" y="3497263"/>
            <a:ext cx="39735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9" name="Rectangle 4"/>
          <p:cNvSpPr>
            <a:spLocks noChangeArrowheads="1"/>
          </p:cNvSpPr>
          <p:nvPr/>
        </p:nvSpPr>
        <p:spPr bwMode="auto">
          <a:xfrm>
            <a:off x="2971800" y="1600200"/>
            <a:ext cx="1905000" cy="12192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522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3" name="Rectangle 4"/>
          <p:cNvSpPr>
            <a:spLocks noChangeArrowheads="1"/>
          </p:cNvSpPr>
          <p:nvPr/>
        </p:nvSpPr>
        <p:spPr bwMode="auto">
          <a:xfrm>
            <a:off x="1981200" y="1295400"/>
            <a:ext cx="2667000" cy="14478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624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6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087256" y="2852058"/>
            <a:ext cx="1752600" cy="3810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36610" y="6201228"/>
            <a:ext cx="6654258" cy="3719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i="1" dirty="0" smtClean="0">
                <a:solidFill>
                  <a:srgbClr val="000000"/>
                </a:solidFill>
              </a:rPr>
              <a:t>11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Ed.</a:t>
            </a:r>
            <a:r>
              <a:rPr lang="en-US" sz="1400" dirty="0">
                <a:solidFill>
                  <a:srgbClr val="000000"/>
                </a:solidFill>
              </a:rPr>
              <a:t>, p. </a:t>
            </a:r>
            <a:r>
              <a:rPr lang="en-US" sz="1400" dirty="0" smtClean="0">
                <a:solidFill>
                  <a:srgbClr val="000000"/>
                </a:solidFill>
              </a:rPr>
              <a:t>297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553200" y="4953000"/>
            <a:ext cx="25908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18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0015"/>
            <a:ext cx="8686800" cy="3734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435330" y="3352800"/>
            <a:ext cx="5727469" cy="1752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8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75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1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867400"/>
            <a:ext cx="1524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8" name="TextBox 6"/>
          <p:cNvSpPr txBox="1">
            <a:spLocks noChangeArrowheads="1"/>
          </p:cNvSpPr>
          <p:nvPr/>
        </p:nvSpPr>
        <p:spPr bwMode="auto">
          <a:xfrm>
            <a:off x="2819400" y="3810000"/>
            <a:ext cx="53736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een" pitchFamily="2" charset="0"/>
              </a:rPr>
              <a:t>involves the migration out of Africa</a:t>
            </a:r>
          </a:p>
          <a:p>
            <a:pPr algn="ctr"/>
            <a:r>
              <a:rPr lang="en-US" b="1" i="1" dirty="0">
                <a:solidFill>
                  <a:srgbClr val="000000"/>
                </a:solidFill>
                <a:latin typeface="Teen" pitchFamily="2" charset="0"/>
              </a:rPr>
              <a:t>ca</a:t>
            </a:r>
            <a:r>
              <a:rPr lang="en-US" b="1" dirty="0">
                <a:solidFill>
                  <a:srgbClr val="000000"/>
                </a:solidFill>
                <a:latin typeface="Teen" pitchFamily="2" charset="0"/>
              </a:rPr>
              <a:t>. 50,000 – 60,000 </a:t>
            </a:r>
            <a:r>
              <a:rPr lang="en-US" b="1" dirty="0" err="1">
                <a:solidFill>
                  <a:srgbClr val="000000"/>
                </a:solidFill>
                <a:latin typeface="Teen" pitchFamily="2" charset="0"/>
              </a:rPr>
              <a:t>ybp</a:t>
            </a:r>
            <a:endParaRPr lang="en-US" b="1" dirty="0">
              <a:solidFill>
                <a:srgbClr val="000000"/>
              </a:solidFill>
              <a:latin typeface="Teen" pitchFamily="2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Teen" pitchFamily="2" charset="0"/>
              </a:rPr>
              <a:t>and is thus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een" pitchFamily="2" charset="0"/>
              </a:rPr>
              <a:t>at least the </a:t>
            </a:r>
            <a:r>
              <a:rPr lang="en-US" sz="3200" b="1" dirty="0">
                <a:solidFill>
                  <a:srgbClr val="FFFFFF"/>
                </a:solidFill>
                <a:latin typeface="Teen" pitchFamily="2" charset="0"/>
              </a:rPr>
              <a:t>third</a:t>
            </a:r>
            <a:r>
              <a:rPr lang="en-US" b="1" dirty="0">
                <a:solidFill>
                  <a:srgbClr val="FFFFFF"/>
                </a:solidFill>
                <a:latin typeface="Teen" pitchFamily="2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Teen" pitchFamily="2" charset="0"/>
              </a:rPr>
              <a:t> . . .</a:t>
            </a:r>
            <a:endParaRPr lang="en-US" b="1" dirty="0">
              <a:solidFill>
                <a:srgbClr val="FFFFFF"/>
              </a:solidFill>
              <a:latin typeface="Teen" pitchFamily="2" charset="0"/>
            </a:endParaRPr>
          </a:p>
        </p:txBody>
      </p:sp>
      <p:sp>
        <p:nvSpPr>
          <p:cNvPr id="149509" name="TextBox 23"/>
          <p:cNvSpPr txBox="1">
            <a:spLocks noChangeArrowheads="1"/>
          </p:cNvSpPr>
          <p:nvPr/>
        </p:nvSpPr>
        <p:spPr bwMode="auto">
          <a:xfrm>
            <a:off x="2405191" y="762000"/>
            <a:ext cx="43004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3300"/>
                </a:solidFill>
                <a:latin typeface="Teen Light" pitchFamily="2" charset="0"/>
              </a:rPr>
              <a:t>NG </a:t>
            </a:r>
            <a:r>
              <a:rPr lang="en-US" sz="2800" b="1" dirty="0" err="1">
                <a:solidFill>
                  <a:srgbClr val="FF3300"/>
                </a:solidFill>
                <a:latin typeface="Teen Light" pitchFamily="2" charset="0"/>
              </a:rPr>
              <a:t>Genographic</a:t>
            </a:r>
            <a:r>
              <a:rPr lang="en-US" sz="2800" b="1" dirty="0">
                <a:solidFill>
                  <a:srgbClr val="FF3300"/>
                </a:solidFill>
                <a:latin typeface="Teen Light" pitchFamily="2" charset="0"/>
              </a:rPr>
              <a:t> migration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29139" y="6339114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https://www5.nationalgeographic.com/genographic/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47688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3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Box 2"/>
          <p:cNvSpPr txBox="1">
            <a:spLocks noChangeArrowheads="1"/>
          </p:cNvSpPr>
          <p:nvPr/>
        </p:nvSpPr>
        <p:spPr bwMode="auto">
          <a:xfrm>
            <a:off x="990600" y="2438400"/>
            <a:ext cx="72390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5.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Cro Magnon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74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46138"/>
            <a:ext cx="7589838" cy="524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6" name="Oval 4"/>
          <p:cNvSpPr>
            <a:spLocks noChangeArrowheads="1"/>
          </p:cNvSpPr>
          <p:nvPr/>
        </p:nvSpPr>
        <p:spPr bwMode="auto">
          <a:xfrm>
            <a:off x="3352800" y="2638425"/>
            <a:ext cx="1981200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79887" y="15634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5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990600" y="6183868"/>
            <a:ext cx="717215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800" b="1" dirty="0">
                <a:solidFill>
                  <a:srgbClr val="000000"/>
                </a:solidFill>
              </a:rPr>
              <a:t>p. </a:t>
            </a:r>
            <a:r>
              <a:rPr kumimoji="1" lang="en-US" sz="1800" b="1" dirty="0" smtClean="0">
                <a:solidFill>
                  <a:srgbClr val="000000"/>
                </a:solidFill>
              </a:rPr>
              <a:t>289 </a:t>
            </a:r>
            <a:r>
              <a:rPr kumimoji="1" lang="en-US" sz="1800" b="1" dirty="0">
                <a:solidFill>
                  <a:srgbClr val="000000"/>
                </a:solidFill>
              </a:rPr>
              <a:t>Time line of Modern </a:t>
            </a:r>
            <a:r>
              <a:rPr kumimoji="1" lang="en-US" sz="1800" b="1" i="1" dirty="0">
                <a:solidFill>
                  <a:srgbClr val="000000"/>
                </a:solidFill>
              </a:rPr>
              <a:t>Homo sapiens</a:t>
            </a:r>
            <a:r>
              <a:rPr kumimoji="1" lang="en-US" sz="1800" b="1" dirty="0">
                <a:solidFill>
                  <a:srgbClr val="000000"/>
                </a:solidFill>
              </a:rPr>
              <a:t> discoveries.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686800" cy="48538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86600" y="2514600"/>
            <a:ext cx="1219200" cy="3048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95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37615"/>
            <a:ext cx="7772400" cy="445358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kumimoji="1" lang="en-US" sz="1600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293.                </a:t>
            </a: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0399" y="2667000"/>
            <a:ext cx="2392001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i="1" dirty="0" smtClean="0">
                <a:solidFill>
                  <a:srgbClr val="000000"/>
                </a:solidFill>
              </a:rPr>
              <a:t>Homo</a:t>
            </a:r>
            <a:endParaRPr kumimoji="1" lang="en-US" b="1" i="1" dirty="0">
              <a:solidFill>
                <a:srgbClr val="000000"/>
              </a:solidFill>
            </a:endParaRP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i="1" dirty="0">
                <a:solidFill>
                  <a:srgbClr val="000000"/>
                </a:solidFill>
              </a:rPr>
              <a:t>sapiens</a:t>
            </a: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i="1" dirty="0">
                <a:solidFill>
                  <a:srgbClr val="000000"/>
                </a:solidFill>
              </a:rPr>
              <a:t>Sapiens </a:t>
            </a: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>
                <a:solidFill>
                  <a:srgbClr val="000000"/>
                </a:solidFill>
              </a:rPr>
              <a:t>(“moderns”)</a:t>
            </a: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806292" y="2637972"/>
            <a:ext cx="1238250" cy="562428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bg1"/>
                </a:solidFill>
              </a:rPr>
              <a:t>dates?</a:t>
            </a:r>
          </a:p>
        </p:txBody>
      </p:sp>
      <p:sp>
        <p:nvSpPr>
          <p:cNvPr id="278531" name="Text Box 6"/>
          <p:cNvSpPr txBox="1">
            <a:spLocks noChangeArrowheads="1"/>
          </p:cNvSpPr>
          <p:nvPr/>
        </p:nvSpPr>
        <p:spPr bwMode="auto">
          <a:xfrm>
            <a:off x="2554347" y="6339114"/>
            <a:ext cx="4016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www.d.umn.edu/cla/faculty/troufs/anth1602/pctimes.html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9322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1041402" y="4314366"/>
            <a:ext cx="6901542" cy="986976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Text Box 2"/>
          <p:cNvSpPr txBox="1">
            <a:spLocks noChangeArrowheads="1"/>
          </p:cNvSpPr>
          <p:nvPr/>
        </p:nvSpPr>
        <p:spPr bwMode="auto">
          <a:xfrm>
            <a:off x="1981200" y="6578600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3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1029" descr="Turn813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53138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5" name="Text Box 1030"/>
          <p:cNvSpPr txBox="1">
            <a:spLocks noChangeArrowheads="1"/>
          </p:cNvSpPr>
          <p:nvPr/>
        </p:nvSpPr>
        <p:spPr bwMode="auto">
          <a:xfrm>
            <a:off x="838200" y="312738"/>
            <a:ext cx="7467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996633"/>
              </a:buClr>
            </a:pPr>
            <a:r>
              <a:rPr kumimoji="1" lang="en-US" sz="2800" b="1">
                <a:solidFill>
                  <a:srgbClr val="FFFFFF"/>
                </a:solidFill>
              </a:rPr>
              <a:t>Moderns</a:t>
            </a:r>
          </a:p>
          <a:p>
            <a:pPr algn="ctr"/>
            <a:r>
              <a:rPr lang="en-US" sz="2000" b="1" i="1">
                <a:solidFill>
                  <a:srgbClr val="FFFFFF"/>
                </a:solidFill>
              </a:rPr>
              <a:t>Homo sapiens sapiens</a:t>
            </a:r>
            <a:endParaRPr kumimoji="1" lang="en-US" sz="2800" b="1">
              <a:solidFill>
                <a:srgbClr val="FFFFFF"/>
              </a:solidFill>
            </a:endParaRPr>
          </a:p>
        </p:txBody>
      </p:sp>
      <p:sp>
        <p:nvSpPr>
          <p:cNvPr id="279556" name="Rectangle 1031"/>
          <p:cNvSpPr>
            <a:spLocks noChangeArrowheads="1"/>
          </p:cNvSpPr>
          <p:nvPr/>
        </p:nvSpPr>
        <p:spPr bwMode="auto">
          <a:xfrm>
            <a:off x="1389063" y="6324600"/>
            <a:ext cx="6391275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557" name="Text Box 1033"/>
          <p:cNvSpPr txBox="1">
            <a:spLocks noChangeArrowheads="1"/>
          </p:cNvSpPr>
          <p:nvPr/>
        </p:nvSpPr>
        <p:spPr bwMode="auto">
          <a:xfrm>
            <a:off x="736600" y="6386513"/>
            <a:ext cx="7645400" cy="425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FFFFFF"/>
                </a:solidFill>
              </a:rPr>
              <a:t>Understanding Physical Anthropology and Archaeology, </a:t>
            </a:r>
            <a:r>
              <a:rPr lang="en-US" sz="1200" b="1" i="1" dirty="0" smtClean="0">
                <a:solidFill>
                  <a:srgbClr val="FFFFFF"/>
                </a:solidFill>
              </a:rPr>
              <a:t>10</a:t>
            </a:r>
            <a:r>
              <a:rPr lang="en-US" sz="1200" b="1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b="1" i="1" dirty="0" smtClean="0">
                <a:solidFill>
                  <a:srgbClr val="FFFFFF"/>
                </a:solidFill>
              </a:rPr>
              <a:t> </a:t>
            </a:r>
            <a:r>
              <a:rPr lang="en-US" sz="1200" b="1" i="1" dirty="0">
                <a:solidFill>
                  <a:srgbClr val="FFFFFF"/>
                </a:solidFill>
              </a:rPr>
              <a:t>Ed.</a:t>
            </a:r>
            <a:r>
              <a:rPr lang="en-US" sz="1200" b="1" dirty="0">
                <a:solidFill>
                  <a:srgbClr val="FFFFFF"/>
                </a:solidFill>
              </a:rPr>
              <a:t>, p. </a:t>
            </a:r>
            <a:r>
              <a:rPr lang="en-US" sz="1200" b="1" dirty="0" smtClean="0">
                <a:solidFill>
                  <a:srgbClr val="FFFFFF"/>
                </a:solidFill>
              </a:rPr>
              <a:t>297.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279558" name="Text Box 1034"/>
          <p:cNvSpPr txBox="1">
            <a:spLocks noChangeArrowheads="1"/>
          </p:cNvSpPr>
          <p:nvPr/>
        </p:nvSpPr>
        <p:spPr bwMode="auto">
          <a:xfrm>
            <a:off x="1198563" y="5715000"/>
            <a:ext cx="670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Arial" charset="0"/>
              </a:rPr>
              <a:t>Cro-Magnon </a:t>
            </a:r>
            <a:r>
              <a:rPr lang="en-US" sz="2000" b="1" i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" charset="0"/>
              </a:rPr>
              <a:t>I</a:t>
            </a:r>
            <a:endParaRPr lang="en-US" sz="2000" b="1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(France)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0576" y="89647"/>
            <a:ext cx="6642847" cy="6678706"/>
          </a:xfrm>
          <a:prstGeom prst="rect">
            <a:avLst/>
          </a:prstGeom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161722" y="3443514"/>
            <a:ext cx="1238250" cy="56242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29114" y="4695372"/>
            <a:ext cx="1890486" cy="1600200"/>
          </a:xfrm>
          <a:prstGeom prst="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1033"/>
          <p:cNvSpPr txBox="1">
            <a:spLocks noChangeArrowheads="1"/>
          </p:cNvSpPr>
          <p:nvPr/>
        </p:nvSpPr>
        <p:spPr bwMode="auto">
          <a:xfrm>
            <a:off x="751114" y="6230256"/>
            <a:ext cx="7645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200" b="1" i="1" dirty="0" smtClean="0">
                <a:solidFill>
                  <a:srgbClr val="000000"/>
                </a:solidFill>
              </a:rPr>
              <a:t>10</a:t>
            </a:r>
            <a:r>
              <a:rPr lang="en-US" sz="12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>
                <a:solidFill>
                  <a:srgbClr val="000000"/>
                </a:solidFill>
              </a:rPr>
              <a:t>Ed.</a:t>
            </a:r>
            <a:r>
              <a:rPr lang="en-US" sz="1200" b="1" dirty="0">
                <a:solidFill>
                  <a:srgbClr val="000000"/>
                </a:solidFill>
              </a:rPr>
              <a:t>, p. </a:t>
            </a:r>
            <a:r>
              <a:rPr lang="en-US" sz="1200" b="1" dirty="0" smtClean="0">
                <a:solidFill>
                  <a:srgbClr val="000000"/>
                </a:solidFill>
              </a:rPr>
              <a:t>296.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1252538" y="6343650"/>
            <a:ext cx="7394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>
                <a:solidFill>
                  <a:schemeClr val="bg1"/>
                </a:solidFill>
              </a:rPr>
              <a:t>Understanding Physical Anthropology and Archaeology, 9th Ed.</a:t>
            </a:r>
            <a:r>
              <a:rPr lang="en-US" sz="1400" b="1">
                <a:solidFill>
                  <a:schemeClr val="bg1"/>
                </a:solidFill>
              </a:rPr>
              <a:t>, p. 285.</a:t>
            </a:r>
          </a:p>
        </p:txBody>
      </p:sp>
      <p:pic>
        <p:nvPicPr>
          <p:cNvPr id="259079" name="Picture 7" descr="Turn813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28625"/>
            <a:ext cx="6164263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4" name="Text Box 3"/>
          <p:cNvSpPr txBox="1">
            <a:spLocks noChangeArrowheads="1"/>
          </p:cNvSpPr>
          <p:nvPr/>
        </p:nvSpPr>
        <p:spPr bwMode="auto">
          <a:xfrm>
            <a:off x="809625" y="685800"/>
            <a:ext cx="21621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>
                <a:solidFill>
                  <a:schemeClr val="bg1"/>
                </a:solidFill>
              </a:rPr>
              <a:t>Cro-Magnon I</a:t>
            </a:r>
          </a:p>
          <a:p>
            <a:pPr algn="ctr">
              <a:lnSpc>
                <a:spcPct val="110000"/>
              </a:lnSpc>
            </a:pPr>
            <a:r>
              <a:rPr lang="en-US" sz="2000">
                <a:solidFill>
                  <a:schemeClr val="bg1"/>
                </a:solidFill>
              </a:rPr>
              <a:t>(France)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751114" y="6230256"/>
            <a:ext cx="7645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200" b="1" i="1" dirty="0" smtClean="0">
                <a:solidFill>
                  <a:srgbClr val="000000"/>
                </a:solidFill>
              </a:rPr>
              <a:t>10</a:t>
            </a:r>
            <a:r>
              <a:rPr lang="en-US" sz="12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>
                <a:solidFill>
                  <a:srgbClr val="000000"/>
                </a:solidFill>
              </a:rPr>
              <a:t>Ed.</a:t>
            </a:r>
            <a:r>
              <a:rPr lang="en-US" sz="1200" b="1" dirty="0">
                <a:solidFill>
                  <a:srgbClr val="000000"/>
                </a:solidFill>
              </a:rPr>
              <a:t>, p. </a:t>
            </a:r>
            <a:r>
              <a:rPr lang="en-US" sz="1200" b="1" dirty="0" smtClean="0">
                <a:solidFill>
                  <a:srgbClr val="000000"/>
                </a:solidFill>
              </a:rPr>
              <a:t>298.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text 10th ed p 298_ch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00200"/>
            <a:ext cx="7772400" cy="3948001"/>
          </a:xfrm>
          <a:prstGeom prst="rect">
            <a:avLst/>
          </a:prstGeom>
        </p:spPr>
      </p:pic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365830" y="3552372"/>
            <a:ext cx="1238250" cy="56242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947058" y="3505200"/>
            <a:ext cx="1238250" cy="56242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Box 2"/>
          <p:cNvSpPr txBox="1">
            <a:spLocks noChangeArrowheads="1"/>
          </p:cNvSpPr>
          <p:nvPr/>
        </p:nvSpPr>
        <p:spPr bwMode="auto">
          <a:xfrm>
            <a:off x="914400" y="1614488"/>
            <a:ext cx="731520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6.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Domestication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of Animals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5" name="Text Box 2"/>
          <p:cNvSpPr txBox="1">
            <a:spLocks noChangeArrowheads="1"/>
          </p:cNvSpPr>
          <p:nvPr/>
        </p:nvSpPr>
        <p:spPr bwMode="auto">
          <a:xfrm>
            <a:off x="2362200" y="633548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85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41375"/>
            <a:ext cx="7589838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5700" name="Oval 4"/>
          <p:cNvSpPr>
            <a:spLocks noChangeArrowheads="1"/>
          </p:cNvSpPr>
          <p:nvPr/>
        </p:nvSpPr>
        <p:spPr bwMode="auto">
          <a:xfrm>
            <a:off x="3248025" y="2257425"/>
            <a:ext cx="2424113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79887" y="15634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751114" y="6230256"/>
            <a:ext cx="7645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200" b="1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313.</a:t>
            </a:r>
          </a:p>
        </p:txBody>
      </p:sp>
      <p:pic>
        <p:nvPicPr>
          <p:cNvPr id="6" name="Picture 5" descr="1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7772400" cy="6256782"/>
          </a:xfrm>
          <a:prstGeom prst="rect">
            <a:avLst/>
          </a:prstGeom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3367087" y="1872342"/>
            <a:ext cx="4862513" cy="700314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47566" y="3505200"/>
            <a:ext cx="2943434" cy="17912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Ch. 13</a:t>
            </a:r>
          </a:p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“Early Holocene</a:t>
            </a:r>
          </a:p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Hunters and</a:t>
            </a:r>
          </a:p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kumimoji="1" lang="en-US" sz="2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Gatherers”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229600" cy="6809375"/>
          </a:xfrm>
          <a:prstGeom prst="rect">
            <a:avLst/>
          </a:prstGeom>
        </p:spPr>
      </p:pic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751114" y="6230256"/>
            <a:ext cx="7645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</a:t>
            </a:r>
            <a:r>
              <a:rPr lang="en-US" sz="1200" b="1" i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11</a:t>
            </a:r>
            <a:r>
              <a:rPr lang="en-US" sz="1200" b="1" i="1" kern="1200" baseline="300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b="1" i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Ed.</a:t>
            </a:r>
            <a:r>
              <a:rPr lang="en-US" sz="12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200" b="1" kern="1200" dirty="0" smtClean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3139</a:t>
            </a:r>
            <a:endParaRPr lang="en-US" sz="1200" b="1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557486" y="2133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257800" y="609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214891" y="1574800"/>
            <a:ext cx="2014537" cy="1244600"/>
          </a:xfrm>
          <a:custGeom>
            <a:avLst/>
            <a:gdLst>
              <a:gd name="T0" fmla="*/ 0 w 2015067"/>
              <a:gd name="T1" fmla="*/ 457200 h 1245809"/>
              <a:gd name="T2" fmla="*/ 188686 w 2015067"/>
              <a:gd name="T3" fmla="*/ 65314 h 1245809"/>
              <a:gd name="T4" fmla="*/ 435429 w 2015067"/>
              <a:gd name="T5" fmla="*/ 65314 h 1245809"/>
              <a:gd name="T6" fmla="*/ 783772 w 2015067"/>
              <a:gd name="T7" fmla="*/ 65314 h 1245809"/>
              <a:gd name="T8" fmla="*/ 1190172 w 2015067"/>
              <a:gd name="T9" fmla="*/ 152400 h 1245809"/>
              <a:gd name="T10" fmla="*/ 1262743 w 2015067"/>
              <a:gd name="T11" fmla="*/ 413657 h 1245809"/>
              <a:gd name="T12" fmla="*/ 1465943 w 2015067"/>
              <a:gd name="T13" fmla="*/ 558800 h 1245809"/>
              <a:gd name="T14" fmla="*/ 1654629 w 2015067"/>
              <a:gd name="T15" fmla="*/ 587829 h 1245809"/>
              <a:gd name="T16" fmla="*/ 1930400 w 2015067"/>
              <a:gd name="T17" fmla="*/ 820057 h 1245809"/>
              <a:gd name="T18" fmla="*/ 1959429 w 2015067"/>
              <a:gd name="T19" fmla="*/ 1110343 h 1245809"/>
              <a:gd name="T20" fmla="*/ 1596572 w 2015067"/>
              <a:gd name="T21" fmla="*/ 1226457 h 1245809"/>
              <a:gd name="T22" fmla="*/ 1030515 w 2015067"/>
              <a:gd name="T23" fmla="*/ 1226457 h 1245809"/>
              <a:gd name="T24" fmla="*/ 754743 w 2015067"/>
              <a:gd name="T25" fmla="*/ 1211943 h 1245809"/>
              <a:gd name="T26" fmla="*/ 333829 w 2015067"/>
              <a:gd name="T27" fmla="*/ 1197429 h 1245809"/>
              <a:gd name="T28" fmla="*/ 203200 w 2015067"/>
              <a:gd name="T29" fmla="*/ 1081314 h 1245809"/>
              <a:gd name="T30" fmla="*/ 130629 w 2015067"/>
              <a:gd name="T31" fmla="*/ 936172 h 1245809"/>
              <a:gd name="T32" fmla="*/ 43543 w 2015067"/>
              <a:gd name="T33" fmla="*/ 732972 h 1245809"/>
              <a:gd name="T34" fmla="*/ 43543 w 2015067"/>
              <a:gd name="T35" fmla="*/ 616857 h 1245809"/>
              <a:gd name="T36" fmla="*/ 0 w 2015067"/>
              <a:gd name="T37" fmla="*/ 384629 h 1245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5067"/>
              <a:gd name="T58" fmla="*/ 0 h 1245809"/>
              <a:gd name="T59" fmla="*/ 2015067 w 2015067"/>
              <a:gd name="T60" fmla="*/ 1245809 h 1245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329548" y="609600"/>
            <a:ext cx="2828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1800" b="1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04676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4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4" name="Left Arrow 7"/>
          <p:cNvSpPr>
            <a:spLocks noChangeArrowheads="1"/>
          </p:cNvSpPr>
          <p:nvPr/>
        </p:nvSpPr>
        <p:spPr bwMode="auto">
          <a:xfrm>
            <a:off x="5410200" y="38100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Freeform 7"/>
          <p:cNvSpPr>
            <a:spLocks noChangeArrowheads="1"/>
          </p:cNvSpPr>
          <p:nvPr/>
        </p:nvSpPr>
        <p:spPr bwMode="auto">
          <a:xfrm>
            <a:off x="1143000" y="5638800"/>
            <a:ext cx="1579562" cy="514350"/>
          </a:xfrm>
          <a:custGeom>
            <a:avLst/>
            <a:gdLst>
              <a:gd name="T0" fmla="*/ 650723 w 1579638"/>
              <a:gd name="T1" fmla="*/ 515258 h 515258"/>
              <a:gd name="T2" fmla="*/ 273352 w 1579638"/>
              <a:gd name="T3" fmla="*/ 471715 h 515258"/>
              <a:gd name="T4" fmla="*/ 70152 w 1579638"/>
              <a:gd name="T5" fmla="*/ 370115 h 515258"/>
              <a:gd name="T6" fmla="*/ 12095 w 1579638"/>
              <a:gd name="T7" fmla="*/ 239486 h 515258"/>
              <a:gd name="T8" fmla="*/ 142723 w 1579638"/>
              <a:gd name="T9" fmla="*/ 36286 h 515258"/>
              <a:gd name="T10" fmla="*/ 476552 w 1579638"/>
              <a:gd name="T11" fmla="*/ 21772 h 515258"/>
              <a:gd name="T12" fmla="*/ 781352 w 1579638"/>
              <a:gd name="T13" fmla="*/ 36286 h 515258"/>
              <a:gd name="T14" fmla="*/ 1361923 w 1579638"/>
              <a:gd name="T15" fmla="*/ 79829 h 515258"/>
              <a:gd name="T16" fmla="*/ 1550609 w 1579638"/>
              <a:gd name="T17" fmla="*/ 166915 h 515258"/>
              <a:gd name="T18" fmla="*/ 1536095 w 1579638"/>
              <a:gd name="T19" fmla="*/ 312058 h 515258"/>
              <a:gd name="T20" fmla="*/ 1376437 w 1579638"/>
              <a:gd name="T21" fmla="*/ 471715 h 515258"/>
              <a:gd name="T22" fmla="*/ 1260323 w 1579638"/>
              <a:gd name="T23" fmla="*/ 471715 h 515258"/>
              <a:gd name="T24" fmla="*/ 1086152 w 1579638"/>
              <a:gd name="T25" fmla="*/ 486229 h 515258"/>
              <a:gd name="T26" fmla="*/ 941009 w 1579638"/>
              <a:gd name="T27" fmla="*/ 486229 h 515258"/>
              <a:gd name="T28" fmla="*/ 781352 w 1579638"/>
              <a:gd name="T29" fmla="*/ 500744 h 51525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79638"/>
              <a:gd name="T46" fmla="*/ 0 h 515258"/>
              <a:gd name="T47" fmla="*/ 1579638 w 1579638"/>
              <a:gd name="T48" fmla="*/ 515258 h 51525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79638" h="515258">
                <a:moveTo>
                  <a:pt x="650723" y="515258"/>
                </a:moveTo>
                <a:cubicBezTo>
                  <a:pt x="510418" y="505581"/>
                  <a:pt x="370114" y="495905"/>
                  <a:pt x="273352" y="471715"/>
                </a:cubicBezTo>
                <a:cubicBezTo>
                  <a:pt x="176590" y="447525"/>
                  <a:pt x="113695" y="408820"/>
                  <a:pt x="70152" y="370115"/>
                </a:cubicBezTo>
                <a:cubicBezTo>
                  <a:pt x="26609" y="331410"/>
                  <a:pt x="0" y="295124"/>
                  <a:pt x="12095" y="239486"/>
                </a:cubicBezTo>
                <a:cubicBezTo>
                  <a:pt x="24190" y="183848"/>
                  <a:pt x="65313" y="72572"/>
                  <a:pt x="142723" y="36286"/>
                </a:cubicBezTo>
                <a:cubicBezTo>
                  <a:pt x="220133" y="0"/>
                  <a:pt x="370114" y="21772"/>
                  <a:pt x="476552" y="21772"/>
                </a:cubicBezTo>
                <a:cubicBezTo>
                  <a:pt x="582990" y="21772"/>
                  <a:pt x="781352" y="36286"/>
                  <a:pt x="781352" y="36286"/>
                </a:cubicBezTo>
                <a:cubicBezTo>
                  <a:pt x="928914" y="45962"/>
                  <a:pt x="1233714" y="58058"/>
                  <a:pt x="1361923" y="79829"/>
                </a:cubicBezTo>
                <a:cubicBezTo>
                  <a:pt x="1490132" y="101600"/>
                  <a:pt x="1521580" y="128210"/>
                  <a:pt x="1550609" y="166915"/>
                </a:cubicBezTo>
                <a:cubicBezTo>
                  <a:pt x="1579638" y="205620"/>
                  <a:pt x="1565124" y="261258"/>
                  <a:pt x="1536095" y="312058"/>
                </a:cubicBezTo>
                <a:cubicBezTo>
                  <a:pt x="1507066" y="362858"/>
                  <a:pt x="1422399" y="445105"/>
                  <a:pt x="1376437" y="471715"/>
                </a:cubicBezTo>
                <a:cubicBezTo>
                  <a:pt x="1330475" y="498325"/>
                  <a:pt x="1308704" y="469296"/>
                  <a:pt x="1260323" y="471715"/>
                </a:cubicBezTo>
                <a:cubicBezTo>
                  <a:pt x="1211942" y="474134"/>
                  <a:pt x="1139371" y="483810"/>
                  <a:pt x="1086152" y="486229"/>
                </a:cubicBezTo>
                <a:cubicBezTo>
                  <a:pt x="1032933" y="488648"/>
                  <a:pt x="991809" y="483810"/>
                  <a:pt x="941009" y="486229"/>
                </a:cubicBezTo>
                <a:cubicBezTo>
                  <a:pt x="890209" y="488648"/>
                  <a:pt x="846666" y="495906"/>
                  <a:pt x="781352" y="500744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" name="Left Arrow 7"/>
          <p:cNvSpPr>
            <a:spLocks noChangeArrowheads="1"/>
          </p:cNvSpPr>
          <p:nvPr/>
        </p:nvSpPr>
        <p:spPr bwMode="auto">
          <a:xfrm>
            <a:off x="5105400" y="5820228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1285"/>
            <a:ext cx="7772400" cy="6528115"/>
          </a:xfrm>
          <a:prstGeom prst="rect">
            <a:avLst/>
          </a:prstGeom>
        </p:spPr>
      </p:pic>
      <p:sp>
        <p:nvSpPr>
          <p:cNvPr id="10" name="Text Box 1033"/>
          <p:cNvSpPr txBox="1">
            <a:spLocks noChangeArrowheads="1"/>
          </p:cNvSpPr>
          <p:nvPr/>
        </p:nvSpPr>
        <p:spPr bwMode="auto">
          <a:xfrm>
            <a:off x="751114" y="6230256"/>
            <a:ext cx="7645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lnSpc>
                <a:spcPct val="150000"/>
              </a:lnSpc>
            </a:pPr>
            <a:r>
              <a:rPr lang="en-US" sz="12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200" b="1" i="1" dirty="0" smtClean="0">
                <a:solidFill>
                  <a:srgbClr val="000000"/>
                </a:solidFill>
              </a:rPr>
              <a:t>10</a:t>
            </a:r>
            <a:r>
              <a:rPr lang="en-US" sz="12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>
                <a:solidFill>
                  <a:srgbClr val="000000"/>
                </a:solidFill>
              </a:rPr>
              <a:t>Ed.</a:t>
            </a:r>
            <a:r>
              <a:rPr lang="en-US" sz="1200" b="1" dirty="0">
                <a:solidFill>
                  <a:srgbClr val="000000"/>
                </a:solidFill>
              </a:rPr>
              <a:t>, p. </a:t>
            </a:r>
            <a:r>
              <a:rPr lang="en-US" sz="1200" b="1" dirty="0" smtClean="0">
                <a:solidFill>
                  <a:srgbClr val="000000"/>
                </a:solidFill>
              </a:rPr>
              <a:t>347.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1843087" y="685800"/>
            <a:ext cx="6081713" cy="700314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95400" y="5572125"/>
            <a:ext cx="4876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</a:rPr>
              <a:t>Ch</a:t>
            </a:r>
            <a:r>
              <a:rPr kumimoji="1" lang="en-US" b="1" dirty="0">
                <a:solidFill>
                  <a:srgbClr val="000000"/>
                </a:solidFill>
              </a:rPr>
              <a:t>. 14 “Food Production”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04686" y="3022602"/>
            <a:ext cx="7010400" cy="14957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b="1" dirty="0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 smtClean="0">
                <a:solidFill>
                  <a:srgbClr val="000000"/>
                </a:solidFill>
              </a:rPr>
              <a:t>“The Neolithic Revolution”</a:t>
            </a:r>
            <a:endParaRPr kumimoji="1" lang="en-US" b="1" dirty="0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204686" y="3022602"/>
            <a:ext cx="7010400" cy="14957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b="1" dirty="0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 smtClean="0">
                <a:solidFill>
                  <a:srgbClr val="000000"/>
                </a:solidFill>
              </a:rPr>
              <a:t>“The Neolithic Revolution”</a:t>
            </a:r>
            <a:endParaRPr kumimoji="1" lang="en-US" b="1" dirty="0" smtClean="0">
              <a:solidFill>
                <a:srgbClr val="000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Box 2"/>
          <p:cNvSpPr txBox="1">
            <a:spLocks noChangeArrowheads="1"/>
          </p:cNvSpPr>
          <p:nvPr/>
        </p:nvSpPr>
        <p:spPr bwMode="auto">
          <a:xfrm>
            <a:off x="914400" y="1447800"/>
            <a:ext cx="7315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</a:rPr>
              <a:t>7.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</a:rPr>
              <a:t>Catak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</a:rPr>
              <a:t>Huyuk</a:t>
            </a:r>
            <a:endParaRPr lang="en-US" sz="4400" b="1" dirty="0" smtClean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</a:rPr>
              <a:t>Çatalhöyük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828800" y="4191000"/>
            <a:ext cx="5562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>
                <a:solidFill>
                  <a:srgbClr val="000000"/>
                </a:solidFill>
              </a:rPr>
              <a:t>ca</a:t>
            </a:r>
            <a:r>
              <a:rPr lang="en-US" b="1">
                <a:solidFill>
                  <a:srgbClr val="000000"/>
                </a:solidFill>
              </a:rPr>
              <a:t>. 7500 B.C.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0000"/>
                </a:solidFill>
              </a:rPr>
              <a:t>The largest and best preserved</a:t>
            </a:r>
          </a:p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0000"/>
                </a:solidFill>
              </a:rPr>
              <a:t>Neolithic site to date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184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92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79463"/>
            <a:ext cx="7589837" cy="524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376488" y="2024063"/>
            <a:ext cx="2728912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0572" y="6276331"/>
            <a:ext cx="7957564" cy="458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390.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 </a:t>
            </a:r>
          </a:p>
        </p:txBody>
      </p:sp>
      <p:pic>
        <p:nvPicPr>
          <p:cNvPr id="6" name="Picture 5" descr="1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28600"/>
            <a:ext cx="5873123" cy="59436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62314" y="6066972"/>
            <a:ext cx="61896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Sites associated with early civilizations in Mesopotamia and the Nile Valley.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414486" y="1915660"/>
            <a:ext cx="817563" cy="569912"/>
          </a:xfrm>
          <a:prstGeom prst="ellipse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126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438400"/>
            <a:ext cx="2066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606142" y="45720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Jericho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1665288" y="6337300"/>
            <a:ext cx="6635086" cy="41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600" i="1" kern="1200" baseline="300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</a:t>
            </a:r>
            <a:r>
              <a:rPr lang="en-US" sz="16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6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p. 363</a:t>
            </a:r>
          </a:p>
        </p:txBody>
      </p:sp>
      <p:pic>
        <p:nvPicPr>
          <p:cNvPr id="304131" name="Picture 3" descr="14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519113"/>
            <a:ext cx="69469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160463" y="6096000"/>
            <a:ext cx="6797675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Early Neolithic sites of the Fertile Crescent</a:t>
            </a:r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2197100" y="1868488"/>
            <a:ext cx="1046163" cy="860425"/>
          </a:xfrm>
          <a:prstGeom prst="ellipse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510845"/>
            <a:ext cx="7772400" cy="5813755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55738" y="5922962"/>
            <a:ext cx="61896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 15  “Old World Civilizations”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0572" y="6276331"/>
            <a:ext cx="7957564" cy="458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397.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 </a:t>
            </a:r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3537858" y="1400628"/>
            <a:ext cx="10668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C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77485"/>
            <a:ext cx="7772400" cy="6528115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0572" y="6276331"/>
            <a:ext cx="7957564" cy="458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347.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55738" y="5715000"/>
            <a:ext cx="61896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Time line for Ch. 14  “Food Production”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3876675" y="891722"/>
            <a:ext cx="542925" cy="450850"/>
          </a:xfrm>
          <a:prstGeom prst="ellipse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66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Text Box 2"/>
          <p:cNvSpPr txBox="1">
            <a:spLocks noChangeArrowheads="1"/>
          </p:cNvSpPr>
          <p:nvPr/>
        </p:nvSpPr>
        <p:spPr bwMode="auto">
          <a:xfrm>
            <a:off x="1030288" y="6553200"/>
            <a:ext cx="7080250" cy="2762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hlinkClick r:id="rId4"/>
              </a:rPr>
              <a:t>www.washingtonpost.com/wp-dyn/content/article/2008/07/08/AR2008070802787.html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412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66750"/>
            <a:ext cx="2152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2100" name="Rectangle 6"/>
          <p:cNvSpPr>
            <a:spLocks noChangeArrowheads="1"/>
          </p:cNvSpPr>
          <p:nvPr/>
        </p:nvSpPr>
        <p:spPr bwMode="auto">
          <a:xfrm>
            <a:off x="838200" y="12954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Ask Marilyn® </a:t>
            </a:r>
          </a:p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By Marilyn vos Savant </a:t>
            </a:r>
            <a:br>
              <a:rPr lang="en-US" sz="1200">
                <a:solidFill>
                  <a:srgbClr val="000000"/>
                </a:solidFill>
                <a:latin typeface="Arial" charset="0"/>
              </a:rPr>
            </a:br>
            <a:r>
              <a:rPr lang="en-US" sz="1200">
                <a:solidFill>
                  <a:srgbClr val="000000"/>
                </a:solidFill>
                <a:latin typeface="Arial" charset="0"/>
              </a:rPr>
              <a:t>21 September 2008</a:t>
            </a:r>
          </a:p>
        </p:txBody>
      </p:sp>
      <p:sp>
        <p:nvSpPr>
          <p:cNvPr id="1412101" name="Rectangle 7"/>
          <p:cNvSpPr>
            <a:spLocks noChangeArrowheads="1"/>
          </p:cNvSpPr>
          <p:nvPr/>
        </p:nvSpPr>
        <p:spPr bwMode="auto">
          <a:xfrm>
            <a:off x="914400" y="2046506"/>
            <a:ext cx="7315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Could A DNA Test Help You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—By Dr.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Ranit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Mishori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Would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you like to catch a glimpse of your own medical future? There are now DNA tests for more than 1500 diseases. By analyzing a sample of hair or blood or a swab of your cheek, researchers can determine the probability that your children will have cystic fibrosis or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Fanconi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anemia as well as predict the odds that, later in your own life, you will develop Alzheimer’s, cancer, or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schizophrenia. . . . 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63372" y="3228296"/>
            <a:ext cx="7124700" cy="842962"/>
          </a:xfrm>
          <a:custGeom>
            <a:avLst/>
            <a:gdLst>
              <a:gd name="connsiteX0" fmla="*/ 1937657 w 7124095"/>
              <a:gd name="connsiteY0" fmla="*/ 807962 h 841829"/>
              <a:gd name="connsiteX1" fmla="*/ 1821543 w 7124095"/>
              <a:gd name="connsiteY1" fmla="*/ 793448 h 841829"/>
              <a:gd name="connsiteX2" fmla="*/ 994229 w 7124095"/>
              <a:gd name="connsiteY2" fmla="*/ 836991 h 841829"/>
              <a:gd name="connsiteX3" fmla="*/ 660400 w 7124095"/>
              <a:gd name="connsiteY3" fmla="*/ 822476 h 841829"/>
              <a:gd name="connsiteX4" fmla="*/ 326571 w 7124095"/>
              <a:gd name="connsiteY4" fmla="*/ 822476 h 841829"/>
              <a:gd name="connsiteX5" fmla="*/ 50800 w 7124095"/>
              <a:gd name="connsiteY5" fmla="*/ 778934 h 841829"/>
              <a:gd name="connsiteX6" fmla="*/ 65314 w 7124095"/>
              <a:gd name="connsiteY6" fmla="*/ 517676 h 841829"/>
              <a:gd name="connsiteX7" fmla="*/ 442686 w 7124095"/>
              <a:gd name="connsiteY7" fmla="*/ 416076 h 841829"/>
              <a:gd name="connsiteX8" fmla="*/ 1168400 w 7124095"/>
              <a:gd name="connsiteY8" fmla="*/ 416076 h 841829"/>
              <a:gd name="connsiteX9" fmla="*/ 1908629 w 7124095"/>
              <a:gd name="connsiteY9" fmla="*/ 416076 h 841829"/>
              <a:gd name="connsiteX10" fmla="*/ 2445657 w 7124095"/>
              <a:gd name="connsiteY10" fmla="*/ 96762 h 841829"/>
              <a:gd name="connsiteX11" fmla="*/ 3098800 w 7124095"/>
              <a:gd name="connsiteY11" fmla="*/ 82248 h 841829"/>
              <a:gd name="connsiteX12" fmla="*/ 4463143 w 7124095"/>
              <a:gd name="connsiteY12" fmla="*/ 82248 h 841829"/>
              <a:gd name="connsiteX13" fmla="*/ 5348514 w 7124095"/>
              <a:gd name="connsiteY13" fmla="*/ 82248 h 841829"/>
              <a:gd name="connsiteX14" fmla="*/ 6509657 w 7124095"/>
              <a:gd name="connsiteY14" fmla="*/ 9676 h 841829"/>
              <a:gd name="connsiteX15" fmla="*/ 7061200 w 7124095"/>
              <a:gd name="connsiteY15" fmla="*/ 140305 h 841829"/>
              <a:gd name="connsiteX16" fmla="*/ 6887029 w 7124095"/>
              <a:gd name="connsiteY16" fmla="*/ 445105 h 841829"/>
              <a:gd name="connsiteX17" fmla="*/ 5900057 w 7124095"/>
              <a:gd name="connsiteY17" fmla="*/ 459619 h 841829"/>
              <a:gd name="connsiteX18" fmla="*/ 4608286 w 7124095"/>
              <a:gd name="connsiteY18" fmla="*/ 474134 h 841829"/>
              <a:gd name="connsiteX19" fmla="*/ 4100286 w 7124095"/>
              <a:gd name="connsiteY19" fmla="*/ 619276 h 841829"/>
              <a:gd name="connsiteX20" fmla="*/ 3606800 w 7124095"/>
              <a:gd name="connsiteY20" fmla="*/ 807962 h 841829"/>
              <a:gd name="connsiteX21" fmla="*/ 2547257 w 7124095"/>
              <a:gd name="connsiteY21" fmla="*/ 822476 h 841829"/>
              <a:gd name="connsiteX22" fmla="*/ 1879600 w 7124095"/>
              <a:gd name="connsiteY22" fmla="*/ 807962 h 841829"/>
              <a:gd name="connsiteX23" fmla="*/ 1589314 w 7124095"/>
              <a:gd name="connsiteY23" fmla="*/ 793448 h 84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124095" h="841829">
                <a:moveTo>
                  <a:pt x="1937657" y="807962"/>
                </a:moveTo>
                <a:cubicBezTo>
                  <a:pt x="1958219" y="798286"/>
                  <a:pt x="1978781" y="788610"/>
                  <a:pt x="1821543" y="793448"/>
                </a:cubicBezTo>
                <a:cubicBezTo>
                  <a:pt x="1664305" y="798286"/>
                  <a:pt x="1187753" y="832153"/>
                  <a:pt x="994229" y="836991"/>
                </a:cubicBezTo>
                <a:cubicBezTo>
                  <a:pt x="800705" y="841829"/>
                  <a:pt x="771676" y="824895"/>
                  <a:pt x="660400" y="822476"/>
                </a:cubicBezTo>
                <a:cubicBezTo>
                  <a:pt x="549124" y="820057"/>
                  <a:pt x="428171" y="829733"/>
                  <a:pt x="326571" y="822476"/>
                </a:cubicBezTo>
                <a:cubicBezTo>
                  <a:pt x="224971" y="815219"/>
                  <a:pt x="94343" y="829734"/>
                  <a:pt x="50800" y="778934"/>
                </a:cubicBezTo>
                <a:cubicBezTo>
                  <a:pt x="7257" y="728134"/>
                  <a:pt x="0" y="578152"/>
                  <a:pt x="65314" y="517676"/>
                </a:cubicBezTo>
                <a:cubicBezTo>
                  <a:pt x="130628" y="457200"/>
                  <a:pt x="258838" y="433009"/>
                  <a:pt x="442686" y="416076"/>
                </a:cubicBezTo>
                <a:cubicBezTo>
                  <a:pt x="626534" y="399143"/>
                  <a:pt x="1168400" y="416076"/>
                  <a:pt x="1168400" y="416076"/>
                </a:cubicBezTo>
                <a:cubicBezTo>
                  <a:pt x="1412724" y="416076"/>
                  <a:pt x="1695753" y="469295"/>
                  <a:pt x="1908629" y="416076"/>
                </a:cubicBezTo>
                <a:cubicBezTo>
                  <a:pt x="2121505" y="362857"/>
                  <a:pt x="2247295" y="152400"/>
                  <a:pt x="2445657" y="96762"/>
                </a:cubicBezTo>
                <a:cubicBezTo>
                  <a:pt x="2644019" y="41124"/>
                  <a:pt x="3098800" y="82248"/>
                  <a:pt x="3098800" y="82248"/>
                </a:cubicBezTo>
                <a:lnTo>
                  <a:pt x="4463143" y="82248"/>
                </a:lnTo>
                <a:cubicBezTo>
                  <a:pt x="4838095" y="82248"/>
                  <a:pt x="5007428" y="94343"/>
                  <a:pt x="5348514" y="82248"/>
                </a:cubicBezTo>
                <a:cubicBezTo>
                  <a:pt x="5689600" y="70153"/>
                  <a:pt x="6224209" y="0"/>
                  <a:pt x="6509657" y="9676"/>
                </a:cubicBezTo>
                <a:cubicBezTo>
                  <a:pt x="6795105" y="19352"/>
                  <a:pt x="6998305" y="67734"/>
                  <a:pt x="7061200" y="140305"/>
                </a:cubicBezTo>
                <a:cubicBezTo>
                  <a:pt x="7124095" y="212877"/>
                  <a:pt x="7080553" y="391886"/>
                  <a:pt x="6887029" y="445105"/>
                </a:cubicBezTo>
                <a:cubicBezTo>
                  <a:pt x="6693505" y="498324"/>
                  <a:pt x="5900057" y="459619"/>
                  <a:pt x="5900057" y="459619"/>
                </a:cubicBezTo>
                <a:lnTo>
                  <a:pt x="4608286" y="474134"/>
                </a:lnTo>
                <a:cubicBezTo>
                  <a:pt x="4308324" y="500744"/>
                  <a:pt x="4267200" y="563638"/>
                  <a:pt x="4100286" y="619276"/>
                </a:cubicBezTo>
                <a:cubicBezTo>
                  <a:pt x="3933372" y="674914"/>
                  <a:pt x="3865638" y="774095"/>
                  <a:pt x="3606800" y="807962"/>
                </a:cubicBezTo>
                <a:cubicBezTo>
                  <a:pt x="3347962" y="841829"/>
                  <a:pt x="2835124" y="822476"/>
                  <a:pt x="2547257" y="822476"/>
                </a:cubicBezTo>
                <a:cubicBezTo>
                  <a:pt x="2259390" y="822476"/>
                  <a:pt x="2039257" y="812800"/>
                  <a:pt x="1879600" y="807962"/>
                </a:cubicBezTo>
                <a:cubicBezTo>
                  <a:pt x="1719943" y="803124"/>
                  <a:pt x="1589314" y="793448"/>
                  <a:pt x="1589314" y="793448"/>
                </a:cubicBezTo>
              </a:path>
            </a:pathLst>
          </a:cu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2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3937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557486" y="3305628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181600" y="1723572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reeform 21"/>
          <p:cNvSpPr>
            <a:spLocks noChangeArrowheads="1"/>
          </p:cNvSpPr>
          <p:nvPr/>
        </p:nvSpPr>
        <p:spPr bwMode="auto">
          <a:xfrm>
            <a:off x="1371600" y="780144"/>
            <a:ext cx="2133600" cy="1447800"/>
          </a:xfrm>
          <a:custGeom>
            <a:avLst/>
            <a:gdLst>
              <a:gd name="T0" fmla="*/ 123371 w 1828800"/>
              <a:gd name="T1" fmla="*/ 292704 h 541866"/>
              <a:gd name="T2" fmla="*/ 515257 w 1828800"/>
              <a:gd name="T3" fmla="*/ 292704 h 541866"/>
              <a:gd name="T4" fmla="*/ 791028 w 1828800"/>
              <a:gd name="T5" fmla="*/ 307219 h 541866"/>
              <a:gd name="T6" fmla="*/ 936171 w 1828800"/>
              <a:gd name="T7" fmla="*/ 220133 h 541866"/>
              <a:gd name="T8" fmla="*/ 1052285 w 1828800"/>
              <a:gd name="T9" fmla="*/ 118533 h 541866"/>
              <a:gd name="T10" fmla="*/ 1328057 w 1828800"/>
              <a:gd name="T11" fmla="*/ 16933 h 541866"/>
              <a:gd name="T12" fmla="*/ 1502228 w 1828800"/>
              <a:gd name="T13" fmla="*/ 16933 h 541866"/>
              <a:gd name="T14" fmla="*/ 1690914 w 1828800"/>
              <a:gd name="T15" fmla="*/ 89504 h 541866"/>
              <a:gd name="T16" fmla="*/ 1792514 w 1828800"/>
              <a:gd name="T17" fmla="*/ 336247 h 541866"/>
              <a:gd name="T18" fmla="*/ 1473199 w 1828800"/>
              <a:gd name="T19" fmla="*/ 437847 h 541866"/>
              <a:gd name="T20" fmla="*/ 1240971 w 1828800"/>
              <a:gd name="T21" fmla="*/ 437847 h 541866"/>
              <a:gd name="T22" fmla="*/ 936171 w 1828800"/>
              <a:gd name="T23" fmla="*/ 437847 h 541866"/>
              <a:gd name="T24" fmla="*/ 674914 w 1828800"/>
              <a:gd name="T25" fmla="*/ 466876 h 541866"/>
              <a:gd name="T26" fmla="*/ 471714 w 1828800"/>
              <a:gd name="T27" fmla="*/ 524933 h 541866"/>
              <a:gd name="T28" fmla="*/ 355599 w 1828800"/>
              <a:gd name="T29" fmla="*/ 524933 h 541866"/>
              <a:gd name="T30" fmla="*/ 79828 w 1828800"/>
              <a:gd name="T31" fmla="*/ 524933 h 541866"/>
              <a:gd name="T32" fmla="*/ 7257 w 1828800"/>
              <a:gd name="T33" fmla="*/ 423333 h 541866"/>
              <a:gd name="T34" fmla="*/ 36285 w 1828800"/>
              <a:gd name="T35" fmla="*/ 321733 h 5418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828800"/>
              <a:gd name="T55" fmla="*/ 0 h 541866"/>
              <a:gd name="T56" fmla="*/ 1828800 w 1828800"/>
              <a:gd name="T57" fmla="*/ 541866 h 5418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828800" h="541866">
                <a:moveTo>
                  <a:pt x="123371" y="292704"/>
                </a:moveTo>
                <a:lnTo>
                  <a:pt x="515257" y="292704"/>
                </a:lnTo>
                <a:cubicBezTo>
                  <a:pt x="626533" y="295123"/>
                  <a:pt x="720876" y="319314"/>
                  <a:pt x="791028" y="307219"/>
                </a:cubicBezTo>
                <a:cubicBezTo>
                  <a:pt x="861180" y="295124"/>
                  <a:pt x="892628" y="251581"/>
                  <a:pt x="936171" y="220133"/>
                </a:cubicBezTo>
                <a:cubicBezTo>
                  <a:pt x="979714" y="188685"/>
                  <a:pt x="986971" y="152400"/>
                  <a:pt x="1052285" y="118533"/>
                </a:cubicBezTo>
                <a:cubicBezTo>
                  <a:pt x="1117599" y="84666"/>
                  <a:pt x="1253067" y="33866"/>
                  <a:pt x="1328057" y="16933"/>
                </a:cubicBezTo>
                <a:cubicBezTo>
                  <a:pt x="1403048" y="0"/>
                  <a:pt x="1441752" y="4838"/>
                  <a:pt x="1502228" y="16933"/>
                </a:cubicBezTo>
                <a:cubicBezTo>
                  <a:pt x="1562704" y="29028"/>
                  <a:pt x="1642533" y="36285"/>
                  <a:pt x="1690914" y="89504"/>
                </a:cubicBezTo>
                <a:cubicBezTo>
                  <a:pt x="1739295" y="142723"/>
                  <a:pt x="1828800" y="278190"/>
                  <a:pt x="1792514" y="336247"/>
                </a:cubicBezTo>
                <a:cubicBezTo>
                  <a:pt x="1756228" y="394304"/>
                  <a:pt x="1565123" y="420914"/>
                  <a:pt x="1473199" y="437847"/>
                </a:cubicBezTo>
                <a:cubicBezTo>
                  <a:pt x="1381275" y="454780"/>
                  <a:pt x="1240971" y="437847"/>
                  <a:pt x="1240971" y="437847"/>
                </a:cubicBezTo>
                <a:cubicBezTo>
                  <a:pt x="1151466" y="437847"/>
                  <a:pt x="1030514" y="433009"/>
                  <a:pt x="936171" y="437847"/>
                </a:cubicBezTo>
                <a:cubicBezTo>
                  <a:pt x="841828" y="442685"/>
                  <a:pt x="752323" y="452362"/>
                  <a:pt x="674914" y="466876"/>
                </a:cubicBezTo>
                <a:cubicBezTo>
                  <a:pt x="597505" y="481390"/>
                  <a:pt x="524933" y="515257"/>
                  <a:pt x="471714" y="524933"/>
                </a:cubicBezTo>
                <a:cubicBezTo>
                  <a:pt x="418495" y="534609"/>
                  <a:pt x="355599" y="524933"/>
                  <a:pt x="355599" y="524933"/>
                </a:cubicBezTo>
                <a:cubicBezTo>
                  <a:pt x="290285" y="524933"/>
                  <a:pt x="137885" y="541866"/>
                  <a:pt x="79828" y="524933"/>
                </a:cubicBezTo>
                <a:cubicBezTo>
                  <a:pt x="21771" y="508000"/>
                  <a:pt x="14514" y="457200"/>
                  <a:pt x="7257" y="423333"/>
                </a:cubicBezTo>
                <a:cubicBezTo>
                  <a:pt x="0" y="389466"/>
                  <a:pt x="9676" y="343504"/>
                  <a:pt x="36285" y="321733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200377" y="2739570"/>
            <a:ext cx="2014537" cy="1244600"/>
          </a:xfrm>
          <a:custGeom>
            <a:avLst/>
            <a:gdLst>
              <a:gd name="connsiteX0" fmla="*/ 0 w 2015067"/>
              <a:gd name="connsiteY0" fmla="*/ 457200 h 1245809"/>
              <a:gd name="connsiteX1" fmla="*/ 188686 w 2015067"/>
              <a:gd name="connsiteY1" fmla="*/ 65314 h 1245809"/>
              <a:gd name="connsiteX2" fmla="*/ 435429 w 2015067"/>
              <a:gd name="connsiteY2" fmla="*/ 65314 h 1245809"/>
              <a:gd name="connsiteX3" fmla="*/ 783772 w 2015067"/>
              <a:gd name="connsiteY3" fmla="*/ 65314 h 1245809"/>
              <a:gd name="connsiteX4" fmla="*/ 1190172 w 2015067"/>
              <a:gd name="connsiteY4" fmla="*/ 152400 h 1245809"/>
              <a:gd name="connsiteX5" fmla="*/ 1262743 w 2015067"/>
              <a:gd name="connsiteY5" fmla="*/ 413657 h 1245809"/>
              <a:gd name="connsiteX6" fmla="*/ 1465943 w 2015067"/>
              <a:gd name="connsiteY6" fmla="*/ 558800 h 1245809"/>
              <a:gd name="connsiteX7" fmla="*/ 1654629 w 2015067"/>
              <a:gd name="connsiteY7" fmla="*/ 587829 h 1245809"/>
              <a:gd name="connsiteX8" fmla="*/ 1930400 w 2015067"/>
              <a:gd name="connsiteY8" fmla="*/ 820057 h 1245809"/>
              <a:gd name="connsiteX9" fmla="*/ 1959429 w 2015067"/>
              <a:gd name="connsiteY9" fmla="*/ 1110343 h 1245809"/>
              <a:gd name="connsiteX10" fmla="*/ 1596572 w 2015067"/>
              <a:gd name="connsiteY10" fmla="*/ 1226457 h 1245809"/>
              <a:gd name="connsiteX11" fmla="*/ 1030515 w 2015067"/>
              <a:gd name="connsiteY11" fmla="*/ 1226457 h 1245809"/>
              <a:gd name="connsiteX12" fmla="*/ 754743 w 2015067"/>
              <a:gd name="connsiteY12" fmla="*/ 1211943 h 1245809"/>
              <a:gd name="connsiteX13" fmla="*/ 333829 w 2015067"/>
              <a:gd name="connsiteY13" fmla="*/ 1197429 h 1245809"/>
              <a:gd name="connsiteX14" fmla="*/ 203200 w 2015067"/>
              <a:gd name="connsiteY14" fmla="*/ 1081314 h 1245809"/>
              <a:gd name="connsiteX15" fmla="*/ 130629 w 2015067"/>
              <a:gd name="connsiteY15" fmla="*/ 936172 h 1245809"/>
              <a:gd name="connsiteX16" fmla="*/ 43543 w 2015067"/>
              <a:gd name="connsiteY16" fmla="*/ 732972 h 1245809"/>
              <a:gd name="connsiteX17" fmla="*/ 43543 w 2015067"/>
              <a:gd name="connsiteY17" fmla="*/ 616857 h 1245809"/>
              <a:gd name="connsiteX18" fmla="*/ 0 w 2015067"/>
              <a:gd name="connsiteY18" fmla="*/ 384629 h 12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29548" y="1723572"/>
            <a:ext cx="2828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1800" b="1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1800" b="1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891" name="Text Box 2"/>
          <p:cNvSpPr txBox="1">
            <a:spLocks noChangeArrowheads="1"/>
          </p:cNvSpPr>
          <p:nvPr/>
        </p:nvSpPr>
        <p:spPr bwMode="auto">
          <a:xfrm>
            <a:off x="2362200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4915" name="Text Box 2"/>
          <p:cNvSpPr txBox="1">
            <a:spLocks noChangeArrowheads="1"/>
          </p:cNvSpPr>
          <p:nvPr/>
        </p:nvSpPr>
        <p:spPr bwMode="auto">
          <a:xfrm>
            <a:off x="2362200" y="6337073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atal_Huyuk_reconstruc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0538" y="228600"/>
            <a:ext cx="58928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3000828" y="5890736"/>
            <a:ext cx="31422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Shane, Orrin C. III, and Mine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hlinkClick r:id="rId4"/>
              </a:rPr>
              <a:t>Küçuk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. 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"The World's First City." </a:t>
            </a:r>
          </a:p>
          <a:p>
            <a:pPr algn="ctr"/>
            <a:r>
              <a:rPr lang="en-US" sz="1400" b="1" u="sng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Archaeology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 51.2 (1998): 43-47.</a:t>
            </a:r>
            <a:r>
              <a:rPr lang="en-US" sz="14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 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2558142" y="5546725"/>
            <a:ext cx="400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Çatalhöyük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, Anatolia, or Turkey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atal_Huyuk_reconstruc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0538" y="228600"/>
            <a:ext cx="58928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3000828" y="5988958"/>
            <a:ext cx="31422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Shane, Orrin C. III, and Mine </a:t>
            </a:r>
            <a:r>
              <a:rPr lang="en-US" sz="1400" b="1" dirty="0" err="1">
                <a:solidFill>
                  <a:srgbClr val="FFFFFF"/>
                </a:solidFill>
                <a:latin typeface="Times New Roman" pitchFamily="18" charset="0"/>
                <a:hlinkClick r:id="rId4"/>
              </a:rPr>
              <a:t>Küçuk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. 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"The World's First City." </a:t>
            </a:r>
          </a:p>
          <a:p>
            <a:pPr algn="ctr"/>
            <a:r>
              <a:rPr lang="en-US" sz="1400" b="1" u="sng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Archaeology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 51.2 (1998): 43-47.</a:t>
            </a:r>
            <a:r>
              <a:rPr lang="en-US" sz="1400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 </a:t>
            </a:r>
            <a:endParaRPr lang="en-US" sz="1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95940" name="Text Box 4"/>
          <p:cNvSpPr txBox="1">
            <a:spLocks noChangeArrowheads="1"/>
          </p:cNvSpPr>
          <p:nvPr/>
        </p:nvSpPr>
        <p:spPr bwMode="auto">
          <a:xfrm>
            <a:off x="2558142" y="5546725"/>
            <a:ext cx="400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Çatalhöyük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, Anatolia, or Turkey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atal_Huyuk_diagra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628650"/>
            <a:ext cx="6569075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3" name="Text Box 4"/>
          <p:cNvSpPr txBox="1">
            <a:spLocks noChangeArrowheads="1"/>
          </p:cNvSpPr>
          <p:nvPr/>
        </p:nvSpPr>
        <p:spPr bwMode="auto">
          <a:xfrm>
            <a:off x="1812699" y="5929086"/>
            <a:ext cx="556418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Çatalhöyük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, Anatolia, or Turkey</a:t>
            </a:r>
            <a:endParaRPr lang="en-US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www.ccny.cuny.edu/architecture/archprog/slide-232/pages/002%20Catal%20Huyuk%20Map.htm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atal_Huyuk_diagra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628650"/>
            <a:ext cx="6569075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3" name="Text Box 4"/>
          <p:cNvSpPr txBox="1">
            <a:spLocks noChangeArrowheads="1"/>
          </p:cNvSpPr>
          <p:nvPr/>
        </p:nvSpPr>
        <p:spPr bwMode="auto">
          <a:xfrm>
            <a:off x="1827213" y="6124575"/>
            <a:ext cx="556418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latin typeface="Arial" charset="0"/>
                <a:cs typeface="Arial" charset="0"/>
              </a:rPr>
              <a:t>Çatalhöyük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cs typeface="Arial" charset="0"/>
              </a:rPr>
              <a:t>, Anatolia, or Turkey</a:t>
            </a:r>
            <a:endParaRPr lang="en-US" sz="1600" b="1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40000"/>
              </a:lnSpc>
            </a:pPr>
            <a:endParaRPr lang="en-US" sz="1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FFFFFF"/>
                </a:solidFill>
                <a:latin typeface="Times New Roman" pitchFamily="18" charset="0"/>
                <a:hlinkClick r:id="rId4"/>
              </a:rPr>
              <a:t>www.ccny.cuny.edu/architecture/archprog/slide-232/pages/002%20Catal%20Huyuk%20Map.htm</a:t>
            </a:r>
            <a:endParaRPr lang="en-US" sz="1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Catal_Huyuk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738" y="381000"/>
            <a:ext cx="7248525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7" name="Text Box 4"/>
          <p:cNvSpPr txBox="1">
            <a:spLocks noChangeArrowheads="1"/>
          </p:cNvSpPr>
          <p:nvPr/>
        </p:nvSpPr>
        <p:spPr bwMode="auto">
          <a:xfrm>
            <a:off x="1827213" y="6124575"/>
            <a:ext cx="5564187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" charset="0"/>
                <a:cs typeface="Arial" charset="0"/>
              </a:rPr>
              <a:t>Çatalhöyük, Anatolia, or Turkey</a:t>
            </a:r>
            <a:endParaRPr lang="en-US" sz="1600" b="1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40000"/>
              </a:lnSpc>
            </a:pP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1000" b="1">
                <a:solidFill>
                  <a:srgbClr val="FFFFFF"/>
                </a:solidFill>
                <a:latin typeface="Times New Roman" pitchFamily="18" charset="0"/>
                <a:hlinkClick r:id="rId5"/>
              </a:rPr>
              <a:t>www.ccny.cuny.edu/architecture/archprog/slide-232/pages/002%20Catal%20Huyuk%20Map.htm</a:t>
            </a:r>
            <a:endParaRPr lang="en-US" sz="10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Text Box 2"/>
          <p:cNvSpPr txBox="1">
            <a:spLocks noChangeArrowheads="1"/>
          </p:cNvSpPr>
          <p:nvPr/>
        </p:nvSpPr>
        <p:spPr bwMode="auto">
          <a:xfrm>
            <a:off x="2356985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338" y="228600"/>
            <a:ext cx="69992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3200400" y="6339114"/>
            <a:ext cx="27098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5"/>
              </a:rPr>
              <a:t>www.telesterion.com/catal2.htm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0572" y="6276331"/>
            <a:ext cx="7957564" cy="4582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Understanding 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kumimoji="1" lang="en-US" sz="1600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390.</a:t>
            </a: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 </a:t>
            </a:r>
          </a:p>
        </p:txBody>
      </p:sp>
      <p:pic>
        <p:nvPicPr>
          <p:cNvPr id="6" name="Picture 5" descr="1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28600"/>
            <a:ext cx="5873123" cy="59436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62314" y="6066972"/>
            <a:ext cx="618966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Sites associated with early civilizations in Mesopotamia and the Nile Valley.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414486" y="1915660"/>
            <a:ext cx="817563" cy="569912"/>
          </a:xfrm>
          <a:prstGeom prst="ellipse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3263" y="3698875"/>
            <a:ext cx="7729537" cy="2320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More 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Çatal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Hüyük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 the video</a:t>
            </a:r>
          </a:p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"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hlinkClick r:id="rId4"/>
              </a:rPr>
              <a:t>Wisdom of the Stones: Life in the Neolithic Age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"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914400" y="871538"/>
            <a:ext cx="7315200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2000" b="1" dirty="0" smtClean="0">
                <a:solidFill>
                  <a:srgbClr val="FFFFFF"/>
                </a:solidFill>
              </a:rPr>
              <a:t>. . . since </a:t>
            </a:r>
            <a:r>
              <a:rPr lang="en-US" sz="2000" b="1" dirty="0">
                <a:solidFill>
                  <a:srgbClr val="FFFFFF"/>
                </a:solidFill>
              </a:rPr>
              <a:t>the appearance of “Mitochondrial Eve”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 DNA research has since become important with a wide variety of 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related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dirty="0">
                <a:solidFill>
                  <a:srgbClr val="FFFFFF"/>
                </a:solidFill>
              </a:rPr>
              <a:t>Prehistoric Cultures</a:t>
            </a:r>
          </a:p>
          <a:p>
            <a:pPr algn="ctr" eaLnBrk="0" hangingPunct="0">
              <a:lnSpc>
                <a:spcPct val="150000"/>
              </a:lnSpc>
            </a:pPr>
            <a:r>
              <a:rPr lang="en-US" sz="3600" b="1" dirty="0" smtClean="0">
                <a:solidFill>
                  <a:srgbClr val="FFFFFF"/>
                </a:solidFill>
              </a:rPr>
              <a:t>subjects . . .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Box 2"/>
          <p:cNvSpPr txBox="1">
            <a:spLocks noChangeArrowheads="1"/>
          </p:cNvSpPr>
          <p:nvPr/>
        </p:nvSpPr>
        <p:spPr bwMode="auto">
          <a:xfrm>
            <a:off x="914400" y="1628775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8.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Proto Indo European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082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47725"/>
            <a:ext cx="7589838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8" name="Oval 4"/>
          <p:cNvSpPr>
            <a:spLocks noChangeArrowheads="1"/>
          </p:cNvSpPr>
          <p:nvPr/>
        </p:nvSpPr>
        <p:spPr bwMode="auto">
          <a:xfrm>
            <a:off x="2681288" y="1981200"/>
            <a:ext cx="2119312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Box 2"/>
          <p:cNvSpPr txBox="1">
            <a:spLocks noChangeArrowheads="1"/>
          </p:cNvSpPr>
          <p:nvPr/>
        </p:nvSpPr>
        <p:spPr bwMode="auto">
          <a:xfrm>
            <a:off x="914400" y="2508250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</a:rPr>
              <a:t>8.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</a:rPr>
              <a:t>Proto Indo European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25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34428" y="2648856"/>
            <a:ext cx="1952172" cy="85634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0772" y="199572"/>
            <a:ext cx="47726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0" y="63354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http://jonathan.beaton.name/archives/335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6335484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http://commons.wikimedia.org/wiki/File:Indo-European_Groups_World_Distribution.gif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381000"/>
            <a:ext cx="714375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29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1688"/>
            <a:ext cx="7589838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4" name="Oval 4"/>
          <p:cNvSpPr>
            <a:spLocks noChangeArrowheads="1"/>
          </p:cNvSpPr>
          <p:nvPr/>
        </p:nvSpPr>
        <p:spPr bwMode="auto">
          <a:xfrm>
            <a:off x="3319463" y="561975"/>
            <a:ext cx="1876425" cy="73342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79887" y="14872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334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721426"/>
            <a:ext cx="2104572" cy="85634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33" y="0"/>
            <a:ext cx="531013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Box 2"/>
          <p:cNvSpPr txBox="1">
            <a:spLocks noChangeArrowheads="1"/>
          </p:cNvSpPr>
          <p:nvPr/>
        </p:nvSpPr>
        <p:spPr bwMode="auto">
          <a:xfrm>
            <a:off x="914400" y="2528888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</a:rPr>
              <a:t>10.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</a:rPr>
              <a:t>Czech Republic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164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38200"/>
            <a:ext cx="7589838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0" name="Oval 4"/>
          <p:cNvSpPr>
            <a:spLocks noChangeArrowheads="1"/>
          </p:cNvSpPr>
          <p:nvPr/>
        </p:nvSpPr>
        <p:spPr bwMode="auto">
          <a:xfrm>
            <a:off x="3048000" y="809625"/>
            <a:ext cx="2776538" cy="8382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941887" y="1752600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476172" y="2409372"/>
            <a:ext cx="1557338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780292" y="2772228"/>
            <a:ext cx="1404938" cy="642258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" name="Picture 5" descr="venus_willendorf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547914"/>
            <a:ext cx="3039894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4737948"/>
            <a:ext cx="2113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 Ed. p. 305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643742" y="3171372"/>
            <a:ext cx="1251858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 descr="1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38" y="455613"/>
            <a:ext cx="7370762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01228"/>
            <a:ext cx="7451079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400" b="1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300.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65716" y="2209800"/>
            <a:ext cx="4724400" cy="609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643742" y="3171372"/>
            <a:ext cx="1251858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3602" y="571500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672770" y="3566886"/>
            <a:ext cx="1251858" cy="6858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" name="Picture 6" descr="1226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533400"/>
            <a:ext cx="3237222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0788" y="4737948"/>
            <a:ext cx="2113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10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 Ed. p. 306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2731"/>
            <a:ext cx="8229600" cy="5801869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11</a:t>
            </a:r>
            <a:r>
              <a:rPr kumimoji="1" lang="en-US" sz="1600" i="1" kern="1200" baseline="300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39.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734604" y="2579916"/>
            <a:ext cx="1557338" cy="533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41068" y="551997"/>
            <a:ext cx="248478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53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Box 2"/>
          <p:cNvSpPr txBox="1">
            <a:spLocks noChangeArrowheads="1"/>
          </p:cNvSpPr>
          <p:nvPr/>
        </p:nvSpPr>
        <p:spPr bwMode="auto">
          <a:xfrm>
            <a:off x="1143000" y="2528888"/>
            <a:ext cx="68675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11.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Megafauna in Europe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8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246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828675"/>
            <a:ext cx="758983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2" name="Oval 4"/>
          <p:cNvSpPr>
            <a:spLocks noChangeArrowheads="1"/>
          </p:cNvSpPr>
          <p:nvPr/>
        </p:nvSpPr>
        <p:spPr bwMode="auto">
          <a:xfrm>
            <a:off x="962025" y="914400"/>
            <a:ext cx="2133600" cy="7620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721426"/>
            <a:ext cx="2104572" cy="85634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8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924628" y="3839028"/>
            <a:ext cx="4085772" cy="1494972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Box 2"/>
          <p:cNvSpPr txBox="1">
            <a:spLocks noChangeArrowheads="1"/>
          </p:cNvSpPr>
          <p:nvPr/>
        </p:nvSpPr>
        <p:spPr bwMode="auto">
          <a:xfrm>
            <a:off x="914400" y="2543175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12.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Upper Paleolithic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" y="304800"/>
            <a:ext cx="6926594" cy="603048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11</a:t>
            </a:r>
            <a:r>
              <a:rPr kumimoji="1" lang="en-US" sz="1600" i="1" kern="1200" baseline="300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kumimoji="1" lang="en-US" sz="1600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41                </a:t>
            </a:r>
            <a:endParaRPr kumimoji="1" lang="en-US" sz="160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297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12800"/>
            <a:ext cx="7589838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32" name="Oval 4"/>
          <p:cNvSpPr>
            <a:spLocks noChangeArrowheads="1"/>
          </p:cNvSpPr>
          <p:nvPr/>
        </p:nvSpPr>
        <p:spPr bwMode="auto">
          <a:xfrm>
            <a:off x="2266950" y="1338263"/>
            <a:ext cx="1981200" cy="676275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560887" y="1447800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 descr="1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38" y="455613"/>
            <a:ext cx="7370762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01228"/>
            <a:ext cx="7451079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400" b="1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300.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65716" y="2209800"/>
            <a:ext cx="4724400" cy="24384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05400" y="2692398"/>
            <a:ext cx="2104572" cy="965202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79" name="Text Box 2"/>
          <p:cNvSpPr txBox="1">
            <a:spLocks noChangeArrowheads="1"/>
          </p:cNvSpPr>
          <p:nvPr/>
        </p:nvSpPr>
        <p:spPr bwMode="auto">
          <a:xfrm>
            <a:off x="2371499" y="6337073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0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735940"/>
            <a:ext cx="2104572" cy="146957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735940"/>
            <a:ext cx="2104572" cy="124097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5" name="Text Box 2"/>
          <p:cNvSpPr txBox="1">
            <a:spLocks noChangeArrowheads="1"/>
          </p:cNvSpPr>
          <p:nvPr/>
        </p:nvSpPr>
        <p:spPr bwMode="auto">
          <a:xfrm>
            <a:off x="2714625" y="6339114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https://www5.nationalgeographic.com/genographic/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3577770"/>
            <a:ext cx="2104572" cy="85634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 descr="1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38" y="455613"/>
            <a:ext cx="7370762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01228"/>
            <a:ext cx="7451079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400" b="1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300.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76600" y="2667000"/>
            <a:ext cx="4724400" cy="609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8825753" cy="624863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38200" y="6201228"/>
            <a:ext cx="74510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400" b="1" i="1" kern="1200" baseline="300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i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b="1" kern="1200" dirty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, p. </a:t>
            </a:r>
            <a:r>
              <a:rPr lang="en-US" sz="1400" b="1" kern="12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304.</a:t>
            </a:r>
            <a:endParaRPr lang="en-US" sz="1400" b="1" kern="120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93914" y="5756702"/>
            <a:ext cx="3730508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err="1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Solutrean</a:t>
            </a:r>
            <a:r>
              <a:rPr lang="en-US" sz="1400" b="1" kern="12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 laurel leaf points, France</a:t>
            </a:r>
            <a:endParaRPr lang="en-US" sz="1400" b="1" kern="1200" dirty="0">
              <a:solidFill>
                <a:schemeClr val="bg1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572" y="6400800"/>
            <a:ext cx="7957564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45.                </a:t>
            </a:r>
          </a:p>
        </p:txBody>
      </p:sp>
      <p:pic>
        <p:nvPicPr>
          <p:cNvPr id="6" name="Picture 5" descr="0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95300"/>
            <a:ext cx="7772400" cy="5829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Box 2"/>
          <p:cNvSpPr txBox="1">
            <a:spLocks noChangeArrowheads="1"/>
          </p:cNvSpPr>
          <p:nvPr/>
        </p:nvSpPr>
        <p:spPr bwMode="auto">
          <a:xfrm>
            <a:off x="914400" y="1600200"/>
            <a:ext cx="73152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13.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Migration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to Great Britain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379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762000"/>
            <a:ext cx="7589838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Oval 4"/>
          <p:cNvSpPr>
            <a:spLocks noChangeArrowheads="1"/>
          </p:cNvSpPr>
          <p:nvPr/>
        </p:nvSpPr>
        <p:spPr bwMode="auto">
          <a:xfrm>
            <a:off x="1419225" y="747713"/>
            <a:ext cx="2466975" cy="6858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4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735940"/>
            <a:ext cx="2104572" cy="1317174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1714014" y="6339114"/>
            <a:ext cx="5739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http://news.nationalgeographic.com/news/2005/07/0719_050719_britishgene.html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extBox 2"/>
          <p:cNvSpPr txBox="1">
            <a:spLocks noChangeArrowheads="1"/>
          </p:cNvSpPr>
          <p:nvPr/>
        </p:nvSpPr>
        <p:spPr bwMode="auto">
          <a:xfrm>
            <a:off x="914400" y="2514600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14.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Gravettian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420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01688"/>
            <a:ext cx="7589838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2652486"/>
            <a:ext cx="2104572" cy="1117602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 descr="1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38" y="455613"/>
            <a:ext cx="7370762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01228"/>
            <a:ext cx="7451079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Understanding Physical Anthropology and Archaeology, 10</a:t>
            </a:r>
            <a:r>
              <a:rPr lang="en-US" sz="1400" b="1" i="1" kern="1200" baseline="300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400" b="1" i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400" b="1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, p. 300.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265716" y="3048000"/>
            <a:ext cx="4724400" cy="609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3733800"/>
            <a:ext cx="2104572" cy="660402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119914" y="3429000"/>
            <a:ext cx="2104572" cy="990600"/>
          </a:xfrm>
          <a:prstGeom prst="roundRect">
            <a:avLst/>
          </a:prstGeom>
          <a:noFill/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23" y="0"/>
            <a:ext cx="518975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Box 2"/>
          <p:cNvSpPr txBox="1">
            <a:spLocks noChangeArrowheads="1"/>
          </p:cNvSpPr>
          <p:nvPr/>
        </p:nvSpPr>
        <p:spPr bwMode="auto">
          <a:xfrm>
            <a:off x="914400" y="2528888"/>
            <a:ext cx="73152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15.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0000"/>
                </a:solidFill>
              </a:rPr>
              <a:t>Fertility Figurines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Text Box 2"/>
          <p:cNvSpPr txBox="1">
            <a:spLocks noChangeArrowheads="1"/>
          </p:cNvSpPr>
          <p:nvPr/>
        </p:nvSpPr>
        <p:spPr bwMode="auto">
          <a:xfrm>
            <a:off x="2356985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62000"/>
            <a:ext cx="758983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6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8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23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5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73363" y="3886200"/>
            <a:ext cx="3597275" cy="46196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22,000/20,000 B.C.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1676400" y="6370638"/>
            <a:ext cx="5744008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</a:rPr>
              <a:t>Understanding Physical Anthropology and </a:t>
            </a:r>
            <a:r>
              <a:rPr lang="en-US" sz="1200" i="1" dirty="0" smtClean="0">
                <a:solidFill>
                  <a:srgbClr val="000000"/>
                </a:solidFill>
              </a:rPr>
              <a:t>Archaeology,10</a:t>
            </a:r>
            <a:r>
              <a:rPr lang="en-US" sz="12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200" i="1" dirty="0" smtClean="0">
                <a:solidFill>
                  <a:srgbClr val="000000"/>
                </a:solidFill>
              </a:rPr>
              <a:t> Ed</a:t>
            </a:r>
            <a:r>
              <a:rPr lang="en-US" sz="1200" i="1" dirty="0">
                <a:solidFill>
                  <a:srgbClr val="000000"/>
                </a:solidFill>
              </a:rPr>
              <a:t>.</a:t>
            </a:r>
            <a:r>
              <a:rPr lang="en-US" sz="1200" dirty="0">
                <a:solidFill>
                  <a:srgbClr val="000000"/>
                </a:solidFill>
              </a:rPr>
              <a:t>, p. </a:t>
            </a:r>
            <a:r>
              <a:rPr lang="en-US" sz="1200" dirty="0" smtClean="0">
                <a:solidFill>
                  <a:srgbClr val="000000"/>
                </a:solidFill>
              </a:rPr>
              <a:t>305.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2340157" y="6040438"/>
            <a:ext cx="3836691" cy="39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000000"/>
                </a:solidFill>
              </a:rPr>
              <a:t>Venus of </a:t>
            </a:r>
            <a:r>
              <a:rPr lang="en-US" sz="2000" dirty="0" err="1">
                <a:solidFill>
                  <a:srgbClr val="000000"/>
                </a:solidFill>
              </a:rPr>
              <a:t>Willendorf</a:t>
            </a:r>
            <a:r>
              <a:rPr lang="en-US" sz="2000" dirty="0">
                <a:solidFill>
                  <a:srgbClr val="000000"/>
                </a:solidFill>
              </a:rPr>
              <a:t>, Austria.</a:t>
            </a:r>
          </a:p>
        </p:txBody>
      </p:sp>
      <p:pic>
        <p:nvPicPr>
          <p:cNvPr id="354308" name="Picture 5" descr="Turn81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192" y="152400"/>
            <a:ext cx="293846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04800"/>
            <a:ext cx="5066021" cy="594360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33886"/>
            <a:ext cx="7451079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b="1" i="1" dirty="0" smtClean="0">
                <a:solidFill>
                  <a:srgbClr val="000000"/>
                </a:solidFill>
              </a:rPr>
              <a:t>10</a:t>
            </a:r>
            <a:r>
              <a:rPr lang="en-US" sz="14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Ed.</a:t>
            </a:r>
            <a:r>
              <a:rPr lang="en-US" sz="1400" b="1" dirty="0">
                <a:solidFill>
                  <a:srgbClr val="000000"/>
                </a:solidFill>
              </a:rPr>
              <a:t>, p. </a:t>
            </a:r>
            <a:r>
              <a:rPr lang="en-US" sz="1400" b="1" dirty="0" smtClean="0">
                <a:solidFill>
                  <a:srgbClr val="000000"/>
                </a:solidFill>
              </a:rPr>
              <a:t>306.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84238" y="685800"/>
            <a:ext cx="180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3200" b="1" dirty="0">
                <a:solidFill>
                  <a:srgbClr val="000000"/>
                </a:solidFill>
                <a:latin typeface="Arial" charset="0"/>
              </a:rPr>
              <a:t>Cave art</a:t>
            </a:r>
          </a:p>
          <a:p>
            <a:pPr algn="ctr" eaLnBrk="0" hangingPunct="0"/>
            <a:r>
              <a:rPr kumimoji="1" lang="en-US" sz="3200" b="1" dirty="0">
                <a:solidFill>
                  <a:srgbClr val="000000"/>
                </a:solidFill>
                <a:latin typeface="Arial" charset="0"/>
              </a:rPr>
              <a:t>center</a:t>
            </a: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529114" y="1029155"/>
            <a:ext cx="1509486" cy="65087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17" y="0"/>
            <a:ext cx="519136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04800"/>
            <a:ext cx="5066021" cy="594360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33886"/>
            <a:ext cx="7451079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b="1" i="1" dirty="0" smtClean="0">
                <a:solidFill>
                  <a:srgbClr val="000000"/>
                </a:solidFill>
              </a:rPr>
              <a:t>10</a:t>
            </a:r>
            <a:r>
              <a:rPr lang="en-US" sz="14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Ed.</a:t>
            </a:r>
            <a:r>
              <a:rPr lang="en-US" sz="1400" b="1" dirty="0">
                <a:solidFill>
                  <a:srgbClr val="000000"/>
                </a:solidFill>
              </a:rPr>
              <a:t>, p. </a:t>
            </a:r>
            <a:r>
              <a:rPr lang="en-US" sz="1400" b="1" dirty="0" smtClean="0">
                <a:solidFill>
                  <a:srgbClr val="000000"/>
                </a:solidFill>
              </a:rPr>
              <a:t>306.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3352800" y="945695"/>
            <a:ext cx="823686" cy="49847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32320" y="809174"/>
            <a:ext cx="22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b="1" dirty="0" err="1">
                <a:solidFill>
                  <a:srgbClr val="000000"/>
                </a:solidFill>
                <a:latin typeface="Arial" charset="0"/>
              </a:rPr>
              <a:t>Grotte</a:t>
            </a:r>
            <a:r>
              <a:rPr kumimoji="1"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1" lang="en-US" b="1" dirty="0" err="1">
                <a:solidFill>
                  <a:srgbClr val="000000"/>
                </a:solidFill>
                <a:latin typeface="Arial" charset="0"/>
              </a:rPr>
              <a:t>Chavet</a:t>
            </a:r>
            <a:endParaRPr kumimoji="1"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04800"/>
            <a:ext cx="5066021" cy="594360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38200" y="6233886"/>
            <a:ext cx="7451079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solidFill>
                  <a:srgbClr val="000000"/>
                </a:solidFill>
              </a:rPr>
              <a:t>Understanding Physical Anthropology and Archaeology, </a:t>
            </a:r>
            <a:r>
              <a:rPr lang="en-US" sz="1400" b="1" i="1" dirty="0" smtClean="0">
                <a:solidFill>
                  <a:srgbClr val="000000"/>
                </a:solidFill>
              </a:rPr>
              <a:t>10</a:t>
            </a:r>
            <a:r>
              <a:rPr lang="en-US" sz="1400" b="1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b="1" i="1" dirty="0" smtClean="0">
                <a:solidFill>
                  <a:srgbClr val="000000"/>
                </a:solidFill>
              </a:rPr>
              <a:t> </a:t>
            </a:r>
            <a:r>
              <a:rPr lang="en-US" sz="1400" b="1" i="1" dirty="0">
                <a:solidFill>
                  <a:srgbClr val="000000"/>
                </a:solidFill>
              </a:rPr>
              <a:t>Ed.</a:t>
            </a:r>
            <a:r>
              <a:rPr lang="en-US" sz="1400" b="1" dirty="0">
                <a:solidFill>
                  <a:srgbClr val="000000"/>
                </a:solidFill>
              </a:rPr>
              <a:t>, p. </a:t>
            </a:r>
            <a:r>
              <a:rPr lang="en-US" sz="1400" b="1" dirty="0" smtClean="0">
                <a:solidFill>
                  <a:srgbClr val="000000"/>
                </a:solidFill>
              </a:rPr>
              <a:t>306.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815782" y="1003751"/>
            <a:ext cx="660390" cy="444049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1" lang="en-US" sz="6600" i="1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83024" y="1371600"/>
            <a:ext cx="1417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b="1" dirty="0" smtClean="0">
                <a:solidFill>
                  <a:srgbClr val="000000"/>
                </a:solidFill>
                <a:latin typeface="Arial" charset="0"/>
              </a:rPr>
              <a:t>Lascaux</a:t>
            </a:r>
            <a:endParaRPr kumimoji="1"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573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62000"/>
            <a:ext cx="758983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0" name="Oval 4"/>
          <p:cNvSpPr>
            <a:spLocks noChangeArrowheads="1"/>
          </p:cNvSpPr>
          <p:nvPr/>
        </p:nvSpPr>
        <p:spPr bwMode="auto">
          <a:xfrm>
            <a:off x="1447800" y="1447800"/>
            <a:ext cx="2209800" cy="10668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7381" name="TextBox 4"/>
          <p:cNvSpPr txBox="1">
            <a:spLocks noChangeArrowheads="1"/>
          </p:cNvSpPr>
          <p:nvPr/>
        </p:nvSpPr>
        <p:spPr bwMode="auto">
          <a:xfrm>
            <a:off x="914400" y="2590800"/>
            <a:ext cx="3544888" cy="9906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the journey ends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with “Venus</a:t>
            </a:r>
            <a:r>
              <a:rPr lang="en-US" b="1" dirty="0" smtClean="0">
                <a:solidFill>
                  <a:srgbClr val="FFFFFF"/>
                </a:solidFill>
              </a:rPr>
              <a:t>” . . 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114800" y="1258669"/>
            <a:ext cx="1535113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M170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4" name="AutoShape 4"/>
          <p:cNvSpPr>
            <a:spLocks noChangeArrowheads="1"/>
          </p:cNvSpPr>
          <p:nvPr/>
        </p:nvSpPr>
        <p:spPr bwMode="auto">
          <a:xfrm rot="7916133">
            <a:off x="4803775" y="2968625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8405" name="TextBox 6"/>
          <p:cNvSpPr txBox="1">
            <a:spLocks noChangeArrowheads="1"/>
          </p:cNvSpPr>
          <p:nvPr/>
        </p:nvSpPr>
        <p:spPr bwMode="auto">
          <a:xfrm>
            <a:off x="484188" y="4800600"/>
            <a:ext cx="3325812" cy="1600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. . .  </a:t>
            </a:r>
            <a:r>
              <a:rPr lang="en-US" b="1" dirty="0">
                <a:solidFill>
                  <a:srgbClr val="FFFFFF"/>
                </a:solidFill>
              </a:rPr>
              <a:t>well, </a:t>
            </a:r>
            <a:endParaRPr lang="en-US" b="1" dirty="0" smtClean="0">
              <a:solidFill>
                <a:srgbClr val="FFFFFF"/>
              </a:solidFill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</a:rPr>
              <a:t>actually</a:t>
            </a:r>
            <a:r>
              <a:rPr lang="en-US" b="1" dirty="0">
                <a:solidFill>
                  <a:srgbClr val="FFFFFF"/>
                </a:solidFill>
              </a:rPr>
              <a:t>,</a:t>
            </a: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in Duluth</a:t>
            </a:r>
          </a:p>
        </p:txBody>
      </p:sp>
      <p:pic>
        <p:nvPicPr>
          <p:cNvPr id="3584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5908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29" y="0"/>
            <a:ext cx="5216341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1665516" y="6339114"/>
            <a:ext cx="579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hlinkClick r:id="rId3"/>
              </a:rPr>
              <a:t>http://dsc.discovery.com/news/2007/11/27/native-america-siberia.html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360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271588"/>
            <a:ext cx="7589838" cy="46720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2"/>
          <p:cNvSpPr txBox="1">
            <a:spLocks noChangeArrowheads="1"/>
          </p:cNvSpPr>
          <p:nvPr/>
        </p:nvSpPr>
        <p:spPr bwMode="auto">
          <a:xfrm>
            <a:off x="914400" y="1676400"/>
            <a:ext cx="73152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DNA research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has become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increasingly important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in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Prehistoric Cultures</a:t>
            </a:r>
          </a:p>
          <a:p>
            <a:pPr algn="ctr">
              <a:lnSpc>
                <a:spcPct val="150000"/>
              </a:lnSpc>
            </a:pPr>
            <a:r>
              <a:rPr lang="en-US" sz="3200" b="1" dirty="0"/>
              <a:t>studies</a:t>
            </a:r>
            <a:endParaRPr lang="en-US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1935844" y="6339114"/>
            <a:ext cx="5245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www.reuters.com/article/scienceNews/idUSN1224486120080213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25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73485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914400" y="1372818"/>
            <a:ext cx="7315200" cy="496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DNA </a:t>
            </a:r>
            <a:r>
              <a:rPr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research has </a:t>
            </a:r>
            <a:r>
              <a:rPr lang="en-US" sz="3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also </a:t>
            </a:r>
            <a:r>
              <a:rPr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become important with a wide variety of 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specialized 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Prehistoric Cultures subjects </a:t>
            </a:r>
            <a:r>
              <a:rPr lang="en-US" sz="3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2304597" y="6339114"/>
            <a:ext cx="4524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http://news.bbc.co.uk/2/hi/middle_east/7546041.stm /</a:t>
            </a:r>
            <a:endParaRPr lang="en-US" sz="12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513" y="304800"/>
            <a:ext cx="6262687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1614714" y="6337073"/>
            <a:ext cx="58848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www.duluthsuperior.com/mld/duluthsuperior/news/nation/12678154.htm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974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1716088" y="6339114"/>
            <a:ext cx="5705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hlinkClick r:id="rId2"/>
              </a:rPr>
              <a:t>www.telegraph.co.uk/earth/main.jhtml?xml=/earth/2007/10/02/scimaiden102.xml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4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276350"/>
            <a:ext cx="7589837" cy="4743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1841500" y="6339114"/>
            <a:ext cx="5473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hlinkClick r:id="rId3"/>
              </a:rPr>
              <a:t>www.guardian.co.uk/science/2008/jun/02/genetics.medicalresearch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20713"/>
            <a:ext cx="7772400" cy="56276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090738" y="6340248"/>
            <a:ext cx="4919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hlinkClick r:id="rId3"/>
              </a:rPr>
              <a:t>www.sciencedaily.com/releases/2008/01/080130170343.htm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7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001713"/>
            <a:ext cx="7589838" cy="5018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914400" y="871538"/>
            <a:ext cx="7315200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. . . since the appearance of “Mitochondrial Eve”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 DNA research has since become important with a wide variety of 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related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Prehistoric Cultures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subjects . . 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14400" y="3191470"/>
            <a:ext cx="7315200" cy="320933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. . </a:t>
            </a:r>
            <a:r>
              <a:rPr lang="en-US" sz="3600" b="1" kern="12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+mn-ea"/>
                <a:cs typeface="+mn-cs"/>
              </a:rPr>
              <a:t>lot of other things . . .</a:t>
            </a:r>
          </a:p>
          <a:p>
            <a: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 smtClean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1831749" y="6337074"/>
            <a:ext cx="55133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hlinkClick r:id="rId2"/>
              </a:rPr>
              <a:t>http://news.nationalgeographic.com/news/2007/09/070927-mammoth-hair.html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07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047750"/>
            <a:ext cx="7589837" cy="4743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2187575" y="6336618"/>
            <a:ext cx="4733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http://abcnews.go.com/Health/story?id=3991467&amp;page=1</a:t>
            </a:r>
            <a:endParaRPr lang="en-US" sz="1200" kern="120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28600"/>
            <a:ext cx="6472238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32577" y="5558135"/>
            <a:ext cx="2452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2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Prehistoric Cultures</a:t>
            </a:r>
            <a:br>
              <a:rPr kumimoji="1" lang="en-US" sz="12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kumimoji="1" lang="en-US" sz="12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000" b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386689" y="5943600"/>
            <a:ext cx="1461911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12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algn="ctr" eaLnBrk="0" hangingPunct="0"/>
            <a:r>
              <a:rPr lang="en-US" sz="1000" dirty="0" smtClean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© 2010-2013</a:t>
            </a:r>
            <a:endParaRPr kumimoji="1" lang="en-US" sz="1000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76400" y="1887748"/>
            <a:ext cx="5486400" cy="36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400300" indent="-2400300" algn="ctr" eaLnBrk="0" hangingPunct="0">
              <a:lnSpc>
                <a:spcPct val="120000"/>
              </a:lnSpc>
              <a:defRPr/>
            </a:pPr>
            <a:endParaRPr kumimoji="1" lang="en-US" sz="1400" b="1" i="1" dirty="0">
              <a:solidFill>
                <a:srgbClr val="FFFFFF"/>
              </a:solidFill>
              <a:latin typeface="Arial" charset="0"/>
            </a:endParaRP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3600" b="1" i="1" dirty="0">
                <a:ln w="38100">
                  <a:solidFill>
                    <a:srgbClr val="003300"/>
                  </a:solidFill>
                </a:ln>
                <a:latin typeface="Arial" charset="0"/>
              </a:rPr>
              <a:t>DNA research</a:t>
            </a: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3600" b="1" i="1" dirty="0">
                <a:ln w="38100">
                  <a:solidFill>
                    <a:srgbClr val="003300"/>
                  </a:solidFill>
                </a:ln>
                <a:latin typeface="Arial" charset="0"/>
              </a:rPr>
              <a:t>has become</a:t>
            </a: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3600" b="1" i="1" dirty="0" smtClean="0">
                <a:ln w="38100">
                  <a:solidFill>
                    <a:srgbClr val="003300"/>
                  </a:solidFill>
                </a:ln>
                <a:latin typeface="Arial" charset="0"/>
              </a:rPr>
              <a:t>Increasingly important</a:t>
            </a:r>
            <a:endParaRPr kumimoji="1" lang="en-US" sz="3600" b="1" i="1" dirty="0">
              <a:ln w="38100">
                <a:solidFill>
                  <a:srgbClr val="003300"/>
                </a:solidFill>
              </a:ln>
              <a:latin typeface="Arial" charset="0"/>
            </a:endParaRP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3600" b="1" i="1" dirty="0">
                <a:ln w="38100">
                  <a:solidFill>
                    <a:srgbClr val="003300"/>
                  </a:solidFill>
                </a:ln>
                <a:latin typeface="Arial" charset="0"/>
              </a:rPr>
              <a:t>in</a:t>
            </a:r>
          </a:p>
          <a:p>
            <a:pPr marL="2400300" indent="-2400300" algn="ctr" eaLnBrk="0" hangingPunct="0">
              <a:lnSpc>
                <a:spcPct val="120000"/>
              </a:lnSpc>
              <a:defRPr/>
            </a:pPr>
            <a:r>
              <a:rPr kumimoji="1" lang="en-US" sz="3600" b="1" i="1" dirty="0">
                <a:ln w="38100">
                  <a:solidFill>
                    <a:srgbClr val="003300"/>
                  </a:solidFill>
                </a:ln>
                <a:latin typeface="Arial" charset="0"/>
              </a:rPr>
              <a:t>Prehistoric </a:t>
            </a:r>
            <a:r>
              <a:rPr kumimoji="1" lang="en-US" sz="3600" b="1" i="1" dirty="0" smtClean="0">
                <a:ln w="38100">
                  <a:solidFill>
                    <a:srgbClr val="003300"/>
                  </a:solidFill>
                </a:ln>
                <a:latin typeface="Arial" charset="0"/>
              </a:rPr>
              <a:t>Cultures</a:t>
            </a:r>
            <a:endParaRPr kumimoji="1" lang="en-US" sz="3600" b="1" i="1" dirty="0">
              <a:ln w="38100">
                <a:solidFill>
                  <a:srgbClr val="003300"/>
                </a:solidFill>
              </a:ln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14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266372" y="6339114"/>
            <a:ext cx="6615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hlinkClick r:id="rId3"/>
              </a:rPr>
              <a:t>www.latimes.com/news/science/la-sci-politics19-2008sep19,0,3127625,print.story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762000"/>
            <a:ext cx="7589837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58825"/>
            <a:ext cx="42672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867400"/>
            <a:ext cx="1524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425" y="2819400"/>
            <a:ext cx="1781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8175" y="3376613"/>
            <a:ext cx="48768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Text Box 2"/>
          <p:cNvSpPr txBox="1">
            <a:spLocks noChangeArrowheads="1"/>
          </p:cNvSpPr>
          <p:nvPr/>
        </p:nvSpPr>
        <p:spPr bwMode="auto">
          <a:xfrm>
            <a:off x="2729139" y="6339114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7"/>
              </a:rPr>
              <a:t>https://www5.nationalgeographic.com/genographic/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Text Box 2"/>
          <p:cNvSpPr txBox="1">
            <a:spLocks noChangeArrowheads="1"/>
          </p:cNvSpPr>
          <p:nvPr/>
        </p:nvSpPr>
        <p:spPr bwMode="auto">
          <a:xfrm>
            <a:off x="2714625" y="6339114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https://www5.nationalgeographic.com/genographic/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995714" y="6337073"/>
            <a:ext cx="5105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https://www5.nationalgeographic.com/genographic/about.html</a:t>
            </a:r>
            <a:endParaRPr lang="en-US" sz="1200" dirty="0"/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2209800" y="6339114"/>
            <a:ext cx="47021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hlinkClick r:id="rId3"/>
              </a:rPr>
              <a:t>https://www5.nationalgeographic.com/genographic/participate.html</a:t>
            </a:r>
            <a:endParaRPr lang="en-US" sz="1200" dirty="0">
              <a:latin typeface="Arial" charset="0"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266950" y="6339114"/>
            <a:ext cx="4591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https://www5.nationalgeographic.com/genographic/overview.html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165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2"/>
          <p:cNvSpPr txBox="1">
            <a:spLocks noChangeArrowheads="1"/>
          </p:cNvSpPr>
          <p:nvPr/>
        </p:nvSpPr>
        <p:spPr bwMode="auto">
          <a:xfrm>
            <a:off x="2266950" y="6339114"/>
            <a:ext cx="4591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https://www5.nationalgeographic.com/genographic/overview.html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2731"/>
            <a:ext cx="8229600" cy="5801869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i="1" dirty="0">
                <a:solidFill>
                  <a:srgbClr val="0C0600"/>
                </a:solidFill>
                <a:latin typeface="Arial" charset="0"/>
              </a:rPr>
              <a:t>               Understanding Anthropology and Archaeology, </a:t>
            </a:r>
            <a:r>
              <a:rPr kumimoji="1" lang="en-US" sz="1600" i="1" dirty="0" smtClean="0">
                <a:solidFill>
                  <a:srgbClr val="0C0600"/>
                </a:solidFill>
                <a:latin typeface="Arial" charset="0"/>
              </a:rPr>
              <a:t>11</a:t>
            </a:r>
            <a:r>
              <a:rPr kumimoji="1" lang="en-US" sz="1600" i="1" baseline="30000" dirty="0" smtClean="0">
                <a:solidFill>
                  <a:srgbClr val="0C0600"/>
                </a:solidFill>
                <a:latin typeface="Arial" charset="0"/>
              </a:rPr>
              <a:t>th</a:t>
            </a:r>
            <a:r>
              <a:rPr kumimoji="1" lang="en-US" sz="1600" i="1" dirty="0" smtClean="0">
                <a:solidFill>
                  <a:srgbClr val="0C0600"/>
                </a:solidFill>
                <a:latin typeface="Arial" charset="0"/>
              </a:rPr>
              <a:t> </a:t>
            </a:r>
            <a:r>
              <a:rPr kumimoji="1" lang="en-US" sz="1600" i="1" dirty="0">
                <a:solidFill>
                  <a:srgbClr val="0C0600"/>
                </a:solidFill>
                <a:latin typeface="Arial" charset="0"/>
              </a:rPr>
              <a:t>edition</a:t>
            </a:r>
            <a:r>
              <a:rPr kumimoji="1" lang="en-US" sz="1600" dirty="0">
                <a:solidFill>
                  <a:srgbClr val="0C0600"/>
                </a:solidFill>
                <a:latin typeface="Arial" charset="0"/>
              </a:rPr>
              <a:t>, p. 39.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71856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2"/>
          <p:cNvSpPr txBox="1">
            <a:spLocks noChangeArrowheads="1"/>
          </p:cNvSpPr>
          <p:nvPr/>
        </p:nvSpPr>
        <p:spPr bwMode="auto">
          <a:xfrm>
            <a:off x="2266950" y="6337073"/>
            <a:ext cx="4591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https://www5.nationalgeographic.com/genographic/overview.html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572" y="6400800"/>
            <a:ext cx="7957564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10</a:t>
            </a:r>
            <a:r>
              <a:rPr kumimoji="1" lang="en-US" sz="16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45.                </a:t>
            </a:r>
          </a:p>
        </p:txBody>
      </p:sp>
      <p:pic>
        <p:nvPicPr>
          <p:cNvPr id="6" name="Picture 5" descr="0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95300"/>
            <a:ext cx="7772400" cy="5829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4" y="609600"/>
            <a:ext cx="4120896" cy="5943600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90600" y="2057400"/>
            <a:ext cx="7162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 . . throughout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text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find 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information on DNA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Ch. 3, for e.g.,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“Heredity and Evolution”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results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 DNA research...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Ch. 12, for  e.g.,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“The Origin and Dispersal of Modern Humans”</a:t>
            </a:r>
          </a:p>
        </p:txBody>
      </p:sp>
    </p:spTree>
    <p:extLst>
      <p:ext uri="{BB962C8B-B14F-4D97-AF65-F5344CB8AC3E}">
        <p14:creationId xmlns:p14="http://schemas.microsoft.com/office/powerpoint/2010/main" val="316515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Text Box 2"/>
          <p:cNvSpPr txBox="1">
            <a:spLocks noChangeArrowheads="1"/>
          </p:cNvSpPr>
          <p:nvPr/>
        </p:nvSpPr>
        <p:spPr bwMode="auto">
          <a:xfrm>
            <a:off x="2266950" y="6339114"/>
            <a:ext cx="4591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https://www5.nationalgeographic.com/genographic/overview.html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" y="304800"/>
            <a:ext cx="6926594" cy="603048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600" i="1" dirty="0">
                <a:solidFill>
                  <a:srgbClr val="0C0600"/>
                </a:solidFill>
                <a:latin typeface="Arial" charset="0"/>
              </a:rPr>
              <a:t>               Understanding Anthropology and Archaeology, </a:t>
            </a:r>
            <a:r>
              <a:rPr kumimoji="1" lang="en-US" sz="1600" i="1" dirty="0" smtClean="0">
                <a:solidFill>
                  <a:srgbClr val="0C0600"/>
                </a:solidFill>
                <a:latin typeface="Arial" charset="0"/>
              </a:rPr>
              <a:t>11</a:t>
            </a:r>
            <a:r>
              <a:rPr kumimoji="1" lang="en-US" sz="1600" i="1" baseline="30000" dirty="0" smtClean="0">
                <a:solidFill>
                  <a:srgbClr val="0C0600"/>
                </a:solidFill>
                <a:latin typeface="Arial" charset="0"/>
              </a:rPr>
              <a:t>th</a:t>
            </a:r>
            <a:r>
              <a:rPr kumimoji="1" lang="en-US" sz="1600" i="1" dirty="0" smtClean="0">
                <a:solidFill>
                  <a:srgbClr val="0C0600"/>
                </a:solidFill>
                <a:latin typeface="Arial" charset="0"/>
              </a:rPr>
              <a:t> </a:t>
            </a:r>
            <a:r>
              <a:rPr kumimoji="1" lang="en-US" sz="1600" i="1" dirty="0">
                <a:solidFill>
                  <a:srgbClr val="0C0600"/>
                </a:solidFill>
                <a:latin typeface="Arial" charset="0"/>
              </a:rPr>
              <a:t>edition</a:t>
            </a:r>
            <a:r>
              <a:rPr kumimoji="1" lang="en-US" sz="1600" dirty="0">
                <a:solidFill>
                  <a:srgbClr val="0C0600"/>
                </a:solidFill>
                <a:latin typeface="Arial" charset="0"/>
              </a:rPr>
              <a:t>, p. </a:t>
            </a:r>
            <a:r>
              <a:rPr kumimoji="1" lang="en-US" sz="1600" dirty="0" smtClean="0">
                <a:solidFill>
                  <a:srgbClr val="0C0600"/>
                </a:solidFill>
                <a:latin typeface="Arial" charset="0"/>
              </a:rPr>
              <a:t>41                </a:t>
            </a:r>
            <a:endParaRPr kumimoji="1" lang="en-US" sz="1600" dirty="0">
              <a:solidFill>
                <a:srgbClr val="0C0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0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2340426" y="6339114"/>
            <a:ext cx="4463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</a:t>
            </a:r>
            <a:r>
              <a:rPr lang="en-US" sz="1200" dirty="0">
                <a:latin typeface="Arial" charset="0"/>
                <a:cs typeface="Arial" charset="0"/>
                <a:hlinkClick r:id="rId3"/>
              </a:rPr>
              <a:t>www5.nationalgeographic.com/genographic/atlas.html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2394858" y="6339114"/>
            <a:ext cx="4319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https://www5.nationalgeographic.com/genographic/atlas.html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1730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75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3600" y="4505980"/>
            <a:ext cx="2760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200,000 B.C.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2405742" y="6339114"/>
            <a:ext cx="4319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https://www5.nationalgeographic.com/genographic/atlas.html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1720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4419600"/>
            <a:ext cx="318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35-30,000 B.C.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1934028" y="6335484"/>
            <a:ext cx="52403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https://www5.nationalgeographic.com/genographic/journey.html</a:t>
            </a:r>
            <a:endParaRPr lang="en-US" sz="1200" dirty="0"/>
          </a:p>
        </p:txBody>
      </p:sp>
      <p:pic>
        <p:nvPicPr>
          <p:cNvPr id="17408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1934028" y="6337073"/>
            <a:ext cx="5245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latin typeface="Arial" charset="0"/>
                <a:cs typeface="Arial" charset="0"/>
                <a:hlinkClick r:id="rId3"/>
              </a:rPr>
              <a:t>https://genographic.nationalgeographic.com/genographic/lan/en/index.html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2729139" y="6337073"/>
            <a:ext cx="366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https://www5.nationalgeographic.com/genographic/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224314" y="6339114"/>
            <a:ext cx="46688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https://www3.nationalgeographic.com/genographic/resources.html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209800" y="6339114"/>
            <a:ext cx="46688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https://www3.nationalgeographic.com/genographic/resources.html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12001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914400" y="1665287"/>
            <a:ext cx="7315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000000"/>
                </a:solidFill>
              </a:rPr>
              <a:t>Did We Come Out of Africa? </a:t>
            </a:r>
          </a:p>
          <a:p>
            <a:pPr algn="ctr" eaLnBrk="0" hangingPunct="0"/>
            <a:r>
              <a:rPr lang="en-US" sz="3200" b="1" dirty="0">
                <a:solidFill>
                  <a:srgbClr val="000000"/>
                </a:solidFill>
              </a:rPr>
              <a:t>Studies Collide”</a:t>
            </a:r>
          </a:p>
          <a:p>
            <a:pPr algn="ctr" eaLnBrk="0" hangingPunct="0"/>
            <a:endParaRPr lang="en-US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“Out of Africa” 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</a:rPr>
              <a:t>[“Replacement Theory”]</a:t>
            </a:r>
          </a:p>
          <a:p>
            <a:pPr algn="ctr" eaLnBrk="0" hangingPunct="0"/>
            <a:r>
              <a:rPr lang="en-US" sz="3200" b="1" dirty="0">
                <a:solidFill>
                  <a:srgbClr val="000000"/>
                </a:solidFill>
              </a:rPr>
              <a:t>vs. </a:t>
            </a:r>
          </a:p>
          <a:p>
            <a:pPr algn="ctr" eaLnBrk="0" hangingPunct="0"/>
            <a:r>
              <a:rPr lang="en-US" sz="3200" b="1" dirty="0">
                <a:solidFill>
                  <a:srgbClr val="000000"/>
                </a:solidFill>
              </a:rPr>
              <a:t>“Multi-Regional” Theory</a:t>
            </a:r>
          </a:p>
          <a:p>
            <a:pPr algn="ctr" eaLnBrk="0" hangingPunct="0"/>
            <a:endParaRPr lang="en-US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sz="2000" i="1" dirty="0">
                <a:solidFill>
                  <a:srgbClr val="000000"/>
                </a:solidFill>
              </a:rPr>
              <a:t>New York Times</a:t>
            </a:r>
          </a:p>
          <a:p>
            <a:pPr algn="ctr" eaLnBrk="0" hangingPunct="0"/>
            <a:r>
              <a:rPr lang="en-US" sz="2000" dirty="0">
                <a:solidFill>
                  <a:srgbClr val="000000"/>
                </a:solidFill>
              </a:rPr>
              <a:t>(12 January 2001)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9268" name="TextBox 3"/>
          <p:cNvSpPr txBox="1">
            <a:spLocks noChangeArrowheads="1"/>
          </p:cNvSpPr>
          <p:nvPr/>
        </p:nvSpPr>
        <p:spPr bwMode="auto">
          <a:xfrm>
            <a:off x="1828800" y="1676400"/>
            <a:ext cx="53959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Some of the earlier DNA research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by Rebecca </a:t>
            </a:r>
            <a:r>
              <a:rPr lang="en-US" dirty="0" err="1">
                <a:solidFill>
                  <a:schemeClr val="bg1"/>
                </a:solidFill>
              </a:rPr>
              <a:t>Caan</a:t>
            </a:r>
            <a:r>
              <a:rPr lang="en-US" dirty="0">
                <a:solidFill>
                  <a:schemeClr val="bg1"/>
                </a:solidFill>
              </a:rPr>
              <a:t> (1988)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resulted in </a:t>
            </a:r>
            <a:r>
              <a:rPr lang="en-US" dirty="0" smtClean="0">
                <a:solidFill>
                  <a:schemeClr val="bg1"/>
                </a:solidFill>
              </a:rPr>
              <a:t>the . . 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92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1944" y="4125684"/>
            <a:ext cx="1600200" cy="218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/>
          <p:cNvSpPr txBox="1">
            <a:spLocks noChangeArrowheads="1"/>
          </p:cNvSpPr>
          <p:nvPr/>
        </p:nvSpPr>
        <p:spPr bwMode="auto">
          <a:xfrm>
            <a:off x="2209800" y="6335484"/>
            <a:ext cx="46688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https://www3.nationalgeographic.com/genographic/resources.html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2391228" y="6328230"/>
            <a:ext cx="43291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3"/>
              </a:rPr>
              <a:t>https://www5.nationalgeographic.com/genographic/faqs.html/</a:t>
            </a:r>
            <a:endParaRPr lang="en-US" sz="1200">
              <a:latin typeface="Arial" charset="0"/>
              <a:cs typeface="Arial" charset="0"/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55625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337357" y="6339114"/>
            <a:ext cx="6432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hlinkClick r:id="rId3"/>
              </a:rPr>
              <a:t>www.d.umn.edu/cla/faculty/troufs/anth1602/video/Search_for_Adam.html#title</a:t>
            </a:r>
            <a:endParaRPr lang="en-US" sz="12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4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843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33400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736975" y="2608263"/>
            <a:ext cx="838200" cy="60960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2362200" y="633548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853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98525"/>
            <a:ext cx="75898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8" name="Oval 4"/>
          <p:cNvSpPr>
            <a:spLocks noChangeArrowheads="1"/>
          </p:cNvSpPr>
          <p:nvPr/>
        </p:nvSpPr>
        <p:spPr bwMode="auto">
          <a:xfrm>
            <a:off x="4648200" y="5410200"/>
            <a:ext cx="1447800" cy="914400"/>
          </a:xfrm>
          <a:prstGeom prst="ellips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748135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Tim Roufs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914400" y="1981200"/>
            <a:ext cx="73152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accent3"/>
                </a:solidFill>
              </a:rPr>
              <a:t>“Did We Come Out of Africa? 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chemeClr val="accent3"/>
                </a:solidFill>
              </a:rPr>
              <a:t>Studies Collide”</a:t>
            </a:r>
          </a:p>
          <a:p>
            <a:pPr algn="ctr" eaLnBrk="0" hangingPunct="0">
              <a:defRPr/>
            </a:pPr>
            <a:endParaRPr lang="en-US" dirty="0">
              <a:solidFill>
                <a:schemeClr val="accent3"/>
              </a:solidFill>
            </a:endParaRPr>
          </a:p>
          <a:p>
            <a:pPr algn="ctr" eaLnBrk="0" hangingPunct="0">
              <a:defRPr/>
            </a:pPr>
            <a:r>
              <a:rPr lang="en-US" sz="3200" b="1" dirty="0">
                <a:solidFill>
                  <a:schemeClr val="accent3"/>
                </a:solidFill>
              </a:rPr>
              <a:t>“Out of Africa” 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chemeClr val="accent3"/>
                </a:solidFill>
              </a:rPr>
              <a:t>[“Replacement Theory”]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chemeClr val="accent3"/>
                </a:solidFill>
              </a:rPr>
              <a:t>vs. </a:t>
            </a:r>
          </a:p>
          <a:p>
            <a:pPr algn="ctr" eaLnBrk="0" hangingPunct="0">
              <a:defRPr/>
            </a:pPr>
            <a:r>
              <a:rPr lang="en-US" sz="3200" b="1" dirty="0">
                <a:solidFill>
                  <a:schemeClr val="accent3"/>
                </a:solidFill>
              </a:rPr>
              <a:t>“Multi-Regional” Theory</a:t>
            </a:r>
          </a:p>
          <a:p>
            <a:pPr algn="ctr" eaLnBrk="0" hangingPunct="0">
              <a:defRPr/>
            </a:pPr>
            <a:endParaRPr lang="en-US" dirty="0">
              <a:solidFill>
                <a:schemeClr val="accent3"/>
              </a:solidFill>
            </a:endParaRPr>
          </a:p>
          <a:p>
            <a:pPr algn="ctr" eaLnBrk="0" hangingPunct="0">
              <a:defRPr/>
            </a:pPr>
            <a:r>
              <a:rPr lang="en-US" sz="2000" i="1" dirty="0">
                <a:solidFill>
                  <a:schemeClr val="accent3"/>
                </a:solidFill>
              </a:rPr>
              <a:t>New York Times</a:t>
            </a:r>
          </a:p>
          <a:p>
            <a:pPr algn="ctr" eaLnBrk="0" hangingPunct="0">
              <a:defRPr/>
            </a:pPr>
            <a:r>
              <a:rPr lang="en-US" sz="2000" dirty="0">
                <a:solidFill>
                  <a:schemeClr val="accent3"/>
                </a:solidFill>
              </a:rPr>
              <a:t>(12 January 2001)</a:t>
            </a:r>
            <a:endParaRPr lang="en-US" sz="1800" dirty="0">
              <a:solidFill>
                <a:schemeClr val="accent3"/>
              </a:solidFill>
            </a:endParaRPr>
          </a:p>
        </p:txBody>
      </p:sp>
      <p:sp>
        <p:nvSpPr>
          <p:cNvPr id="140292" name="TextBox 3"/>
          <p:cNvSpPr txBox="1">
            <a:spLocks noChangeArrowheads="1"/>
          </p:cNvSpPr>
          <p:nvPr/>
        </p:nvSpPr>
        <p:spPr bwMode="auto">
          <a:xfrm>
            <a:off x="1603375" y="998538"/>
            <a:ext cx="6016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Resulting in the </a:t>
            </a:r>
            <a:r>
              <a:rPr lang="en-US" dirty="0" smtClean="0">
                <a:solidFill>
                  <a:schemeClr val="bg1"/>
                </a:solidFill>
              </a:rPr>
              <a:t>argument </a:t>
            </a:r>
            <a:r>
              <a:rPr lang="en-US" dirty="0">
                <a:solidFill>
                  <a:schemeClr val="bg1"/>
                </a:solidFill>
              </a:rPr>
              <a:t>concerning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”Mitochondrial Eve</a:t>
            </a:r>
            <a:r>
              <a:rPr lang="en-US" dirty="0" smtClean="0">
                <a:solidFill>
                  <a:schemeClr val="bg1"/>
                </a:solidFill>
              </a:rPr>
              <a:t>” . . 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 Box 2"/>
          <p:cNvSpPr txBox="1">
            <a:spLocks noChangeArrowheads="1"/>
          </p:cNvSpPr>
          <p:nvPr/>
        </p:nvSpPr>
        <p:spPr bwMode="auto">
          <a:xfrm>
            <a:off x="2371499" y="633548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1533299" y="6333443"/>
            <a:ext cx="6062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http://www.d.umn.edu/cla/faculty/troufs/anth1602/pcweek03.html#Day06</a:t>
            </a:r>
            <a:endParaRPr lang="en-US" sz="1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0477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477" name="Text Box 5"/>
          <p:cNvSpPr txBox="1">
            <a:spLocks noChangeArrowheads="1"/>
          </p:cNvSpPr>
          <p:nvPr/>
        </p:nvSpPr>
        <p:spPr bwMode="auto">
          <a:xfrm>
            <a:off x="1752600" y="3863975"/>
            <a:ext cx="5638800" cy="23082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dirty="0"/>
              <a:t> </a:t>
            </a:r>
            <a:r>
              <a:rPr lang="sv-SE" sz="2000" dirty="0">
                <a:solidFill>
                  <a:srgbClr val="000000"/>
                </a:solidFill>
              </a:rPr>
              <a:t>This would normally be shown</a:t>
            </a:r>
          </a:p>
          <a:p>
            <a:pPr algn="ctr"/>
            <a:r>
              <a:rPr lang="sv-SE" sz="2000" dirty="0">
                <a:solidFill>
                  <a:srgbClr val="000000"/>
                </a:solidFill>
              </a:rPr>
              <a:t>on Day 30, but with the Labor Day and Thanksgiving holidays we do not have a Day 30 this semester</a:t>
            </a:r>
          </a:p>
          <a:p>
            <a:pPr algn="ctr"/>
            <a:endParaRPr lang="sv-SE" sz="2000" dirty="0">
              <a:solidFill>
                <a:srgbClr val="000000"/>
              </a:solidFill>
            </a:endParaRPr>
          </a:p>
          <a:p>
            <a:pPr algn="ctr"/>
            <a:r>
              <a:rPr lang="sv-SE" sz="2000" dirty="0">
                <a:solidFill>
                  <a:srgbClr val="000000"/>
                </a:solidFill>
              </a:rPr>
              <a:t>It is available at the UMD Library</a:t>
            </a:r>
          </a:p>
          <a:p>
            <a:pPr algn="ctr"/>
            <a:r>
              <a:rPr lang="sv-SE" sz="2000" i="1" dirty="0">
                <a:solidFill>
                  <a:srgbClr val="000000"/>
                </a:solidFill>
              </a:rPr>
              <a:t>ca</a:t>
            </a:r>
            <a:r>
              <a:rPr lang="sv-SE" sz="2000" dirty="0">
                <a:solidFill>
                  <a:srgbClr val="000000"/>
                </a:solidFill>
              </a:rPr>
              <a:t>. 60 min., 2006, DVD 883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96699" y="6397170"/>
            <a:ext cx="75517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4"/>
              </a:rPr>
              <a:t>http://magma.nationalgeographic.com/ngm/0410/feature2/index.html?fs=www3.nationalgeographic.com&amp;fs=plasma.nationalgeographic.com</a:t>
            </a:r>
            <a:endParaRPr lang="en-US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47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1934028" y="6337073"/>
            <a:ext cx="5245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3"/>
              </a:rPr>
              <a:t>https://genographic.nationalgeographic.com/genographic/lan/en/index.html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5869803"/>
            <a:ext cx="6934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National Geographic (c) 2009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0228" y="576942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3820180"/>
            <a:ext cx="6912470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The newest edition to the project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1934028" y="6337073"/>
            <a:ext cx="5245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3"/>
              </a:rPr>
              <a:t>https://genographic.nationalgeographic.com/genographic/lan/en/index.html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06931"/>
            <a:ext cx="7772400" cy="397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20656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Human Family Tree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-- Generalized Migration Patterns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National Geographic (c)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796699" y="6398986"/>
            <a:ext cx="75517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http://magma.nationalgeographic.com/ngm/0410/feature2/index.html?fs=www3.nationalgeographic.com&amp;fs=plasma.nationalgeographic.com</a:t>
            </a:r>
            <a:endParaRPr lang="en-US" sz="800" dirty="0"/>
          </a:p>
        </p:txBody>
      </p:sp>
      <p:pic>
        <p:nvPicPr>
          <p:cNvPr id="1894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10477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796699" y="6398986"/>
            <a:ext cx="75517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hlinkClick r:id="rId3"/>
              </a:rPr>
              <a:t>http://magma.nationalgeographic.com/ngm/0410/feature2/index.html?fs=www3.nationalgeographic.com&amp;fs=plasma.nationalgeographic.com</a:t>
            </a: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19046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5720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8" name="Rectangle 3"/>
          <p:cNvSpPr>
            <a:spLocks noChangeArrowheads="1"/>
          </p:cNvSpPr>
          <p:nvPr/>
        </p:nvSpPr>
        <p:spPr bwMode="auto">
          <a:xfrm>
            <a:off x="2286000" y="5537200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National Geographic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paperback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20 November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300514" y="6339114"/>
            <a:ext cx="45132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http://shop.nationalgeographic.com/product/1062/4446/114.html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914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0" y="6096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2286000" y="5537200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National Geographic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2nd edition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18 November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676400" y="6339114"/>
            <a:ext cx="57737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3"/>
              </a:rPr>
              <a:t>http://news.nationalgeographic.com/news/2002/12/photogalleries/journey_of_man/</a:t>
            </a:r>
            <a:endParaRPr lang="en-US" sz="1200">
              <a:latin typeface="Arial" charset="0"/>
              <a:cs typeface="Arial" charset="0"/>
            </a:endParaRPr>
          </a:p>
        </p:txBody>
      </p:sp>
      <p:pic>
        <p:nvPicPr>
          <p:cNvPr id="1925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1047750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2197100" y="6337073"/>
            <a:ext cx="47434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www.linnaeus.uu.se/online/fysik/mikrokosmos/gifs/dna.gif</a:t>
            </a:r>
            <a:endParaRPr lang="en-US" sz="1200" dirty="0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1973944" y="6337073"/>
            <a:ext cx="5130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www.d.umn.edu/cla/faculty/troufs/anth1602/pcmitochondrialeve.html#title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995714" y="6339114"/>
            <a:ext cx="5130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www.d.umn.edu/cla/faculty/troufs/anth1602/pcmitochondrialeve.html#title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945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14714" y="3657600"/>
            <a:ext cx="5943600" cy="12001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traces DNA through females</a:t>
            </a:r>
          </a:p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11</a:t>
            </a:r>
            <a:r>
              <a:rPr kumimoji="1" lang="en-US" sz="1600" i="1" kern="1200" baseline="300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39.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38743"/>
            <a:ext cx="8686800" cy="4476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2805"/>
            <a:ext cx="8686800" cy="6124195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0572" y="6276332"/>
            <a:ext cx="795756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              Understanding Anthropology and Archaeology, 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11</a:t>
            </a:r>
            <a:r>
              <a:rPr kumimoji="1" lang="en-US" sz="1600" i="1" kern="1200" baseline="300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kumimoji="1" lang="en-US" sz="1600" i="1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6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edition</a:t>
            </a:r>
            <a:r>
              <a:rPr kumimoji="1" lang="en-US" sz="160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39.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27360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1988458" y="6339114"/>
            <a:ext cx="51308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www.d.umn.edu/cla/faculty/troufs/anth1602/pcmitochondrialeve.html#title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3254375"/>
            <a:ext cx="7589520" cy="267765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traces DNA through females</a:t>
            </a: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rgbClr val="000000"/>
                </a:solidFill>
              </a:rPr>
              <a:t>The </a:t>
            </a:r>
            <a:r>
              <a:rPr lang="en-US" b="1" dirty="0" err="1">
                <a:solidFill>
                  <a:srgbClr val="000000"/>
                </a:solidFill>
              </a:rPr>
              <a:t>Genographic</a:t>
            </a:r>
            <a:r>
              <a:rPr lang="en-US" b="1" dirty="0">
                <a:solidFill>
                  <a:srgbClr val="000000"/>
                </a:solidFill>
              </a:rPr>
              <a:t> Project</a:t>
            </a: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rgbClr val="000000"/>
                </a:solidFill>
              </a:rPr>
              <a:t>traces DNA through males</a:t>
            </a: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1792061" y="6337073"/>
            <a:ext cx="5534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hlinkClick r:id="rId3"/>
              </a:rPr>
              <a:t>www.d.umn.edu/cla/faculty/troufs/anth1602/pcweek03.html#Day06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76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04775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1544638" y="6339114"/>
            <a:ext cx="6062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http://www.d.umn.edu/cla/faculty/troufs/anth1602/pcweek03.html#Day06</a:t>
            </a:r>
            <a:endParaRPr lang="en-US" sz="1200" dirty="0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225" y="685800"/>
            <a:ext cx="31130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6858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4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810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961572" y="6368142"/>
            <a:ext cx="7202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http://news.nationalgeographic.com/news/2002/12/photogalleries/journey_of_man/images/popup/jm2l.jpg</a:t>
            </a:r>
            <a:endParaRPr lang="en-US" sz="1000" dirty="0"/>
          </a:p>
        </p:txBody>
      </p:sp>
      <p:pic>
        <p:nvPicPr>
          <p:cNvPr id="19968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5766" name="AutoShape 6"/>
          <p:cNvSpPr>
            <a:spLocks noChangeArrowheads="1"/>
          </p:cNvSpPr>
          <p:nvPr/>
        </p:nvSpPr>
        <p:spPr bwMode="auto">
          <a:xfrm rot="2682126">
            <a:off x="1702635" y="3750017"/>
            <a:ext cx="1710319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65771" name="Text Box 11"/>
          <p:cNvSpPr txBox="1">
            <a:spLocks noChangeArrowheads="1"/>
          </p:cNvSpPr>
          <p:nvPr/>
        </p:nvSpPr>
        <p:spPr bwMode="auto">
          <a:xfrm>
            <a:off x="3214914" y="4525057"/>
            <a:ext cx="343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M168 = earliest ancestor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2605314" y="6339114"/>
            <a:ext cx="38893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  <a:cs typeface="Arial" charset="0"/>
                <a:hlinkClick r:id="rId3"/>
              </a:rPr>
              <a:t>http://news.bbc.co.uk/2/hi/science/nature/4543767.stm</a:t>
            </a:r>
            <a:endParaRPr lang="en-US" sz="12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961572" y="6368142"/>
            <a:ext cx="7202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http://news.nationalgeographic.com/news/2002/12/photogalleries/journey_of_man/images/popup/jm2l.jpg</a:t>
            </a:r>
            <a:endParaRPr lang="en-US" sz="1000" dirty="0"/>
          </a:p>
        </p:txBody>
      </p:sp>
      <p:pic>
        <p:nvPicPr>
          <p:cNvPr id="19968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28688"/>
            <a:ext cx="7589838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5771" name="Text Box 11"/>
          <p:cNvSpPr txBox="1">
            <a:spLocks noChangeArrowheads="1"/>
          </p:cNvSpPr>
          <p:nvPr/>
        </p:nvSpPr>
        <p:spPr bwMode="auto">
          <a:xfrm>
            <a:off x="3214914" y="4525057"/>
            <a:ext cx="343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M168 = earliest ancestor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5796960">
            <a:off x="1467645" y="3757152"/>
            <a:ext cx="1710319" cy="489413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2"/>
          <p:cNvSpPr txBox="1">
            <a:spLocks noChangeArrowheads="1"/>
          </p:cNvSpPr>
          <p:nvPr/>
        </p:nvSpPr>
        <p:spPr bwMode="auto">
          <a:xfrm>
            <a:off x="1934028" y="6337073"/>
            <a:ext cx="52453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Arial" charset="0"/>
                <a:ea typeface="+mn-ea"/>
                <a:cs typeface="Arial" charset="0"/>
                <a:hlinkClick r:id="rId3"/>
              </a:rPr>
              <a:t>https://genographic.nationalgeographic.com/genographic/lan/en/index.html</a:t>
            </a:r>
            <a:endParaRPr lang="en-US" sz="1200" kern="1200" dirty="0">
              <a:solidFill>
                <a:srgbClr val="FFFFFF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06931"/>
            <a:ext cx="7772400" cy="397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20656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The Human Family Tree</a:t>
            </a: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-- Generalized Migration Patterns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National Geographic (c) 2009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5796960">
            <a:off x="1511187" y="4305066"/>
            <a:ext cx="1710319" cy="489413"/>
          </a:xfrm>
          <a:prstGeom prst="leftArrow">
            <a:avLst>
              <a:gd name="adj1" fmla="val 50000"/>
              <a:gd name="adj2" fmla="val 77025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981200" y="6338661"/>
            <a:ext cx="5160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hlinkClick r:id="rId2"/>
              </a:rPr>
              <a:t>www.d.umn.edu/cla/faculty/troufs/anth1602/pctimes.html#title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144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Arrow 7"/>
          <p:cNvSpPr>
            <a:spLocks noChangeArrowheads="1"/>
          </p:cNvSpPr>
          <p:nvPr/>
        </p:nvSpPr>
        <p:spPr bwMode="auto">
          <a:xfrm>
            <a:off x="4603206" y="32004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5334000" y="163068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eft Arrow 7"/>
          <p:cNvSpPr>
            <a:spLocks noChangeArrowheads="1"/>
          </p:cNvSpPr>
          <p:nvPr/>
        </p:nvSpPr>
        <p:spPr bwMode="auto">
          <a:xfrm>
            <a:off x="5501640" y="5181600"/>
            <a:ext cx="1905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reeform 8"/>
          <p:cNvSpPr>
            <a:spLocks noChangeArrowheads="1"/>
          </p:cNvSpPr>
          <p:nvPr/>
        </p:nvSpPr>
        <p:spPr bwMode="auto">
          <a:xfrm>
            <a:off x="1066800" y="2778760"/>
            <a:ext cx="2014537" cy="1244600"/>
          </a:xfrm>
          <a:custGeom>
            <a:avLst/>
            <a:gdLst>
              <a:gd name="T0" fmla="*/ 0 w 2015067"/>
              <a:gd name="T1" fmla="*/ 457200 h 1245809"/>
              <a:gd name="T2" fmla="*/ 188686 w 2015067"/>
              <a:gd name="T3" fmla="*/ 65314 h 1245809"/>
              <a:gd name="T4" fmla="*/ 435429 w 2015067"/>
              <a:gd name="T5" fmla="*/ 65314 h 1245809"/>
              <a:gd name="T6" fmla="*/ 783772 w 2015067"/>
              <a:gd name="T7" fmla="*/ 65314 h 1245809"/>
              <a:gd name="T8" fmla="*/ 1190172 w 2015067"/>
              <a:gd name="T9" fmla="*/ 152400 h 1245809"/>
              <a:gd name="T10" fmla="*/ 1262743 w 2015067"/>
              <a:gd name="T11" fmla="*/ 413657 h 1245809"/>
              <a:gd name="T12" fmla="*/ 1465943 w 2015067"/>
              <a:gd name="T13" fmla="*/ 558800 h 1245809"/>
              <a:gd name="T14" fmla="*/ 1654629 w 2015067"/>
              <a:gd name="T15" fmla="*/ 587829 h 1245809"/>
              <a:gd name="T16" fmla="*/ 1930400 w 2015067"/>
              <a:gd name="T17" fmla="*/ 820057 h 1245809"/>
              <a:gd name="T18" fmla="*/ 1959429 w 2015067"/>
              <a:gd name="T19" fmla="*/ 1110343 h 1245809"/>
              <a:gd name="T20" fmla="*/ 1596572 w 2015067"/>
              <a:gd name="T21" fmla="*/ 1226457 h 1245809"/>
              <a:gd name="T22" fmla="*/ 1030515 w 2015067"/>
              <a:gd name="T23" fmla="*/ 1226457 h 1245809"/>
              <a:gd name="T24" fmla="*/ 754743 w 2015067"/>
              <a:gd name="T25" fmla="*/ 1211943 h 1245809"/>
              <a:gd name="T26" fmla="*/ 333829 w 2015067"/>
              <a:gd name="T27" fmla="*/ 1197429 h 1245809"/>
              <a:gd name="T28" fmla="*/ 203200 w 2015067"/>
              <a:gd name="T29" fmla="*/ 1081314 h 1245809"/>
              <a:gd name="T30" fmla="*/ 130629 w 2015067"/>
              <a:gd name="T31" fmla="*/ 936172 h 1245809"/>
              <a:gd name="T32" fmla="*/ 43543 w 2015067"/>
              <a:gd name="T33" fmla="*/ 732972 h 1245809"/>
              <a:gd name="T34" fmla="*/ 43543 w 2015067"/>
              <a:gd name="T35" fmla="*/ 616857 h 1245809"/>
              <a:gd name="T36" fmla="*/ 0 w 2015067"/>
              <a:gd name="T37" fmla="*/ 384629 h 1245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15067"/>
              <a:gd name="T58" fmla="*/ 0 h 1245809"/>
              <a:gd name="T59" fmla="*/ 2015067 w 2015067"/>
              <a:gd name="T60" fmla="*/ 1245809 h 1245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15067" h="1245809">
                <a:moveTo>
                  <a:pt x="0" y="457200"/>
                </a:moveTo>
                <a:cubicBezTo>
                  <a:pt x="58057" y="293914"/>
                  <a:pt x="116115" y="130628"/>
                  <a:pt x="188686" y="65314"/>
                </a:cubicBezTo>
                <a:cubicBezTo>
                  <a:pt x="261257" y="0"/>
                  <a:pt x="435429" y="65314"/>
                  <a:pt x="435429" y="65314"/>
                </a:cubicBezTo>
                <a:cubicBezTo>
                  <a:pt x="534610" y="65314"/>
                  <a:pt x="657982" y="50800"/>
                  <a:pt x="783772" y="65314"/>
                </a:cubicBezTo>
                <a:cubicBezTo>
                  <a:pt x="909562" y="79828"/>
                  <a:pt x="1110344" y="94343"/>
                  <a:pt x="1190172" y="152400"/>
                </a:cubicBezTo>
                <a:cubicBezTo>
                  <a:pt x="1270000" y="210457"/>
                  <a:pt x="1216781" y="345924"/>
                  <a:pt x="1262743" y="413657"/>
                </a:cubicBezTo>
                <a:cubicBezTo>
                  <a:pt x="1308705" y="481390"/>
                  <a:pt x="1400629" y="529771"/>
                  <a:pt x="1465943" y="558800"/>
                </a:cubicBezTo>
                <a:cubicBezTo>
                  <a:pt x="1531257" y="587829"/>
                  <a:pt x="1577219" y="544286"/>
                  <a:pt x="1654629" y="587829"/>
                </a:cubicBezTo>
                <a:cubicBezTo>
                  <a:pt x="1732039" y="631372"/>
                  <a:pt x="1879600" y="732971"/>
                  <a:pt x="1930400" y="820057"/>
                </a:cubicBezTo>
                <a:cubicBezTo>
                  <a:pt x="1981200" y="907143"/>
                  <a:pt x="2015067" y="1042610"/>
                  <a:pt x="1959429" y="1110343"/>
                </a:cubicBezTo>
                <a:cubicBezTo>
                  <a:pt x="1903791" y="1178076"/>
                  <a:pt x="1751391" y="1207105"/>
                  <a:pt x="1596572" y="1226457"/>
                </a:cubicBezTo>
                <a:cubicBezTo>
                  <a:pt x="1441753" y="1245809"/>
                  <a:pt x="1170820" y="1228876"/>
                  <a:pt x="1030515" y="1226457"/>
                </a:cubicBezTo>
                <a:cubicBezTo>
                  <a:pt x="890210" y="1224038"/>
                  <a:pt x="754743" y="1211943"/>
                  <a:pt x="754743" y="1211943"/>
                </a:cubicBezTo>
                <a:cubicBezTo>
                  <a:pt x="638629" y="1207105"/>
                  <a:pt x="425753" y="1219200"/>
                  <a:pt x="333829" y="1197429"/>
                </a:cubicBezTo>
                <a:cubicBezTo>
                  <a:pt x="241905" y="1175658"/>
                  <a:pt x="237067" y="1124857"/>
                  <a:pt x="203200" y="1081314"/>
                </a:cubicBezTo>
                <a:cubicBezTo>
                  <a:pt x="169333" y="1037771"/>
                  <a:pt x="157239" y="994229"/>
                  <a:pt x="130629" y="936172"/>
                </a:cubicBezTo>
                <a:cubicBezTo>
                  <a:pt x="104020" y="878115"/>
                  <a:pt x="58057" y="786191"/>
                  <a:pt x="43543" y="732972"/>
                </a:cubicBezTo>
                <a:cubicBezTo>
                  <a:pt x="29029" y="679753"/>
                  <a:pt x="50800" y="674914"/>
                  <a:pt x="43543" y="616857"/>
                </a:cubicBezTo>
                <a:cubicBezTo>
                  <a:pt x="36286" y="558800"/>
                  <a:pt x="2419" y="430591"/>
                  <a:pt x="0" y="384629"/>
                </a:cubicBezTo>
              </a:path>
            </a:pathLst>
          </a:cu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514600" y="1691640"/>
            <a:ext cx="2220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een Light" pitchFamily="2" charset="0"/>
              </a:rPr>
              <a:t>NG </a:t>
            </a:r>
            <a:r>
              <a:rPr lang="en-US" sz="2000" b="1" dirty="0" err="1">
                <a:solidFill>
                  <a:srgbClr val="FF0000"/>
                </a:solidFill>
                <a:latin typeface="Teen Light" pitchFamily="2" charset="0"/>
              </a:rPr>
              <a:t>Genographic</a:t>
            </a:r>
            <a:r>
              <a:rPr lang="en-US" sz="2000" b="1" dirty="0">
                <a:solidFill>
                  <a:srgbClr val="FF0000"/>
                </a:solidFill>
                <a:latin typeface="Teen Light" pitchFamily="2" charset="0"/>
              </a:rPr>
              <a:t> migration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1337357" y="6339114"/>
            <a:ext cx="6432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www.d.umn.edu/cla/faculty/troufs/anth1602/video/Search_for_Adam.html#title</a:t>
            </a:r>
            <a:endParaRPr lang="en-US" sz="1200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0036" name="Text Box 4"/>
          <p:cNvSpPr txBox="1">
            <a:spLocks noChangeArrowheads="1"/>
          </p:cNvSpPr>
          <p:nvPr/>
        </p:nvSpPr>
        <p:spPr bwMode="auto">
          <a:xfrm>
            <a:off x="4286250" y="3255055"/>
            <a:ext cx="2365375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earliest ancestor</a:t>
            </a:r>
          </a:p>
        </p:txBody>
      </p:sp>
      <p:sp>
        <p:nvSpPr>
          <p:cNvPr id="202756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748314" y="2667000"/>
            <a:ext cx="838200" cy="60960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0036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7988" name="Text Box 4"/>
          <p:cNvSpPr txBox="1">
            <a:spLocks noChangeArrowheads="1"/>
          </p:cNvSpPr>
          <p:nvPr/>
        </p:nvSpPr>
        <p:spPr bwMode="auto">
          <a:xfrm>
            <a:off x="4344988" y="3944030"/>
            <a:ext cx="236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earliest ancestor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810000" y="3810000"/>
            <a:ext cx="3048000" cy="60960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Text Box 4"/>
          <p:cNvSpPr txBox="1">
            <a:spLocks noChangeArrowheads="1"/>
          </p:cNvSpPr>
          <p:nvPr/>
        </p:nvSpPr>
        <p:spPr bwMode="auto">
          <a:xfrm>
            <a:off x="4354513" y="3930650"/>
            <a:ext cx="3073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</a:rPr>
              <a:t>M168 = earliest ancestor</a:t>
            </a:r>
          </a:p>
        </p:txBody>
      </p:sp>
      <p:sp>
        <p:nvSpPr>
          <p:cNvPr id="20480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4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TextBox 2"/>
          <p:cNvSpPr txBox="1">
            <a:spLocks noChangeArrowheads="1"/>
          </p:cNvSpPr>
          <p:nvPr/>
        </p:nvSpPr>
        <p:spPr bwMode="auto">
          <a:xfrm>
            <a:off x="2362200" y="3725862"/>
            <a:ext cx="43703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Roufs - </a:t>
            </a:r>
            <a:r>
              <a:rPr lang="en-US" sz="4400" b="1" dirty="0" err="1">
                <a:solidFill>
                  <a:srgbClr val="FFFFFF"/>
                </a:solidFill>
              </a:rPr>
              <a:t>Bacig</a:t>
            </a:r>
            <a:endParaRPr lang="en-US" sz="4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2" y="457200"/>
            <a:ext cx="758983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0275" y="1295400"/>
            <a:ext cx="695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2" name="Text Box 8"/>
          <p:cNvSpPr txBox="1">
            <a:spLocks noChangeArrowheads="1"/>
          </p:cNvSpPr>
          <p:nvPr/>
        </p:nvSpPr>
        <p:spPr bwMode="auto">
          <a:xfrm>
            <a:off x="1846263" y="2438400"/>
            <a:ext cx="1601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Venus of Willendorf</a:t>
            </a:r>
          </a:p>
          <a:p>
            <a:pPr algn="ctr"/>
            <a:r>
              <a:rPr lang="en-US" sz="1000" b="1" i="1">
                <a:solidFill>
                  <a:schemeClr val="tx1"/>
                </a:solidFill>
              </a:rPr>
              <a:t>c.</a:t>
            </a:r>
            <a:r>
              <a:rPr lang="en-US" sz="1000" b="1">
                <a:solidFill>
                  <a:schemeClr val="tx1"/>
                </a:solidFill>
              </a:rPr>
              <a:t> 24,000 ybp</a:t>
            </a:r>
          </a:p>
        </p:txBody>
      </p:sp>
      <p:sp>
        <p:nvSpPr>
          <p:cNvPr id="2147337" name="Text Box 9"/>
          <p:cNvSpPr txBox="1">
            <a:spLocks noChangeArrowheads="1"/>
          </p:cNvSpPr>
          <p:nvPr/>
        </p:nvSpPr>
        <p:spPr bwMode="auto">
          <a:xfrm>
            <a:off x="1143000" y="2971800"/>
            <a:ext cx="6372225" cy="3200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5"/>
              </a:rPr>
              <a:t>https://www5.nationalgeographic.com/genographic/</a:t>
            </a:r>
            <a:endParaRPr lang="en-US" sz="1800" dirty="0">
              <a:solidFill>
                <a:schemeClr val="tx1"/>
              </a:solidFill>
            </a:endParaRP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  Roufs DNA results ID # =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FW35F6VQRR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rgbClr val="003300"/>
                </a:solidFill>
              </a:rPr>
              <a:t>  </a:t>
            </a:r>
            <a:r>
              <a:rPr lang="en-US" sz="1400" dirty="0" err="1">
                <a:solidFill>
                  <a:srgbClr val="003300"/>
                </a:solidFill>
              </a:rPr>
              <a:t>Bacig</a:t>
            </a:r>
            <a:r>
              <a:rPr lang="en-US" sz="1400" dirty="0">
                <a:solidFill>
                  <a:srgbClr val="003300"/>
                </a:solidFill>
              </a:rPr>
              <a:t> DNA results ID # =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b="1" dirty="0">
                <a:solidFill>
                  <a:srgbClr val="003300"/>
                </a:solidFill>
              </a:rPr>
              <a:t>FWAG7649L5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6854" name="Text Box 2"/>
          <p:cNvSpPr txBox="1">
            <a:spLocks noChangeArrowheads="1"/>
          </p:cNvSpPr>
          <p:nvPr/>
        </p:nvSpPr>
        <p:spPr bwMode="auto">
          <a:xfrm>
            <a:off x="2371499" y="6339114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Arial" charset="0"/>
                <a:cs typeface="Arial" charset="0"/>
                <a:hlinkClick r:id="rId6"/>
              </a:rPr>
              <a:t>https://www9.nationalgeographic.com/genographic/report.html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1870075" y="4052888"/>
            <a:ext cx="1481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Tim Roufs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84363" y="4811713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Tom </a:t>
            </a:r>
            <a:r>
              <a:rPr lang="en-US" sz="1800" b="1" dirty="0" err="1">
                <a:solidFill>
                  <a:srgbClr val="000000"/>
                </a:solidFill>
              </a:rPr>
              <a:t>Bacig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1792061" y="6339114"/>
            <a:ext cx="5534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hlinkClick r:id="rId3"/>
              </a:rPr>
              <a:t>www.d.umn.edu/cla/faculty/troufs/anth1602/pcweek03.html#Day06</a:t>
            </a:r>
            <a:endParaRPr lang="en-US" sz="1200"/>
          </a:p>
        </p:txBody>
      </p:sp>
      <p:pic>
        <p:nvPicPr>
          <p:cNvPr id="2140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478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3626" y="61686"/>
            <a:ext cx="31130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41850" y="4306669"/>
            <a:ext cx="287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Tom </a:t>
            </a:r>
            <a:r>
              <a:rPr lang="en-US" sz="3600" b="1" dirty="0" err="1">
                <a:solidFill>
                  <a:srgbClr val="000000"/>
                </a:solidFill>
              </a:rPr>
              <a:t>Bacig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4" name="Text Box 2"/>
          <p:cNvSpPr txBox="1">
            <a:spLocks noChangeArrowheads="1"/>
          </p:cNvSpPr>
          <p:nvPr/>
        </p:nvSpPr>
        <p:spPr bwMode="auto">
          <a:xfrm>
            <a:off x="2371499" y="6477000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9" name="Picture 8" descr="genographic_TB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886" y="76934"/>
            <a:ext cx="7315200" cy="631046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27250" y="4724400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</a:rPr>
              <a:t>Tom </a:t>
            </a:r>
            <a:r>
              <a:rPr lang="en-US" sz="1800" b="1" dirty="0" err="1">
                <a:solidFill>
                  <a:srgbClr val="000000"/>
                </a:solidFill>
              </a:rPr>
              <a:t>Bacig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0" y="47668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003300"/>
                </a:solidFill>
              </a:rPr>
              <a:t>DNA results ID # = </a:t>
            </a:r>
            <a:r>
              <a:rPr lang="en-US" sz="1600" b="1" dirty="0" smtClean="0">
                <a:solidFill>
                  <a:srgbClr val="003300"/>
                </a:solidFill>
              </a:rPr>
              <a:t>FWAG7649L5</a:t>
            </a:r>
            <a:endParaRPr lang="en-US" sz="1600" dirty="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19485610">
            <a:off x="6522149" y="5010922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1544638" y="6339114"/>
            <a:ext cx="60626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  <a:hlinkClick r:id="rId3"/>
              </a:rPr>
              <a:t>http://www.d.umn.edu/cla/faculty/troufs/anth1602/pcweek03.html#Day06</a:t>
            </a:r>
            <a:endParaRPr lang="en-US" sz="1200" kern="12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19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858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54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10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41275" y="4992469"/>
            <a:ext cx="2778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Tim Roufs</a:t>
            </a:r>
            <a:endParaRPr 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4" name="Text Box 2"/>
          <p:cNvSpPr txBox="1">
            <a:spLocks noChangeArrowheads="1"/>
          </p:cNvSpPr>
          <p:nvPr/>
        </p:nvSpPr>
        <p:spPr bwMode="auto">
          <a:xfrm>
            <a:off x="2371499" y="6477000"/>
            <a:ext cx="43957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charset="0"/>
                <a:cs typeface="Arial" charset="0"/>
                <a:hlinkClick r:id="rId3"/>
              </a:rPr>
              <a:t>https://www9.nationalgeographic.com/genographic/report.html</a:t>
            </a:r>
            <a:endParaRPr lang="en-US" sz="1200" dirty="0">
              <a:latin typeface="Arial" charset="0"/>
              <a:cs typeface="Arial" charset="0"/>
            </a:endParaRPr>
          </a:p>
        </p:txBody>
      </p:sp>
      <p:pic>
        <p:nvPicPr>
          <p:cNvPr id="13" name="Picture 12" descr="genographic_TR_01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272142"/>
            <a:ext cx="7315200" cy="6144768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127250" y="4724400"/>
            <a:ext cx="1481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Tim Roufs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0686" y="475233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003300"/>
                </a:solidFill>
              </a:rPr>
              <a:t>DNA results ID # = </a:t>
            </a:r>
            <a:r>
              <a:rPr lang="en-US" sz="1600" b="1" dirty="0" smtClean="0">
                <a:solidFill>
                  <a:schemeClr val="tx1"/>
                </a:solidFill>
              </a:rPr>
              <a:t>FW35F6VQRR</a:t>
            </a:r>
            <a:endParaRPr lang="en-US" sz="1600" dirty="0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rot="20501623">
            <a:off x="3676099" y="5113251"/>
            <a:ext cx="1570038" cy="509588"/>
          </a:xfrm>
          <a:prstGeom prst="leftArrow">
            <a:avLst>
              <a:gd name="adj1" fmla="val 50000"/>
              <a:gd name="adj2" fmla="val 770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Meadow">
  <a:themeElements>
    <a:clrScheme name="19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9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3_Meadow">
  <a:themeElements>
    <a:clrScheme name="4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4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5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6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7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8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5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8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9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0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9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0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2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3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2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49_Meadow">
  <a:themeElements>
    <a:clrScheme name="43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3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3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24_Default Design">
  <a:themeElements>
    <a:clrScheme name="1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3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3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4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4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5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00CC"/>
      </a:hlink>
      <a:folHlink>
        <a:srgbClr val="9900CC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5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5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808000"/>
    </a:dk2>
    <a:lt2>
      <a:srgbClr val="666633"/>
    </a:lt2>
    <a:accent1>
      <a:srgbClr val="339933"/>
    </a:accent1>
    <a:accent2>
      <a:srgbClr val="800000"/>
    </a:accent2>
    <a:accent3>
      <a:srgbClr val="FFFFFF"/>
    </a:accent3>
    <a:accent4>
      <a:srgbClr val="000000"/>
    </a:accent4>
    <a:accent5>
      <a:srgbClr val="ADCAAD"/>
    </a:accent5>
    <a:accent6>
      <a:srgbClr val="730000"/>
    </a:accent6>
    <a:hlink>
      <a:srgbClr val="0033CC"/>
    </a:hlink>
    <a:folHlink>
      <a:srgbClr val="FFCC66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CC"/>
    </a:lt2>
    <a:accent1>
      <a:srgbClr val="996633"/>
    </a:accent1>
    <a:accent2>
      <a:srgbClr val="33CC33"/>
    </a:accent2>
    <a:accent3>
      <a:srgbClr val="FFFFFF"/>
    </a:accent3>
    <a:accent4>
      <a:srgbClr val="000000"/>
    </a:accent4>
    <a:accent5>
      <a:srgbClr val="CAB8AD"/>
    </a:accent5>
    <a:accent6>
      <a:srgbClr val="2DB92D"/>
    </a:accent6>
    <a:hlink>
      <a:srgbClr val="996633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11702</TotalTime>
  <Words>2859</Words>
  <Application>Microsoft Office PowerPoint</Application>
  <PresentationFormat>On-screen Show (4:3)</PresentationFormat>
  <Paragraphs>923</Paragraphs>
  <Slides>273</Slides>
  <Notes>243</Notes>
  <HiddenSlides>37</HiddenSlides>
  <MMClips>0</MMClips>
  <ScaleCrop>false</ScaleCrop>
  <HeadingPairs>
    <vt:vector size="4" baseType="variant">
      <vt:variant>
        <vt:lpstr>Theme</vt:lpstr>
      </vt:variant>
      <vt:variant>
        <vt:i4>88</vt:i4>
      </vt:variant>
      <vt:variant>
        <vt:lpstr>Slide Titles</vt:lpstr>
      </vt:variant>
      <vt:variant>
        <vt:i4>273</vt:i4>
      </vt:variant>
    </vt:vector>
  </HeadingPairs>
  <TitlesOfParts>
    <vt:vector size="361" baseType="lpstr">
      <vt:lpstr>1_Meadow</vt:lpstr>
      <vt:lpstr>Default Design</vt:lpstr>
      <vt:lpstr>2_Meadow</vt:lpstr>
      <vt:lpstr>3_Meadow</vt:lpstr>
      <vt:lpstr>5_Meadow</vt:lpstr>
      <vt:lpstr>4_Meadow</vt:lpstr>
      <vt:lpstr>8_Meadow</vt:lpstr>
      <vt:lpstr>9_Meadow</vt:lpstr>
      <vt:lpstr>10_Meadow</vt:lpstr>
      <vt:lpstr>12_Meadow</vt:lpstr>
      <vt:lpstr>11_Meadow</vt:lpstr>
      <vt:lpstr>13_Default Design</vt:lpstr>
      <vt:lpstr>15_Meadow</vt:lpstr>
      <vt:lpstr>19_Meadow</vt:lpstr>
      <vt:lpstr>43_Meadow</vt:lpstr>
      <vt:lpstr>44_Meadow</vt:lpstr>
      <vt:lpstr>45_Meadow</vt:lpstr>
      <vt:lpstr>46_Meadow</vt:lpstr>
      <vt:lpstr>47_Meadow</vt:lpstr>
      <vt:lpstr>48_Meadow</vt:lpstr>
      <vt:lpstr>16_Meadow</vt:lpstr>
      <vt:lpstr>13_Meadow</vt:lpstr>
      <vt:lpstr>18_Meadow</vt:lpstr>
      <vt:lpstr>20_Meadow</vt:lpstr>
      <vt:lpstr>21_Meadow</vt:lpstr>
      <vt:lpstr>25_Meadow</vt:lpstr>
      <vt:lpstr>24_Meadow</vt:lpstr>
      <vt:lpstr>26_Meadow</vt:lpstr>
      <vt:lpstr>28_Meadow</vt:lpstr>
      <vt:lpstr>31_Meadow</vt:lpstr>
      <vt:lpstr>32_Meadow</vt:lpstr>
      <vt:lpstr>35_Meadow</vt:lpstr>
      <vt:lpstr>36_Meadow</vt:lpstr>
      <vt:lpstr>37_Meadow</vt:lpstr>
      <vt:lpstr>17_Meadow</vt:lpstr>
      <vt:lpstr>38_Meadow</vt:lpstr>
      <vt:lpstr>14_Meadow</vt:lpstr>
      <vt:lpstr>2_Default Design</vt:lpstr>
      <vt:lpstr>4_Default Design</vt:lpstr>
      <vt:lpstr>5_Default Design</vt:lpstr>
      <vt:lpstr>1_Contemporary Portrait</vt:lpstr>
      <vt:lpstr>1_T8</vt:lpstr>
      <vt:lpstr>Contemporary Portrait</vt:lpstr>
      <vt:lpstr>5_Contemporary Portrait</vt:lpstr>
      <vt:lpstr>6_Contemporary Portrait</vt:lpstr>
      <vt:lpstr>8_Contemporary Portrait</vt:lpstr>
      <vt:lpstr>9_Contemporary Portrait</vt:lpstr>
      <vt:lpstr>10_Contemporary Portrait</vt:lpstr>
      <vt:lpstr>29_Meadow</vt:lpstr>
      <vt:lpstr>9_Default Design</vt:lpstr>
      <vt:lpstr>10_Default Design</vt:lpstr>
      <vt:lpstr>11_Default Design</vt:lpstr>
      <vt:lpstr>12_Default Design</vt:lpstr>
      <vt:lpstr>14_Default Design</vt:lpstr>
      <vt:lpstr>15_Default Design</vt:lpstr>
      <vt:lpstr>16_Default Design</vt:lpstr>
      <vt:lpstr>17_Default Design</vt:lpstr>
      <vt:lpstr>30_Meadow</vt:lpstr>
      <vt:lpstr>6_Meadow</vt:lpstr>
      <vt:lpstr>22_Meadow</vt:lpstr>
      <vt:lpstr>39_Meadow</vt:lpstr>
      <vt:lpstr>23_Meadow</vt:lpstr>
      <vt:lpstr>49_Meadow</vt:lpstr>
      <vt:lpstr>3_Default Design</vt:lpstr>
      <vt:lpstr>18_Default Design</vt:lpstr>
      <vt:lpstr>19_Default Design</vt:lpstr>
      <vt:lpstr>20_Default Design</vt:lpstr>
      <vt:lpstr>21_Default Design</vt:lpstr>
      <vt:lpstr>27_Meadow</vt:lpstr>
      <vt:lpstr>23_Default Design</vt:lpstr>
      <vt:lpstr>24_Default Design</vt:lpstr>
      <vt:lpstr>33_Meadow</vt:lpstr>
      <vt:lpstr>34_Meadow</vt:lpstr>
      <vt:lpstr>40_Meadow</vt:lpstr>
      <vt:lpstr>25_Default Design</vt:lpstr>
      <vt:lpstr>7_Meadow</vt:lpstr>
      <vt:lpstr>41_Meadow</vt:lpstr>
      <vt:lpstr>42_Meadow</vt:lpstr>
      <vt:lpstr>50_Meadow</vt:lpstr>
      <vt:lpstr>2_T8</vt:lpstr>
      <vt:lpstr>26_Default Design</vt:lpstr>
      <vt:lpstr>51_Meadow</vt:lpstr>
      <vt:lpstr>6_Default Design</vt:lpstr>
      <vt:lpstr>7_Default Design</vt:lpstr>
      <vt:lpstr>52_Meadow</vt:lpstr>
      <vt:lpstr>22_Default Design</vt:lpstr>
      <vt:lpstr>27_Default Design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769</cp:revision>
  <dcterms:created xsi:type="dcterms:W3CDTF">2000-06-25T20:57:16Z</dcterms:created>
  <dcterms:modified xsi:type="dcterms:W3CDTF">2012-09-24T21:27:33Z</dcterms:modified>
</cp:coreProperties>
</file>