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3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1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5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41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4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026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8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0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4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9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94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5EDB1B6-F56E-4A85-B2FE-B9ABB579E2C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5880365-1547-4BF0-A556-7682E48008F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178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29" y="-214497"/>
            <a:ext cx="6221370" cy="7300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906" y="762000"/>
            <a:ext cx="4598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September 2021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Amplifiers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55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43" y="-452966"/>
            <a:ext cx="5804683" cy="75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97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33" y="-381339"/>
            <a:ext cx="5566968" cy="7337951"/>
          </a:xfrm>
        </p:spPr>
      </p:pic>
    </p:spTree>
    <p:extLst>
      <p:ext uri="{BB962C8B-B14F-4D97-AF65-F5344CB8AC3E}">
        <p14:creationId xmlns:p14="http://schemas.microsoft.com/office/powerpoint/2010/main" val="8086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0" y="-307649"/>
            <a:ext cx="8134396" cy="745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644" y="-384561"/>
            <a:ext cx="6510792" cy="748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088" y="-190103"/>
            <a:ext cx="6410502" cy="724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Burns</dc:creator>
  <cp:lastModifiedBy>Dr. Burns</cp:lastModifiedBy>
  <cp:revision>6</cp:revision>
  <dcterms:created xsi:type="dcterms:W3CDTF">2021-01-22T15:11:23Z</dcterms:created>
  <dcterms:modified xsi:type="dcterms:W3CDTF">2021-09-07T13:29:07Z</dcterms:modified>
</cp:coreProperties>
</file>