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7" r:id="rId5"/>
    <p:sldId id="261" r:id="rId6"/>
    <p:sldId id="262" r:id="rId7"/>
    <p:sldId id="257" r:id="rId8"/>
    <p:sldId id="258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9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FA74-3D43-4285-823E-43EF3742782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EC76-6DEF-419F-96F7-10506136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4" y="-267629"/>
            <a:ext cx="5585287" cy="7272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117" y="254048"/>
            <a:ext cx="5185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and 18 October 2021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 OPERATION AND DERIVATION OF I-V  CHARACTERISTICS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From 13 October PPT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48067" r="54094" b="17059"/>
          <a:stretch/>
        </p:blipFill>
        <p:spPr>
          <a:xfrm>
            <a:off x="113608" y="2562372"/>
            <a:ext cx="596679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11" y="0"/>
            <a:ext cx="5381755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065544"/>
              </p:ext>
            </p:extLst>
          </p:nvPr>
        </p:nvGraphicFramePr>
        <p:xfrm>
          <a:off x="763443" y="240927"/>
          <a:ext cx="5482977" cy="709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829207" imgH="7543800" progId="Acrobat.Document.11">
                  <p:embed/>
                </p:oleObj>
              </mc:Choice>
              <mc:Fallback>
                <p:oleObj name="Acrobat Document" r:id="rId4" imgW="5829207" imgH="7543800" progId="Acrobat.Document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3443" y="240927"/>
                        <a:ext cx="5482977" cy="7096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21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-502014"/>
            <a:ext cx="10942713" cy="83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58" y="0"/>
            <a:ext cx="555616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79910" y="5896629"/>
            <a:ext cx="1656125" cy="86438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1" t="49990" r="23916" b="18330"/>
          <a:stretch/>
        </p:blipFill>
        <p:spPr>
          <a:xfrm>
            <a:off x="941513" y="2795847"/>
            <a:ext cx="4686111" cy="3965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48067" r="54094" b="17059"/>
          <a:stretch/>
        </p:blipFill>
        <p:spPr>
          <a:xfrm>
            <a:off x="809031" y="0"/>
            <a:ext cx="4951076" cy="37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9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2" y="0"/>
            <a:ext cx="4773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5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2" y="129357"/>
            <a:ext cx="513696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73" y="-131976"/>
            <a:ext cx="6600327" cy="3825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60" y="3376145"/>
            <a:ext cx="5256551" cy="34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8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49" y="782000"/>
            <a:ext cx="6208776" cy="4087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75" y="-82814"/>
            <a:ext cx="6959804" cy="69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77" y="0"/>
            <a:ext cx="501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3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12" y="0"/>
            <a:ext cx="49801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41" y="0"/>
            <a:ext cx="5091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8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12" y="0"/>
            <a:ext cx="498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11</cp:revision>
  <dcterms:created xsi:type="dcterms:W3CDTF">2020-10-21T13:14:17Z</dcterms:created>
  <dcterms:modified xsi:type="dcterms:W3CDTF">2021-10-18T14:10:57Z</dcterms:modified>
</cp:coreProperties>
</file>