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8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6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9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29D4-32BA-4C7C-A3DA-E9D2E1533FE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2B80-7C85-40A0-AEE9-2A79120AA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69" y="-560361"/>
            <a:ext cx="6689321" cy="746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" y="2436471"/>
            <a:ext cx="6542202" cy="3986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3408" y="500281"/>
            <a:ext cx="5284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and 22 September 2021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Diodes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1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481"/>
            <a:ext cx="7645138" cy="7559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0" y="179109"/>
            <a:ext cx="5019590" cy="30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03" y="-430882"/>
            <a:ext cx="7168158" cy="75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3" y="301658"/>
            <a:ext cx="8289387" cy="5674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93" y="-224974"/>
            <a:ext cx="5483833" cy="72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6" y="-172434"/>
            <a:ext cx="7444189" cy="71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83" y="-283642"/>
            <a:ext cx="5137799" cy="71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2" y="-286356"/>
            <a:ext cx="5674936" cy="7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45" y="-273378"/>
            <a:ext cx="8540629" cy="73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9</cp:revision>
  <dcterms:created xsi:type="dcterms:W3CDTF">2020-09-29T20:57:00Z</dcterms:created>
  <dcterms:modified xsi:type="dcterms:W3CDTF">2021-09-22T01:24:44Z</dcterms:modified>
</cp:coreProperties>
</file>