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6" r:id="rId4"/>
    <p:sldId id="280" r:id="rId5"/>
    <p:sldId id="264" r:id="rId6"/>
    <p:sldId id="267" r:id="rId7"/>
    <p:sldId id="268" r:id="rId8"/>
    <p:sldId id="269" r:id="rId9"/>
    <p:sldId id="289" r:id="rId10"/>
    <p:sldId id="295" r:id="rId11"/>
    <p:sldId id="290" r:id="rId12"/>
    <p:sldId id="291" r:id="rId13"/>
    <p:sldId id="292" r:id="rId14"/>
    <p:sldId id="293" r:id="rId15"/>
    <p:sldId id="294" r:id="rId16"/>
    <p:sldId id="279" r:id="rId17"/>
    <p:sldId id="287" r:id="rId18"/>
    <p:sldId id="288" r:id="rId19"/>
    <p:sldId id="278" r:id="rId20"/>
    <p:sldId id="265" r:id="rId21"/>
    <p:sldId id="276" r:id="rId22"/>
    <p:sldId id="285" r:id="rId23"/>
    <p:sldId id="286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7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7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0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14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2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4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6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3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1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2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6F6CE-F802-4342-8F35-F1E62D7D051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D2DFE-54BA-4828-89CD-B749B128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7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4" y="-638826"/>
            <a:ext cx="5838236" cy="7496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772" y="714805"/>
            <a:ext cx="759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November and 1 December 2021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Amplifiers Overview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B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AB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Back-to-Back Load Lines</a:t>
            </a:r>
          </a:p>
        </p:txBody>
      </p:sp>
    </p:spTree>
    <p:extLst>
      <p:ext uri="{BB962C8B-B14F-4D97-AF65-F5344CB8AC3E}">
        <p14:creationId xmlns:p14="http://schemas.microsoft.com/office/powerpoint/2010/main" val="211526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83" y="-98324"/>
            <a:ext cx="6108617" cy="72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94" y="-276224"/>
            <a:ext cx="5104099" cy="72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88" y="-70052"/>
            <a:ext cx="4769580" cy="69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90" y="-78658"/>
            <a:ext cx="4857833" cy="71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81" y="-78658"/>
            <a:ext cx="4889079" cy="7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88" y="619506"/>
            <a:ext cx="5449824" cy="56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56" y="-1104572"/>
            <a:ext cx="6330904" cy="74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" y="163067"/>
            <a:ext cx="9672828" cy="62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298" y="128016"/>
            <a:ext cx="7164324" cy="6729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2260" y="731520"/>
            <a:ext cx="2529840" cy="9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9" y="437401"/>
            <a:ext cx="11214829" cy="592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1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096"/>
            <a:ext cx="4060482" cy="4866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90" y="406120"/>
            <a:ext cx="9006349" cy="57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632"/>
            <a:ext cx="9213962" cy="632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60" y="-160019"/>
            <a:ext cx="5068995" cy="72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75" y="0"/>
            <a:ext cx="482097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03620" y="457200"/>
            <a:ext cx="952500" cy="220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32" y="0"/>
            <a:ext cx="49855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0" y="548640"/>
            <a:ext cx="89916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2" y="-139700"/>
            <a:ext cx="5531748" cy="723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0" y="-102839"/>
            <a:ext cx="5630240" cy="71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6" y="-165100"/>
            <a:ext cx="5501174" cy="7135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07" y="-165100"/>
            <a:ext cx="6018549" cy="74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60" y="-228601"/>
            <a:ext cx="6138640" cy="787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48" y="-1673682"/>
            <a:ext cx="6604252" cy="8559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2907" y="-1583473"/>
            <a:ext cx="6448193" cy="15834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17" y="-1282390"/>
            <a:ext cx="7521054" cy="7897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4917" y="-1282390"/>
            <a:ext cx="7482468" cy="1282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0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17" y="-342316"/>
            <a:ext cx="5680762" cy="75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08" y="-294968"/>
            <a:ext cx="5420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01" y="-591592"/>
            <a:ext cx="6034124" cy="78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68" y="-645614"/>
            <a:ext cx="5071754" cy="73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9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74" y="-1425329"/>
            <a:ext cx="8725165" cy="80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17</Words>
  <Application>Microsoft Office PowerPoint</Application>
  <PresentationFormat>Widescreen</PresentationFormat>
  <Paragraphs>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Burns</dc:creator>
  <cp:lastModifiedBy>Dr. Burns</cp:lastModifiedBy>
  <cp:revision>20</cp:revision>
  <dcterms:created xsi:type="dcterms:W3CDTF">2020-11-20T19:45:21Z</dcterms:created>
  <dcterms:modified xsi:type="dcterms:W3CDTF">2021-11-28T15:00:36Z</dcterms:modified>
</cp:coreProperties>
</file>