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2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9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4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2ACF-7B7E-44D4-B1F6-E0AABC228FE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CEAB-DCDE-47BB-99EA-20719870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6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burns@d.umn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7729"/>
            <a:ext cx="9144000" cy="46472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  2212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August 2021</a:t>
            </a: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Stanley G. Burns-Professor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Sebastine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Ogbuka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-GTA (Graduate Teaching Assistant)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Introductions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Alias Check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0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0" y="832021"/>
            <a:ext cx="1152473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NAME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(Help me with pronunciation and nicknames)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HOBBIES AND OTHER FUN ACTIVITIES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(NON-TECHNICAL AND TECHNICAL)?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DID YOU DO OVER  Summer Recess?  WORK (Where?), TRAVEL (Where?), ETC.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you all set for being on-line for EE 2212 Lecture Section?  Issues?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THERE ANY DISCIPLINES WITHIN  EE OR RELATED FIELDS THAT ARE OF PARTICULAR INTEREST TO YOU AT THE  PRESENT TIME? 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GET OUT YOUR CRYSTAL BALL.  WHAT ARE YOUR PROFESSIONAL ASPIRATIONS   LOOKING OUT TEN  YEARS TO THE YEAR 2031? 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8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677" y="362442"/>
            <a:ext cx="9320463" cy="5136639"/>
          </a:xfrm>
          <a:noFill/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 KEY POINTS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“Office Hours” by ZOOM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and Policies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Content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and Lab Start Dates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SPICE for the Lab and Class Homework</a:t>
            </a:r>
          </a:p>
          <a:p>
            <a:pPr algn="l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ZERO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Scan/image and submit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sburns@d.umn.edu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12:10 today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Burns</dc:creator>
  <cp:lastModifiedBy>Dr. Burns</cp:lastModifiedBy>
  <cp:revision>6</cp:revision>
  <dcterms:created xsi:type="dcterms:W3CDTF">2020-08-26T19:50:30Z</dcterms:created>
  <dcterms:modified xsi:type="dcterms:W3CDTF">2021-08-27T14:30:26Z</dcterms:modified>
</cp:coreProperties>
</file>