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72" r:id="rId11"/>
    <p:sldId id="273" r:id="rId12"/>
    <p:sldId id="27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2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5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7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1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9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0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9F88-222A-45B2-9790-F81A536729F3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49C12-95AB-4BAB-BC9D-787A49C6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regencytr1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855" y="230054"/>
            <a:ext cx="4039120" cy="2387600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and 5 November</a:t>
            </a:r>
            <a:b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BJT-Chapter </a:t>
            </a:r>
            <a: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br>
              <a:rPr 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87" y="2307627"/>
            <a:ext cx="4556166" cy="16557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http://www.regencytr1.com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95" y="-1159890"/>
            <a:ext cx="8233186" cy="84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1" y="-582531"/>
            <a:ext cx="6168163" cy="78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01" y="-530403"/>
            <a:ext cx="5221438" cy="70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" y="-1049695"/>
            <a:ext cx="10739734" cy="682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277" y="-86579"/>
            <a:ext cx="6144318" cy="70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83" y="-842867"/>
            <a:ext cx="7434925" cy="80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0" y="-74475"/>
            <a:ext cx="9388881" cy="727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8" y="-603845"/>
            <a:ext cx="11955331" cy="79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1" y="-1054249"/>
            <a:ext cx="11838830" cy="82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24" y="-763869"/>
            <a:ext cx="6974380" cy="81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9" y="205928"/>
            <a:ext cx="11140703" cy="66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80" y="-1189909"/>
            <a:ext cx="8737561" cy="86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66" y="-661045"/>
            <a:ext cx="6267433" cy="76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3 and 5 November BJT-Chapter 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24</cp:revision>
  <dcterms:created xsi:type="dcterms:W3CDTF">2020-03-25T21:43:11Z</dcterms:created>
  <dcterms:modified xsi:type="dcterms:W3CDTF">2021-11-02T13:52:18Z</dcterms:modified>
</cp:coreProperties>
</file>