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6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9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2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4A871-75ED-42D1-8E34-1CE37AD4F85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0E98D-3C64-42C9-9A10-9F9488DF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28" y="300463"/>
            <a:ext cx="4287253" cy="2387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Electrocution and Additional EE 2006 Concepts Review</a:t>
            </a:r>
            <a:b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2021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16" y="-322729"/>
            <a:ext cx="6383337" cy="76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16"/>
            <a:ext cx="6228700" cy="46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33" y="370637"/>
            <a:ext cx="5869447" cy="44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66" y="587669"/>
            <a:ext cx="5262260" cy="3946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9" y="290768"/>
            <a:ext cx="6053998" cy="45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1" y="0"/>
            <a:ext cx="7250328" cy="818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5" y="-556935"/>
            <a:ext cx="7880684" cy="86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16" y="-421106"/>
            <a:ext cx="7236071" cy="79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43" y="-511277"/>
            <a:ext cx="5306152" cy="73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05" y="443484"/>
            <a:ext cx="7178681" cy="62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7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Electrocution and Additional EE 2006 Concepts Review  3  September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15</cp:revision>
  <dcterms:created xsi:type="dcterms:W3CDTF">2020-09-02T20:18:17Z</dcterms:created>
  <dcterms:modified xsi:type="dcterms:W3CDTF">2021-09-01T13:39:17Z</dcterms:modified>
</cp:coreProperties>
</file>