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8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9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8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0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3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2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710B8-C44B-4764-80AF-71721ECBFB3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61F5-ED92-443F-BF32-45C602E83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4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04" y="-521523"/>
            <a:ext cx="6749591" cy="7780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69303"/>
            <a:ext cx="4543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and 6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Exploiting Reverse-Bias Diode Operation in Communications Systems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Modeling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Diode Logic</a:t>
            </a:r>
          </a:p>
        </p:txBody>
      </p:sp>
    </p:spTree>
    <p:extLst>
      <p:ext uri="{BB962C8B-B14F-4D97-AF65-F5344CB8AC3E}">
        <p14:creationId xmlns:p14="http://schemas.microsoft.com/office/powerpoint/2010/main" val="141749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74" y="0"/>
            <a:ext cx="706391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16" y="160256"/>
            <a:ext cx="5926497" cy="69758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75835" y="2960016"/>
            <a:ext cx="5568278" cy="4062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92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200"/>
            <a:ext cx="7286920" cy="9571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319" y="103695"/>
            <a:ext cx="5571927" cy="71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9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-344636" y="499621"/>
          <a:ext cx="5118597" cy="5950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942845" imgH="6908117" progId="Word.Document.12">
                  <p:embed/>
                </p:oleObj>
              </mc:Choice>
              <mc:Fallback>
                <p:oleObj name="Document" r:id="rId3" imgW="5942845" imgH="6908117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44636" y="499621"/>
                        <a:ext cx="5118597" cy="5950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03" y="150829"/>
            <a:ext cx="6264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98" y="-292231"/>
            <a:ext cx="6011212" cy="73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6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97" y="-66240"/>
            <a:ext cx="9935392" cy="67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2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3" y="-287951"/>
            <a:ext cx="5537149" cy="7217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49" y="-382219"/>
            <a:ext cx="5541285" cy="76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9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4" y="409035"/>
            <a:ext cx="3086100" cy="2546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78" y="795534"/>
            <a:ext cx="2933700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5" y="3068189"/>
            <a:ext cx="3873955" cy="3566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68" y="3068189"/>
            <a:ext cx="3104072" cy="3323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58" y="375010"/>
            <a:ext cx="3737265" cy="2403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36990" y="3459637"/>
            <a:ext cx="317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PbS</a:t>
            </a:r>
            <a:r>
              <a:rPr lang="en-US" dirty="0" smtClean="0"/>
              <a:t> (Lead </a:t>
            </a:r>
            <a:r>
              <a:rPr lang="en-US" dirty="0" err="1" smtClean="0"/>
              <a:t>Sulphide</a:t>
            </a:r>
            <a:r>
              <a:rPr lang="en-US" dirty="0" smtClean="0"/>
              <a:t>) “”Galena”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 about 0.4 eV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587819" y="1960775"/>
            <a:ext cx="867266" cy="1498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36990" y="4411744"/>
            <a:ext cx="285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“Cat Whisker”  Springy wire like phosphor-bronze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442330" y="1576900"/>
            <a:ext cx="79502" cy="31535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62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" y="-160256"/>
            <a:ext cx="6303392" cy="7117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84" y="0"/>
            <a:ext cx="4829175" cy="539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5431851"/>
            <a:ext cx="55530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5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64" y="-301657"/>
            <a:ext cx="4694477" cy="7367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8924"/>
            <a:ext cx="571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better graphical image of AM Demodulation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97" y="0"/>
            <a:ext cx="7001659" cy="6495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62" y="287164"/>
            <a:ext cx="7114032" cy="59207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51" y="4745029"/>
            <a:ext cx="2857500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8" y="0"/>
            <a:ext cx="57010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59" y="0"/>
            <a:ext cx="6781105" cy="75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8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44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17</cp:revision>
  <dcterms:created xsi:type="dcterms:W3CDTF">2020-10-06T15:18:40Z</dcterms:created>
  <dcterms:modified xsi:type="dcterms:W3CDTF">2021-09-28T14:33:40Z</dcterms:modified>
</cp:coreProperties>
</file>