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4F0F-9AC9-4FD4-8C82-762B57A612C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5ADE-5B94-4A81-9C31-308D206A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68083"/>
            <a:ext cx="5598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and 10 November 2021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SPICE 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Q-Point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CE,CB, and CC Small-Signal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25" y="0"/>
            <a:ext cx="6144318" cy="7074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171" y="2839453"/>
            <a:ext cx="5676996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86" y="0"/>
            <a:ext cx="7444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43" y="-385858"/>
            <a:ext cx="6070934" cy="7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8" y="-453666"/>
            <a:ext cx="5745966" cy="73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3" y="-465070"/>
            <a:ext cx="5390497" cy="73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85" y="-431039"/>
            <a:ext cx="5954751" cy="75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7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8</cp:revision>
  <dcterms:created xsi:type="dcterms:W3CDTF">2020-11-04T14:07:57Z</dcterms:created>
  <dcterms:modified xsi:type="dcterms:W3CDTF">2021-11-08T14:10:37Z</dcterms:modified>
</cp:coreProperties>
</file>