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14" y="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o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Control_grid" TargetMode="External"/><Relationship Id="rId4" Type="http://schemas.openxmlformats.org/officeDocument/2006/relationships/hyperlink" Target="https://en.wikipedia.org/wiki/John_Ambrose_Flemin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3836a73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3836a73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AB amp is a combination of class A and class B.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85873170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85873170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A:  Amplifies the full input signal.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B:  Each device only amplifies half of the signal, so two devices are used to amplify the full signal.  This configuration is called a push pull configuration.  Class B offers a higher efficiency than class 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AB:  Operates like class A in lower gain application functions as a class A and in higher gain applications it functions as a call B.  Class AB is slightly less efficient than class B, but more efficient than class A.  Typically less distortion than class B.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3836a73b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3836a73b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The simplest vacuum tube, the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diode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, invented in 1904 by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John Ambrose Fleming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, contains only a heated electron-emitting cathode and an anode. Electrons can only flow in one direction through the device—from the cathode to the anode. Adding one or more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control grids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within the tube allows the current between the cathode and anode to be controlled by the voltage on the grids.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This tube uses one grid, hence the name triode.  The 12 represents the heater voltage, but because there is a center tap on the heater, it can operate in either 6.3V or 12.6V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385873170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385873170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385873170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385873170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385873170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385873170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385873170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385873170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491" y="0"/>
            <a:ext cx="73870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010825"/>
            <a:ext cx="85206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CARVIN V3M AMPLIFIER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42116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 Neiburg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 Overview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6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 Watts, switchable to 22 Watts or 7 Watts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12AX7 preamp tubes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EL84 power amp tubes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 channels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Class AB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253" y="1152475"/>
            <a:ext cx="3652200" cy="35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A, Class B, and Class AB amplifiers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81277"/>
            <a:ext cx="2962273" cy="20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152475"/>
            <a:ext cx="29622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8625" y="1350725"/>
            <a:ext cx="5033677" cy="35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Vacuum Tubes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43525"/>
            <a:ext cx="41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12AX7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Very commonly used the preamp in guitar amps.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Dual Triode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6.3 Volts to power the heater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Cathode, Grid, Anode, Heater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l="1621" r="1853" b="3418"/>
          <a:stretch/>
        </p:blipFill>
        <p:spPr>
          <a:xfrm>
            <a:off x="4499450" y="1143525"/>
            <a:ext cx="4257926" cy="17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Vacuum Tubes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06150"/>
            <a:ext cx="41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EL84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Very common in power amps of lower wattage guitar amps, typically under 50W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Power Pentode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6.3 Volts to power the heater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700" y="1017725"/>
            <a:ext cx="4207601" cy="289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and Output Power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9260"/>
            <a:ext cx="9144003" cy="384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Input and Channel Selector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245" y="1152475"/>
            <a:ext cx="3229057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Amp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t="2390" b="2380"/>
          <a:stretch/>
        </p:blipFill>
        <p:spPr>
          <a:xfrm>
            <a:off x="0" y="1619075"/>
            <a:ext cx="9144000" cy="294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CARVIN V3M AMPLIFIER</vt:lpstr>
      <vt:lpstr>Specification Overview</vt:lpstr>
      <vt:lpstr>Class A, Class B, and Class AB amplifiers</vt:lpstr>
      <vt:lpstr>Vacuum Tubes</vt:lpstr>
      <vt:lpstr>Vacuum Tubes</vt:lpstr>
      <vt:lpstr>Input and Output Power</vt:lpstr>
      <vt:lpstr>Signal Input and Channel Selector</vt:lpstr>
      <vt:lpstr>Power Amp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CARVIN V3M AMPLIFIER</dc:title>
  <dc:creator>Dr. Burns</dc:creator>
  <cp:lastModifiedBy>Dr. Burns</cp:lastModifiedBy>
  <cp:revision>1</cp:revision>
  <dcterms:modified xsi:type="dcterms:W3CDTF">2021-11-23T18:15:20Z</dcterms:modified>
</cp:coreProperties>
</file>