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B5CC-F92C-4C21-BD96-778C0153A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2F7F0-A337-49C6-9CFA-B079F8C5B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2F42B-0F55-4C5C-A2E1-1834D0215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4D57-866B-4203-BCE6-82DB0C87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43DC7-0C20-4DA4-B7AC-A761B77C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6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7EB8A-2829-43A7-8B03-4C32F4749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DB875-7414-4CA5-BB8F-4E46EC632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B4D9F-3F95-4280-92E0-D377CA188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F947-99CD-4331-8EC1-85069635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F4876-1881-40F4-A3E6-CADF346F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60E74-C3EE-4BB3-A3CC-4401CBCEA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D77C5-4BF7-417A-9012-9266DBEAE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3104-CE81-4CD1-B647-CBFC3F5C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085C2-B7B2-4825-AEE5-21BE90D01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7076A-1C20-4A4A-8E2A-B53642C2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9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28FD-CE90-4CAE-AAD9-505EF14D6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3E8B3-4001-447B-9DE1-58C844CD0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E8ACB-B752-4D35-96D4-03E2AE0CC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9614-4990-47C8-B281-E4DC1DDB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20A04-CFFC-493D-B17D-DB8110E1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8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7A88-33DF-400D-9CB3-D1740640A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B9893-E831-4C13-AD12-2F9D1072E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DCD1-B8E6-4879-ADFD-7E3F2750E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48D0E-09C9-4045-97D0-CA0DD86E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29D42-E1F9-415B-9663-9A55171C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2916-F185-471D-872C-7A170504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0C3FC-F882-46B8-8412-D7FDE86555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6495A-DB05-430A-80AA-3085B38B7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F7062-7B40-4BE2-95C1-3E60C677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81432-1159-4649-A0A5-892F55B9C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60C83-F092-4BFA-864C-D94D08D7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8DEA-1EA0-48E7-AF97-52EC548BD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C5D02-5444-4B26-B54B-D25E602CF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D7E2C-CB3D-4E3C-8CDB-75D66DD7D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6451A-D9F1-41E0-92C9-78EAC74D7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65A552-DA24-469E-A3B6-1A45BA11C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959BB7-9CA4-4EC0-ADA9-BC766F7D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D9837F-EC0A-401D-8E62-BC6B6345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2A86C2-2F56-4CD7-ACCC-B30881BD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1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3F53-7A90-474C-806E-DCDD02E64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8D292-F05B-4B76-9DB4-9B0AFD41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06AD3-BF7E-4BF4-A34F-8B5A6ACA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46DCBC-19B8-44BE-BEFF-0BAF931D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6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A5459-29C3-4618-A0EF-BA2321BF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6B816-3AC2-4A08-8C82-B9625A1C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597E1-571F-42EF-95CB-8BD994D7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8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52AC-D5E5-48DE-BFBD-B80A25F0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D61EE-91B8-4368-8080-F54EE05CA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3A057-7AAC-451C-A56E-31E83637A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54705-38A8-4730-8092-35D1DD0B5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B956B-B4B2-4246-AE1F-C428F8FA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F88F3-9F0D-4584-BF2E-00006674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6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4D49-164D-4BD9-BADA-8962CA8D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550425-7A83-4D8D-8573-A9769F8E6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DE67E-B7BE-4791-AA99-3D1D5523B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6BB63-928B-4A6D-B2E7-C3AD8806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6F3CE-5AB4-47CC-B455-6448D56F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84273-7AB2-4C88-857E-F90D1719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2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E3895-1A4E-4D21-87C4-D3F24F30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65BF8-0FC8-48D1-A449-22379AFE3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AEA02-66BC-4049-9C9A-9CC7DAD27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94DF9-BEBC-43C5-899A-87431BF4FF4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EA899-B7ED-487F-96DB-E0551FA1B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90862-0A88-4BB8-A7DD-DB77832F8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55C55-779B-4D09-A3B7-1A4818C5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4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ccid.io/A2HRTS7220B/Schematics/Circuit-Diagram-176139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.com/resource/en/datasheet/tda7491p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394B2-A4F9-48AB-A0F6-E6F363C7B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0127" y="3881465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/>
              <a:t>Samsung Soundbar HW-T450</a:t>
            </a:r>
            <a:br>
              <a:rPr lang="en-US" sz="4000" dirty="0"/>
            </a:br>
            <a:r>
              <a:rPr lang="en-US" sz="4000" dirty="0"/>
              <a:t>Touger Vue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B0AC0F-211B-4EB7-BCAF-81992060C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83" y="588935"/>
            <a:ext cx="4739887" cy="38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5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C662-8DE1-488F-B6B9-D3E46F445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Circuit Diagram/ Class D </a:t>
            </a:r>
            <a:r>
              <a:rPr lang="en-US" b="1"/>
              <a:t>power amplifiers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CFB66-52CD-4BB0-B8FD-12A0BD08C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https://fccid.io/A2HRTS7220B/Schematics/Circuit-Diagram-1761394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A56C70-02F2-4363-8E52-10D6B4D1F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058" y="2219295"/>
            <a:ext cx="4903883" cy="409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6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1D6B-0E02-4177-927C-ADD31B25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C011A-635E-4C43-A552-9C2D8ECB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https://www.st.com/resource/en/datasheet/tda7491p.pdf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3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Samsung Soundbar HW-T450 Touger Vue</vt:lpstr>
      <vt:lpstr>Circuit Diagram/ Class D power amplifiers</vt:lpstr>
      <vt:lpstr>Data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Samsung Soundbar HW-T450 Touger Vue</dc:title>
  <dc:creator>Touger Vue</dc:creator>
  <cp:lastModifiedBy>Dr. Burns</cp:lastModifiedBy>
  <cp:revision>2</cp:revision>
  <dcterms:created xsi:type="dcterms:W3CDTF">2021-11-22T14:24:00Z</dcterms:created>
  <dcterms:modified xsi:type="dcterms:W3CDTF">2021-11-22T18:23:32Z</dcterms:modified>
</cp:coreProperties>
</file>