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3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0D453-3A37-4ED7-899B-02784735E15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82-7B2F-4916-8154-1EEF9DF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FA05684-7F90-452E-9A7A-ADDFAECE804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485A1F9-17AC-4598-9428-24655F64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C134-A917-4466-BB65-9789BC79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C934-780B-4286-9390-9B3C401AE8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15 October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Metallization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burns\Desktop\Local Web Files\EE4611Spring2013\Metal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791200" cy="2848098"/>
          </a:xfrm>
          <a:prstGeom prst="rect">
            <a:avLst/>
          </a:prstGeom>
          <a:noFill/>
        </p:spPr>
      </p:pic>
      <p:pic>
        <p:nvPicPr>
          <p:cNvPr id="1027" name="Picture 3" descr="C:\Users\sburns\Desktop\Local Web Files\EE4611Spring2013\Metal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74508"/>
            <a:ext cx="5286667" cy="23898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38100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59436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burns\Desktop\Local Web Files\EE4611Spring2013\Metal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318250" cy="4704254"/>
          </a:xfrm>
          <a:prstGeom prst="rect">
            <a:avLst/>
          </a:prstGeom>
          <a:noFill/>
        </p:spPr>
      </p:pic>
      <p:pic>
        <p:nvPicPr>
          <p:cNvPr id="5123" name="Picture 3" descr="C:\Users\sburns\Desktop\Local Web Files\EE4611Spring2013\Metal6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5181600" cy="20200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1295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9812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burns\Desktop\Local Web Files\EE4611Spring2013\Metal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6373"/>
            <a:ext cx="7315200" cy="66724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1600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5638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burns\Desktop\Local Web Files\EE4611Spring2013\Metal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1"/>
            <a:ext cx="6605483" cy="66296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6248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burns\Desktop\Local Web Files\EE4611Spring2013\Metal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187501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34290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burns\Desktop\LocalWEBFilesTransfer\EE4611Spring2013NoWEB\EE3611Related\Supplemented materials_4th Ed\Images\Chapter09\Chapter09\nea21075_09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6477000" cy="2523226"/>
          </a:xfrm>
          <a:prstGeom prst="rect">
            <a:avLst/>
          </a:prstGeom>
          <a:noFill/>
        </p:spPr>
      </p:pic>
      <p:pic>
        <p:nvPicPr>
          <p:cNvPr id="4099" name="Picture 3" descr="C:\Users\sburns\Desktop\LocalWEBFilesTransfer\EE4611Spring2013NoWEB\EE3611Related\Supplemented materials_4th Ed\Images\Chapter09\Chapter09\nea21075_0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971800"/>
            <a:ext cx="6990916" cy="36210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25908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60960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burns\Desktop\LocalWEBFilesTransfer\EE4611Spring2013NoWEB\EE3611Related\Supplemented materials_4th Ed\Images\Chapter09\Chapter09\nea21075_09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4191000" cy="40105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3505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609600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burns\Desktop\Local Web Files\EE4611Spring2013\Metal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304800"/>
            <a:ext cx="8293100" cy="577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2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1030"/>
            <a:ext cx="4863294" cy="6579206"/>
          </a:xfrm>
        </p:spPr>
      </p:pic>
      <p:sp>
        <p:nvSpPr>
          <p:cNvPr id="3" name="Rectangle 2"/>
          <p:cNvSpPr/>
          <p:nvPr/>
        </p:nvSpPr>
        <p:spPr>
          <a:xfrm>
            <a:off x="2438400" y="31242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60960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burns\Desktop\Local Web Files\EE4611Spring2013\ContactResistanc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282" y="914400"/>
            <a:ext cx="5630898" cy="4419600"/>
          </a:xfrm>
          <a:prstGeom prst="rect">
            <a:avLst/>
          </a:prstGeom>
          <a:noFill/>
        </p:spPr>
      </p:pic>
      <p:pic>
        <p:nvPicPr>
          <p:cNvPr id="1027" name="Picture 3" descr="C:\Users\sburns\Desktop\LocalWEBFilesTransfer\EE4611Spring2013NoWEB\EE3611Related\Supplemented materials_4th Ed\Images\Chapter09\Chapter09\nea21075_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9514"/>
            <a:ext cx="3124200" cy="51753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4800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44958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"/>
            <a:ext cx="4458544" cy="7152987"/>
          </a:xfrm>
        </p:spPr>
      </p:pic>
    </p:spTree>
    <p:extLst>
      <p:ext uri="{BB962C8B-B14F-4D97-AF65-F5344CB8AC3E}">
        <p14:creationId xmlns:p14="http://schemas.microsoft.com/office/powerpoint/2010/main" val="9432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15 October Metallization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29</cp:revision>
  <cp:lastPrinted>2020-02-10T16:45:04Z</cp:lastPrinted>
  <dcterms:created xsi:type="dcterms:W3CDTF">2013-04-05T14:33:33Z</dcterms:created>
  <dcterms:modified xsi:type="dcterms:W3CDTF">2021-10-10T21:40:28Z</dcterms:modified>
</cp:coreProperties>
</file>