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29" r:id="rId1"/>
    <p:sldMasterId id="2147484922" r:id="rId2"/>
    <p:sldMasterId id="2147485623" r:id="rId3"/>
    <p:sldMasterId id="2147485683" r:id="rId4"/>
    <p:sldMasterId id="2147486127" r:id="rId5"/>
    <p:sldMasterId id="2147486163" r:id="rId6"/>
    <p:sldMasterId id="2147486247" r:id="rId7"/>
    <p:sldMasterId id="2147486259" r:id="rId8"/>
    <p:sldMasterId id="2147486271" r:id="rId9"/>
    <p:sldMasterId id="2147486284" r:id="rId10"/>
    <p:sldMasterId id="2147486296" r:id="rId11"/>
  </p:sldMasterIdLst>
  <p:notesMasterIdLst>
    <p:notesMasterId r:id="rId81"/>
  </p:notesMasterIdLst>
  <p:handoutMasterIdLst>
    <p:handoutMasterId r:id="rId82"/>
  </p:handoutMasterIdLst>
  <p:sldIdLst>
    <p:sldId id="1677" r:id="rId12"/>
    <p:sldId id="3320" r:id="rId13"/>
    <p:sldId id="3681" r:id="rId14"/>
    <p:sldId id="3682" r:id="rId15"/>
    <p:sldId id="3323" r:id="rId16"/>
    <p:sldId id="3324" r:id="rId17"/>
    <p:sldId id="4071" r:id="rId18"/>
    <p:sldId id="3629" r:id="rId19"/>
    <p:sldId id="3634" r:id="rId20"/>
    <p:sldId id="3635" r:id="rId21"/>
    <p:sldId id="3636" r:id="rId22"/>
    <p:sldId id="3637" r:id="rId23"/>
    <p:sldId id="3638" r:id="rId24"/>
    <p:sldId id="3639" r:id="rId25"/>
    <p:sldId id="3640" r:id="rId26"/>
    <p:sldId id="3641" r:id="rId27"/>
    <p:sldId id="3642" r:id="rId28"/>
    <p:sldId id="3643" r:id="rId29"/>
    <p:sldId id="3644" r:id="rId30"/>
    <p:sldId id="3680" r:id="rId31"/>
    <p:sldId id="3645" r:id="rId32"/>
    <p:sldId id="3646" r:id="rId33"/>
    <p:sldId id="3647" r:id="rId34"/>
    <p:sldId id="3648" r:id="rId35"/>
    <p:sldId id="3649" r:id="rId36"/>
    <p:sldId id="3650" r:id="rId37"/>
    <p:sldId id="3651" r:id="rId38"/>
    <p:sldId id="3652" r:id="rId39"/>
    <p:sldId id="3653" r:id="rId40"/>
    <p:sldId id="4060" r:id="rId41"/>
    <p:sldId id="4072" r:id="rId42"/>
    <p:sldId id="3683" r:id="rId43"/>
    <p:sldId id="3662" r:id="rId44"/>
    <p:sldId id="3689" r:id="rId45"/>
    <p:sldId id="3684" r:id="rId46"/>
    <p:sldId id="3686" r:id="rId47"/>
    <p:sldId id="3692" r:id="rId48"/>
    <p:sldId id="3693" r:id="rId49"/>
    <p:sldId id="741" r:id="rId50"/>
    <p:sldId id="797" r:id="rId51"/>
    <p:sldId id="647" r:id="rId52"/>
    <p:sldId id="3685" r:id="rId53"/>
    <p:sldId id="3660" r:id="rId54"/>
    <p:sldId id="3661" r:id="rId55"/>
    <p:sldId id="4075" r:id="rId56"/>
    <p:sldId id="4078" r:id="rId57"/>
    <p:sldId id="3688" r:id="rId58"/>
    <p:sldId id="1196" r:id="rId59"/>
    <p:sldId id="3664" r:id="rId60"/>
    <p:sldId id="3665" r:id="rId61"/>
    <p:sldId id="4074" r:id="rId62"/>
    <p:sldId id="3690" r:id="rId63"/>
    <p:sldId id="3669" r:id="rId64"/>
    <p:sldId id="3694" r:id="rId65"/>
    <p:sldId id="3672" r:id="rId66"/>
    <p:sldId id="4079" r:id="rId67"/>
    <p:sldId id="4080" r:id="rId68"/>
    <p:sldId id="3663" r:id="rId69"/>
    <p:sldId id="3691" r:id="rId70"/>
    <p:sldId id="3675" r:id="rId71"/>
    <p:sldId id="3668" r:id="rId72"/>
    <p:sldId id="3678" r:id="rId73"/>
    <p:sldId id="4073" r:id="rId74"/>
    <p:sldId id="4066" r:id="rId75"/>
    <p:sldId id="4067" r:id="rId76"/>
    <p:sldId id="4068" r:id="rId77"/>
    <p:sldId id="4070" r:id="rId78"/>
    <p:sldId id="3327" r:id="rId79"/>
    <p:sldId id="3630" r:id="rId8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03">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895E"/>
    <a:srgbClr val="E2C7C1"/>
    <a:srgbClr val="E4D3E5"/>
    <a:srgbClr val="715D54"/>
    <a:srgbClr val="5C4E36"/>
    <a:srgbClr val="483C2B"/>
    <a:srgbClr val="FFFFFF"/>
    <a:srgbClr val="A7A1A3"/>
    <a:srgbClr val="A0A1A1"/>
    <a:srgbClr val="9B9A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515" autoAdjust="0"/>
    <p:restoredTop sz="94660"/>
  </p:normalViewPr>
  <p:slideViewPr>
    <p:cSldViewPr snapToGrid="0">
      <p:cViewPr varScale="1">
        <p:scale>
          <a:sx n="71" d="100"/>
          <a:sy n="71" d="100"/>
        </p:scale>
        <p:origin x="880" y="44"/>
      </p:cViewPr>
      <p:guideLst>
        <p:guide orient="horz" pos="2103"/>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1664"/>
    </p:cViewPr>
  </p:sorterViewPr>
  <p:notesViewPr>
    <p:cSldViewPr snapToGrid="0">
      <p:cViewPr varScale="1">
        <p:scale>
          <a:sx n="37" d="100"/>
          <a:sy n="37" d="100"/>
        </p:scale>
        <p:origin x="-1470"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viewProps" Target="viewProps.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5" Type="http://schemas.openxmlformats.org/officeDocument/2006/relationships/slideMaster" Target="slideMasters/slideMaster5.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notesMaster" Target="notesMasters/notesMaster1.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61" Type="http://schemas.openxmlformats.org/officeDocument/2006/relationships/slide" Target="slides/slide50.xml"/><Relationship Id="rId8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jpe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78851"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defRPr>
            </a:lvl1pPr>
          </a:lstStyle>
          <a:p>
            <a:pPr>
              <a:defRPr/>
            </a:pPr>
            <a:endParaRPr lang="en-US"/>
          </a:p>
        </p:txBody>
      </p:sp>
      <p:sp>
        <p:nvSpPr>
          <p:cNvPr id="78852"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78853"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Arial" charset="0"/>
              </a:defRPr>
            </a:lvl1pPr>
          </a:lstStyle>
          <a:p>
            <a:pPr>
              <a:defRPr/>
            </a:pPr>
            <a:fld id="{8FEB9EEB-AC0C-41B8-84E9-0373B1DA916C}" type="slidenum">
              <a:rPr lang="en-US"/>
              <a:pPr>
                <a:defRPr/>
              </a:pPr>
              <a:t>‹#›</a:t>
            </a:fld>
            <a:endParaRPr lang="en-US"/>
          </a:p>
        </p:txBody>
      </p:sp>
    </p:spTree>
    <p:extLst>
      <p:ext uri="{BB962C8B-B14F-4D97-AF65-F5344CB8AC3E}">
        <p14:creationId xmlns:p14="http://schemas.microsoft.com/office/powerpoint/2010/main" val="2347091079"/>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4T16:50:50.676"/>
    </inkml:context>
    <inkml:brush xml:id="br0">
      <inkml:brushProperty name="width" value="0.2" units="cm"/>
      <inkml:brushProperty name="height" value="0.2" units="cm"/>
      <inkml:brushProperty name="color" value="#E71224"/>
    </inkml:brush>
  </inkml:definitions>
  <inkml:trace contextRef="#ctx0" brushRef="#br0">1020 2460 24575,'24'1'0,"-1"2"0,43 9 0,-21-3 0,119 22 0,-100-21 0,-30-4 0,55 3 0,16-10 0,56 2 0,-96 12 0,-49-9 0,1 0 0,20 1 0,14-3 0,-24-1 0,0 0 0,28 6 0,-15 0 0,0-1 0,0-2 0,1-2 0,65-6 0,-43-8 0,-45 8 0,-1 0 0,20-1 0,-6 4 0,-5 0 0,49-9 0,36-7 0,-76 13 0,1-2 0,67-19 0,-43 0 0,98-55 0,-35 16 0,-102 52 0,-2-1 0,1-1 0,-2 0 0,18-18 0,-28 25 0,5-4 0,-1-1 0,-1-1 0,0 1 0,14-24 0,-19 28 0,-1-1 0,-1 0 0,0 0 0,0 0 0,-1-1 0,0 1 0,0-1 0,-1 0 0,0-11 0,14-97 0,-6 52 0,2-2 0,-6 37 0,4-57 0,-9 48 0,-2 1 0,-1 0 0,-13-65 0,0 48 0,8 31 0,1-1 0,-5-47 0,10 57 0,-2 0 0,0 0 0,-1 0 0,0 0 0,-1 0 0,-1 1 0,-15-28 0,-7-5 0,-34-44 0,19 30 0,-91-120 0,118 165 0,-1 0 0,-31-22 0,31 27 0,2-1 0,-1-1 0,2 0 0,-16-19 0,-50-72 0,63 81 0,-26-27 0,-7-7 0,43 48 0,-7-9 0,-24-25 0,32 38 0,-1-1 0,0 2 0,-1-1 0,1 1 0,-1 0 0,0 1 0,-10-4 0,-42-13 0,42 16 0,1-1 0,1 0 0,-1-1 0,-17-11 0,15 8 0,0 1 0,0 0 0,-1 2 0,-25-7 0,-25-9 0,13 2 0,-2 3 0,0 2 0,-1 3 0,-1 3 0,0 2 0,0 3 0,-65 3 0,-310 3 0,408 1 0,-1 0 0,1 2 0,0 1 0,0 2 0,0 0 0,1 2 0,0 1 0,0 1 0,1 1 0,1 1 0,0 2 0,1 0 0,1 2 0,0 0 0,1 2 0,-23 24 0,-105 122 0,41-43 0,45-49 0,-86 100 0,86-98 0,-26 27 0,78-88 0,0 0 0,1 0 0,0 1 0,1 1 0,1 0 0,0 0 0,1 1 0,1 0 0,1 0 0,0 1 0,2 0 0,-4 24 0,-3 1 0,7-27 0,0 0 0,-1 17 0,0 2 0,-2-1 0,-11 38 0,-6 25 0,1 4 0,13-61 0,2-1 0,1 2 0,-2 59 0,9-81 0,1 0 0,0-1 0,1 1 0,1-1 0,1 0 0,1 0 0,0 0 0,12 25 0,-8-23 0,0-1 0,1 0 0,2-1 0,0 0 0,0-1 0,2-1 0,0 0 0,1 0 0,0-1 0,2-1 0,21 15 0,-22-19 0,0-1 0,0-1 0,1 0 0,30 9 0,4 2 0,64 32 0,-27-10 0,-64-32 0,0-2 0,49 8 0,-50-10 0,8-1 0,0-1 0,51-2 0,15 0 0,-38 11 335,-9-2-2035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0" hangingPunct="0">
              <a:defRPr sz="1300">
                <a:latin typeface="Arial" charset="0"/>
              </a:defRPr>
            </a:lvl1pPr>
          </a:lstStyle>
          <a:p>
            <a:pPr>
              <a:defRPr/>
            </a:pPr>
            <a:endParaRPr lang="en-US"/>
          </a:p>
        </p:txBody>
      </p:sp>
      <p:sp>
        <p:nvSpPr>
          <p:cNvPr id="80899"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0" hangingPunct="0">
              <a:defRPr sz="1300">
                <a:latin typeface="Arial" charset="0"/>
              </a:defRPr>
            </a:lvl1pPr>
          </a:lstStyle>
          <a:p>
            <a:pPr>
              <a:defRPr/>
            </a:pPr>
            <a:endParaRPr lang="en-US"/>
          </a:p>
        </p:txBody>
      </p:sp>
      <p:sp>
        <p:nvSpPr>
          <p:cNvPr id="2273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0902"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0" hangingPunct="0">
              <a:defRPr sz="1300">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0" hangingPunct="0">
              <a:defRPr sz="1300">
                <a:latin typeface="Arial" charset="0"/>
              </a:defRPr>
            </a:lvl1pPr>
          </a:lstStyle>
          <a:p>
            <a:pPr>
              <a:defRPr/>
            </a:pPr>
            <a:fld id="{0C47849C-5A47-4F1B-8347-87C15C111F98}" type="slidenum">
              <a:rPr lang="en-US"/>
              <a:pPr>
                <a:defRPr/>
              </a:pPr>
              <a:t>‹#›</a:t>
            </a:fld>
            <a:endParaRPr lang="en-US"/>
          </a:p>
        </p:txBody>
      </p:sp>
    </p:spTree>
    <p:extLst>
      <p:ext uri="{BB962C8B-B14F-4D97-AF65-F5344CB8AC3E}">
        <p14:creationId xmlns:p14="http://schemas.microsoft.com/office/powerpoint/2010/main" val="2113909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70460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3594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386CF96-D1CB-4D41-82D0-8389C51CBEB0}" type="slidenum">
              <a:rPr kumimoji="1" lang="en-US" sz="1300" b="0" i="1"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1" lang="en-US" sz="1300" b="0" i="1"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09508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2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5738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9810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737476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835518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411596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4873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5148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fld id="{5918B60F-A6EC-4EB1-BC1F-FE4FE6831699}" type="slidenum">
              <a:rPr kumimoji="0" lang="en-US"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20000"/>
                </a:spcBef>
                <a:spcAft>
                  <a:spcPct val="0"/>
                </a:spcAft>
                <a:buClrTx/>
                <a:buSzTx/>
                <a:buFontTx/>
                <a:buNone/>
                <a:tabLst/>
                <a:defRPr/>
              </a:pPr>
              <a:t>48</a:t>
            </a:fld>
            <a:endParaRPr kumimoji="0" lang="en-US"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91A427D-9773-4348-926E-8519155A69DC}" type="slidenum">
              <a:rPr kumimoji="0" lang="en-US" sz="1300" b="0" i="0" u="none" strike="noStrike" kern="1200" cap="none" spc="0" normalizeH="0" baseline="0" noProof="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en-US" sz="13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16686C9-70EB-4D30-93CE-FF83B8F7A0D7}" type="slidenum">
              <a:rPr lang="en-US"/>
              <a:pPr>
                <a:defRPr/>
              </a:pPr>
              <a:t>‹#›</a:t>
            </a:fld>
            <a:endParaRPr lang="en-US"/>
          </a:p>
        </p:txBody>
      </p:sp>
    </p:spTree>
    <p:extLst>
      <p:ext uri="{BB962C8B-B14F-4D97-AF65-F5344CB8AC3E}">
        <p14:creationId xmlns:p14="http://schemas.microsoft.com/office/powerpoint/2010/main" val="10007263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ltGray">
            <a:xfrm>
              <a:off x="0" y="4032"/>
              <a:ext cx="5760" cy="96"/>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6" name="Rectangle 4" descr="mutegras"/>
            <p:cNvSpPr>
              <a:spLocks noChangeArrowheads="1"/>
            </p:cNvSpPr>
            <p:nvPr/>
          </p:nvSpPr>
          <p:spPr bwMode="ltGray">
            <a:xfrm>
              <a:off x="0" y="0"/>
              <a:ext cx="5760" cy="2304"/>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7" name="Line 5"/>
            <p:cNvSpPr>
              <a:spLocks noChangeShapeType="1"/>
            </p:cNvSpPr>
            <p:nvPr/>
          </p:nvSpPr>
          <p:spPr bwMode="ltGray">
            <a:xfrm>
              <a:off x="0" y="2304"/>
              <a:ext cx="5760" cy="1"/>
            </a:xfrm>
            <a:prstGeom prst="line">
              <a:avLst/>
            </a:prstGeom>
            <a:noFill/>
            <a:ln w="19050">
              <a:solidFill>
                <a:schemeClr val="bg2"/>
              </a:solidFill>
              <a:round/>
              <a:headEnd/>
              <a:tailEnd/>
            </a:ln>
          </p:spPr>
          <p:txBody>
            <a:bodyPr wrap="none" anchor="ctr"/>
            <a:lstStyle/>
            <a:p>
              <a:pPr>
                <a:defRPr/>
              </a:pPr>
              <a:endParaRPr lang="en-US"/>
            </a:p>
          </p:txBody>
        </p:sp>
        <p:sp>
          <p:nvSpPr>
            <p:cNvPr id="8" name="Rectangle 6" descr="mutegras"/>
            <p:cNvSpPr>
              <a:spLocks noChangeArrowheads="1"/>
            </p:cNvSpPr>
            <p:nvPr/>
          </p:nvSpPr>
          <p:spPr bwMode="ltGray">
            <a:xfrm>
              <a:off x="0" y="4128"/>
              <a:ext cx="5760" cy="192"/>
            </a:xfrm>
            <a:prstGeom prst="rect">
              <a:avLst/>
            </a:prstGeom>
            <a:blipFill dpi="0" rotWithShape="0">
              <a:blip r:embed="rId2" cstate="print"/>
              <a:srcRect/>
              <a:tile tx="0" ty="0" sx="100000" sy="100000" flip="none" algn="tl"/>
            </a:blipFill>
            <a:ln w="9525">
              <a:noFill/>
              <a:miter lim="800000"/>
              <a:headEnd/>
              <a:tailEnd/>
            </a:ln>
          </p:spPr>
          <p:txBody>
            <a:bodyPr wrap="none" anchor="ctr"/>
            <a:lstStyle/>
            <a:p>
              <a:pPr>
                <a:defRPr/>
              </a:pPr>
              <a:endParaRPr lang="en-US"/>
            </a:p>
          </p:txBody>
        </p:sp>
        <p:sp>
          <p:nvSpPr>
            <p:cNvPr id="9" name="Line 7"/>
            <p:cNvSpPr>
              <a:spLocks noChangeShapeType="1"/>
            </p:cNvSpPr>
            <p:nvPr/>
          </p:nvSpPr>
          <p:spPr bwMode="ltGray">
            <a:xfrm>
              <a:off x="0" y="4128"/>
              <a:ext cx="5760" cy="1"/>
            </a:xfrm>
            <a:prstGeom prst="line">
              <a:avLst/>
            </a:prstGeom>
            <a:noFill/>
            <a:ln w="19050">
              <a:solidFill>
                <a:schemeClr val="bg2"/>
              </a:solidFill>
              <a:round/>
              <a:headEnd/>
              <a:tailEnd/>
            </a:ln>
          </p:spPr>
          <p:txBody>
            <a:bodyPr wrap="none" anchor="ctr"/>
            <a:lstStyle/>
            <a:p>
              <a:pPr>
                <a:defRPr/>
              </a:pPr>
              <a:endParaRPr lang="en-US"/>
            </a:p>
          </p:txBody>
        </p:sp>
        <p:sp>
          <p:nvSpPr>
            <p:cNvPr id="10" name="Rectangle 8"/>
            <p:cNvSpPr>
              <a:spLocks noChangeArrowheads="1"/>
            </p:cNvSpPr>
            <p:nvPr/>
          </p:nvSpPr>
          <p:spPr bwMode="ltGray">
            <a:xfrm>
              <a:off x="384" y="1584"/>
              <a:ext cx="5376" cy="432"/>
            </a:xfrm>
            <a:prstGeom prst="rect">
              <a:avLst/>
            </a:prstGeom>
            <a:solidFill>
              <a:schemeClr val="hlink">
                <a:alpha val="50000"/>
              </a:schemeClr>
            </a:solidFill>
            <a:ln w="9525">
              <a:noFill/>
              <a:miter lim="800000"/>
              <a:headEnd/>
              <a:tailEnd/>
            </a:ln>
          </p:spPr>
          <p:txBody>
            <a:bodyPr wrap="none" anchor="ctr"/>
            <a:lstStyle/>
            <a:p>
              <a:pPr>
                <a:defRPr/>
              </a:pPr>
              <a:endParaRPr lang="en-US"/>
            </a:p>
          </p:txBody>
        </p:sp>
      </p:grpSp>
      <p:sp>
        <p:nvSpPr>
          <p:cNvPr id="253961" name="Rectangle 9"/>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253962" name="Rectangle 10"/>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11" name="Rectangle 11"/>
          <p:cNvSpPr>
            <a:spLocks noGrp="1" noChangeArrowheads="1"/>
          </p:cNvSpPr>
          <p:nvPr>
            <p:ph type="dt" sz="half" idx="10"/>
          </p:nvPr>
        </p:nvSpPr>
        <p:spPr>
          <a:xfrm>
            <a:off x="685800" y="6248400"/>
            <a:ext cx="1905000" cy="457200"/>
          </a:xfrm>
        </p:spPr>
        <p:txBody>
          <a:bodyPr/>
          <a:lstStyle>
            <a:lvl1pPr>
              <a:defRPr>
                <a:solidFill>
                  <a:srgbClr val="003300"/>
                </a:solidFill>
              </a:defRPr>
            </a:lvl1pPr>
          </a:lstStyle>
          <a:p>
            <a:pPr>
              <a:defRPr/>
            </a:pPr>
            <a:endParaRPr lang="en-US"/>
          </a:p>
        </p:txBody>
      </p:sp>
      <p:sp>
        <p:nvSpPr>
          <p:cNvPr id="12" name="Rectangle 12"/>
          <p:cNvSpPr>
            <a:spLocks noGrp="1" noChangeArrowheads="1"/>
          </p:cNvSpPr>
          <p:nvPr>
            <p:ph type="ftr" sz="quarter" idx="11"/>
          </p:nvPr>
        </p:nvSpPr>
        <p:spPr>
          <a:xfrm>
            <a:off x="3124200" y="6248400"/>
            <a:ext cx="2895600" cy="457200"/>
          </a:xfrm>
        </p:spPr>
        <p:txBody>
          <a:bodyPr/>
          <a:lstStyle>
            <a:lvl1pPr>
              <a:defRPr>
                <a:solidFill>
                  <a:srgbClr val="003300"/>
                </a:solidFill>
              </a:defRPr>
            </a:lvl1pPr>
          </a:lstStyle>
          <a:p>
            <a:pPr>
              <a:defRPr/>
            </a:pPr>
            <a:endParaRPr lang="en-US"/>
          </a:p>
        </p:txBody>
      </p:sp>
      <p:sp>
        <p:nvSpPr>
          <p:cNvPr id="13" name="Rectangle 13"/>
          <p:cNvSpPr>
            <a:spLocks noGrp="1" noChangeArrowheads="1"/>
          </p:cNvSpPr>
          <p:nvPr>
            <p:ph type="sldNum" sz="quarter" idx="12"/>
          </p:nvPr>
        </p:nvSpPr>
        <p:spPr>
          <a:xfrm>
            <a:off x="6553200" y="6248400"/>
            <a:ext cx="1905000" cy="457200"/>
          </a:xfrm>
        </p:spPr>
        <p:txBody>
          <a:bodyPr/>
          <a:lstStyle>
            <a:lvl1pPr>
              <a:defRPr>
                <a:solidFill>
                  <a:srgbClr val="003300"/>
                </a:solidFill>
              </a:defRPr>
            </a:lvl1pPr>
          </a:lstStyle>
          <a:p>
            <a:pPr>
              <a:defRPr/>
            </a:pPr>
            <a:fld id="{9253D285-AD05-4CA6-AA29-2AE44139142C}" type="slidenum">
              <a:rPr lang="en-US"/>
              <a:pPr>
                <a:defRPr/>
              </a:pPr>
              <a:t>‹#›</a:t>
            </a:fld>
            <a:endParaRPr lang="en-US"/>
          </a:p>
        </p:txBody>
      </p:sp>
    </p:spTree>
    <p:extLst>
      <p:ext uri="{BB962C8B-B14F-4D97-AF65-F5344CB8AC3E}">
        <p14:creationId xmlns:p14="http://schemas.microsoft.com/office/powerpoint/2010/main" val="1546784485"/>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14874455-EFDB-4C93-9800-EE6086B1C74D}" type="slidenum">
              <a:rPr lang="en-US"/>
              <a:pPr>
                <a:defRPr/>
              </a:pPr>
              <a:t>‹#›</a:t>
            </a:fld>
            <a:endParaRPr lang="en-US"/>
          </a:p>
        </p:txBody>
      </p:sp>
    </p:spTree>
    <p:extLst>
      <p:ext uri="{BB962C8B-B14F-4D97-AF65-F5344CB8AC3E}">
        <p14:creationId xmlns:p14="http://schemas.microsoft.com/office/powerpoint/2010/main" val="2424652111"/>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2469524-BD52-4BB8-A256-CF78559B1626}" type="slidenum">
              <a:rPr lang="en-US"/>
              <a:pPr>
                <a:defRPr/>
              </a:pPr>
              <a:t>‹#›</a:t>
            </a:fld>
            <a:endParaRPr lang="en-US"/>
          </a:p>
        </p:txBody>
      </p:sp>
    </p:spTree>
    <p:extLst>
      <p:ext uri="{BB962C8B-B14F-4D97-AF65-F5344CB8AC3E}">
        <p14:creationId xmlns:p14="http://schemas.microsoft.com/office/powerpoint/2010/main" val="25625280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4943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1B53F68-DAE0-48AD-AA66-2BCC4E95481B}" type="slidenum">
              <a:rPr lang="en-US"/>
              <a:pPr>
                <a:defRPr/>
              </a:pPr>
              <a:t>‹#›</a:t>
            </a:fld>
            <a:endParaRPr lang="en-US"/>
          </a:p>
        </p:txBody>
      </p:sp>
    </p:spTree>
    <p:extLst>
      <p:ext uri="{BB962C8B-B14F-4D97-AF65-F5344CB8AC3E}">
        <p14:creationId xmlns:p14="http://schemas.microsoft.com/office/powerpoint/2010/main" val="207097000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dt" sz="half" idx="10"/>
          </p:nvPr>
        </p:nvSpPr>
        <p:spPr>
          <a:ln/>
        </p:spPr>
        <p:txBody>
          <a:bodyPr/>
          <a:lstStyle>
            <a:lvl1pPr>
              <a:defRPr/>
            </a:lvl1pPr>
          </a:lstStyle>
          <a:p>
            <a:pPr>
              <a:defRPr/>
            </a:pPr>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
        <p:nvSpPr>
          <p:cNvPr id="9" name="Rectangle 12"/>
          <p:cNvSpPr>
            <a:spLocks noGrp="1" noChangeArrowheads="1"/>
          </p:cNvSpPr>
          <p:nvPr>
            <p:ph type="sldNum" sz="quarter" idx="12"/>
          </p:nvPr>
        </p:nvSpPr>
        <p:spPr>
          <a:ln/>
        </p:spPr>
        <p:txBody>
          <a:bodyPr/>
          <a:lstStyle>
            <a:lvl1pPr>
              <a:defRPr/>
            </a:lvl1pPr>
          </a:lstStyle>
          <a:p>
            <a:pPr>
              <a:defRPr/>
            </a:pPr>
            <a:fld id="{D09D22CF-C1E6-46B6-82D3-390D2EC60038}" type="slidenum">
              <a:rPr lang="en-US"/>
              <a:pPr>
                <a:defRPr/>
              </a:pPr>
              <a:t>‹#›</a:t>
            </a:fld>
            <a:endParaRPr lang="en-US"/>
          </a:p>
        </p:txBody>
      </p:sp>
    </p:spTree>
    <p:extLst>
      <p:ext uri="{BB962C8B-B14F-4D97-AF65-F5344CB8AC3E}">
        <p14:creationId xmlns:p14="http://schemas.microsoft.com/office/powerpoint/2010/main" val="2057839509"/>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dt" sz="half" idx="10"/>
          </p:nvPr>
        </p:nvSpPr>
        <p:spPr>
          <a:ln/>
        </p:spPr>
        <p:txBody>
          <a:bodyPr/>
          <a:lstStyle>
            <a:lvl1pPr>
              <a:defRPr/>
            </a:lvl1pPr>
          </a:lstStyle>
          <a:p>
            <a:pPr>
              <a:defRPr/>
            </a:pPr>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
        <p:nvSpPr>
          <p:cNvPr id="5" name="Rectangle 12"/>
          <p:cNvSpPr>
            <a:spLocks noGrp="1" noChangeArrowheads="1"/>
          </p:cNvSpPr>
          <p:nvPr>
            <p:ph type="sldNum" sz="quarter" idx="12"/>
          </p:nvPr>
        </p:nvSpPr>
        <p:spPr>
          <a:ln/>
        </p:spPr>
        <p:txBody>
          <a:bodyPr/>
          <a:lstStyle>
            <a:lvl1pPr>
              <a:defRPr/>
            </a:lvl1pPr>
          </a:lstStyle>
          <a:p>
            <a:pPr>
              <a:defRPr/>
            </a:pPr>
            <a:fld id="{72A617E2-52AF-4965-9CA0-40160DDDFE1B}" type="slidenum">
              <a:rPr lang="en-US"/>
              <a:pPr>
                <a:defRPr/>
              </a:pPr>
              <a:t>‹#›</a:t>
            </a:fld>
            <a:endParaRPr lang="en-US"/>
          </a:p>
        </p:txBody>
      </p:sp>
    </p:spTree>
    <p:extLst>
      <p:ext uri="{BB962C8B-B14F-4D97-AF65-F5344CB8AC3E}">
        <p14:creationId xmlns:p14="http://schemas.microsoft.com/office/powerpoint/2010/main" val="1846554177"/>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
        <p:nvSpPr>
          <p:cNvPr id="4" name="Rectangle 12"/>
          <p:cNvSpPr>
            <a:spLocks noGrp="1" noChangeArrowheads="1"/>
          </p:cNvSpPr>
          <p:nvPr>
            <p:ph type="sldNum" sz="quarter" idx="12"/>
          </p:nvPr>
        </p:nvSpPr>
        <p:spPr>
          <a:ln/>
        </p:spPr>
        <p:txBody>
          <a:bodyPr/>
          <a:lstStyle>
            <a:lvl1pPr>
              <a:defRPr/>
            </a:lvl1pPr>
          </a:lstStyle>
          <a:p>
            <a:pPr>
              <a:defRPr/>
            </a:pPr>
            <a:fld id="{2AC7A9F2-7BA4-43A3-B132-D84955A529B1}" type="slidenum">
              <a:rPr lang="en-US"/>
              <a:pPr>
                <a:defRPr/>
              </a:pPr>
              <a:t>‹#›</a:t>
            </a:fld>
            <a:endParaRPr lang="en-US"/>
          </a:p>
        </p:txBody>
      </p:sp>
    </p:spTree>
    <p:extLst>
      <p:ext uri="{BB962C8B-B14F-4D97-AF65-F5344CB8AC3E}">
        <p14:creationId xmlns:p14="http://schemas.microsoft.com/office/powerpoint/2010/main" val="180855356"/>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8FC287B6-DEA7-4EC4-81F9-1E21AFD19D5E}" type="slidenum">
              <a:rPr lang="en-US"/>
              <a:pPr>
                <a:defRPr/>
              </a:pPr>
              <a:t>‹#›</a:t>
            </a:fld>
            <a:endParaRPr lang="en-US"/>
          </a:p>
        </p:txBody>
      </p:sp>
    </p:spTree>
    <p:extLst>
      <p:ext uri="{BB962C8B-B14F-4D97-AF65-F5344CB8AC3E}">
        <p14:creationId xmlns:p14="http://schemas.microsoft.com/office/powerpoint/2010/main" val="977766592"/>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
        <p:nvSpPr>
          <p:cNvPr id="7" name="Rectangle 12"/>
          <p:cNvSpPr>
            <a:spLocks noGrp="1" noChangeArrowheads="1"/>
          </p:cNvSpPr>
          <p:nvPr>
            <p:ph type="sldNum" sz="quarter" idx="12"/>
          </p:nvPr>
        </p:nvSpPr>
        <p:spPr>
          <a:ln/>
        </p:spPr>
        <p:txBody>
          <a:bodyPr/>
          <a:lstStyle>
            <a:lvl1pPr>
              <a:defRPr/>
            </a:lvl1pPr>
          </a:lstStyle>
          <a:p>
            <a:pPr>
              <a:defRPr/>
            </a:pPr>
            <a:fld id="{74F99405-13BB-427C-A9AD-4D08D7903685}" type="slidenum">
              <a:rPr lang="en-US"/>
              <a:pPr>
                <a:defRPr/>
              </a:pPr>
              <a:t>‹#›</a:t>
            </a:fld>
            <a:endParaRPr lang="en-US"/>
          </a:p>
        </p:txBody>
      </p:sp>
    </p:spTree>
    <p:extLst>
      <p:ext uri="{BB962C8B-B14F-4D97-AF65-F5344CB8AC3E}">
        <p14:creationId xmlns:p14="http://schemas.microsoft.com/office/powerpoint/2010/main" val="299057890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B09F0025-987F-4F3F-B211-CA34F75329DC}" type="slidenum">
              <a:rPr lang="en-US"/>
              <a:pPr>
                <a:defRPr/>
              </a:pPr>
              <a:t>‹#›</a:t>
            </a:fld>
            <a:endParaRPr lang="en-US"/>
          </a:p>
        </p:txBody>
      </p:sp>
    </p:spTree>
    <p:extLst>
      <p:ext uri="{BB962C8B-B14F-4D97-AF65-F5344CB8AC3E}">
        <p14:creationId xmlns:p14="http://schemas.microsoft.com/office/powerpoint/2010/main" val="2841794118"/>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6594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04800"/>
            <a:ext cx="5676900" cy="56594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ln/>
        </p:spPr>
        <p:txBody>
          <a:bodyPr/>
          <a:lstStyle>
            <a:lvl1pPr>
              <a:defRPr/>
            </a:lvl1pPr>
          </a:lstStyle>
          <a:p>
            <a:pPr>
              <a:defRPr/>
            </a:pPr>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
        <p:nvSpPr>
          <p:cNvPr id="6" name="Rectangle 12"/>
          <p:cNvSpPr>
            <a:spLocks noGrp="1" noChangeArrowheads="1"/>
          </p:cNvSpPr>
          <p:nvPr>
            <p:ph type="sldNum" sz="quarter" idx="12"/>
          </p:nvPr>
        </p:nvSpPr>
        <p:spPr>
          <a:ln/>
        </p:spPr>
        <p:txBody>
          <a:bodyPr/>
          <a:lstStyle>
            <a:lvl1pPr>
              <a:defRPr/>
            </a:lvl1pPr>
          </a:lstStyle>
          <a:p>
            <a:pPr>
              <a:defRPr/>
            </a:pPr>
            <a:fld id="{79D0E9B0-6C79-46B1-ABA3-8F9943558595}" type="slidenum">
              <a:rPr lang="en-US"/>
              <a:pPr>
                <a:defRPr/>
              </a:pPr>
              <a:t>‹#›</a:t>
            </a:fld>
            <a:endParaRPr lang="en-US"/>
          </a:p>
        </p:txBody>
      </p:sp>
    </p:spTree>
    <p:extLst>
      <p:ext uri="{BB962C8B-B14F-4D97-AF65-F5344CB8AC3E}">
        <p14:creationId xmlns:p14="http://schemas.microsoft.com/office/powerpoint/2010/main" val="206574915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extLst>
      <p:ext uri="{BB962C8B-B14F-4D97-AF65-F5344CB8AC3E}">
        <p14:creationId xmlns:p14="http://schemas.microsoft.com/office/powerpoint/2010/main" val="1984418215"/>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extLst>
      <p:ext uri="{BB962C8B-B14F-4D97-AF65-F5344CB8AC3E}">
        <p14:creationId xmlns:p14="http://schemas.microsoft.com/office/powerpoint/2010/main" val="1749272121"/>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extLst>
      <p:ext uri="{BB962C8B-B14F-4D97-AF65-F5344CB8AC3E}">
        <p14:creationId xmlns:p14="http://schemas.microsoft.com/office/powerpoint/2010/main" val="3627555279"/>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6"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40"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extLst>
      <p:ext uri="{BB962C8B-B14F-4D97-AF65-F5344CB8AC3E}">
        <p14:creationId xmlns:p14="http://schemas.microsoft.com/office/powerpoint/2010/main" val="2084446942"/>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extLst>
      <p:ext uri="{BB962C8B-B14F-4D97-AF65-F5344CB8AC3E}">
        <p14:creationId xmlns:p14="http://schemas.microsoft.com/office/powerpoint/2010/main" val="2349549666"/>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extLst>
      <p:ext uri="{BB962C8B-B14F-4D97-AF65-F5344CB8AC3E}">
        <p14:creationId xmlns:p14="http://schemas.microsoft.com/office/powerpoint/2010/main" val="47507161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extLst>
      <p:ext uri="{BB962C8B-B14F-4D97-AF65-F5344CB8AC3E}">
        <p14:creationId xmlns:p14="http://schemas.microsoft.com/office/powerpoint/2010/main" val="317442909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063"/>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extLst>
      <p:ext uri="{BB962C8B-B14F-4D97-AF65-F5344CB8AC3E}">
        <p14:creationId xmlns:p14="http://schemas.microsoft.com/office/powerpoint/2010/main" val="775146161"/>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A1FFA3F-0529-47EE-AF88-438232F16B2F}"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extLst>
      <p:ext uri="{BB962C8B-B14F-4D97-AF65-F5344CB8AC3E}">
        <p14:creationId xmlns:p14="http://schemas.microsoft.com/office/powerpoint/2010/main" val="3493924603"/>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extLst>
      <p:ext uri="{BB962C8B-B14F-4D97-AF65-F5344CB8AC3E}">
        <p14:creationId xmlns:p14="http://schemas.microsoft.com/office/powerpoint/2010/main" val="1872911751"/>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07"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extLst>
      <p:ext uri="{BB962C8B-B14F-4D97-AF65-F5344CB8AC3E}">
        <p14:creationId xmlns:p14="http://schemas.microsoft.com/office/powerpoint/2010/main" val="315565889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6C6797D-333A-4C39-B5D1-96373ADC429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2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CA95195-6071-4C8F-85D5-A9298C7D7ED4}"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292821-B1E5-4D3E-ABF9-D495292D4186}"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8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8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22532446-A9E8-4F0F-A87F-856B24F33D88}"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51BE6C5-F862-431A-A625-9D1A8DC307DE}"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2E96AE-28E5-4C2B-814A-AC280434BAE7}"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94B4F53-C1EF-4049-9C80-91A8783D320A}"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3063A11C-B25D-46F8-B798-36A813BEB910}"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04ECC4B-5B79-4AE2-AF62-15C7F2F1D6B9}"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66"/>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66"/>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400" kern="1200">
              <a:solidFill>
                <a:srgbClr val="000000"/>
              </a:solidFill>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400" kern="1200">
              <a:solidFill>
                <a:srgbClr val="000000"/>
              </a:solidFill>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0C7806D5-08C1-41C8-BE9F-898D222DB952}" type="slidenum">
              <a:rPr lang="en-US" sz="1400" kern="1200">
                <a:solidFill>
                  <a:srgbClr val="000000"/>
                </a:solidFill>
                <a:latin typeface="Arial"/>
                <a:ea typeface="+mn-ea"/>
                <a:cs typeface="+mn-cs"/>
              </a:rPr>
              <a:pPr algn="r" rtl="0" fontAlgn="base">
                <a:spcBef>
                  <a:spcPct val="0"/>
                </a:spcBef>
                <a:spcAft>
                  <a:spcPct val="0"/>
                </a:spcAft>
                <a:defRPr/>
              </a:pPr>
              <a:t>‹#›</a:t>
            </a:fld>
            <a:endParaRPr lang="en-US" sz="1400" kern="1200">
              <a:solidFill>
                <a:srgbClr val="000000"/>
              </a:solidFill>
              <a:latin typeface="Arial"/>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3C13A8C5-F07E-4F02-90F0-68B3056E7461}" type="slidenum">
              <a:rPr lang="en-US"/>
              <a:pPr>
                <a:defRPr/>
              </a:pPr>
              <a:t>‹#›</a:t>
            </a:fld>
            <a:endParaRPr 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6D9753-DFAA-467E-B6A8-7AC10202D95C}" type="slidenum">
              <a:rPr lang="en-US"/>
              <a:pPr>
                <a:defRPr/>
              </a:pPr>
              <a:t>‹#›</a:t>
            </a:fld>
            <a:endParaRPr 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700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CAF194-115D-464E-80CA-38ED1B402C3C}" type="slidenum">
              <a:rPr lang="en-US"/>
              <a:pPr>
                <a:defRPr/>
              </a:pPr>
              <a:t>‹#›</a:t>
            </a:fld>
            <a:endParaRPr lang="en-US"/>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54"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8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918181-EB60-4C3D-A99D-86E2D3A1C87F}" type="slidenum">
              <a:rPr lang="en-US"/>
              <a:pPr>
                <a:defRPr/>
              </a:pPr>
              <a:t>‹#›</a:t>
            </a:fld>
            <a:endParaRPr 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FA7561-5AD5-4908-AE28-BD47296DCCDD}" type="slidenum">
              <a:rPr lang="en-US"/>
              <a:pPr>
                <a:defRPr/>
              </a:pPr>
              <a:t>‹#›</a:t>
            </a:fld>
            <a:endParaRPr 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5A747C-20ED-4ADA-A381-5DAC7DEBE432}" type="slidenum">
              <a:rPr lang="en-US"/>
              <a:pPr>
                <a:defRPr/>
              </a:pPr>
              <a:t>‹#›</a:t>
            </a:fld>
            <a:endParaRPr 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A228BD-26A4-48CC-89FB-1FE31C7B66AE}"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59"/>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AF096F-6DDE-4EE2-A998-DA737CECF179}" type="slidenum">
              <a:rPr lang="en-US"/>
              <a:pPr>
                <a:defRPr/>
              </a:pPr>
              <a:t>‹#›</a:t>
            </a:fld>
            <a:endParaRPr 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C70C6F-B78E-4E07-91AA-EA6D1E71932D}" type="slidenum">
              <a:rPr lang="en-US"/>
              <a:pPr>
                <a:defRPr/>
              </a:pPr>
              <a:t>‹#›</a:t>
            </a:fld>
            <a:endParaRPr 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D7E27B1-0C1E-45C8-AC93-DC11C8F2B883}" type="slidenum">
              <a:rPr lang="en-US"/>
              <a:pPr>
                <a:defRPr/>
              </a:pPr>
              <a:t>‹#›</a:t>
            </a:fld>
            <a:endParaRPr 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FFDDC9-2EB8-4D30-BFAF-0377EA617854}" type="slidenum">
              <a:rPr lang="en-US"/>
              <a:pPr>
                <a:defRPr/>
              </a:pPr>
              <a:t>‹#›</a:t>
            </a:fld>
            <a:endParaRPr 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307202"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307203"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9B949A82-6A3C-4E31-85C2-4E862D74151F}" type="slidenum">
              <a:rPr lang="en-US"/>
              <a:pPr>
                <a:defRPr/>
              </a:pPr>
              <a:t>‹#›</a:t>
            </a:fld>
            <a:endParaRPr 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97C9A2A-CAB2-4BF9-B4D9-39B42C5B9E03}"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7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DFAD22-7A8B-4D4A-A7F3-EBD26704469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38"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72" y="1885950"/>
            <a:ext cx="4021667" cy="4171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B40E61-5E41-4C59-AEEC-F8CC797E9C4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CBA9164-903E-42E2-BF78-DCB383641F1D}"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A17F5E-362E-414C-99DC-70A48150DEAE}"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DD10D82-8482-4D6F-A7DA-B7B9BF571775}"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756" y="273127"/>
            <a:ext cx="51110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A19B19-5454-4893-9B4C-CA613B09A662}"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F62408-86DB-468F-B1A0-B8CC21D1A3D1}"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088365-24E9-4185-A3D8-3C3C28A392D7}"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25"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5E574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5E574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DB8C24A-3B56-4F59-8404-FBC5C7B292A4}" type="slidenum">
              <a:rPr lang="en-US">
                <a:solidFill>
                  <a:srgbClr val="5E574E"/>
                </a:solidFill>
              </a:rPr>
              <a:pPr>
                <a:defRPr/>
              </a:pPr>
              <a:t>‹#›</a:t>
            </a:fld>
            <a:endParaRPr lang="en-US">
              <a:solidFill>
                <a:srgbClr val="5E574E"/>
              </a:solidFill>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CF13B2-1104-40C1-A3DF-E4CA1C9F99E7}" type="slidenum">
              <a:rPr lang="en-US"/>
              <a:pPr>
                <a:defRPr/>
              </a:pPr>
              <a:t>‹#›</a:t>
            </a:fld>
            <a:endParaRPr lang="en-US"/>
          </a:p>
        </p:txBody>
      </p:sp>
    </p:spTree>
    <p:extLst>
      <p:ext uri="{BB962C8B-B14F-4D97-AF65-F5344CB8AC3E}">
        <p14:creationId xmlns:p14="http://schemas.microsoft.com/office/powerpoint/2010/main" val="18872778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B4AEB6-FAD4-4E02-834A-F9F0F5BBED9B}" type="slidenum">
              <a:rPr lang="en-US"/>
              <a:pPr>
                <a:defRPr/>
              </a:pPr>
              <a:t>‹#›</a:t>
            </a:fld>
            <a:endParaRPr lang="en-US"/>
          </a:p>
        </p:txBody>
      </p:sp>
    </p:spTree>
    <p:extLst>
      <p:ext uri="{BB962C8B-B14F-4D97-AF65-F5344CB8AC3E}">
        <p14:creationId xmlns:p14="http://schemas.microsoft.com/office/powerpoint/2010/main" val="36632876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F4D809-7AB2-4B37-8B84-246B0EC101E2}" type="slidenum">
              <a:rPr lang="en-US"/>
              <a:pPr>
                <a:defRPr/>
              </a:pPr>
              <a:t>‹#›</a:t>
            </a:fld>
            <a:endParaRPr lang="en-US"/>
          </a:p>
        </p:txBody>
      </p:sp>
    </p:spTree>
    <p:extLst>
      <p:ext uri="{BB962C8B-B14F-4D97-AF65-F5344CB8AC3E}">
        <p14:creationId xmlns:p14="http://schemas.microsoft.com/office/powerpoint/2010/main" val="8066856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65829-95B1-4346-BD21-D91C4A7FC255}" type="slidenum">
              <a:rPr lang="en-US"/>
              <a:pPr>
                <a:defRPr/>
              </a:pPr>
              <a:t>‹#›</a:t>
            </a:fld>
            <a:endParaRPr lang="en-US"/>
          </a:p>
        </p:txBody>
      </p:sp>
    </p:spTree>
    <p:extLst>
      <p:ext uri="{BB962C8B-B14F-4D97-AF65-F5344CB8AC3E}">
        <p14:creationId xmlns:p14="http://schemas.microsoft.com/office/powerpoint/2010/main" val="34613055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extLst>
      <p:ext uri="{BB962C8B-B14F-4D97-AF65-F5344CB8AC3E}">
        <p14:creationId xmlns:p14="http://schemas.microsoft.com/office/powerpoint/2010/main" val="25123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21FF50-5117-4456-A946-5722B6974BD3}"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extLst>
      <p:ext uri="{BB962C8B-B14F-4D97-AF65-F5344CB8AC3E}">
        <p14:creationId xmlns:p14="http://schemas.microsoft.com/office/powerpoint/2010/main" val="13326778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extLst>
      <p:ext uri="{BB962C8B-B14F-4D97-AF65-F5344CB8AC3E}">
        <p14:creationId xmlns:p14="http://schemas.microsoft.com/office/powerpoint/2010/main" val="9901975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extLst>
      <p:ext uri="{BB962C8B-B14F-4D97-AF65-F5344CB8AC3E}">
        <p14:creationId xmlns:p14="http://schemas.microsoft.com/office/powerpoint/2010/main" val="29968228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extLst>
      <p:ext uri="{BB962C8B-B14F-4D97-AF65-F5344CB8AC3E}">
        <p14:creationId xmlns:p14="http://schemas.microsoft.com/office/powerpoint/2010/main" val="25365510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F1FB0C-3862-421B-A059-DF544CA6F2A1}" type="slidenum">
              <a:rPr lang="en-US"/>
              <a:pPr>
                <a:defRPr/>
              </a:pPr>
              <a:t>‹#›</a:t>
            </a:fld>
            <a:endParaRPr lang="en-US"/>
          </a:p>
        </p:txBody>
      </p:sp>
    </p:spTree>
    <p:extLst>
      <p:ext uri="{BB962C8B-B14F-4D97-AF65-F5344CB8AC3E}">
        <p14:creationId xmlns:p14="http://schemas.microsoft.com/office/powerpoint/2010/main" val="13166354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14FD8-3282-4E9F-9A5C-E74BE7D5B819}" type="slidenum">
              <a:rPr lang="en-US"/>
              <a:pPr>
                <a:defRPr/>
              </a:pPr>
              <a:t>‹#›</a:t>
            </a:fld>
            <a:endParaRPr lang="en-US"/>
          </a:p>
        </p:txBody>
      </p:sp>
    </p:spTree>
    <p:extLst>
      <p:ext uri="{BB962C8B-B14F-4D97-AF65-F5344CB8AC3E}">
        <p14:creationId xmlns:p14="http://schemas.microsoft.com/office/powerpoint/2010/main" val="2434807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06405" indent="0" algn="ctr">
              <a:buNone/>
              <a:defRPr/>
            </a:lvl2pPr>
            <a:lvl3pPr marL="812810" indent="0" algn="ctr">
              <a:buNone/>
              <a:defRPr/>
            </a:lvl3pPr>
            <a:lvl4pPr marL="1219215" indent="0" algn="ctr">
              <a:buNone/>
              <a:defRPr/>
            </a:lvl4pPr>
            <a:lvl5pPr marL="1625620" indent="0" algn="ctr">
              <a:buNone/>
              <a:defRPr/>
            </a:lvl5pPr>
            <a:lvl6pPr marL="2032025" indent="0" algn="ctr">
              <a:buNone/>
              <a:defRPr/>
            </a:lvl6pPr>
            <a:lvl7pPr marL="2438430" indent="0" algn="ctr">
              <a:buNone/>
              <a:defRPr/>
            </a:lvl7pPr>
            <a:lvl8pPr marL="2844836" indent="0" algn="ctr">
              <a:buNone/>
              <a:defRPr/>
            </a:lvl8pPr>
            <a:lvl9pPr marL="325124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CD5A15-DD98-4E06-84A4-CC8985EED6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95905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92CCBB-B48C-4688-AA99-401A53C4BFB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31199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126867-E981-479C-B990-1C00008F96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2716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3" y="160020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39733" y="1600206"/>
            <a:ext cx="4047067" cy="4525963"/>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5463DA-9758-4977-9A58-FCAC9CABD4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618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FC8401B-7D02-4BD4-9E48-E2971190C37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BFF9779-67C1-45C2-BCA9-C99A5D6DCE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57852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1DFA063-A919-4412-A0B8-603E388762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7551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3D1D87F-5718-472C-969E-198112277A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38605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nchor="b"/>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7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6BF5D3-0594-4D90-8AFF-B8BB576B8A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10406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nchor="b"/>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8D058C3-CB48-408C-ABE9-3868B06DC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64719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1F76E6-6999-4AF9-B9E9-6DAB290D2F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72400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11" y="274659"/>
            <a:ext cx="603673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AC201C-3D4C-47EC-825F-FA435D9169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17386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paint"/>
          <p:cNvPicPr>
            <a:picLocks noChangeAspect="1" noChangeArrowheads="1"/>
          </p:cNvPicPr>
          <p:nvPr/>
        </p:nvPicPr>
        <p:blipFill>
          <a:blip r:embed="rId2" cstate="print">
            <a:clrChange>
              <a:clrFrom>
                <a:srgbClr val="C0C0C0"/>
              </a:clrFrom>
              <a:clrTo>
                <a:srgbClr val="C0C0C0">
                  <a:alpha val="0"/>
                </a:srgbClr>
              </a:clrTo>
            </a:clrChange>
          </a:blip>
          <a:srcRect/>
          <a:stretch>
            <a:fillRect/>
          </a:stretch>
        </p:blipFill>
        <p:spPr bwMode="auto">
          <a:xfrm>
            <a:off x="914400" y="1828804"/>
            <a:ext cx="8229600" cy="384175"/>
          </a:xfrm>
          <a:prstGeom prst="rect">
            <a:avLst/>
          </a:prstGeom>
          <a:noFill/>
          <a:ln w="9525">
            <a:noFill/>
            <a:miter lim="800000"/>
            <a:headEnd/>
            <a:tailEnd/>
          </a:ln>
        </p:spPr>
      </p:pic>
      <p:sp>
        <p:nvSpPr>
          <p:cNvPr id="203778" name="Rectangle 2"/>
          <p:cNvSpPr>
            <a:spLocks noGrp="1" noChangeArrowheads="1"/>
          </p:cNvSpPr>
          <p:nvPr>
            <p:ph type="ctrTitle"/>
          </p:nvPr>
        </p:nvSpPr>
        <p:spPr>
          <a:xfrm>
            <a:off x="914400" y="685800"/>
            <a:ext cx="7721600" cy="1143000"/>
          </a:xfrm>
        </p:spPr>
        <p:txBody>
          <a:bodyPr/>
          <a:lstStyle>
            <a:lvl1pPr>
              <a:defRPr/>
            </a:lvl1pPr>
          </a:lstStyle>
          <a:p>
            <a:r>
              <a:rPr lang="en-US"/>
              <a:t>Click to edit Master title style</a:t>
            </a:r>
          </a:p>
        </p:txBody>
      </p:sp>
      <p:sp>
        <p:nvSpPr>
          <p:cNvPr id="203779" name="Rectangle 3"/>
          <p:cNvSpPr>
            <a:spLocks noGrp="1" noChangeArrowheads="1"/>
          </p:cNvSpPr>
          <p:nvPr>
            <p:ph type="subTitle" idx="1"/>
          </p:nvPr>
        </p:nvSpPr>
        <p:spPr>
          <a:xfrm>
            <a:off x="2133600" y="3886200"/>
            <a:ext cx="6400800" cy="1771650"/>
          </a:xfrm>
        </p:spPr>
        <p:txBody>
          <a:bodyPr/>
          <a:lstStyle>
            <a:lvl1pPr marL="0" indent="0">
              <a:buFont typeface="Monotype Sorts" pitchFamily="2" charset="2"/>
              <a:buNone/>
              <a:defRPr>
                <a:latin typeface="Arial Black" pitchFamily="34" charset="0"/>
              </a:defRPr>
            </a:lvl1pPr>
          </a:lstStyle>
          <a:p>
            <a:r>
              <a:rPr lang="en-US"/>
              <a:t>Click to edit Master subtitle style</a:t>
            </a:r>
          </a:p>
        </p:txBody>
      </p:sp>
      <p:sp>
        <p:nvSpPr>
          <p:cNvPr id="5" name="Rectangle 4"/>
          <p:cNvSpPr>
            <a:spLocks noGrp="1" noChangeArrowheads="1"/>
          </p:cNvSpPr>
          <p:nvPr>
            <p:ph type="dt" sz="half" idx="10"/>
          </p:nvPr>
        </p:nvSpPr>
        <p:spPr>
          <a:xfrm>
            <a:off x="711200" y="6229350"/>
            <a:ext cx="1930400" cy="514350"/>
          </a:xfrm>
        </p:spPr>
        <p:txBody>
          <a:bodyPr/>
          <a:lstStyle>
            <a:lvl1pPr>
              <a:defRPr>
                <a:solidFill>
                  <a:srgbClr val="5E574E"/>
                </a:solidFill>
              </a:defRPr>
            </a:lvl1pPr>
          </a:lstStyle>
          <a:p>
            <a:pPr>
              <a:defRPr/>
            </a:pPr>
            <a:endParaRPr lang="en-US"/>
          </a:p>
        </p:txBody>
      </p:sp>
      <p:sp>
        <p:nvSpPr>
          <p:cNvPr id="6"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pPr>
              <a:defRPr/>
            </a:pPr>
            <a:endParaRPr lang="en-US"/>
          </a:p>
        </p:txBody>
      </p:sp>
      <p:sp>
        <p:nvSpPr>
          <p:cNvPr id="7" name="Rectangle 6"/>
          <p:cNvSpPr>
            <a:spLocks noGrp="1" noChangeArrowheads="1"/>
          </p:cNvSpPr>
          <p:nvPr>
            <p:ph type="sldNum" sz="quarter" idx="12"/>
          </p:nvPr>
        </p:nvSpPr>
        <p:spPr>
          <a:xfrm>
            <a:off x="6604000" y="6229350"/>
            <a:ext cx="1828800" cy="514350"/>
          </a:xfrm>
        </p:spPr>
        <p:txBody>
          <a:bodyPr/>
          <a:lstStyle>
            <a:lvl1pPr>
              <a:defRPr>
                <a:solidFill>
                  <a:srgbClr val="5E574E"/>
                </a:solidFill>
              </a:defRPr>
            </a:lvl1pPr>
          </a:lstStyle>
          <a:p>
            <a:pPr>
              <a:defRPr/>
            </a:pPr>
            <a:fld id="{85A28EB6-E1E6-4901-9BFC-9593594DB132}" type="slidenum">
              <a:rPr lang="en-US"/>
              <a:pPr>
                <a:defRPr/>
              </a:pPr>
              <a:t>‹#›</a:t>
            </a:fld>
            <a:endParaRPr lang="en-US"/>
          </a:p>
        </p:txBody>
      </p:sp>
    </p:spTree>
    <p:extLst>
      <p:ext uri="{BB962C8B-B14F-4D97-AF65-F5344CB8AC3E}">
        <p14:creationId xmlns:p14="http://schemas.microsoft.com/office/powerpoint/2010/main" val="1562771294"/>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F4E95-4030-4B13-95ED-B7DE7D230E48}" type="slidenum">
              <a:rPr lang="en-US"/>
              <a:pPr>
                <a:defRPr/>
              </a:pPr>
              <a:t>‹#›</a:t>
            </a:fld>
            <a:endParaRPr lang="en-US"/>
          </a:p>
        </p:txBody>
      </p:sp>
    </p:spTree>
    <p:extLst>
      <p:ext uri="{BB962C8B-B14F-4D97-AF65-F5344CB8AC3E}">
        <p14:creationId xmlns:p14="http://schemas.microsoft.com/office/powerpoint/2010/main" val="2695795328"/>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89" y="4406921"/>
            <a:ext cx="7772400" cy="1362075"/>
          </a:xfrm>
        </p:spPr>
        <p:txBody>
          <a:bodyPr anchor="t"/>
          <a:lstStyle>
            <a:lvl1pPr algn="l">
              <a:defRPr sz="3556" b="1" cap="all"/>
            </a:lvl1pPr>
          </a:lstStyle>
          <a:p>
            <a:r>
              <a:rPr lang="en-US"/>
              <a:t>Click to edit Master title style</a:t>
            </a:r>
          </a:p>
        </p:txBody>
      </p:sp>
      <p:sp>
        <p:nvSpPr>
          <p:cNvPr id="3" name="Text Placeholder 2"/>
          <p:cNvSpPr>
            <a:spLocks noGrp="1"/>
          </p:cNvSpPr>
          <p:nvPr>
            <p:ph type="body" idx="1"/>
          </p:nvPr>
        </p:nvSpPr>
        <p:spPr>
          <a:xfrm>
            <a:off x="722489" y="2906713"/>
            <a:ext cx="7772400" cy="1500187"/>
          </a:xfrm>
        </p:spPr>
        <p:txBody>
          <a:bodyPr anchor="b"/>
          <a:lstStyle>
            <a:lvl1pPr marL="0" indent="0">
              <a:buNone/>
              <a:defRPr sz="1778"/>
            </a:lvl1pPr>
            <a:lvl2pPr marL="406405" indent="0">
              <a:buNone/>
              <a:defRPr sz="1600"/>
            </a:lvl2pPr>
            <a:lvl3pPr marL="812810" indent="0">
              <a:buNone/>
              <a:defRPr sz="1422"/>
            </a:lvl3pPr>
            <a:lvl4pPr marL="1219215" indent="0">
              <a:buNone/>
              <a:defRPr sz="1244"/>
            </a:lvl4pPr>
            <a:lvl5pPr marL="1625620" indent="0">
              <a:buNone/>
              <a:defRPr sz="1244"/>
            </a:lvl5pPr>
            <a:lvl6pPr marL="2032025" indent="0">
              <a:buNone/>
              <a:defRPr sz="1244"/>
            </a:lvl6pPr>
            <a:lvl7pPr marL="2438430" indent="0">
              <a:buNone/>
              <a:defRPr sz="1244"/>
            </a:lvl7pPr>
            <a:lvl8pPr marL="2844836" indent="0">
              <a:buNone/>
              <a:defRPr sz="1244"/>
            </a:lvl8pPr>
            <a:lvl9pPr marL="3251241" indent="0">
              <a:buNone/>
              <a:defRPr sz="1244"/>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17E3EF-EB0C-4190-B113-4ECC8EECF720}" type="slidenum">
              <a:rPr lang="en-US"/>
              <a:pPr>
                <a:defRPr/>
              </a:pPr>
              <a:t>‹#›</a:t>
            </a:fld>
            <a:endParaRPr lang="en-US"/>
          </a:p>
        </p:txBody>
      </p:sp>
    </p:spTree>
    <p:extLst>
      <p:ext uri="{BB962C8B-B14F-4D97-AF65-F5344CB8AC3E}">
        <p14:creationId xmlns:p14="http://schemas.microsoft.com/office/powerpoint/2010/main" val="192049678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A4D0E87-6BE3-43E6-876F-020C78AB8C5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0" y="1885950"/>
            <a:ext cx="4021667" cy="41719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4344" y="1885950"/>
            <a:ext cx="4021667" cy="4171950"/>
          </a:xfrm>
        </p:spPr>
        <p:txBody>
          <a:bodyPr/>
          <a:lstStyle>
            <a:lvl1pPr>
              <a:defRPr sz="2489"/>
            </a:lvl1pPr>
            <a:lvl2pPr>
              <a:defRPr sz="2133"/>
            </a:lvl2pPr>
            <a:lvl3pPr>
              <a:defRPr sz="1778"/>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E2812E7-FB6A-41B7-9634-E4FACA7A7684}" type="slidenum">
              <a:rPr lang="en-US"/>
              <a:pPr>
                <a:defRPr/>
              </a:pPr>
              <a:t>‹#›</a:t>
            </a:fld>
            <a:endParaRPr lang="en-US"/>
          </a:p>
        </p:txBody>
      </p:sp>
    </p:spTree>
    <p:extLst>
      <p:ext uri="{BB962C8B-B14F-4D97-AF65-F5344CB8AC3E}">
        <p14:creationId xmlns:p14="http://schemas.microsoft.com/office/powerpoint/2010/main" val="86059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01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4" name="Content Placeholder 3"/>
          <p:cNvSpPr>
            <a:spLocks noGrp="1"/>
          </p:cNvSpPr>
          <p:nvPr>
            <p:ph sz="half" idx="2"/>
          </p:nvPr>
        </p:nvSpPr>
        <p:spPr>
          <a:xfrm>
            <a:off x="457200" y="2174875"/>
            <a:ext cx="404001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378" y="1535113"/>
            <a:ext cx="4041422" cy="639762"/>
          </a:xfrm>
        </p:spPr>
        <p:txBody>
          <a:bodyPr anchor="b"/>
          <a:lstStyle>
            <a:lvl1pPr marL="0" indent="0">
              <a:buNone/>
              <a:defRPr sz="2133" b="1"/>
            </a:lvl1pPr>
            <a:lvl2pPr marL="406405" indent="0">
              <a:buNone/>
              <a:defRPr sz="1778" b="1"/>
            </a:lvl2pPr>
            <a:lvl3pPr marL="812810" indent="0">
              <a:buNone/>
              <a:defRPr sz="1600" b="1"/>
            </a:lvl3pPr>
            <a:lvl4pPr marL="1219215" indent="0">
              <a:buNone/>
              <a:defRPr sz="1422" b="1"/>
            </a:lvl4pPr>
            <a:lvl5pPr marL="1625620" indent="0">
              <a:buNone/>
              <a:defRPr sz="1422" b="1"/>
            </a:lvl5pPr>
            <a:lvl6pPr marL="2032025" indent="0">
              <a:buNone/>
              <a:defRPr sz="1422" b="1"/>
            </a:lvl6pPr>
            <a:lvl7pPr marL="2438430" indent="0">
              <a:buNone/>
              <a:defRPr sz="1422" b="1"/>
            </a:lvl7pPr>
            <a:lvl8pPr marL="2844836" indent="0">
              <a:buNone/>
              <a:defRPr sz="1422" b="1"/>
            </a:lvl8pPr>
            <a:lvl9pPr marL="3251241" indent="0">
              <a:buNone/>
              <a:defRPr sz="1422" b="1"/>
            </a:lvl9pPr>
          </a:lstStyle>
          <a:p>
            <a:pPr lvl="0"/>
            <a:r>
              <a:rPr lang="en-US"/>
              <a:t>Click to edit Master text styles</a:t>
            </a:r>
          </a:p>
        </p:txBody>
      </p:sp>
      <p:sp>
        <p:nvSpPr>
          <p:cNvPr id="6" name="Content Placeholder 5"/>
          <p:cNvSpPr>
            <a:spLocks noGrp="1"/>
          </p:cNvSpPr>
          <p:nvPr>
            <p:ph sz="quarter" idx="4"/>
          </p:nvPr>
        </p:nvSpPr>
        <p:spPr>
          <a:xfrm>
            <a:off x="4645378" y="2174875"/>
            <a:ext cx="4041422" cy="3951288"/>
          </a:xfrm>
        </p:spPr>
        <p:txBody>
          <a:bodyPr/>
          <a:lstStyle>
            <a:lvl1pPr>
              <a:defRPr sz="2133"/>
            </a:lvl1pPr>
            <a:lvl2pPr>
              <a:defRPr sz="1778"/>
            </a:lvl2pPr>
            <a:lvl3pPr>
              <a:defRPr sz="1600"/>
            </a:lvl3pPr>
            <a:lvl4pPr>
              <a:defRPr sz="1422"/>
            </a:lvl4pPr>
            <a:lvl5pPr>
              <a:defRPr sz="1422"/>
            </a:lvl5pPr>
            <a:lvl6pPr>
              <a:defRPr sz="1422"/>
            </a:lvl6pPr>
            <a:lvl7pPr>
              <a:defRPr sz="1422"/>
            </a:lvl7pPr>
            <a:lvl8pPr>
              <a:defRPr sz="1422"/>
            </a:lvl8pPr>
            <a:lvl9pPr>
              <a:defRPr sz="14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69434C8-76C7-4C34-8942-32F9323034C9}" type="slidenum">
              <a:rPr lang="en-US"/>
              <a:pPr>
                <a:defRPr/>
              </a:pPr>
              <a:t>‹#›</a:t>
            </a:fld>
            <a:endParaRPr lang="en-US"/>
          </a:p>
        </p:txBody>
      </p:sp>
    </p:spTree>
    <p:extLst>
      <p:ext uri="{BB962C8B-B14F-4D97-AF65-F5344CB8AC3E}">
        <p14:creationId xmlns:p14="http://schemas.microsoft.com/office/powerpoint/2010/main" val="4287672945"/>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E9E05AC-D992-4A4E-8133-C26187880165}" type="slidenum">
              <a:rPr lang="en-US"/>
              <a:pPr>
                <a:defRPr/>
              </a:pPr>
              <a:t>‹#›</a:t>
            </a:fld>
            <a:endParaRPr lang="en-US"/>
          </a:p>
        </p:txBody>
      </p:sp>
    </p:spTree>
    <p:extLst>
      <p:ext uri="{BB962C8B-B14F-4D97-AF65-F5344CB8AC3E}">
        <p14:creationId xmlns:p14="http://schemas.microsoft.com/office/powerpoint/2010/main" val="21528817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7AC0180-7176-4CA4-86C8-30CCA401938D}" type="slidenum">
              <a:rPr lang="en-US"/>
              <a:pPr>
                <a:defRPr/>
              </a:pPr>
              <a:t>‹#›</a:t>
            </a:fld>
            <a:endParaRPr lang="en-US"/>
          </a:p>
        </p:txBody>
      </p:sp>
    </p:spTree>
    <p:extLst>
      <p:ext uri="{BB962C8B-B14F-4D97-AF65-F5344CB8AC3E}">
        <p14:creationId xmlns:p14="http://schemas.microsoft.com/office/powerpoint/2010/main" val="3015687912"/>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489" cy="1162050"/>
          </a:xfrm>
        </p:spPr>
        <p:txBody>
          <a:bodyPr/>
          <a:lstStyle>
            <a:lvl1pPr algn="l">
              <a:defRPr sz="1778" b="1"/>
            </a:lvl1pPr>
          </a:lstStyle>
          <a:p>
            <a:r>
              <a:rPr lang="en-US"/>
              <a:t>Click to edit Master title style</a:t>
            </a:r>
          </a:p>
        </p:txBody>
      </p:sp>
      <p:sp>
        <p:nvSpPr>
          <p:cNvPr id="3" name="Content Placeholder 2"/>
          <p:cNvSpPr>
            <a:spLocks noGrp="1"/>
          </p:cNvSpPr>
          <p:nvPr>
            <p:ph idx="1"/>
          </p:nvPr>
        </p:nvSpPr>
        <p:spPr>
          <a:xfrm>
            <a:off x="3575756" y="273071"/>
            <a:ext cx="5111044" cy="5853113"/>
          </a:xfrm>
        </p:spPr>
        <p:txBody>
          <a:bodyPr/>
          <a:lstStyle>
            <a:lvl1pPr>
              <a:defRPr sz="2844"/>
            </a:lvl1pPr>
            <a:lvl2pPr>
              <a:defRPr sz="2489"/>
            </a:lvl2pPr>
            <a:lvl3pPr>
              <a:defRPr sz="2133"/>
            </a:lvl3pPr>
            <a:lvl4pPr>
              <a:defRPr sz="1778"/>
            </a:lvl4pPr>
            <a:lvl5pPr>
              <a:defRPr sz="1778"/>
            </a:lvl5pPr>
            <a:lvl6pPr>
              <a:defRPr sz="1778"/>
            </a:lvl6pPr>
            <a:lvl7pPr>
              <a:defRPr sz="1778"/>
            </a:lvl7pPr>
            <a:lvl8pPr>
              <a:defRPr sz="1778"/>
            </a:lvl8pPr>
            <a:lvl9pPr>
              <a:defRPr sz="17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489" cy="4691063"/>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31615A-30C7-42F7-A5EF-BCAEB279CB96}" type="slidenum">
              <a:rPr lang="en-US"/>
              <a:pPr>
                <a:defRPr/>
              </a:pPr>
              <a:t>‹#›</a:t>
            </a:fld>
            <a:endParaRPr lang="en-US"/>
          </a:p>
        </p:txBody>
      </p:sp>
    </p:spTree>
    <p:extLst>
      <p:ext uri="{BB962C8B-B14F-4D97-AF65-F5344CB8AC3E}">
        <p14:creationId xmlns:p14="http://schemas.microsoft.com/office/powerpoint/2010/main" val="327354046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11" y="4800600"/>
            <a:ext cx="5486400" cy="566738"/>
          </a:xfrm>
        </p:spPr>
        <p:txBody>
          <a:bodyPr/>
          <a:lstStyle>
            <a:lvl1pPr algn="l">
              <a:defRPr sz="1778" b="1"/>
            </a:lvl1pPr>
          </a:lstStyle>
          <a:p>
            <a:r>
              <a:rPr lang="en-US"/>
              <a:t>Click to edit Master title style</a:t>
            </a:r>
          </a:p>
        </p:txBody>
      </p:sp>
      <p:sp>
        <p:nvSpPr>
          <p:cNvPr id="3" name="Picture Placeholder 2"/>
          <p:cNvSpPr>
            <a:spLocks noGrp="1"/>
          </p:cNvSpPr>
          <p:nvPr>
            <p:ph type="pic" idx="1"/>
          </p:nvPr>
        </p:nvSpPr>
        <p:spPr>
          <a:xfrm>
            <a:off x="1792111" y="612775"/>
            <a:ext cx="5486400" cy="4114800"/>
          </a:xfrm>
        </p:spPr>
        <p:txBody>
          <a:bodyPr/>
          <a:lstStyle>
            <a:lvl1pPr marL="0" indent="0">
              <a:buNone/>
              <a:defRPr sz="2844"/>
            </a:lvl1pPr>
            <a:lvl2pPr marL="406405" indent="0">
              <a:buNone/>
              <a:defRPr sz="2489"/>
            </a:lvl2pPr>
            <a:lvl3pPr marL="812810" indent="0">
              <a:buNone/>
              <a:defRPr sz="2133"/>
            </a:lvl3pPr>
            <a:lvl4pPr marL="1219215" indent="0">
              <a:buNone/>
              <a:defRPr sz="1778"/>
            </a:lvl4pPr>
            <a:lvl5pPr marL="1625620" indent="0">
              <a:buNone/>
              <a:defRPr sz="1778"/>
            </a:lvl5pPr>
            <a:lvl6pPr marL="2032025" indent="0">
              <a:buNone/>
              <a:defRPr sz="1778"/>
            </a:lvl6pPr>
            <a:lvl7pPr marL="2438430" indent="0">
              <a:buNone/>
              <a:defRPr sz="1778"/>
            </a:lvl7pPr>
            <a:lvl8pPr marL="2844836" indent="0">
              <a:buNone/>
              <a:defRPr sz="1778"/>
            </a:lvl8pPr>
            <a:lvl9pPr marL="3251241" indent="0">
              <a:buNone/>
              <a:defRPr sz="1778"/>
            </a:lvl9pPr>
          </a:lstStyle>
          <a:p>
            <a:pPr lvl="0"/>
            <a:endParaRPr lang="en-US" noProof="0"/>
          </a:p>
        </p:txBody>
      </p:sp>
      <p:sp>
        <p:nvSpPr>
          <p:cNvPr id="4" name="Text Placeholder 3"/>
          <p:cNvSpPr>
            <a:spLocks noGrp="1"/>
          </p:cNvSpPr>
          <p:nvPr>
            <p:ph type="body" sz="half" idx="2"/>
          </p:nvPr>
        </p:nvSpPr>
        <p:spPr>
          <a:xfrm>
            <a:off x="1792111" y="5367338"/>
            <a:ext cx="5486400" cy="804862"/>
          </a:xfrm>
        </p:spPr>
        <p:txBody>
          <a:bodyPr/>
          <a:lstStyle>
            <a:lvl1pPr marL="0" indent="0">
              <a:buNone/>
              <a:defRPr sz="1244"/>
            </a:lvl1pPr>
            <a:lvl2pPr marL="406405" indent="0">
              <a:buNone/>
              <a:defRPr sz="1067"/>
            </a:lvl2pPr>
            <a:lvl3pPr marL="812810" indent="0">
              <a:buNone/>
              <a:defRPr sz="889"/>
            </a:lvl3pPr>
            <a:lvl4pPr marL="1219215" indent="0">
              <a:buNone/>
              <a:defRPr sz="800"/>
            </a:lvl4pPr>
            <a:lvl5pPr marL="1625620" indent="0">
              <a:buNone/>
              <a:defRPr sz="800"/>
            </a:lvl5pPr>
            <a:lvl6pPr marL="2032025" indent="0">
              <a:buNone/>
              <a:defRPr sz="800"/>
            </a:lvl6pPr>
            <a:lvl7pPr marL="2438430" indent="0">
              <a:buNone/>
              <a:defRPr sz="800"/>
            </a:lvl7pPr>
            <a:lvl8pPr marL="2844836" indent="0">
              <a:buNone/>
              <a:defRPr sz="800"/>
            </a:lvl8pPr>
            <a:lvl9pPr marL="325124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BDAEE-5402-49CB-B223-536FA1C9949C}" type="slidenum">
              <a:rPr lang="en-US"/>
              <a:pPr>
                <a:defRPr/>
              </a:pPr>
              <a:t>‹#›</a:t>
            </a:fld>
            <a:endParaRPr lang="en-US"/>
          </a:p>
        </p:txBody>
      </p:sp>
    </p:spTree>
    <p:extLst>
      <p:ext uri="{BB962C8B-B14F-4D97-AF65-F5344CB8AC3E}">
        <p14:creationId xmlns:p14="http://schemas.microsoft.com/office/powerpoint/2010/main" val="1313040457"/>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6880842-A27C-4F93-8640-4F03BEB559E2}" type="slidenum">
              <a:rPr lang="en-US"/>
              <a:pPr>
                <a:defRPr/>
              </a:pPr>
              <a:t>‹#›</a:t>
            </a:fld>
            <a:endParaRPr lang="en-US"/>
          </a:p>
        </p:txBody>
      </p:sp>
    </p:spTree>
    <p:extLst>
      <p:ext uri="{BB962C8B-B14F-4D97-AF65-F5344CB8AC3E}">
        <p14:creationId xmlns:p14="http://schemas.microsoft.com/office/powerpoint/2010/main" val="994882253"/>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228600"/>
            <a:ext cx="2057400" cy="5829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6411" y="228600"/>
            <a:ext cx="6036733" cy="582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AD5420-EEED-4EB7-878F-9FB375E4F24C}" type="slidenum">
              <a:rPr lang="en-US"/>
              <a:pPr>
                <a:defRPr/>
              </a:pPr>
              <a:t>‹#›</a:t>
            </a:fld>
            <a:endParaRPr lang="en-US"/>
          </a:p>
        </p:txBody>
      </p:sp>
    </p:spTree>
    <p:extLst>
      <p:ext uri="{BB962C8B-B14F-4D97-AF65-F5344CB8AC3E}">
        <p14:creationId xmlns:p14="http://schemas.microsoft.com/office/powerpoint/2010/main" val="93058281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5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2CFDE66-0E29-45F4-813C-C80E0FA35275}" type="slidenum">
              <a:rPr lang="en-US"/>
              <a:pPr>
                <a:defRPr/>
              </a:pPr>
              <a:t>‹#›</a:t>
            </a:fld>
            <a:endParaRPr lang="en-US"/>
          </a:p>
        </p:txBody>
      </p:sp>
    </p:spTree>
    <p:extLst>
      <p:ext uri="{BB962C8B-B14F-4D97-AF65-F5344CB8AC3E}">
        <p14:creationId xmlns:p14="http://schemas.microsoft.com/office/powerpoint/2010/main" val="1424275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6988DA-493C-4160-A8D5-CA0600A6BB3F}" type="slidenum">
              <a:rPr lang="en-US"/>
              <a:pPr>
                <a:defRPr/>
              </a:pPr>
              <a:t>‹#›</a:t>
            </a:fld>
            <a:endParaRPr lang="en-US"/>
          </a:p>
        </p:txBody>
      </p:sp>
    </p:spTree>
    <p:extLst>
      <p:ext uri="{BB962C8B-B14F-4D97-AF65-F5344CB8AC3E}">
        <p14:creationId xmlns:p14="http://schemas.microsoft.com/office/powerpoint/2010/main" val="1586960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F9929-2F28-40E8-BB8D-CC56ED2390F7}"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3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4D6EA33-D003-435A-82A0-DF3A7732C503}" type="slidenum">
              <a:rPr lang="en-US"/>
              <a:pPr>
                <a:defRPr/>
              </a:pPr>
              <a:t>‹#›</a:t>
            </a:fld>
            <a:endParaRPr lang="en-US"/>
          </a:p>
        </p:txBody>
      </p:sp>
    </p:spTree>
    <p:extLst>
      <p:ext uri="{BB962C8B-B14F-4D97-AF65-F5344CB8AC3E}">
        <p14:creationId xmlns:p14="http://schemas.microsoft.com/office/powerpoint/2010/main" val="41531785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8EA8DD-56F9-4985-A93C-EF1F078ED03A}" type="slidenum">
              <a:rPr lang="en-US"/>
              <a:pPr>
                <a:defRPr/>
              </a:pPr>
              <a:t>‹#›</a:t>
            </a:fld>
            <a:endParaRPr lang="en-US"/>
          </a:p>
        </p:txBody>
      </p:sp>
    </p:spTree>
    <p:extLst>
      <p:ext uri="{BB962C8B-B14F-4D97-AF65-F5344CB8AC3E}">
        <p14:creationId xmlns:p14="http://schemas.microsoft.com/office/powerpoint/2010/main" val="19733102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92"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9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0F8535D-6635-4E1C-B7E0-66CAD01F8A6D}" type="slidenum">
              <a:rPr lang="en-US"/>
              <a:pPr>
                <a:defRPr/>
              </a:pPr>
              <a:t>‹#›</a:t>
            </a:fld>
            <a:endParaRPr lang="en-US"/>
          </a:p>
        </p:txBody>
      </p:sp>
    </p:spTree>
    <p:extLst>
      <p:ext uri="{BB962C8B-B14F-4D97-AF65-F5344CB8AC3E}">
        <p14:creationId xmlns:p14="http://schemas.microsoft.com/office/powerpoint/2010/main" val="191877219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32E331-3866-416C-9E66-63870BFC2316}" type="slidenum">
              <a:rPr lang="en-US"/>
              <a:pPr>
                <a:defRPr/>
              </a:pPr>
              <a:t>‹#›</a:t>
            </a:fld>
            <a:endParaRPr lang="en-US"/>
          </a:p>
        </p:txBody>
      </p:sp>
    </p:spTree>
    <p:extLst>
      <p:ext uri="{BB962C8B-B14F-4D97-AF65-F5344CB8AC3E}">
        <p14:creationId xmlns:p14="http://schemas.microsoft.com/office/powerpoint/2010/main" val="30356901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88022A-9D9B-4AC4-93F9-D1C63F4D4B54}" type="slidenum">
              <a:rPr lang="en-US"/>
              <a:pPr>
                <a:defRPr/>
              </a:pPr>
              <a:t>‹#›</a:t>
            </a:fld>
            <a:endParaRPr lang="en-US"/>
          </a:p>
        </p:txBody>
      </p:sp>
    </p:spTree>
    <p:extLst>
      <p:ext uri="{BB962C8B-B14F-4D97-AF65-F5344CB8AC3E}">
        <p14:creationId xmlns:p14="http://schemas.microsoft.com/office/powerpoint/2010/main" val="785365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8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1FB44-B2EC-44A3-8E7C-311BA009EB46}" type="slidenum">
              <a:rPr lang="en-US"/>
              <a:pPr>
                <a:defRPr/>
              </a:pPr>
              <a:t>‹#›</a:t>
            </a:fld>
            <a:endParaRPr lang="en-US"/>
          </a:p>
        </p:txBody>
      </p:sp>
    </p:spTree>
    <p:extLst>
      <p:ext uri="{BB962C8B-B14F-4D97-AF65-F5344CB8AC3E}">
        <p14:creationId xmlns:p14="http://schemas.microsoft.com/office/powerpoint/2010/main" val="32177816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F5FC686-E176-40A4-A884-06B7D9255314}" type="slidenum">
              <a:rPr lang="en-US"/>
              <a:pPr>
                <a:defRPr/>
              </a:pPr>
              <a:t>‹#›</a:t>
            </a:fld>
            <a:endParaRPr lang="en-US"/>
          </a:p>
        </p:txBody>
      </p:sp>
    </p:spTree>
    <p:extLst>
      <p:ext uri="{BB962C8B-B14F-4D97-AF65-F5344CB8AC3E}">
        <p14:creationId xmlns:p14="http://schemas.microsoft.com/office/powerpoint/2010/main" val="12900846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311DE7-E7D7-4FBF-AD3B-B57758D1452C}" type="slidenum">
              <a:rPr lang="en-US"/>
              <a:pPr>
                <a:defRPr/>
              </a:pPr>
              <a:t>‹#›</a:t>
            </a:fld>
            <a:endParaRPr lang="en-US"/>
          </a:p>
        </p:txBody>
      </p:sp>
    </p:spTree>
    <p:extLst>
      <p:ext uri="{BB962C8B-B14F-4D97-AF65-F5344CB8AC3E}">
        <p14:creationId xmlns:p14="http://schemas.microsoft.com/office/powerpoint/2010/main" val="20771129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7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77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5F2C5-C97A-4EF9-8208-910D72A231F9}" type="slidenum">
              <a:rPr lang="en-US"/>
              <a:pPr>
                <a:defRPr/>
              </a:pPr>
              <a:t>‹#›</a:t>
            </a:fld>
            <a:endParaRPr lang="en-US"/>
          </a:p>
        </p:txBody>
      </p:sp>
    </p:spTree>
    <p:extLst>
      <p:ext uri="{BB962C8B-B14F-4D97-AF65-F5344CB8AC3E}">
        <p14:creationId xmlns:p14="http://schemas.microsoft.com/office/powerpoint/2010/main" val="1794337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73152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621884-27A0-4C5E-8B7A-5EF1266C0B1E}" type="slidenum">
              <a:rPr lang="en-US"/>
              <a:pPr>
                <a:defRPr/>
              </a:pPr>
              <a:t>‹#›</a:t>
            </a:fld>
            <a:endParaRPr lang="en-US"/>
          </a:p>
        </p:txBody>
      </p:sp>
    </p:spTree>
    <p:extLst>
      <p:ext uri="{BB962C8B-B14F-4D97-AF65-F5344CB8AC3E}">
        <p14:creationId xmlns:p14="http://schemas.microsoft.com/office/powerpoint/2010/main" val="288397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695E2D-1F8B-4D04-8931-62B1D08C4B38}"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964DE0-B2A7-4C4B-90AA-56DD733909E1}" type="slidenum">
              <a:rPr lang="en-US"/>
              <a:pPr>
                <a:defRPr/>
              </a:pPr>
              <a:t>‹#›</a:t>
            </a:fld>
            <a:endParaRPr lang="en-US"/>
          </a:p>
        </p:txBody>
      </p:sp>
    </p:spTree>
    <p:extLst>
      <p:ext uri="{BB962C8B-B14F-4D97-AF65-F5344CB8AC3E}">
        <p14:creationId xmlns:p14="http://schemas.microsoft.com/office/powerpoint/2010/main" val="8485204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1F6788-3FEE-49C4-9D4A-44CCB11286AD}" type="slidenum">
              <a:rPr lang="en-US"/>
              <a:pPr>
                <a:defRPr/>
              </a:pPr>
              <a:t>‹#›</a:t>
            </a:fld>
            <a:endParaRPr lang="en-US"/>
          </a:p>
        </p:txBody>
      </p:sp>
    </p:spTree>
    <p:extLst>
      <p:ext uri="{BB962C8B-B14F-4D97-AF65-F5344CB8AC3E}">
        <p14:creationId xmlns:p14="http://schemas.microsoft.com/office/powerpoint/2010/main" val="183227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C4AA5A-EF72-4282-82A8-773D1F2C1F5B}" type="slidenum">
              <a:rPr lang="en-US"/>
              <a:pPr>
                <a:defRPr/>
              </a:pPr>
              <a:t>‹#›</a:t>
            </a:fld>
            <a:endParaRPr lang="en-US"/>
          </a:p>
        </p:txBody>
      </p:sp>
    </p:spTree>
    <p:extLst>
      <p:ext uri="{BB962C8B-B14F-4D97-AF65-F5344CB8AC3E}">
        <p14:creationId xmlns:p14="http://schemas.microsoft.com/office/powerpoint/2010/main" val="282531446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99DC72B-6DB0-4151-86AD-78EC6B0ABDA1}" type="slidenum">
              <a:rPr lang="en-US"/>
              <a:pPr>
                <a:defRPr/>
              </a:pPr>
              <a:t>‹#›</a:t>
            </a:fld>
            <a:endParaRPr lang="en-US"/>
          </a:p>
        </p:txBody>
      </p:sp>
    </p:spTree>
    <p:extLst>
      <p:ext uri="{BB962C8B-B14F-4D97-AF65-F5344CB8AC3E}">
        <p14:creationId xmlns:p14="http://schemas.microsoft.com/office/powerpoint/2010/main" val="33214489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ECAE8A6-C2CD-49E0-ACF7-C413B7FFA93A}" type="slidenum">
              <a:rPr lang="en-US"/>
              <a:pPr>
                <a:defRPr/>
              </a:pPr>
              <a:t>‹#›</a:t>
            </a:fld>
            <a:endParaRPr lang="en-US"/>
          </a:p>
        </p:txBody>
      </p:sp>
    </p:spTree>
    <p:extLst>
      <p:ext uri="{BB962C8B-B14F-4D97-AF65-F5344CB8AC3E}">
        <p14:creationId xmlns:p14="http://schemas.microsoft.com/office/powerpoint/2010/main" val="331360877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7CB7ECE-8529-4572-9C80-59B9DA3B2CEA}" type="slidenum">
              <a:rPr lang="en-US"/>
              <a:pPr>
                <a:defRPr/>
              </a:pPr>
              <a:t>‹#›</a:t>
            </a:fld>
            <a:endParaRPr lang="en-US"/>
          </a:p>
        </p:txBody>
      </p:sp>
    </p:spTree>
    <p:extLst>
      <p:ext uri="{BB962C8B-B14F-4D97-AF65-F5344CB8AC3E}">
        <p14:creationId xmlns:p14="http://schemas.microsoft.com/office/powerpoint/2010/main" val="7653766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1417C-4915-47C4-9C10-48239B3E275E}" type="slidenum">
              <a:rPr lang="en-US"/>
              <a:pPr>
                <a:defRPr/>
              </a:pPr>
              <a:t>‹#›</a:t>
            </a:fld>
            <a:endParaRPr lang="en-US"/>
          </a:p>
        </p:txBody>
      </p:sp>
    </p:spTree>
    <p:extLst>
      <p:ext uri="{BB962C8B-B14F-4D97-AF65-F5344CB8AC3E}">
        <p14:creationId xmlns:p14="http://schemas.microsoft.com/office/powerpoint/2010/main" val="5005868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6D77E2-AC0D-4B25-82C1-033482B5B6FF}" type="slidenum">
              <a:rPr lang="en-US"/>
              <a:pPr>
                <a:defRPr/>
              </a:pPr>
              <a:t>‹#›</a:t>
            </a:fld>
            <a:endParaRPr lang="en-US"/>
          </a:p>
        </p:txBody>
      </p:sp>
    </p:spTree>
    <p:extLst>
      <p:ext uri="{BB962C8B-B14F-4D97-AF65-F5344CB8AC3E}">
        <p14:creationId xmlns:p14="http://schemas.microsoft.com/office/powerpoint/2010/main" val="13477825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3EFBA5-1E5B-462E-A76F-E2FD05357BAA}" type="slidenum">
              <a:rPr lang="en-US"/>
              <a:pPr>
                <a:defRPr/>
              </a:pPr>
              <a:t>‹#›</a:t>
            </a:fld>
            <a:endParaRPr lang="en-US"/>
          </a:p>
        </p:txBody>
      </p:sp>
    </p:spTree>
    <p:extLst>
      <p:ext uri="{BB962C8B-B14F-4D97-AF65-F5344CB8AC3E}">
        <p14:creationId xmlns:p14="http://schemas.microsoft.com/office/powerpoint/2010/main" val="41767231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574344-B6CB-490A-9256-36AD1487CEF9}" type="slidenum">
              <a:rPr lang="en-US"/>
              <a:pPr>
                <a:defRPr/>
              </a:pPr>
              <a:t>‹#›</a:t>
            </a:fld>
            <a:endParaRPr lang="en-US"/>
          </a:p>
        </p:txBody>
      </p:sp>
    </p:spTree>
    <p:extLst>
      <p:ext uri="{BB962C8B-B14F-4D97-AF65-F5344CB8AC3E}">
        <p14:creationId xmlns:p14="http://schemas.microsoft.com/office/powerpoint/2010/main" val="423886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2.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pn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3F1196D-6E90-4168-86F8-F84964D1395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252930" name="Line 2"/>
          <p:cNvSpPr>
            <a:spLocks noChangeShapeType="1"/>
          </p:cNvSpPr>
          <p:nvPr/>
        </p:nvSpPr>
        <p:spPr bwMode="auto">
          <a:xfrm>
            <a:off x="0" y="15240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252931" name="Rectangle 3"/>
          <p:cNvSpPr>
            <a:spLocks noChangeArrowheads="1"/>
          </p:cNvSpPr>
          <p:nvPr/>
        </p:nvSpPr>
        <p:spPr bwMode="auto">
          <a:xfrm>
            <a:off x="0" y="6400800"/>
            <a:ext cx="9144000" cy="152400"/>
          </a:xfrm>
          <a:prstGeom prst="rect">
            <a:avLst/>
          </a:prstGeom>
          <a:gradFill rotWithShape="0">
            <a:gsLst>
              <a:gs pos="0">
                <a:schemeClr val="bg1"/>
              </a:gs>
              <a:gs pos="100000">
                <a:schemeClr val="folHlink"/>
              </a:gs>
            </a:gsLst>
            <a:lin ang="5400000" scaled="1"/>
          </a:gradFill>
          <a:ln w="9525">
            <a:noFill/>
            <a:miter lim="800000"/>
            <a:headEnd/>
            <a:tailEnd/>
          </a:ln>
          <a:effectLst/>
        </p:spPr>
        <p:txBody>
          <a:bodyPr wrap="none" anchor="ctr"/>
          <a:lstStyle/>
          <a:p>
            <a:pPr>
              <a:defRPr/>
            </a:pPr>
            <a:endParaRPr lang="en-US"/>
          </a:p>
        </p:txBody>
      </p:sp>
      <p:sp>
        <p:nvSpPr>
          <p:cNvPr id="252932" name="Rectangle 4" descr="mutegras"/>
          <p:cNvSpPr>
            <a:spLocks noChangeArrowheads="1"/>
          </p:cNvSpPr>
          <p:nvPr/>
        </p:nvSpPr>
        <p:spPr bwMode="ltGray">
          <a:xfrm>
            <a:off x="0" y="0"/>
            <a:ext cx="9144000" cy="15240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p>
        </p:txBody>
      </p:sp>
      <p:sp>
        <p:nvSpPr>
          <p:cNvPr id="252933" name="Rectangle 5" descr="mutegras"/>
          <p:cNvSpPr>
            <a:spLocks noChangeArrowheads="1"/>
          </p:cNvSpPr>
          <p:nvPr/>
        </p:nvSpPr>
        <p:spPr bwMode="ltGray">
          <a:xfrm>
            <a:off x="0" y="6553200"/>
            <a:ext cx="9144000" cy="304800"/>
          </a:xfrm>
          <a:prstGeom prst="rect">
            <a:avLst/>
          </a:prstGeom>
          <a:blipFill dpi="0" rotWithShape="0">
            <a:blip r:embed="rId13" cstate="print"/>
            <a:srcRect/>
            <a:tile tx="0" ty="0" sx="100000" sy="100000" flip="none" algn="tl"/>
          </a:blipFill>
          <a:ln w="9525">
            <a:noFill/>
            <a:miter lim="800000"/>
            <a:headEnd/>
            <a:tailEnd/>
          </a:ln>
        </p:spPr>
        <p:txBody>
          <a:bodyPr wrap="none" anchor="ctr"/>
          <a:lstStyle/>
          <a:p>
            <a:pPr>
              <a:defRPr/>
            </a:pPr>
            <a:endParaRPr lang="en-US"/>
          </a:p>
        </p:txBody>
      </p:sp>
      <p:sp>
        <p:nvSpPr>
          <p:cNvPr id="252934" name="Line 6"/>
          <p:cNvSpPr>
            <a:spLocks noChangeShapeType="1"/>
          </p:cNvSpPr>
          <p:nvPr/>
        </p:nvSpPr>
        <p:spPr bwMode="auto">
          <a:xfrm>
            <a:off x="0" y="6553200"/>
            <a:ext cx="9144000" cy="1588"/>
          </a:xfrm>
          <a:prstGeom prst="line">
            <a:avLst/>
          </a:prstGeom>
          <a:noFill/>
          <a:ln w="19050">
            <a:solidFill>
              <a:schemeClr val="bg2"/>
            </a:solidFill>
            <a:round/>
            <a:headEnd/>
            <a:tailEnd/>
          </a:ln>
        </p:spPr>
        <p:txBody>
          <a:bodyPr wrap="none" anchor="ctr"/>
          <a:lstStyle/>
          <a:p>
            <a:pPr>
              <a:defRPr/>
            </a:pPr>
            <a:endParaRPr lang="en-US"/>
          </a:p>
        </p:txBody>
      </p:sp>
      <p:sp>
        <p:nvSpPr>
          <p:cNvPr id="252935" name="Rectangle 7"/>
          <p:cNvSpPr>
            <a:spLocks noChangeArrowheads="1"/>
          </p:cNvSpPr>
          <p:nvPr/>
        </p:nvSpPr>
        <p:spPr bwMode="auto">
          <a:xfrm>
            <a:off x="609600" y="533400"/>
            <a:ext cx="8534400" cy="685800"/>
          </a:xfrm>
          <a:prstGeom prst="rect">
            <a:avLst/>
          </a:prstGeom>
          <a:solidFill>
            <a:schemeClr val="hlink">
              <a:alpha val="50000"/>
            </a:schemeClr>
          </a:solidFill>
          <a:ln w="9525">
            <a:noFill/>
            <a:miter lim="800000"/>
            <a:headEnd/>
            <a:tailEnd/>
          </a:ln>
        </p:spPr>
        <p:txBody>
          <a:bodyPr wrap="none" anchor="ctr"/>
          <a:lstStyle/>
          <a:p>
            <a:pPr>
              <a:defRPr/>
            </a:pPr>
            <a:endParaRPr lang="en-US"/>
          </a:p>
        </p:txBody>
      </p:sp>
      <p:sp>
        <p:nvSpPr>
          <p:cNvPr id="252936" name="Rectangle 8"/>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7" name="Rectangle 9"/>
          <p:cNvSpPr>
            <a:spLocks noGrp="1" noChangeArrowheads="1"/>
          </p:cNvSpPr>
          <p:nvPr>
            <p:ph type="body" idx="1"/>
          </p:nvPr>
        </p:nvSpPr>
        <p:spPr bwMode="auto">
          <a:xfrm>
            <a:off x="685800" y="184943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2938" name="Rectangle 10"/>
          <p:cNvSpPr>
            <a:spLocks noGrp="1" noChangeArrowheads="1"/>
          </p:cNvSpPr>
          <p:nvPr>
            <p:ph type="dt" sz="half" idx="2"/>
          </p:nvPr>
        </p:nvSpPr>
        <p:spPr bwMode="auto">
          <a:xfrm>
            <a:off x="6858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vl1pPr>
          </a:lstStyle>
          <a:p>
            <a:pPr>
              <a:defRPr/>
            </a:pPr>
            <a:endParaRPr lang="en-US"/>
          </a:p>
        </p:txBody>
      </p:sp>
      <p:sp>
        <p:nvSpPr>
          <p:cNvPr id="252939" name="Rectangle 11"/>
          <p:cNvSpPr>
            <a:spLocks noGrp="1" noChangeArrowheads="1"/>
          </p:cNvSpPr>
          <p:nvPr>
            <p:ph type="ftr" sz="quarter" idx="3"/>
          </p:nvPr>
        </p:nvSpPr>
        <p:spPr bwMode="auto">
          <a:xfrm>
            <a:off x="3124200" y="6289675"/>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p>
        </p:txBody>
      </p:sp>
      <p:sp>
        <p:nvSpPr>
          <p:cNvPr id="252940" name="Rectangle 12"/>
          <p:cNvSpPr>
            <a:spLocks noGrp="1" noChangeArrowheads="1"/>
          </p:cNvSpPr>
          <p:nvPr>
            <p:ph type="sldNum" sz="quarter" idx="4"/>
          </p:nvPr>
        </p:nvSpPr>
        <p:spPr bwMode="auto">
          <a:xfrm>
            <a:off x="6553200" y="6289675"/>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65A59193-5761-4FDC-873C-617FA89BAC08}" type="slidenum">
              <a:rPr lang="en-US"/>
              <a:pPr>
                <a:defRPr/>
              </a:pPr>
              <a:t>‹#›</a:t>
            </a:fld>
            <a:endParaRPr lang="en-US"/>
          </a:p>
        </p:txBody>
      </p:sp>
    </p:spTree>
    <p:extLst>
      <p:ext uri="{BB962C8B-B14F-4D97-AF65-F5344CB8AC3E}">
        <p14:creationId xmlns:p14="http://schemas.microsoft.com/office/powerpoint/2010/main" val="914897014"/>
      </p:ext>
    </p:extLst>
  </p:cSld>
  <p:clrMap bg1="lt1" tx1="dk1" bg2="lt2" tx2="dk2" accent1="accent1" accent2="accent2" accent3="accent3" accent4="accent4" accent5="accent5" accent6="accent6" hlink="hlink" folHlink="folHlink"/>
  <p:sldLayoutIdLst>
    <p:sldLayoutId id="2147486285" r:id="rId1"/>
    <p:sldLayoutId id="2147486286" r:id="rId2"/>
    <p:sldLayoutId id="2147486287" r:id="rId3"/>
    <p:sldLayoutId id="2147486288" r:id="rId4"/>
    <p:sldLayoutId id="2147486289" r:id="rId5"/>
    <p:sldLayoutId id="2147486290" r:id="rId6"/>
    <p:sldLayoutId id="2147486291" r:id="rId7"/>
    <p:sldLayoutId id="2147486292" r:id="rId8"/>
    <p:sldLayoutId id="2147486293" r:id="rId9"/>
    <p:sldLayoutId id="2147486294" r:id="rId10"/>
    <p:sldLayoutId id="2147486295" r:id="rId11"/>
  </p:sldLayoutIdLst>
  <p:transition/>
  <p:txStyles>
    <p:titleStyle>
      <a:lvl1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2pPr>
      <a:lvl3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3pPr>
      <a:lvl4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4pPr>
      <a:lvl5pPr algn="l" rtl="0" eaLnBrk="0" fontAlgn="base" hangingPunct="0">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5pPr>
      <a:lvl6pPr marL="4572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6pPr>
      <a:lvl7pPr marL="9144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7pPr>
      <a:lvl8pPr marL="13716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8pPr>
      <a:lvl9pPr marL="1828800" algn="l" rtl="0" fontAlgn="base">
        <a:spcBef>
          <a:spcPct val="0"/>
        </a:spcBef>
        <a:spcAft>
          <a:spcPct val="0"/>
        </a:spcAft>
        <a:defRPr kumimoji="1" sz="4400" i="1">
          <a:solidFill>
            <a:schemeClr val="tx2"/>
          </a:solidFill>
          <a:effectLst>
            <a:outerShdw blurRad="38100" dist="38100" dir="2700000" algn="tl">
              <a:srgbClr val="000000"/>
            </a:outerShdw>
          </a:effectLst>
          <a:latin typeface="Verdana" pitchFamily="34" charset="0"/>
        </a:defRPr>
      </a:lvl9pPr>
    </p:titleStyle>
    <p:bodyStyle>
      <a:lvl1pPr marL="342900" indent="-342900" algn="l" rtl="0" eaLnBrk="0" fontAlgn="base" hangingPunct="0">
        <a:spcBef>
          <a:spcPct val="20000"/>
        </a:spcBef>
        <a:spcAft>
          <a:spcPct val="0"/>
        </a:spcAft>
        <a:buClr>
          <a:schemeClr val="hlink"/>
        </a:buClr>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pPr>
                <a:defRPr/>
              </a:pPr>
              <a:t>‹#›</a:t>
            </a:fld>
            <a:endParaRPr lang="en-US"/>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63"/>
            <a:ext cx="8229600" cy="384175"/>
          </a:xfrm>
          <a:prstGeom prst="rect">
            <a:avLst/>
          </a:prstGeom>
          <a:noFill/>
          <a:ln w="9525">
            <a:noFill/>
            <a:miter lim="800000"/>
            <a:headEnd/>
            <a:tailEnd/>
          </a:ln>
        </p:spPr>
      </p:pic>
    </p:spTree>
    <p:extLst>
      <p:ext uri="{BB962C8B-B14F-4D97-AF65-F5344CB8AC3E}">
        <p14:creationId xmlns:p14="http://schemas.microsoft.com/office/powerpoint/2010/main" val="3062140358"/>
      </p:ext>
    </p:extLst>
  </p:cSld>
  <p:clrMap bg1="lt1" tx1="dk1" bg2="lt2" tx2="dk2" accent1="accent1" accent2="accent2" accent3="accent3" accent4="accent4" accent5="accent5" accent6="accent6" hlink="hlink" folHlink="folHlink"/>
  <p:sldLayoutIdLst>
    <p:sldLayoutId id="2147486297" r:id="rId1"/>
    <p:sldLayoutId id="2147486298" r:id="rId2"/>
    <p:sldLayoutId id="2147486299" r:id="rId3"/>
    <p:sldLayoutId id="2147486300" r:id="rId4"/>
    <p:sldLayoutId id="2147486301" r:id="rId5"/>
    <p:sldLayoutId id="2147486302" r:id="rId6"/>
    <p:sldLayoutId id="2147486303" r:id="rId7"/>
    <p:sldLayoutId id="2147486304" r:id="rId8"/>
    <p:sldLayoutId id="2147486305" r:id="rId9"/>
    <p:sldLayoutId id="2147486306" r:id="rId10"/>
    <p:sldLayoutId id="2147486307"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atin typeface="+mn-lt"/>
              </a:defRPr>
            </a:lvl1pPr>
          </a:lstStyle>
          <a:p>
            <a:pPr rtl="0" fontAlgn="base">
              <a:spcAft>
                <a:spcPct val="0"/>
              </a:spcAft>
              <a:defRPr/>
            </a:pPr>
            <a:endParaRPr lang="en-US" kern="1200">
              <a:solidFill>
                <a:srgbClr val="000000"/>
              </a:solidFill>
              <a:latin typeface="Arial"/>
              <a:ea typeface="+mn-ea"/>
              <a:cs typeface="+mn-cs"/>
            </a:endParaRPr>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mn-lt"/>
              </a:defRPr>
            </a:lvl1pPr>
          </a:lstStyle>
          <a:p>
            <a:pPr algn="ctr" rtl="0" fontAlgn="base">
              <a:spcAft>
                <a:spcPct val="0"/>
              </a:spcAft>
              <a:defRPr/>
            </a:pPr>
            <a:endParaRPr lang="en-US" kern="1200">
              <a:solidFill>
                <a:srgbClr val="000000"/>
              </a:solidFill>
              <a:latin typeface="Arial"/>
              <a:ea typeface="+mn-ea"/>
              <a:cs typeface="+mn-cs"/>
            </a:endParaRPr>
          </a:p>
        </p:txBody>
      </p:sp>
      <p:sp>
        <p:nvSpPr>
          <p:cNvPr id="265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mn-lt"/>
              </a:defRPr>
            </a:lvl1pPr>
          </a:lstStyle>
          <a:p>
            <a:pPr rtl="0" fontAlgn="base">
              <a:spcAft>
                <a:spcPct val="0"/>
              </a:spcAft>
              <a:defRPr/>
            </a:pPr>
            <a:fld id="{0F60B05A-8A16-494C-9CA8-394F783BFA15}" type="slidenum">
              <a:rPr lang="en-US" kern="1200">
                <a:solidFill>
                  <a:srgbClr val="000000"/>
                </a:solidFill>
                <a:latin typeface="Arial"/>
                <a:ea typeface="+mn-ea"/>
                <a:cs typeface="+mn-cs"/>
              </a:rPr>
              <a:pPr rtl="0" fontAlgn="base">
                <a:spcAft>
                  <a:spcPct val="0"/>
                </a:spcAft>
                <a:defRPr/>
              </a:pPr>
              <a:t>‹#›</a:t>
            </a:fld>
            <a:endParaRPr lang="en-US" kern="1200">
              <a:solidFill>
                <a:srgbClr val="000000"/>
              </a:solidFill>
              <a:latin typeface="Arial"/>
              <a:ea typeface="+mn-ea"/>
              <a:cs typeface="+mn-cs"/>
            </a:endParaRPr>
          </a:p>
        </p:txBody>
      </p:sp>
    </p:spTree>
  </p:cSld>
  <p:clrMap bg1="lt1" tx1="dk1" bg2="lt2" tx2="dk2" accent1="accent1" accent2="accent2" accent3="accent3" accent4="accent4" accent5="accent5" accent6="accent6" hlink="hlink" folHlink="folHlink"/>
  <p:sldLayoutIdLst>
    <p:sldLayoutId id="2147484923" r:id="rId1"/>
    <p:sldLayoutId id="2147484924" r:id="rId2"/>
    <p:sldLayoutId id="2147484925" r:id="rId3"/>
    <p:sldLayoutId id="2147484926" r:id="rId4"/>
    <p:sldLayoutId id="2147484927" r:id="rId5"/>
    <p:sldLayoutId id="2147484928" r:id="rId6"/>
    <p:sldLayoutId id="2147484929" r:id="rId7"/>
    <p:sldLayoutId id="2147484930" r:id="rId8"/>
    <p:sldLayoutId id="2147484931" r:id="rId9"/>
    <p:sldLayoutId id="2147484932" r:id="rId10"/>
    <p:sldLayoutId id="21474849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400" i="0">
                <a:solidFill>
                  <a:srgbClr val="5E574E"/>
                </a:solidFill>
              </a:defRPr>
            </a:lvl1pPr>
          </a:lstStyle>
          <a:p>
            <a:pPr>
              <a:defRPr/>
            </a:pPr>
            <a:endParaRPr lang="en-US">
              <a:latin typeface="Arial" charset="0"/>
            </a:endParaRPr>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i="0">
                <a:solidFill>
                  <a:srgbClr val="5E574E"/>
                </a:solidFill>
              </a:defRPr>
            </a:lvl1pPr>
          </a:lstStyle>
          <a:p>
            <a:pPr>
              <a:defRPr/>
            </a:pPr>
            <a:endParaRPr lang="en-US">
              <a:latin typeface="Arial" charset="0"/>
            </a:endParaRPr>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i="0">
                <a:solidFill>
                  <a:srgbClr val="5E574E"/>
                </a:solidFill>
              </a:defRPr>
            </a:lvl1pPr>
          </a:lstStyle>
          <a:p>
            <a:pPr>
              <a:defRPr/>
            </a:pPr>
            <a:fld id="{10F28C54-ED74-42DD-A942-0C84C6D010F8}" type="slidenum">
              <a:rPr lang="en-US">
                <a:latin typeface="Arial" charset="0"/>
              </a:rPr>
              <a:pPr>
                <a:defRPr/>
              </a:pPr>
              <a:t>‹#›</a:t>
            </a:fld>
            <a:endParaRPr lang="en-US">
              <a:latin typeface="Arial" charset="0"/>
            </a:endParaRPr>
          </a:p>
        </p:txBody>
      </p:sp>
      <p:pic>
        <p:nvPicPr>
          <p:cNvPr id="6151"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59"/>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24" r:id="rId1"/>
    <p:sldLayoutId id="2147485625" r:id="rId2"/>
    <p:sldLayoutId id="2147485626" r:id="rId3"/>
    <p:sldLayoutId id="2147485627" r:id="rId4"/>
    <p:sldLayoutId id="2147485628" r:id="rId5"/>
    <p:sldLayoutId id="2147485629" r:id="rId6"/>
    <p:sldLayoutId id="2147485630" r:id="rId7"/>
    <p:sldLayoutId id="2147485631" r:id="rId8"/>
    <p:sldLayoutId id="2147485632" r:id="rId9"/>
    <p:sldLayoutId id="2147485633" r:id="rId10"/>
    <p:sldLayoutId id="214748563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pitchFamily="2" charset="2"/>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pitchFamily="2" charset="2"/>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pitchFamily="2" charset="2"/>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6180"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1"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sz="1400">
                <a:solidFill>
                  <a:schemeClr val="bg2"/>
                </a:solidFill>
              </a:defRPr>
            </a:lvl1pPr>
          </a:lstStyle>
          <a:p>
            <a:pPr>
              <a:defRPr/>
            </a:pPr>
            <a:endParaRPr lang="en-US">
              <a:solidFill>
                <a:srgbClr val="5E574E"/>
              </a:solidFill>
              <a:latin typeface="Arial" charset="0"/>
            </a:endParaRPr>
          </a:p>
        </p:txBody>
      </p:sp>
      <p:sp>
        <p:nvSpPr>
          <p:cNvPr id="306182"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sz="1400">
                <a:solidFill>
                  <a:schemeClr val="bg2"/>
                </a:solidFill>
              </a:defRPr>
            </a:lvl1pPr>
          </a:lstStyle>
          <a:p>
            <a:pPr>
              <a:defRPr/>
            </a:pPr>
            <a:fld id="{C6753CBE-FBD0-437F-BE24-0703D52F95C0}" type="slidenum">
              <a:rPr lang="en-US">
                <a:solidFill>
                  <a:srgbClr val="5E574E"/>
                </a:solidFill>
                <a:latin typeface="Arial" charset="0"/>
              </a:rPr>
              <a:pPr>
                <a:defRPr/>
              </a:pPr>
              <a:t>‹#›</a:t>
            </a:fld>
            <a:endParaRPr lang="en-US">
              <a:solidFill>
                <a:srgbClr val="5E574E"/>
              </a:solidFill>
              <a:latin typeface="Arial" charset="0"/>
            </a:endParaRPr>
          </a:p>
        </p:txBody>
      </p:sp>
      <p:pic>
        <p:nvPicPr>
          <p:cNvPr id="1331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527"/>
            <a:ext cx="8229600" cy="3841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ransition/>
  <p:txStyles>
    <p:titleStyle>
      <a:lvl1pPr algn="l" rtl="0" eaLnBrk="0" fontAlgn="base" hangingPunct="0">
        <a:spcBef>
          <a:spcPct val="0"/>
        </a:spcBef>
        <a:spcAft>
          <a:spcPct val="0"/>
        </a:spcAft>
        <a:defRPr kumimoji="1" sz="4000">
          <a:solidFill>
            <a:schemeClr val="tx2"/>
          </a:solidFill>
          <a:latin typeface="+mj-lt"/>
          <a:ea typeface="+mj-ea"/>
          <a:cs typeface="+mj-cs"/>
        </a:defRPr>
      </a:lvl1pPr>
      <a:lvl2pPr algn="l" rtl="0" eaLnBrk="0" fontAlgn="base" hangingPunct="0">
        <a:spcBef>
          <a:spcPct val="0"/>
        </a:spcBef>
        <a:spcAft>
          <a:spcPct val="0"/>
        </a:spcAft>
        <a:defRPr kumimoji="1" sz="4000">
          <a:solidFill>
            <a:schemeClr val="tx2"/>
          </a:solidFill>
          <a:latin typeface="Arial Black" pitchFamily="34" charset="0"/>
        </a:defRPr>
      </a:lvl2pPr>
      <a:lvl3pPr algn="l" rtl="0" eaLnBrk="0" fontAlgn="base" hangingPunct="0">
        <a:spcBef>
          <a:spcPct val="0"/>
        </a:spcBef>
        <a:spcAft>
          <a:spcPct val="0"/>
        </a:spcAft>
        <a:defRPr kumimoji="1" sz="4000">
          <a:solidFill>
            <a:schemeClr val="tx2"/>
          </a:solidFill>
          <a:latin typeface="Arial Black" pitchFamily="34" charset="0"/>
        </a:defRPr>
      </a:lvl3pPr>
      <a:lvl4pPr algn="l" rtl="0" eaLnBrk="0" fontAlgn="base" hangingPunct="0">
        <a:spcBef>
          <a:spcPct val="0"/>
        </a:spcBef>
        <a:spcAft>
          <a:spcPct val="0"/>
        </a:spcAft>
        <a:defRPr kumimoji="1" sz="4000">
          <a:solidFill>
            <a:schemeClr val="tx2"/>
          </a:solidFill>
          <a:latin typeface="Arial Black" pitchFamily="34" charset="0"/>
        </a:defRPr>
      </a:lvl4pPr>
      <a:lvl5pPr algn="l" rtl="0" eaLnBrk="0" fontAlgn="base" hangingPunct="0">
        <a:spcBef>
          <a:spcPct val="0"/>
        </a:spcBef>
        <a:spcAft>
          <a:spcPct val="0"/>
        </a:spcAft>
        <a:defRPr kumimoji="1" sz="4000">
          <a:solidFill>
            <a:schemeClr val="tx2"/>
          </a:solidFill>
          <a:latin typeface="Arial Black" pitchFamily="34" charset="0"/>
        </a:defRPr>
      </a:lvl5pPr>
      <a:lvl6pPr marL="457200" algn="l" rtl="0" fontAlgn="base">
        <a:spcBef>
          <a:spcPct val="0"/>
        </a:spcBef>
        <a:spcAft>
          <a:spcPct val="0"/>
        </a:spcAft>
        <a:defRPr kumimoji="1" sz="4000">
          <a:solidFill>
            <a:schemeClr val="tx2"/>
          </a:solidFill>
          <a:latin typeface="Arial Black" pitchFamily="34" charset="0"/>
        </a:defRPr>
      </a:lvl6pPr>
      <a:lvl7pPr marL="914400" algn="l" rtl="0" fontAlgn="base">
        <a:spcBef>
          <a:spcPct val="0"/>
        </a:spcBef>
        <a:spcAft>
          <a:spcPct val="0"/>
        </a:spcAft>
        <a:defRPr kumimoji="1" sz="4000">
          <a:solidFill>
            <a:schemeClr val="tx2"/>
          </a:solidFill>
          <a:latin typeface="Arial Black" pitchFamily="34" charset="0"/>
        </a:defRPr>
      </a:lvl7pPr>
      <a:lvl8pPr marL="1371600" algn="l" rtl="0" fontAlgn="base">
        <a:spcBef>
          <a:spcPct val="0"/>
        </a:spcBef>
        <a:spcAft>
          <a:spcPct val="0"/>
        </a:spcAft>
        <a:defRPr kumimoji="1" sz="4000">
          <a:solidFill>
            <a:schemeClr val="tx2"/>
          </a:solidFill>
          <a:latin typeface="Arial Black" pitchFamily="34" charset="0"/>
        </a:defRPr>
      </a:lvl8pPr>
      <a:lvl9pPr marL="1828800" algn="l" rtl="0" fontAlgn="base">
        <a:spcBef>
          <a:spcPct val="0"/>
        </a:spcBef>
        <a:spcAft>
          <a:spcPct val="0"/>
        </a:spcAft>
        <a:defRPr kumimoji="1" sz="40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2"/>
        </a:buClr>
        <a:buFont typeface="Monotype Sorts"/>
        <a:buChar char="z"/>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Monotype Sorts"/>
        <a:buChar char="y"/>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Font typeface="Monotype Sorts"/>
        <a:buChar char="x"/>
        <a:defRPr kumimoji="1" sz="2400">
          <a:solidFill>
            <a:schemeClr val="tx1"/>
          </a:solidFill>
          <a:latin typeface="+mn-lt"/>
        </a:defRPr>
      </a:lvl3pPr>
      <a:lvl4pPr marL="1600200" indent="-228600" algn="l" rtl="0" eaLnBrk="0" fontAlgn="base" hangingPunct="0">
        <a:spcBef>
          <a:spcPct val="20000"/>
        </a:spcBef>
        <a:spcAft>
          <a:spcPct val="0"/>
        </a:spcAft>
        <a:buClr>
          <a:schemeClr val="accent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solidFill>
                  <a:srgbClr val="000000"/>
                </a:solidFill>
                <a:latin typeface="Arial" charset="0"/>
              </a:defRPr>
            </a:lvl1pPr>
          </a:lstStyle>
          <a:p>
            <a:pPr>
              <a:defRPr/>
            </a:pPr>
            <a:fld id="{03F1196D-6E90-4168-86F8-F84964D1395F}" type="slidenum">
              <a:rPr lang="en-US"/>
              <a:pPr>
                <a:defRPr/>
              </a:pPr>
              <a:t>‹#›</a:t>
            </a:fld>
            <a:endParaRPr lang="en-US"/>
          </a:p>
        </p:txBody>
      </p:sp>
    </p:spTree>
    <p:extLst>
      <p:ext uri="{BB962C8B-B14F-4D97-AF65-F5344CB8AC3E}">
        <p14:creationId xmlns:p14="http://schemas.microsoft.com/office/powerpoint/2010/main" val="1605554414"/>
      </p:ext>
    </p:extLst>
  </p:cSld>
  <p:clrMap bg1="lt1" tx1="dk1" bg2="lt2" tx2="dk2" accent1="accent1" accent2="accent2" accent3="accent3" accent4="accent4" accent5="accent5" accent6="accent6" hlink="hlink" folHlink="folHlink"/>
  <p:sldLayoutIdLst>
    <p:sldLayoutId id="2147486128" r:id="rId1"/>
    <p:sldLayoutId id="2147486129" r:id="rId2"/>
    <p:sldLayoutId id="2147486130" r:id="rId3"/>
    <p:sldLayoutId id="2147486131" r:id="rId4"/>
    <p:sldLayoutId id="2147486132" r:id="rId5"/>
    <p:sldLayoutId id="2147486133" r:id="rId6"/>
    <p:sldLayoutId id="2147486134" r:id="rId7"/>
    <p:sldLayoutId id="2147486135" r:id="rId8"/>
    <p:sldLayoutId id="2147486136" r:id="rId9"/>
    <p:sldLayoutId id="2147486137" r:id="rId10"/>
    <p:sldLayoutId id="2147486138"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fontAlgn="base">
        <a:spcBef>
          <a:spcPct val="0"/>
        </a:spcBef>
        <a:spcAft>
          <a:spcPct val="0"/>
        </a:spcAft>
        <a:defRPr sz="3911">
          <a:solidFill>
            <a:schemeClr val="tx2"/>
          </a:solidFill>
          <a:latin typeface="Arial" charset="0"/>
        </a:defRPr>
      </a:lvl6pPr>
      <a:lvl7pPr marL="812810" algn="ctr" rtl="0" fontAlgn="base">
        <a:spcBef>
          <a:spcPct val="0"/>
        </a:spcBef>
        <a:spcAft>
          <a:spcPct val="0"/>
        </a:spcAft>
        <a:defRPr sz="3911">
          <a:solidFill>
            <a:schemeClr val="tx2"/>
          </a:solidFill>
          <a:latin typeface="Arial" charset="0"/>
        </a:defRPr>
      </a:lvl7pPr>
      <a:lvl8pPr marL="1219215" algn="ctr" rtl="0" fontAlgn="base">
        <a:spcBef>
          <a:spcPct val="0"/>
        </a:spcBef>
        <a:spcAft>
          <a:spcPct val="0"/>
        </a:spcAft>
        <a:defRPr sz="3911">
          <a:solidFill>
            <a:schemeClr val="tx2"/>
          </a:solidFill>
          <a:latin typeface="Arial" charset="0"/>
        </a:defRPr>
      </a:lvl8pPr>
      <a:lvl9pPr marL="1625620" algn="ctr" rtl="0" fontAlgn="base">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9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44"/>
            </a:lvl1pPr>
          </a:lstStyle>
          <a:p>
            <a:pPr>
              <a:defRPr/>
            </a:pPr>
            <a:endParaRPr lang="en-US">
              <a:solidFill>
                <a:srgbClr val="000000"/>
              </a:solidFill>
            </a:endParaRPr>
          </a:p>
        </p:txBody>
      </p:sp>
      <p:sp>
        <p:nvSpPr>
          <p:cNvPr id="239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44"/>
            </a:lvl1pPr>
          </a:lstStyle>
          <a:p>
            <a:pPr>
              <a:defRPr/>
            </a:pPr>
            <a:endParaRPr lang="en-US">
              <a:solidFill>
                <a:srgbClr val="000000"/>
              </a:solidFill>
            </a:endParaRPr>
          </a:p>
        </p:txBody>
      </p:sp>
      <p:sp>
        <p:nvSpPr>
          <p:cNvPr id="239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44"/>
            </a:lvl1pPr>
          </a:lstStyle>
          <a:p>
            <a:pPr>
              <a:defRPr/>
            </a:pPr>
            <a:fld id="{9E51E057-6A53-4F59-9C55-C20B5AE82C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7587470"/>
      </p:ext>
    </p:extLst>
  </p:cSld>
  <p:clrMap bg1="lt1" tx1="dk1" bg2="lt2" tx2="dk2" accent1="accent1" accent2="accent2" accent3="accent3" accent4="accent4" accent5="accent5" accent6="accent6" hlink="hlink" folHlink="folHlink"/>
  <p:sldLayoutIdLst>
    <p:sldLayoutId id="2147486164" r:id="rId1"/>
    <p:sldLayoutId id="2147486165" r:id="rId2"/>
    <p:sldLayoutId id="2147486166" r:id="rId3"/>
    <p:sldLayoutId id="2147486167" r:id="rId4"/>
    <p:sldLayoutId id="2147486168" r:id="rId5"/>
    <p:sldLayoutId id="2147486169" r:id="rId6"/>
    <p:sldLayoutId id="2147486170" r:id="rId7"/>
    <p:sldLayoutId id="2147486171" r:id="rId8"/>
    <p:sldLayoutId id="2147486172" r:id="rId9"/>
    <p:sldLayoutId id="2147486173" r:id="rId10"/>
    <p:sldLayoutId id="2147486174" r:id="rId11"/>
  </p:sldLayoutIdLst>
  <p:txStyles>
    <p:titleStyle>
      <a:lvl1pPr algn="ctr" rtl="0" eaLnBrk="0" fontAlgn="base" hangingPunct="0">
        <a:spcBef>
          <a:spcPct val="0"/>
        </a:spcBef>
        <a:spcAft>
          <a:spcPct val="0"/>
        </a:spcAft>
        <a:defRPr sz="3911">
          <a:solidFill>
            <a:schemeClr val="tx2"/>
          </a:solidFill>
          <a:latin typeface="+mj-lt"/>
          <a:ea typeface="+mj-ea"/>
          <a:cs typeface="+mj-cs"/>
        </a:defRPr>
      </a:lvl1pPr>
      <a:lvl2pPr algn="ctr" rtl="0" eaLnBrk="0" fontAlgn="base" hangingPunct="0">
        <a:spcBef>
          <a:spcPct val="0"/>
        </a:spcBef>
        <a:spcAft>
          <a:spcPct val="0"/>
        </a:spcAft>
        <a:defRPr sz="3911">
          <a:solidFill>
            <a:schemeClr val="tx2"/>
          </a:solidFill>
          <a:latin typeface="Arial" charset="0"/>
        </a:defRPr>
      </a:lvl2pPr>
      <a:lvl3pPr algn="ctr" rtl="0" eaLnBrk="0" fontAlgn="base" hangingPunct="0">
        <a:spcBef>
          <a:spcPct val="0"/>
        </a:spcBef>
        <a:spcAft>
          <a:spcPct val="0"/>
        </a:spcAft>
        <a:defRPr sz="3911">
          <a:solidFill>
            <a:schemeClr val="tx2"/>
          </a:solidFill>
          <a:latin typeface="Arial" charset="0"/>
        </a:defRPr>
      </a:lvl3pPr>
      <a:lvl4pPr algn="ctr" rtl="0" eaLnBrk="0" fontAlgn="base" hangingPunct="0">
        <a:spcBef>
          <a:spcPct val="0"/>
        </a:spcBef>
        <a:spcAft>
          <a:spcPct val="0"/>
        </a:spcAft>
        <a:defRPr sz="3911">
          <a:solidFill>
            <a:schemeClr val="tx2"/>
          </a:solidFill>
          <a:latin typeface="Arial" charset="0"/>
        </a:defRPr>
      </a:lvl4pPr>
      <a:lvl5pPr algn="ctr" rtl="0" eaLnBrk="0" fontAlgn="base" hangingPunct="0">
        <a:spcBef>
          <a:spcPct val="0"/>
        </a:spcBef>
        <a:spcAft>
          <a:spcPct val="0"/>
        </a:spcAft>
        <a:defRPr sz="3911">
          <a:solidFill>
            <a:schemeClr val="tx2"/>
          </a:solidFill>
          <a:latin typeface="Arial" charset="0"/>
        </a:defRPr>
      </a:lvl5pPr>
      <a:lvl6pPr marL="406405" algn="ctr" rtl="0" fontAlgn="base">
        <a:spcBef>
          <a:spcPct val="0"/>
        </a:spcBef>
        <a:spcAft>
          <a:spcPct val="0"/>
        </a:spcAft>
        <a:defRPr sz="3911">
          <a:solidFill>
            <a:schemeClr val="tx2"/>
          </a:solidFill>
          <a:latin typeface="Arial" charset="0"/>
        </a:defRPr>
      </a:lvl6pPr>
      <a:lvl7pPr marL="812810" algn="ctr" rtl="0" fontAlgn="base">
        <a:spcBef>
          <a:spcPct val="0"/>
        </a:spcBef>
        <a:spcAft>
          <a:spcPct val="0"/>
        </a:spcAft>
        <a:defRPr sz="3911">
          <a:solidFill>
            <a:schemeClr val="tx2"/>
          </a:solidFill>
          <a:latin typeface="Arial" charset="0"/>
        </a:defRPr>
      </a:lvl7pPr>
      <a:lvl8pPr marL="1219215" algn="ctr" rtl="0" fontAlgn="base">
        <a:spcBef>
          <a:spcPct val="0"/>
        </a:spcBef>
        <a:spcAft>
          <a:spcPct val="0"/>
        </a:spcAft>
        <a:defRPr sz="3911">
          <a:solidFill>
            <a:schemeClr val="tx2"/>
          </a:solidFill>
          <a:latin typeface="Arial" charset="0"/>
        </a:defRPr>
      </a:lvl8pPr>
      <a:lvl9pPr marL="1625620" algn="ctr" rtl="0" fontAlgn="base">
        <a:spcBef>
          <a:spcPct val="0"/>
        </a:spcBef>
        <a:spcAft>
          <a:spcPct val="0"/>
        </a:spcAft>
        <a:defRPr sz="3911">
          <a:solidFill>
            <a:schemeClr val="tx2"/>
          </a:solidFill>
          <a:latin typeface="Arial" charset="0"/>
        </a:defRPr>
      </a:lvl9pPr>
    </p:titleStyle>
    <p:bodyStyle>
      <a:lvl1pPr marL="304804" indent="-304804" algn="l" rtl="0" eaLnBrk="0" fontAlgn="base" hangingPunct="0">
        <a:spcBef>
          <a:spcPct val="20000"/>
        </a:spcBef>
        <a:spcAft>
          <a:spcPct val="0"/>
        </a:spcAft>
        <a:buChar char="•"/>
        <a:defRPr sz="2844">
          <a:solidFill>
            <a:schemeClr val="tx1"/>
          </a:solidFill>
          <a:latin typeface="+mn-lt"/>
          <a:ea typeface="+mn-ea"/>
          <a:cs typeface="+mn-cs"/>
        </a:defRPr>
      </a:lvl1pPr>
      <a:lvl2pPr marL="660408" indent="-254003" algn="l" rtl="0" eaLnBrk="0" fontAlgn="base" hangingPunct="0">
        <a:spcBef>
          <a:spcPct val="20000"/>
        </a:spcBef>
        <a:spcAft>
          <a:spcPct val="0"/>
        </a:spcAft>
        <a:buChar char="–"/>
        <a:defRPr sz="2489">
          <a:solidFill>
            <a:schemeClr val="tx1"/>
          </a:solidFill>
          <a:latin typeface="+mn-lt"/>
        </a:defRPr>
      </a:lvl2pPr>
      <a:lvl3pPr marL="1016013" indent="-203203" algn="l" rtl="0" eaLnBrk="0" fontAlgn="base" hangingPunct="0">
        <a:spcBef>
          <a:spcPct val="20000"/>
        </a:spcBef>
        <a:spcAft>
          <a:spcPct val="0"/>
        </a:spcAft>
        <a:buChar char="•"/>
        <a:defRPr sz="2133">
          <a:solidFill>
            <a:schemeClr val="tx1"/>
          </a:solidFill>
          <a:latin typeface="+mn-lt"/>
        </a:defRPr>
      </a:lvl3pPr>
      <a:lvl4pPr marL="1422418" indent="-203203" algn="l" rtl="0" eaLnBrk="0" fontAlgn="base" hangingPunct="0">
        <a:spcBef>
          <a:spcPct val="20000"/>
        </a:spcBef>
        <a:spcAft>
          <a:spcPct val="0"/>
        </a:spcAft>
        <a:buChar char="–"/>
        <a:defRPr sz="1778">
          <a:solidFill>
            <a:schemeClr val="tx1"/>
          </a:solidFill>
          <a:latin typeface="+mn-lt"/>
        </a:defRPr>
      </a:lvl4pPr>
      <a:lvl5pPr marL="1828823" indent="-203203" algn="l" rtl="0" eaLnBrk="0" fontAlgn="base" hangingPunct="0">
        <a:spcBef>
          <a:spcPct val="20000"/>
        </a:spcBef>
        <a:spcAft>
          <a:spcPct val="0"/>
        </a:spcAft>
        <a:buChar char="»"/>
        <a:defRPr sz="1778">
          <a:solidFill>
            <a:schemeClr val="tx1"/>
          </a:solidFill>
          <a:latin typeface="+mn-lt"/>
        </a:defRPr>
      </a:lvl5pPr>
      <a:lvl6pPr marL="2235228" indent="-203203" algn="l" rtl="0" fontAlgn="base">
        <a:spcBef>
          <a:spcPct val="20000"/>
        </a:spcBef>
        <a:spcAft>
          <a:spcPct val="0"/>
        </a:spcAft>
        <a:buChar char="»"/>
        <a:defRPr sz="1778">
          <a:solidFill>
            <a:schemeClr val="tx1"/>
          </a:solidFill>
          <a:latin typeface="+mn-lt"/>
        </a:defRPr>
      </a:lvl6pPr>
      <a:lvl7pPr marL="2641633" indent="-203203" algn="l" rtl="0" fontAlgn="base">
        <a:spcBef>
          <a:spcPct val="20000"/>
        </a:spcBef>
        <a:spcAft>
          <a:spcPct val="0"/>
        </a:spcAft>
        <a:buChar char="»"/>
        <a:defRPr sz="1778">
          <a:solidFill>
            <a:schemeClr val="tx1"/>
          </a:solidFill>
          <a:latin typeface="+mn-lt"/>
        </a:defRPr>
      </a:lvl7pPr>
      <a:lvl8pPr marL="3048038" indent="-203203" algn="l" rtl="0" fontAlgn="base">
        <a:spcBef>
          <a:spcPct val="20000"/>
        </a:spcBef>
        <a:spcAft>
          <a:spcPct val="0"/>
        </a:spcAft>
        <a:buChar char="»"/>
        <a:defRPr sz="1778">
          <a:solidFill>
            <a:schemeClr val="tx1"/>
          </a:solidFill>
          <a:latin typeface="+mn-lt"/>
        </a:defRPr>
      </a:lvl8pPr>
      <a:lvl9pPr marL="3454443" indent="-203203" algn="l" rtl="0" fontAlgn="base">
        <a:spcBef>
          <a:spcPct val="20000"/>
        </a:spcBef>
        <a:spcAft>
          <a:spcPct val="0"/>
        </a:spcAft>
        <a:buChar char="»"/>
        <a:defRPr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406400" y="2286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457200" y="1885950"/>
            <a:ext cx="8178800" cy="4171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2756" name="Rectangle 4"/>
          <p:cNvSpPr>
            <a:spLocks noGrp="1" noChangeArrowheads="1"/>
          </p:cNvSpPr>
          <p:nvPr>
            <p:ph type="dt" sz="half" idx="2"/>
          </p:nvPr>
        </p:nvSpPr>
        <p:spPr bwMode="auto">
          <a:xfrm>
            <a:off x="4318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eaLnBrk="0" hangingPunct="0">
              <a:spcBef>
                <a:spcPct val="50000"/>
              </a:spcBef>
              <a:defRPr kumimoji="0" sz="1244" i="0">
                <a:solidFill>
                  <a:srgbClr val="5E574E"/>
                </a:solidFill>
              </a:defRPr>
            </a:lvl1pPr>
          </a:lstStyle>
          <a:p>
            <a:pPr>
              <a:defRPr/>
            </a:pPr>
            <a:endParaRPr lang="en-US"/>
          </a:p>
        </p:txBody>
      </p:sp>
      <p:sp>
        <p:nvSpPr>
          <p:cNvPr id="202757" name="Rectangle 5"/>
          <p:cNvSpPr>
            <a:spLocks noGrp="1" noChangeArrowheads="1"/>
          </p:cNvSpPr>
          <p:nvPr>
            <p:ph type="ftr" sz="quarter" idx="3"/>
          </p:nvPr>
        </p:nvSpPr>
        <p:spPr bwMode="auto">
          <a:xfrm>
            <a:off x="3124200" y="622935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244" i="0">
                <a:solidFill>
                  <a:srgbClr val="5E574E"/>
                </a:solidFill>
              </a:defRPr>
            </a:lvl1pPr>
          </a:lstStyle>
          <a:p>
            <a:pPr>
              <a:defRPr/>
            </a:pPr>
            <a:endParaRPr lang="en-US"/>
          </a:p>
        </p:txBody>
      </p:sp>
      <p:sp>
        <p:nvSpPr>
          <p:cNvPr id="202758" name="Rectangle 6"/>
          <p:cNvSpPr>
            <a:spLocks noGrp="1" noChangeArrowheads="1"/>
          </p:cNvSpPr>
          <p:nvPr>
            <p:ph type="sldNum" sz="quarter" idx="4"/>
          </p:nvPr>
        </p:nvSpPr>
        <p:spPr bwMode="auto">
          <a:xfrm>
            <a:off x="6731000" y="622935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244" i="0">
                <a:solidFill>
                  <a:srgbClr val="5E574E"/>
                </a:solidFill>
              </a:defRPr>
            </a:lvl1pPr>
          </a:lstStyle>
          <a:p>
            <a:pPr>
              <a:defRPr/>
            </a:pPr>
            <a:fld id="{CCF87610-BFC6-4AAB-A42E-C1AF2231250C}" type="slidenum">
              <a:rPr lang="en-US"/>
              <a:pPr>
                <a:defRPr/>
              </a:pPr>
              <a:t>‹#›</a:t>
            </a:fld>
            <a:endParaRPr lang="en-US"/>
          </a:p>
        </p:txBody>
      </p:sp>
      <p:pic>
        <p:nvPicPr>
          <p:cNvPr id="74759" name="Picture 7" descr="paint"/>
          <p:cNvPicPr>
            <a:picLocks noChangeAspect="1" noChangeArrowheads="1"/>
          </p:cNvPicPr>
          <p:nvPr/>
        </p:nvPicPr>
        <p:blipFill>
          <a:blip r:embed="rId13" cstate="print">
            <a:clrChange>
              <a:clrFrom>
                <a:srgbClr val="C0C0C0"/>
              </a:clrFrom>
              <a:clrTo>
                <a:srgbClr val="C0C0C0">
                  <a:alpha val="0"/>
                </a:srgbClr>
              </a:clrTo>
            </a:clrChange>
          </a:blip>
          <a:srcRect/>
          <a:stretch>
            <a:fillRect/>
          </a:stretch>
        </p:blipFill>
        <p:spPr bwMode="auto">
          <a:xfrm>
            <a:off x="914400" y="1314471"/>
            <a:ext cx="8229600" cy="384175"/>
          </a:xfrm>
          <a:prstGeom prst="rect">
            <a:avLst/>
          </a:prstGeom>
          <a:noFill/>
          <a:ln w="9525">
            <a:noFill/>
            <a:miter lim="800000"/>
            <a:headEnd/>
            <a:tailEnd/>
          </a:ln>
        </p:spPr>
      </p:pic>
    </p:spTree>
    <p:extLst>
      <p:ext uri="{BB962C8B-B14F-4D97-AF65-F5344CB8AC3E}">
        <p14:creationId xmlns:p14="http://schemas.microsoft.com/office/powerpoint/2010/main" val="110299311"/>
      </p:ext>
    </p:extLst>
  </p:cSld>
  <p:clrMap bg1="lt1" tx1="dk1" bg2="lt2" tx2="dk2" accent1="accent1" accent2="accent2" accent3="accent3" accent4="accent4" accent5="accent5" accent6="accent6" hlink="hlink" folHlink="folHlink"/>
  <p:sldLayoutIdLst>
    <p:sldLayoutId id="2147486248" r:id="rId1"/>
    <p:sldLayoutId id="2147486249" r:id="rId2"/>
    <p:sldLayoutId id="2147486250" r:id="rId3"/>
    <p:sldLayoutId id="2147486251" r:id="rId4"/>
    <p:sldLayoutId id="2147486252" r:id="rId5"/>
    <p:sldLayoutId id="2147486253" r:id="rId6"/>
    <p:sldLayoutId id="2147486254" r:id="rId7"/>
    <p:sldLayoutId id="2147486255" r:id="rId8"/>
    <p:sldLayoutId id="2147486256" r:id="rId9"/>
    <p:sldLayoutId id="2147486257" r:id="rId10"/>
    <p:sldLayoutId id="2147486258" r:id="rId11"/>
  </p:sldLayoutIdLst>
  <p:transition/>
  <p:txStyles>
    <p:titleStyle>
      <a:lvl1pPr algn="l" rtl="0" eaLnBrk="0" fontAlgn="base" hangingPunct="0">
        <a:spcBef>
          <a:spcPct val="0"/>
        </a:spcBef>
        <a:spcAft>
          <a:spcPct val="0"/>
        </a:spcAft>
        <a:defRPr kumimoji="1" sz="3556">
          <a:solidFill>
            <a:schemeClr val="tx2"/>
          </a:solidFill>
          <a:latin typeface="+mj-lt"/>
          <a:ea typeface="+mj-ea"/>
          <a:cs typeface="+mj-cs"/>
        </a:defRPr>
      </a:lvl1pPr>
      <a:lvl2pPr algn="l" rtl="0" eaLnBrk="0" fontAlgn="base" hangingPunct="0">
        <a:spcBef>
          <a:spcPct val="0"/>
        </a:spcBef>
        <a:spcAft>
          <a:spcPct val="0"/>
        </a:spcAft>
        <a:defRPr kumimoji="1" sz="3556">
          <a:solidFill>
            <a:schemeClr val="tx2"/>
          </a:solidFill>
          <a:latin typeface="Arial Black" pitchFamily="34" charset="0"/>
        </a:defRPr>
      </a:lvl2pPr>
      <a:lvl3pPr algn="l" rtl="0" eaLnBrk="0" fontAlgn="base" hangingPunct="0">
        <a:spcBef>
          <a:spcPct val="0"/>
        </a:spcBef>
        <a:spcAft>
          <a:spcPct val="0"/>
        </a:spcAft>
        <a:defRPr kumimoji="1" sz="3556">
          <a:solidFill>
            <a:schemeClr val="tx2"/>
          </a:solidFill>
          <a:latin typeface="Arial Black" pitchFamily="34" charset="0"/>
        </a:defRPr>
      </a:lvl3pPr>
      <a:lvl4pPr algn="l" rtl="0" eaLnBrk="0" fontAlgn="base" hangingPunct="0">
        <a:spcBef>
          <a:spcPct val="0"/>
        </a:spcBef>
        <a:spcAft>
          <a:spcPct val="0"/>
        </a:spcAft>
        <a:defRPr kumimoji="1" sz="3556">
          <a:solidFill>
            <a:schemeClr val="tx2"/>
          </a:solidFill>
          <a:latin typeface="Arial Black" pitchFamily="34" charset="0"/>
        </a:defRPr>
      </a:lvl4pPr>
      <a:lvl5pPr algn="l" rtl="0" eaLnBrk="0" fontAlgn="base" hangingPunct="0">
        <a:spcBef>
          <a:spcPct val="0"/>
        </a:spcBef>
        <a:spcAft>
          <a:spcPct val="0"/>
        </a:spcAft>
        <a:defRPr kumimoji="1" sz="3556">
          <a:solidFill>
            <a:schemeClr val="tx2"/>
          </a:solidFill>
          <a:latin typeface="Arial Black" pitchFamily="34" charset="0"/>
        </a:defRPr>
      </a:lvl5pPr>
      <a:lvl6pPr marL="406405" algn="l" rtl="0" fontAlgn="base">
        <a:spcBef>
          <a:spcPct val="0"/>
        </a:spcBef>
        <a:spcAft>
          <a:spcPct val="0"/>
        </a:spcAft>
        <a:defRPr kumimoji="1" sz="3556">
          <a:solidFill>
            <a:schemeClr val="tx2"/>
          </a:solidFill>
          <a:latin typeface="Arial Black" pitchFamily="34" charset="0"/>
        </a:defRPr>
      </a:lvl6pPr>
      <a:lvl7pPr marL="812810" algn="l" rtl="0" fontAlgn="base">
        <a:spcBef>
          <a:spcPct val="0"/>
        </a:spcBef>
        <a:spcAft>
          <a:spcPct val="0"/>
        </a:spcAft>
        <a:defRPr kumimoji="1" sz="3556">
          <a:solidFill>
            <a:schemeClr val="tx2"/>
          </a:solidFill>
          <a:latin typeface="Arial Black" pitchFamily="34" charset="0"/>
        </a:defRPr>
      </a:lvl7pPr>
      <a:lvl8pPr marL="1219215" algn="l" rtl="0" fontAlgn="base">
        <a:spcBef>
          <a:spcPct val="0"/>
        </a:spcBef>
        <a:spcAft>
          <a:spcPct val="0"/>
        </a:spcAft>
        <a:defRPr kumimoji="1" sz="3556">
          <a:solidFill>
            <a:schemeClr val="tx2"/>
          </a:solidFill>
          <a:latin typeface="Arial Black" pitchFamily="34" charset="0"/>
        </a:defRPr>
      </a:lvl8pPr>
      <a:lvl9pPr marL="1625620" algn="l" rtl="0" fontAlgn="base">
        <a:spcBef>
          <a:spcPct val="0"/>
        </a:spcBef>
        <a:spcAft>
          <a:spcPct val="0"/>
        </a:spcAft>
        <a:defRPr kumimoji="1" sz="3556">
          <a:solidFill>
            <a:schemeClr val="tx2"/>
          </a:solidFill>
          <a:latin typeface="Arial Black" pitchFamily="34" charset="0"/>
        </a:defRPr>
      </a:lvl9pPr>
    </p:titleStyle>
    <p:bodyStyle>
      <a:lvl1pPr marL="304804" indent="-304804" algn="l" rtl="0" eaLnBrk="0" fontAlgn="base" hangingPunct="0">
        <a:spcBef>
          <a:spcPct val="20000"/>
        </a:spcBef>
        <a:spcAft>
          <a:spcPct val="0"/>
        </a:spcAft>
        <a:buClr>
          <a:schemeClr val="accent2"/>
        </a:buClr>
        <a:buFont typeface="Monotype Sorts"/>
        <a:buChar char="z"/>
        <a:defRPr kumimoji="1" sz="2844">
          <a:solidFill>
            <a:schemeClr val="tx1"/>
          </a:solidFill>
          <a:latin typeface="+mn-lt"/>
          <a:ea typeface="+mn-ea"/>
          <a:cs typeface="+mn-cs"/>
        </a:defRPr>
      </a:lvl1pPr>
      <a:lvl2pPr marL="660408" indent="-254003" algn="l" rtl="0" eaLnBrk="0" fontAlgn="base" hangingPunct="0">
        <a:spcBef>
          <a:spcPct val="20000"/>
        </a:spcBef>
        <a:spcAft>
          <a:spcPct val="0"/>
        </a:spcAft>
        <a:buClr>
          <a:schemeClr val="accent2"/>
        </a:buClr>
        <a:buFont typeface="Monotype Sorts"/>
        <a:buChar char="y"/>
        <a:defRPr kumimoji="1" sz="2489">
          <a:solidFill>
            <a:schemeClr val="tx1"/>
          </a:solidFill>
          <a:latin typeface="+mn-lt"/>
        </a:defRPr>
      </a:lvl2pPr>
      <a:lvl3pPr marL="1016013" indent="-203203" algn="l" rtl="0" eaLnBrk="0" fontAlgn="base" hangingPunct="0">
        <a:spcBef>
          <a:spcPct val="20000"/>
        </a:spcBef>
        <a:spcAft>
          <a:spcPct val="0"/>
        </a:spcAft>
        <a:buClr>
          <a:schemeClr val="accent2"/>
        </a:buClr>
        <a:buFont typeface="Monotype Sorts"/>
        <a:buChar char="x"/>
        <a:defRPr kumimoji="1" sz="2133">
          <a:solidFill>
            <a:schemeClr val="tx1"/>
          </a:solidFill>
          <a:latin typeface="+mn-lt"/>
        </a:defRPr>
      </a:lvl3pPr>
      <a:lvl4pPr marL="1422418" indent="-203203" algn="l" rtl="0" eaLnBrk="0" fontAlgn="base" hangingPunct="0">
        <a:spcBef>
          <a:spcPct val="20000"/>
        </a:spcBef>
        <a:spcAft>
          <a:spcPct val="0"/>
        </a:spcAft>
        <a:buClr>
          <a:schemeClr val="accent2"/>
        </a:buClr>
        <a:buChar char="•"/>
        <a:defRPr kumimoji="1" sz="1778">
          <a:solidFill>
            <a:schemeClr val="tx1"/>
          </a:solidFill>
          <a:latin typeface="+mn-lt"/>
        </a:defRPr>
      </a:lvl4pPr>
      <a:lvl5pPr marL="1828823" indent="-203203" algn="l" rtl="0" eaLnBrk="0" fontAlgn="base" hangingPunct="0">
        <a:spcBef>
          <a:spcPct val="20000"/>
        </a:spcBef>
        <a:spcAft>
          <a:spcPct val="0"/>
        </a:spcAft>
        <a:buClr>
          <a:schemeClr val="accent2"/>
        </a:buClr>
        <a:buChar char="–"/>
        <a:defRPr kumimoji="1" sz="1778">
          <a:solidFill>
            <a:schemeClr val="tx1"/>
          </a:solidFill>
          <a:latin typeface="+mn-lt"/>
        </a:defRPr>
      </a:lvl5pPr>
      <a:lvl6pPr marL="2235228" indent="-203203" algn="l" rtl="0" fontAlgn="base">
        <a:spcBef>
          <a:spcPct val="20000"/>
        </a:spcBef>
        <a:spcAft>
          <a:spcPct val="0"/>
        </a:spcAft>
        <a:buClr>
          <a:schemeClr val="accent2"/>
        </a:buClr>
        <a:buChar char="–"/>
        <a:defRPr kumimoji="1" sz="1778">
          <a:solidFill>
            <a:schemeClr val="tx1"/>
          </a:solidFill>
          <a:latin typeface="+mn-lt"/>
        </a:defRPr>
      </a:lvl6pPr>
      <a:lvl7pPr marL="2641633" indent="-203203" algn="l" rtl="0" fontAlgn="base">
        <a:spcBef>
          <a:spcPct val="20000"/>
        </a:spcBef>
        <a:spcAft>
          <a:spcPct val="0"/>
        </a:spcAft>
        <a:buClr>
          <a:schemeClr val="accent2"/>
        </a:buClr>
        <a:buChar char="–"/>
        <a:defRPr kumimoji="1" sz="1778">
          <a:solidFill>
            <a:schemeClr val="tx1"/>
          </a:solidFill>
          <a:latin typeface="+mn-lt"/>
        </a:defRPr>
      </a:lvl7pPr>
      <a:lvl8pPr marL="3048038" indent="-203203" algn="l" rtl="0" fontAlgn="base">
        <a:spcBef>
          <a:spcPct val="20000"/>
        </a:spcBef>
        <a:spcAft>
          <a:spcPct val="0"/>
        </a:spcAft>
        <a:buClr>
          <a:schemeClr val="accent2"/>
        </a:buClr>
        <a:buChar char="–"/>
        <a:defRPr kumimoji="1" sz="1778">
          <a:solidFill>
            <a:schemeClr val="tx1"/>
          </a:solidFill>
          <a:latin typeface="+mn-lt"/>
        </a:defRPr>
      </a:lvl8pPr>
      <a:lvl9pPr marL="3454443" indent="-203203" algn="l" rtl="0" fontAlgn="base">
        <a:spcBef>
          <a:spcPct val="20000"/>
        </a:spcBef>
        <a:spcAft>
          <a:spcPct val="0"/>
        </a:spcAft>
        <a:buClr>
          <a:schemeClr val="accent2"/>
        </a:buClr>
        <a:buChar char="–"/>
        <a:defRPr kumimoji="1" sz="1778">
          <a:solidFill>
            <a:schemeClr val="tx1"/>
          </a:solidFill>
          <a:latin typeface="+mn-lt"/>
        </a:defRPr>
      </a:lvl9pPr>
    </p:bodyStyle>
    <p:otherStyle>
      <a:defPPr>
        <a:defRPr lang="en-US"/>
      </a:defPPr>
      <a:lvl1pPr marL="0" algn="l" defTabSz="812810" rtl="0" eaLnBrk="1" latinLnBrk="0" hangingPunct="1">
        <a:defRPr sz="1600" kern="1200">
          <a:solidFill>
            <a:schemeClr val="tx1"/>
          </a:solidFill>
          <a:latin typeface="+mn-lt"/>
          <a:ea typeface="+mn-ea"/>
          <a:cs typeface="+mn-cs"/>
        </a:defRPr>
      </a:lvl1pPr>
      <a:lvl2pPr marL="406405" algn="l" defTabSz="812810" rtl="0" eaLnBrk="1" latinLnBrk="0" hangingPunct="1">
        <a:defRPr sz="1600" kern="1200">
          <a:solidFill>
            <a:schemeClr val="tx1"/>
          </a:solidFill>
          <a:latin typeface="+mn-lt"/>
          <a:ea typeface="+mn-ea"/>
          <a:cs typeface="+mn-cs"/>
        </a:defRPr>
      </a:lvl2pPr>
      <a:lvl3pPr marL="812810" algn="l" defTabSz="812810" rtl="0" eaLnBrk="1" latinLnBrk="0" hangingPunct="1">
        <a:defRPr sz="1600" kern="1200">
          <a:solidFill>
            <a:schemeClr val="tx1"/>
          </a:solidFill>
          <a:latin typeface="+mn-lt"/>
          <a:ea typeface="+mn-ea"/>
          <a:cs typeface="+mn-cs"/>
        </a:defRPr>
      </a:lvl3pPr>
      <a:lvl4pPr marL="1219215" algn="l" defTabSz="812810" rtl="0" eaLnBrk="1" latinLnBrk="0" hangingPunct="1">
        <a:defRPr sz="1600" kern="1200">
          <a:solidFill>
            <a:schemeClr val="tx1"/>
          </a:solidFill>
          <a:latin typeface="+mn-lt"/>
          <a:ea typeface="+mn-ea"/>
          <a:cs typeface="+mn-cs"/>
        </a:defRPr>
      </a:lvl4pPr>
      <a:lvl5pPr marL="1625620" algn="l" defTabSz="812810" rtl="0" eaLnBrk="1" latinLnBrk="0" hangingPunct="1">
        <a:defRPr sz="1600" kern="1200">
          <a:solidFill>
            <a:schemeClr val="tx1"/>
          </a:solidFill>
          <a:latin typeface="+mn-lt"/>
          <a:ea typeface="+mn-ea"/>
          <a:cs typeface="+mn-cs"/>
        </a:defRPr>
      </a:lvl5pPr>
      <a:lvl6pPr marL="2032025" algn="l" defTabSz="812810" rtl="0" eaLnBrk="1" latinLnBrk="0" hangingPunct="1">
        <a:defRPr sz="1600" kern="1200">
          <a:solidFill>
            <a:schemeClr val="tx1"/>
          </a:solidFill>
          <a:latin typeface="+mn-lt"/>
          <a:ea typeface="+mn-ea"/>
          <a:cs typeface="+mn-cs"/>
        </a:defRPr>
      </a:lvl6pPr>
      <a:lvl7pPr marL="2438430" algn="l" defTabSz="812810" rtl="0" eaLnBrk="1" latinLnBrk="0" hangingPunct="1">
        <a:defRPr sz="1600" kern="1200">
          <a:solidFill>
            <a:schemeClr val="tx1"/>
          </a:solidFill>
          <a:latin typeface="+mn-lt"/>
          <a:ea typeface="+mn-ea"/>
          <a:cs typeface="+mn-cs"/>
        </a:defRPr>
      </a:lvl7pPr>
      <a:lvl8pPr marL="2844836" algn="l" defTabSz="812810" rtl="0" eaLnBrk="1" latinLnBrk="0" hangingPunct="1">
        <a:defRPr sz="1600" kern="1200">
          <a:solidFill>
            <a:schemeClr val="tx1"/>
          </a:solidFill>
          <a:latin typeface="+mn-lt"/>
          <a:ea typeface="+mn-ea"/>
          <a:cs typeface="+mn-cs"/>
        </a:defRPr>
      </a:lvl8pPr>
      <a:lvl9pPr marL="3251241" algn="l" defTabSz="812810" rtl="0" eaLnBrk="1" latinLnBrk="0" hangingPunct="1">
        <a:defRPr sz="16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80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280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4280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809812D4-9873-4911-82F1-ACF7D3B19555}" type="slidenum">
              <a:rPr lang="en-US"/>
              <a:pPr>
                <a:defRPr/>
              </a:pPr>
              <a:t>‹#›</a:t>
            </a:fld>
            <a:endParaRPr lang="en-US"/>
          </a:p>
        </p:txBody>
      </p:sp>
    </p:spTree>
    <p:extLst>
      <p:ext uri="{BB962C8B-B14F-4D97-AF65-F5344CB8AC3E}">
        <p14:creationId xmlns:p14="http://schemas.microsoft.com/office/powerpoint/2010/main" val="2748251034"/>
      </p:ext>
    </p:extLst>
  </p:cSld>
  <p:clrMap bg1="lt1" tx1="dk1" bg2="lt2" tx2="dk2" accent1="accent1" accent2="accent2" accent3="accent3" accent4="accent4" accent5="accent5" accent6="accent6" hlink="hlink" folHlink="folHlink"/>
  <p:sldLayoutIdLst>
    <p:sldLayoutId id="2147486260" r:id="rId1"/>
    <p:sldLayoutId id="2147486261" r:id="rId2"/>
    <p:sldLayoutId id="2147486262" r:id="rId3"/>
    <p:sldLayoutId id="2147486263" r:id="rId4"/>
    <p:sldLayoutId id="2147486264" r:id="rId5"/>
    <p:sldLayoutId id="2147486265" r:id="rId6"/>
    <p:sldLayoutId id="2147486266" r:id="rId7"/>
    <p:sldLayoutId id="2147486267" r:id="rId8"/>
    <p:sldLayoutId id="2147486268" r:id="rId9"/>
    <p:sldLayoutId id="2147486269" r:id="rId10"/>
    <p:sldLayoutId id="21474862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274638"/>
            <a:ext cx="7315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600200"/>
            <a:ext cx="7315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5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vl1pPr>
          </a:lstStyle>
          <a:p>
            <a:pPr>
              <a:defRPr/>
            </a:pPr>
            <a:endParaRPr lang="en-US"/>
          </a:p>
        </p:txBody>
      </p:sp>
      <p:sp>
        <p:nvSpPr>
          <p:cNvPr id="265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vl1pPr>
          </a:lstStyle>
          <a:p>
            <a:pPr>
              <a:defRPr/>
            </a:pPr>
            <a:endParaRPr lang="en-US"/>
          </a:p>
        </p:txBody>
      </p:sp>
      <p:sp>
        <p:nvSpPr>
          <p:cNvPr id="265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pPr>
              <a:defRPr/>
            </a:pPr>
            <a:fld id="{306D3022-F91B-4750-BC75-1C114806ECE4}" type="slidenum">
              <a:rPr lang="en-US"/>
              <a:pPr>
                <a:defRPr/>
              </a:pPr>
              <a:t>‹#›</a:t>
            </a:fld>
            <a:endParaRPr lang="en-US"/>
          </a:p>
        </p:txBody>
      </p:sp>
    </p:spTree>
    <p:extLst>
      <p:ext uri="{BB962C8B-B14F-4D97-AF65-F5344CB8AC3E}">
        <p14:creationId xmlns:p14="http://schemas.microsoft.com/office/powerpoint/2010/main" val="3944388305"/>
      </p:ext>
    </p:extLst>
  </p:cSld>
  <p:clrMap bg1="lt1" tx1="dk1" bg2="lt2" tx2="dk2" accent1="accent1" accent2="accent2" accent3="accent3" accent4="accent4" accent5="accent5" accent6="accent6" hlink="hlink" folHlink="folHlink"/>
  <p:sldLayoutIdLst>
    <p:sldLayoutId id="2147486272" r:id="rId1"/>
    <p:sldLayoutId id="2147486273" r:id="rId2"/>
    <p:sldLayoutId id="2147486274" r:id="rId3"/>
    <p:sldLayoutId id="2147486275" r:id="rId4"/>
    <p:sldLayoutId id="2147486276" r:id="rId5"/>
    <p:sldLayoutId id="2147486277" r:id="rId6"/>
    <p:sldLayoutId id="2147486278" r:id="rId7"/>
    <p:sldLayoutId id="2147486279" r:id="rId8"/>
    <p:sldLayoutId id="2147486280" r:id="rId9"/>
    <p:sldLayoutId id="2147486281" r:id="rId10"/>
    <p:sldLayoutId id="2147486282" r:id="rId11"/>
    <p:sldLayoutId id="214748628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6.xml.rels><?xml version="1.0" encoding="UTF-8" standalone="yes"?>
<Relationships xmlns="http://schemas.openxmlformats.org/package/2006/relationships"><Relationship Id="rId8" Type="http://schemas.openxmlformats.org/officeDocument/2006/relationships/hyperlink" Target="https://www.d.umn.edu/cla/faculty/troufs/anth1604/anth1095/Greece.html#title" TargetMode="External"/><Relationship Id="rId3" Type="http://schemas.openxmlformats.org/officeDocument/2006/relationships/image" Target="../media/image9.png"/><Relationship Id="rId7" Type="http://schemas.openxmlformats.org/officeDocument/2006/relationships/hyperlink" Target="https://www.d.umn.edu/cla/faculty/troufs/anth1604/anth1604/video/Kypseli.html#title" TargetMode="External"/><Relationship Id="rId2" Type="http://schemas.openxmlformats.org/officeDocument/2006/relationships/slideLayout" Target="../slideLayouts/slideLayout84.xml"/><Relationship Id="rId1" Type="http://schemas.openxmlformats.org/officeDocument/2006/relationships/vmlDrawing" Target="../drawings/vmlDrawing1.v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customXml" Target="../ink/ink1.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4.xml"/><Relationship Id="rId4" Type="http://schemas.openxmlformats.org/officeDocument/2006/relationships/hyperlink" Target="http://www.photius.com/countries/cyprus/society/cyprus_society_status_of_women.html"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4.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http://www.irishways.com/Aran-Islands-1.jpg" TargetMode="External"/><Relationship Id="rId2" Type="http://schemas.openxmlformats.org/officeDocument/2006/relationships/image" Target="../media/image16.jpeg"/><Relationship Id="rId1" Type="http://schemas.openxmlformats.org/officeDocument/2006/relationships/slideLayout" Target="../slideLayouts/slideLayout95.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hyperlink" Target="https://en.wikipedia.org/wiki/File:Leighton-God_Speed!.jpg" TargetMode="External"/><Relationship Id="rId2" Type="http://schemas.openxmlformats.org/officeDocument/2006/relationships/image" Target="../media/image22.jpeg"/><Relationship Id="rId1" Type="http://schemas.openxmlformats.org/officeDocument/2006/relationships/slideLayout" Target="../slideLayouts/slideLayout40.xml"/><Relationship Id="rId5" Type="http://schemas.openxmlformats.org/officeDocument/2006/relationships/hyperlink" Target="http://www.d.umn.edu/cla/faculty/troufs/anth1604/video/Strange_Relations.html#title" TargetMode="External"/><Relationship Id="rId4" Type="http://schemas.openxmlformats.org/officeDocument/2006/relationships/hyperlink" Target="https://en.wikipedia.org/wiki/en:Edmund_Leighton"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48.xml.rels><?xml version="1.0" encoding="UTF-8" standalone="yes"?>
<Relationships xmlns="http://schemas.openxmlformats.org/package/2006/relationships"><Relationship Id="rId3" Type="http://schemas.openxmlformats.org/officeDocument/2006/relationships/hyperlink" Target="http://commons.wikimedia.org/wiki/Main_Page" TargetMode="External"/><Relationship Id="rId2" Type="http://schemas.openxmlformats.org/officeDocument/2006/relationships/notesSlide" Target="../notesSlides/notesSlide8.xml"/><Relationship Id="rId1" Type="http://schemas.openxmlformats.org/officeDocument/2006/relationships/slideLayout" Target="../slideLayouts/slideLayout107.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yE2-7QFK9o" TargetMode="External"/><Relationship Id="rId2" Type="http://schemas.openxmlformats.org/officeDocument/2006/relationships/image" Target="../media/image32.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d.umn.edu/~troufs/#titl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a:spLocks noChangeArrowheads="1"/>
          </p:cNvSpPr>
          <p:nvPr/>
        </p:nvSpPr>
        <p:spPr bwMode="auto">
          <a:xfrm>
            <a:off x="416180" y="4325779"/>
            <a:ext cx="8265404" cy="1569660"/>
          </a:xfrm>
          <a:prstGeom prst="rect">
            <a:avLst/>
          </a:prstGeom>
          <a:solidFill>
            <a:srgbClr val="D70000"/>
          </a:solid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Start deck in “Slide Show” mode,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and use your up/down arrow keys and/or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charset="0"/>
                <a:ea typeface="+mn-ea"/>
                <a:cs typeface="+mn-cs"/>
              </a:rPr>
              <a:t>your space bar to advance the slides</a:t>
            </a:r>
          </a:p>
        </p:txBody>
      </p:sp>
    </p:spTree>
    <p:extLst>
      <p:ext uri="{BB962C8B-B14F-4D97-AF65-F5344CB8AC3E}">
        <p14:creationId xmlns:p14="http://schemas.microsoft.com/office/powerpoint/2010/main" val="3968213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dirty="0">
                <a:solidFill>
                  <a:srgbClr val="000000"/>
                </a:solidFill>
              </a:rPr>
              <a:t>“</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0024565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1852512"/>
            <a:ext cx="6908800" cy="4226798"/>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Note two terms in the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“Main </a:t>
            </a:r>
            <a:r>
              <a:rPr kumimoji="1" lang="en-US" sz="3600" b="1" dirty="0">
                <a:solidFill>
                  <a:srgbClr val="FFFFFF"/>
                </a:solidFill>
                <a:latin typeface="Arial" charset="0"/>
              </a:rPr>
              <a:t>C</a:t>
            </a:r>
            <a:r>
              <a:rPr kumimoji="1" lang="en-US" sz="3600" b="1" i="0" u="none" strike="noStrike" kern="1200" cap="none" spc="0" normalizeH="0" baseline="0" noProof="0" dirty="0" err="1">
                <a:ln>
                  <a:noFill/>
                </a:ln>
                <a:solidFill>
                  <a:srgbClr val="FFFFFF"/>
                </a:solidFill>
                <a:effectLst/>
                <a:uLnTx/>
                <a:uFillTx/>
                <a:latin typeface="Arial" charset="0"/>
                <a:ea typeface="+mn-ea"/>
                <a:cs typeface="+mn-cs"/>
              </a:rPr>
              <a:t>haracteristics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of </a:t>
            </a:r>
            <a:r>
              <a:rPr kumimoji="1" lang="en-US" sz="3600" b="1" dirty="0">
                <a:solidFill>
                  <a:srgbClr val="FFFFFF"/>
                </a:solidFill>
                <a:latin typeface="Arial" charset="0"/>
              </a:rPr>
              <a:t>A</a:t>
            </a:r>
            <a:r>
              <a:rPr kumimoji="1" lang="en-US" sz="3600" b="1" i="0" u="none" strike="noStrike" kern="1200" cap="none" spc="0" normalizeH="0" baseline="0" noProof="0" dirty="0" err="1">
                <a:ln>
                  <a:noFill/>
                </a:ln>
                <a:solidFill>
                  <a:srgbClr val="FFFFFF"/>
                </a:solidFill>
                <a:effectLst/>
                <a:uLnTx/>
                <a:uFillTx/>
                <a:latin typeface="Arial" charset="0"/>
                <a:ea typeface="+mn-ea"/>
                <a:cs typeface="+mn-cs"/>
              </a:rPr>
              <a:t>nthropology</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listing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79553861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122347"/>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rgbClr val="000000"/>
                </a:solidFill>
              </a:rPr>
              <a:t>	</a:t>
            </a:r>
            <a:r>
              <a:rPr lang="en-US" sz="4000" b="1" dirty="0">
                <a:solidFill>
                  <a:schemeClr val="accent1"/>
                </a:solidFill>
              </a:rPr>
              <a:t>fieldwork</a:t>
            </a:r>
            <a:r>
              <a:rPr lang="en-US" b="1" dirty="0">
                <a:solidFill>
                  <a:srgbClr val="000000"/>
                </a:solidFill>
              </a:rPr>
              <a:t> </a:t>
            </a:r>
            <a:r>
              <a:rPr lang="en-US" sz="2400" b="1" dirty="0">
                <a:solidFill>
                  <a:schemeClr val="accent1"/>
                </a:solidFill>
              </a:rPr>
              <a:t>as a primary research</a:t>
            </a:r>
            <a:br>
              <a:rPr lang="en-US" sz="2400" b="1" dirty="0">
                <a:solidFill>
                  <a:schemeClr val="accent1"/>
                </a:solidFill>
              </a:rPr>
            </a:br>
            <a:r>
              <a:rPr lang="en-US" sz="2400" b="1" dirty="0">
                <a:solidFill>
                  <a:srgbClr val="FF0000"/>
                </a:solidFill>
              </a:rPr>
              <a:t>technique</a:t>
            </a:r>
            <a:r>
              <a:rPr lang="en-US" sz="2400" b="1" dirty="0">
                <a:solidFill>
                  <a:schemeClr val="accent1"/>
                </a:solidFill>
              </a:rPr>
              <a:t>, involving “</a:t>
            </a:r>
            <a:r>
              <a:rPr lang="en-US" sz="2400" b="1" i="1" dirty="0">
                <a:solidFill>
                  <a:schemeClr val="accent1"/>
                </a:solidFill>
              </a:rPr>
              <a:t>participant observation”</a:t>
            </a:r>
            <a:endParaRPr lang="en-US" sz="2800" b="1" i="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Tree>
    <p:extLst>
      <p:ext uri="{BB962C8B-B14F-4D97-AF65-F5344CB8AC3E}">
        <p14:creationId xmlns:p14="http://schemas.microsoft.com/office/powerpoint/2010/main" val="29960377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077"/>
            <a:ext cx="7498080" cy="4122347"/>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rgbClr val="000000"/>
                </a:solidFill>
              </a:rPr>
              <a:t>	</a:t>
            </a:r>
            <a:r>
              <a:rPr lang="en-US" sz="4000" b="1" dirty="0">
                <a:solidFill>
                  <a:schemeClr val="accent1"/>
                </a:solidFill>
              </a:rPr>
              <a:t>fieldwork</a:t>
            </a:r>
            <a:r>
              <a:rPr lang="en-US" b="1" dirty="0">
                <a:solidFill>
                  <a:srgbClr val="000000"/>
                </a:solidFill>
              </a:rPr>
              <a:t> </a:t>
            </a:r>
            <a:r>
              <a:rPr lang="en-US" sz="2400" b="1" dirty="0">
                <a:solidFill>
                  <a:schemeClr val="accent1"/>
                </a:solidFill>
              </a:rPr>
              <a:t>as a primary research</a:t>
            </a:r>
            <a:br>
              <a:rPr lang="en-US" sz="2400" b="1" dirty="0">
                <a:solidFill>
                  <a:schemeClr val="accent1"/>
                </a:solidFill>
              </a:rPr>
            </a:br>
            <a:r>
              <a:rPr lang="en-US" sz="2400" b="1" dirty="0">
                <a:solidFill>
                  <a:srgbClr val="FF0000"/>
                </a:solidFill>
              </a:rPr>
              <a:t>technique</a:t>
            </a:r>
            <a:r>
              <a:rPr lang="en-US" sz="2400" b="1" dirty="0">
                <a:solidFill>
                  <a:schemeClr val="accent1"/>
                </a:solidFill>
              </a:rPr>
              <a:t>, involving “</a:t>
            </a:r>
            <a:r>
              <a:rPr lang="en-US" sz="2400" b="1" i="1" dirty="0">
                <a:solidFill>
                  <a:schemeClr val="accent1"/>
                </a:solidFill>
              </a:rPr>
              <a:t>participant observation”</a:t>
            </a:r>
            <a:endParaRPr lang="en-US" sz="2800" b="1" i="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
        <p:nvSpPr>
          <p:cNvPr id="4" name="Rectangle 3"/>
          <p:cNvSpPr/>
          <p:nvPr/>
        </p:nvSpPr>
        <p:spPr>
          <a:xfrm>
            <a:off x="811003" y="3817551"/>
            <a:ext cx="7895771" cy="923330"/>
          </a:xfrm>
          <a:prstGeom prst="rect">
            <a:avLst/>
          </a:prstGeom>
          <a:solidFill>
            <a:srgbClr val="FFFFFF"/>
          </a:solid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a:noFill/>
                </a:ln>
                <a:solidFill>
                  <a:srgbClr val="000000"/>
                </a:solidFill>
                <a:effectLst/>
                <a:uLnTx/>
                <a:uFillTx/>
                <a:latin typeface="Arial" pitchFamily="34" charset="0"/>
                <a:ea typeface="+mn-ea"/>
                <a:cs typeface="+mn-cs"/>
              </a:rPr>
              <a:t>what’s the difference?</a:t>
            </a:r>
            <a:endParaRPr kumimoji="0" lang="en-US" sz="5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716817773"/>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1719398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6" name="TextBox 5"/>
          <p:cNvSpPr txBox="1">
            <a:spLocks noChangeArrowheads="1"/>
          </p:cNvSpPr>
          <p:nvPr/>
        </p:nvSpPr>
        <p:spPr bwMode="auto">
          <a:xfrm>
            <a:off x="394040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8" name="Text Box 4"/>
          <p:cNvSpPr txBox="1">
            <a:spLocks noChangeArrowheads="1"/>
          </p:cNvSpPr>
          <p:nvPr/>
        </p:nvSpPr>
        <p:spPr bwMode="auto">
          <a:xfrm>
            <a:off x="899879" y="2514636"/>
            <a:ext cx="7315200" cy="2886944"/>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data gathering </a:t>
            </a:r>
            <a:r>
              <a:rPr kumimoji="0" lang="en-US" sz="3200" b="1" i="1" u="none" strike="noStrike" kern="1200" cap="none" spc="0" normalizeH="0" baseline="0" noProof="0" dirty="0">
                <a:ln>
                  <a:noFill/>
                </a:ln>
                <a:solidFill>
                  <a:srgbClr val="000000"/>
                </a:solidFill>
                <a:effectLst/>
                <a:uLnTx/>
                <a:uFillTx/>
                <a:latin typeface="Tahoma" pitchFamily="34" charset="0"/>
                <a:ea typeface="+mn-ea"/>
                <a:cs typeface="+mn-cs"/>
              </a:rPr>
              <a:t>technique —</a:t>
            </a: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 </a:t>
            </a:r>
            <a:b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br>
            <a:endPar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participant observation</a:t>
            </a:r>
          </a:p>
          <a:p>
            <a:pPr marL="0" marR="0" lvl="0" indent="0" algn="ctr" defTabSz="914400" rtl="0" eaLnBrk="1" fontAlgn="base" latinLnBrk="0" hangingPunct="1">
              <a:lnSpc>
                <a:spcPct val="7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0" marR="0" lvl="0" indent="0" algn="ctr" defTabSz="914400" rtl="0" eaLnBrk="1" fontAlgn="base" latinLnBrk="0" hangingPunct="1">
              <a:lnSpc>
                <a:spcPct val="7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(fieldwork)</a:t>
            </a:r>
          </a:p>
        </p:txBody>
      </p:sp>
    </p:spTree>
    <p:extLst>
      <p:ext uri="{BB962C8B-B14F-4D97-AF65-F5344CB8AC3E}">
        <p14:creationId xmlns:p14="http://schemas.microsoft.com/office/powerpoint/2010/main" val="249491657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a:solidFill>
            <a:schemeClr val="bg1"/>
          </a:solidFill>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chemeClr val="accent1"/>
                </a:solidFill>
              </a:rPr>
              <a:t>technique</a:t>
            </a:r>
            <a:r>
              <a:rPr lang="en-US" sz="2400" b="1" dirty="0">
                <a:solidFill>
                  <a:schemeClr val="accent1"/>
                </a:solidFill>
              </a:rPr>
              <a:t>, involving </a:t>
            </a:r>
            <a:r>
              <a:rPr lang="en-US" sz="2400" b="1" dirty="0">
                <a:solidFill>
                  <a:srgbClr val="FF0000"/>
                </a:solidFill>
              </a:rPr>
              <a:t>“</a:t>
            </a:r>
            <a:r>
              <a:rPr lang="en-US" sz="2400" b="1" i="1" dirty="0">
                <a:solidFill>
                  <a:srgbClr val="FF0000"/>
                </a:solidFill>
              </a:rPr>
              <a:t>participant observation” </a:t>
            </a:r>
            <a:r>
              <a:rPr lang="en-US" sz="2400" b="1" i="1" dirty="0">
                <a:solidFill>
                  <a:schemeClr val="accent1"/>
                </a:solidFill>
              </a:rPr>
              <a:t>=</a:t>
            </a:r>
            <a:r>
              <a:rPr lang="en-US" sz="2400" b="1" dirty="0">
                <a:solidFill>
                  <a:schemeClr val="accent1"/>
                </a:solidFill>
              </a:rPr>
              <a:t> how you get information</a:t>
            </a:r>
            <a:endParaRPr lang="en-US" sz="2800" b="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BBE0E3"/>
                </a:solidFill>
                <a:effectLst/>
                <a:uLnTx/>
                <a:uFillTx/>
                <a:latin typeface="Arial"/>
                <a:ea typeface="+mn-ea"/>
                <a:cs typeface="+mn-cs"/>
              </a:rPr>
              <a:t>= tool</a:t>
            </a:r>
            <a:endParaRPr kumimoji="0" lang="en-US" sz="2400" b="1" i="0" u="none" strike="noStrike" kern="1200" cap="none" spc="0" normalizeH="0" baseline="0" noProof="0" dirty="0">
              <a:ln>
                <a:noFill/>
              </a:ln>
              <a:solidFill>
                <a:srgbClr val="BBE0E3"/>
              </a:solidFill>
              <a:effectLst/>
              <a:uLnTx/>
              <a:uFillTx/>
              <a:latin typeface="Arial"/>
              <a:ea typeface="+mn-ea"/>
              <a:cs typeface="+mn-cs"/>
            </a:endParaRPr>
          </a:p>
        </p:txBody>
      </p:sp>
      <p:sp>
        <p:nvSpPr>
          <p:cNvPr id="6" name="Rectangle 5"/>
          <p:cNvSpPr/>
          <p:nvPr/>
        </p:nvSpPr>
        <p:spPr>
          <a:xfrm>
            <a:off x="904376" y="1865502"/>
            <a:ext cx="7315200" cy="3977640"/>
          </a:xfrm>
          <a:prstGeom prst="rect">
            <a:avLst/>
          </a:prstGeom>
          <a:solidFill>
            <a:schemeClr val="bg1"/>
          </a:solidFill>
          <a:ln w="76200">
            <a:solidFill>
              <a:srgbClr val="FFC000"/>
            </a:solidFill>
          </a:ln>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Anthropologists use other tools . . . like questionnaires, interview schedules, psychological tests, documentary filming .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 but </a:t>
            </a:r>
            <a:r>
              <a:rPr kumimoji="0" lang="en-US" sz="2800" b="1" i="0" u="none" strike="noStrike" kern="1200" cap="none" spc="0" normalizeH="0" baseline="0" noProof="0" dirty="0">
                <a:ln>
                  <a:noFill/>
                </a:ln>
                <a:solidFill>
                  <a:srgbClr val="FF0000"/>
                </a:solidFill>
                <a:effectLst/>
                <a:uLnTx/>
                <a:uFillTx/>
                <a:latin typeface="Arial" pitchFamily="34" charset="0"/>
                <a:ea typeface="+mn-ea"/>
                <a:cs typeface="+mn-cs"/>
              </a:rPr>
              <a:t>“participant observation”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is a characteristic technique use by anthropologists, especially cultural anthropologists (ethnologists)</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77646033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a:solidFill>
            <a:schemeClr val="bg1"/>
          </a:solidFill>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chemeClr val="accent1"/>
                </a:solidFill>
              </a:rPr>
              <a:t>technique</a:t>
            </a:r>
            <a:r>
              <a:rPr lang="en-US" sz="2400" b="1" dirty="0">
                <a:solidFill>
                  <a:schemeClr val="accent1"/>
                </a:solidFill>
              </a:rPr>
              <a:t>, involving </a:t>
            </a:r>
            <a:r>
              <a:rPr lang="en-US" sz="2400" b="1" dirty="0">
                <a:solidFill>
                  <a:srgbClr val="FF0000"/>
                </a:solidFill>
              </a:rPr>
              <a:t>“</a:t>
            </a:r>
            <a:r>
              <a:rPr lang="en-US" sz="2400" b="1" i="1" dirty="0">
                <a:solidFill>
                  <a:srgbClr val="FF0000"/>
                </a:solidFill>
              </a:rPr>
              <a:t>participant observation” </a:t>
            </a:r>
            <a:r>
              <a:rPr lang="en-US" sz="2400" b="1" i="1" dirty="0">
                <a:solidFill>
                  <a:schemeClr val="accent1"/>
                </a:solidFill>
              </a:rPr>
              <a:t>=</a:t>
            </a:r>
            <a:r>
              <a:rPr lang="en-US" sz="2400" b="1" dirty="0">
                <a:solidFill>
                  <a:schemeClr val="accent1"/>
                </a:solidFill>
              </a:rPr>
              <a:t> how you get information</a:t>
            </a:r>
            <a:endParaRPr lang="en-US" sz="2800" b="1" dirty="0">
              <a:solidFill>
                <a:schemeClr val="accent1"/>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BBE0E3"/>
                </a:solidFill>
                <a:effectLst/>
                <a:uLnTx/>
                <a:uFillTx/>
                <a:latin typeface="Arial"/>
                <a:ea typeface="+mn-ea"/>
                <a:cs typeface="+mn-cs"/>
              </a:rPr>
              <a:t>= tool</a:t>
            </a:r>
            <a:endParaRPr kumimoji="0" lang="en-US" sz="2400" b="1" i="0" u="none" strike="noStrike" kern="1200" cap="none" spc="0" normalizeH="0" baseline="0" noProof="0" dirty="0">
              <a:ln>
                <a:noFill/>
              </a:ln>
              <a:solidFill>
                <a:srgbClr val="BBE0E3"/>
              </a:solidFill>
              <a:effectLst/>
              <a:uLnTx/>
              <a:uFillTx/>
              <a:latin typeface="Arial"/>
              <a:ea typeface="+mn-ea"/>
              <a:cs typeface="+mn-cs"/>
            </a:endParaRPr>
          </a:p>
        </p:txBody>
      </p:sp>
      <p:sp>
        <p:nvSpPr>
          <p:cNvPr id="6" name="Rectangle 5"/>
          <p:cNvSpPr/>
          <p:nvPr/>
        </p:nvSpPr>
        <p:spPr>
          <a:xfrm>
            <a:off x="904376" y="1850987"/>
            <a:ext cx="7315200" cy="3998269"/>
          </a:xfrm>
          <a:prstGeom prst="rect">
            <a:avLst/>
          </a:prstGeom>
          <a:solidFill>
            <a:schemeClr val="bg1"/>
          </a:solidFill>
          <a:ln w="76200">
            <a:solidFill>
              <a:srgbClr val="FFC000"/>
            </a:solidFill>
          </a:ln>
        </p:spPr>
        <p:txBody>
          <a:bodyPr wrap="square">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BBE0E3"/>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Anthropologists use other tools . . . like questionnaires, interview schedules, psychological tests, documentary filming . </a:t>
            </a:r>
            <a:r>
              <a:rPr kumimoji="0" lang="en-US" sz="3200" b="1" i="0" u="none" strike="noStrike" kern="1200" cap="none" spc="0" normalizeH="0" baseline="0" noProof="0" dirty="0">
                <a:ln>
                  <a:noFill/>
                </a:ln>
                <a:solidFill>
                  <a:srgbClr val="BBE0E3"/>
                </a:solidFill>
                <a:effectLst/>
                <a:uLnTx/>
                <a:uFillTx/>
                <a:latin typeface="Arial" pitchFamily="34" charset="0"/>
                <a:ea typeface="+mn-ea"/>
                <a:cs typeface="+mn-cs"/>
              </a:rPr>
              <a:t>. .</a:t>
            </a: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 but “participant observation” is a characteristic technique use by anthropologists, especially </a:t>
            </a:r>
            <a:r>
              <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rPr>
              <a:t>cultural anthropologists</a:t>
            </a:r>
            <a:r>
              <a:rPr kumimoji="0" lang="en-US" sz="2800" b="1" i="0" u="none" strike="noStrike" kern="1200" cap="none" spc="0" normalizeH="0" baseline="0" noProof="0" dirty="0">
                <a:ln>
                  <a:noFill/>
                </a:ln>
                <a:solidFill>
                  <a:srgbClr val="BBE0E3"/>
                </a:solidFill>
                <a:effectLst/>
                <a:uLnTx/>
                <a:uFillTx/>
                <a:latin typeface="Arial" pitchFamily="34" charset="0"/>
                <a:ea typeface="+mn-ea"/>
                <a:cs typeface="+mn-cs"/>
              </a:rPr>
              <a:t> </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r>
              <a:rPr kumimoji="0" lang="en-US" sz="3600" b="1" i="0" u="none" strike="noStrike" kern="1200" cap="none" spc="0" normalizeH="0" baseline="0" noProof="0" dirty="0">
                <a:ln>
                  <a:noFill/>
                </a:ln>
                <a:solidFill>
                  <a:srgbClr val="FF0000"/>
                </a:solidFill>
                <a:effectLst/>
                <a:uLnTx/>
                <a:uFillTx/>
                <a:latin typeface="Arial" pitchFamily="34" charset="0"/>
                <a:ea typeface="+mn-ea"/>
                <a:cs typeface="+mn-cs"/>
              </a:rPr>
              <a:t>ethnologists</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endParaRPr kumimoji="0" lang="en-US" sz="28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7" name="TextBox 6"/>
          <p:cNvSpPr txBox="1">
            <a:spLocks noChangeArrowheads="1"/>
          </p:cNvSpPr>
          <p:nvPr/>
        </p:nvSpPr>
        <p:spPr bwMode="auto">
          <a:xfrm>
            <a:off x="3502255" y="4276597"/>
            <a:ext cx="1620957" cy="646331"/>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Arial"/>
                <a:ea typeface="+mn-ea"/>
                <a:cs typeface="+mn-cs"/>
              </a:rPr>
              <a:t>NOTE:</a:t>
            </a:r>
            <a:endParaRPr kumimoji="0" lang="en-US" sz="20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6215413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9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77647611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19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a:t>
            </a:r>
            <a:r>
              <a:rPr lang="en-US" sz="4000" b="1" i="1" dirty="0">
                <a:solidFill>
                  <a:srgbClr val="FF0000"/>
                </a:solidFill>
              </a:rPr>
              <a:t>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i="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 Characteristics</a:t>
            </a:r>
          </a:p>
        </p:txBody>
      </p:sp>
      <p:sp>
        <p:nvSpPr>
          <p:cNvPr id="5" name="TextBox 6"/>
          <p:cNvSpPr txBox="1">
            <a:spLocks noChangeArrowheads="1"/>
          </p:cNvSpPr>
          <p:nvPr/>
        </p:nvSpPr>
        <p:spPr bwMode="auto">
          <a:xfrm>
            <a:off x="4673391" y="3294948"/>
            <a:ext cx="3219151"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itchFamily="34" charset="0"/>
                <a:ea typeface="+mn-ea"/>
                <a:cs typeface="+mn-cs"/>
              </a:rPr>
              <a:t>  = approach</a:t>
            </a:r>
          </a:p>
        </p:txBody>
      </p:sp>
      <p:sp>
        <p:nvSpPr>
          <p:cNvPr id="10" name="TextBox 9"/>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11" name="Rectangle 10"/>
          <p:cNvSpPr/>
          <p:nvPr/>
        </p:nvSpPr>
        <p:spPr>
          <a:xfrm>
            <a:off x="4136571" y="4028218"/>
            <a:ext cx="4174699" cy="461665"/>
          </a:xfrm>
          <a:prstGeom prst="rect">
            <a:avLst/>
          </a:prstGeom>
          <a:solidFill>
            <a:schemeClr val="bg1"/>
          </a:solidFill>
        </p:spPr>
        <p:txBody>
          <a:bodyPr wrap="square">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itchFamily="34" charset="0"/>
                <a:ea typeface="+mn-ea"/>
                <a:cs typeface="+mn-cs"/>
              </a:rPr>
              <a:t>how you use information</a:t>
            </a: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2" name="Up-Down Arrow 11"/>
          <p:cNvSpPr/>
          <p:nvPr/>
        </p:nvSpPr>
        <p:spPr bwMode="auto">
          <a:xfrm rot="1880826">
            <a:off x="3919645" y="3222804"/>
            <a:ext cx="406400" cy="2552764"/>
          </a:xfrm>
          <a:prstGeom prst="upDownArrow">
            <a:avLst/>
          </a:prstGeom>
          <a:solidFill>
            <a:schemeClr val="tx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775272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624642" name="Text Box 2"/>
          <p:cNvSpPr txBox="1">
            <a:spLocks noChangeArrowheads="1"/>
          </p:cNvSpPr>
          <p:nvPr/>
        </p:nvSpPr>
        <p:spPr bwMode="auto">
          <a:xfrm>
            <a:off x="4986931" y="4910719"/>
            <a:ext cx="184731" cy="694164"/>
          </a:xfrm>
          <a:prstGeom prst="rect">
            <a:avLst/>
          </a:prstGeom>
          <a:no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1" lang="en-US" sz="3911" b="0" i="1" u="none" strike="noStrike" kern="1200" cap="none" spc="0" normalizeH="0" baseline="0" noProof="0">
              <a:ln>
                <a:noFill/>
              </a:ln>
              <a:solidFill>
                <a:srgbClr val="FF0000"/>
              </a:solidFill>
              <a:effectLst/>
              <a:uLnTx/>
              <a:uFillTx/>
              <a:latin typeface="Arial" charset="0"/>
              <a:ea typeface="+mn-ea"/>
              <a:cs typeface="+mn-cs"/>
            </a:endParaRPr>
          </a:p>
        </p:txBody>
      </p:sp>
      <p:sp>
        <p:nvSpPr>
          <p:cNvPr id="624643" name="Text Box 3"/>
          <p:cNvSpPr txBox="1">
            <a:spLocks noChangeArrowheads="1"/>
          </p:cNvSpPr>
          <p:nvPr/>
        </p:nvSpPr>
        <p:spPr bwMode="auto">
          <a:xfrm>
            <a:off x="6207541" y="2675519"/>
            <a:ext cx="184731" cy="694164"/>
          </a:xfrm>
          <a:prstGeom prst="rect">
            <a:avLst/>
          </a:prstGeom>
          <a:noFill/>
          <a:ln w="9525">
            <a:noFill/>
            <a:miter lim="800000"/>
            <a:headEnd/>
            <a:tailEnd/>
          </a:ln>
        </p:spPr>
        <p:txBody>
          <a:bodyPr wrap="non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endParaRPr kumimoji="1" lang="en-US" sz="3911" b="0" i="1" u="none" strike="noStrike" kern="1200" cap="none" spc="0" normalizeH="0" baseline="0" noProof="0">
              <a:ln>
                <a:noFill/>
              </a:ln>
              <a:solidFill>
                <a:srgbClr val="FF0000"/>
              </a:solidFill>
              <a:effectLst/>
              <a:uLnTx/>
              <a:uFillTx/>
              <a:latin typeface="Arial" charset="0"/>
              <a:ea typeface="+mn-ea"/>
              <a:cs typeface="+mn-cs"/>
            </a:endParaRPr>
          </a:p>
        </p:txBody>
      </p:sp>
      <p:sp>
        <p:nvSpPr>
          <p:cNvPr id="2" name="Rectangle 1"/>
          <p:cNvSpPr/>
          <p:nvPr/>
        </p:nvSpPr>
        <p:spPr>
          <a:xfrm>
            <a:off x="575733" y="2480733"/>
            <a:ext cx="8128000" cy="2709524"/>
          </a:xfrm>
          <a:prstGeom prst="rect">
            <a:avLst/>
          </a:prstGeom>
        </p:spPr>
        <p:txBody>
          <a:bodyPr>
            <a:spAutoFit/>
          </a:bodyPr>
          <a:lstStyle/>
          <a:p>
            <a:pPr marL="0" marR="0" lvl="0" indent="0" algn="ctr" defTabSz="81281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indicates that the materials</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are a </a:t>
            </a:r>
            <a:r>
              <a:rPr kumimoji="0" lang="en-US" sz="3200" b="1" i="0" u="none" strike="noStrike" kern="1200" cap="none" spc="0" normalizeH="0" baseline="0" noProof="0" dirty="0">
                <a:ln>
                  <a:noFill/>
                </a:ln>
                <a:solidFill>
                  <a:srgbClr val="790019"/>
                </a:solidFill>
                <a:effectLst/>
                <a:uLnTx/>
                <a:uFillTx/>
                <a:latin typeface="Arial" charset="0"/>
                <a:ea typeface="+mn-ea"/>
                <a:cs typeface="+mn-cs"/>
              </a:rPr>
              <a:t>         </a:t>
            </a:r>
            <a:r>
              <a:rPr kumimoji="0" lang="en-US" sz="3200" b="1" i="0" u="none" strike="noStrike" kern="1200" cap="none" spc="0" normalizeH="0" baseline="0" noProof="0" dirty="0" err="1">
                <a:ln>
                  <a:noFill/>
                </a:ln>
                <a:solidFill>
                  <a:srgbClr val="000000"/>
                </a:solidFill>
                <a:effectLst/>
                <a:uLnTx/>
                <a:uFillTx/>
                <a:latin typeface="Arial" charset="0"/>
                <a:ea typeface="+mn-ea"/>
                <a:cs typeface="+mn-cs"/>
              </a:rPr>
              <a:t>REMinder</a:t>
            </a:r>
            <a:r>
              <a:rPr kumimoji="0" lang="en-US" sz="3200"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81281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charset="0"/>
                <a:ea typeface="+mn-ea"/>
                <a:cs typeface="+mn-cs"/>
              </a:rPr>
              <a:t>and are thus being repeated . . .</a:t>
            </a:r>
          </a:p>
        </p:txBody>
      </p:sp>
      <p:sp>
        <p:nvSpPr>
          <p:cNvPr id="5" name="Text Box 4">
            <a:extLst>
              <a:ext uri="{FF2B5EF4-FFF2-40B4-BE49-F238E27FC236}">
                <a16:creationId xmlns:a16="http://schemas.microsoft.com/office/drawing/2014/main" id="{83C6527F-1964-4A22-D591-6E8D7E8964C6}"/>
              </a:ext>
            </a:extLst>
          </p:cNvPr>
          <p:cNvSpPr txBox="1">
            <a:spLocks noChangeArrowheads="1"/>
          </p:cNvSpPr>
          <p:nvPr/>
        </p:nvSpPr>
        <p:spPr bwMode="auto">
          <a:xfrm>
            <a:off x="3767755" y="2353822"/>
            <a:ext cx="1746820"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p>
        </p:txBody>
      </p:sp>
      <p:sp>
        <p:nvSpPr>
          <p:cNvPr id="6" name="Text Box 4">
            <a:extLst>
              <a:ext uri="{FF2B5EF4-FFF2-40B4-BE49-F238E27FC236}">
                <a16:creationId xmlns:a16="http://schemas.microsoft.com/office/drawing/2014/main" id="{C1BA5425-8647-15E7-F5D2-50032CB5D842}"/>
              </a:ext>
            </a:extLst>
          </p:cNvPr>
          <p:cNvSpPr txBox="1">
            <a:spLocks noChangeArrowheads="1"/>
          </p:cNvSpPr>
          <p:nvPr/>
        </p:nvSpPr>
        <p:spPr bwMode="auto">
          <a:xfrm>
            <a:off x="3759200" y="3883501"/>
            <a:ext cx="2555076"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err="1">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r>
              <a:rPr kumimoji="0" lang="en-US" sz="3556" b="1" i="0" u="none" strike="noStrike" kern="1200" cap="none" spc="0" normalizeH="0" baseline="0" noProof="0" dirty="0" err="1">
                <a:ln>
                  <a:noFill/>
                </a:ln>
                <a:solidFill>
                  <a:srgbClr val="FFFFFF">
                    <a:lumMod val="50000"/>
                  </a:srgbClr>
                </a:solidFill>
                <a:effectLst>
                  <a:outerShdw blurRad="50800" dist="38100" dir="2700000" algn="tl" rotWithShape="0">
                    <a:prstClr val="black">
                      <a:alpha val="40000"/>
                    </a:prstClr>
                  </a:outerShdw>
                </a:effectLst>
                <a:uLnTx/>
                <a:uFillTx/>
                <a:latin typeface="Arial" charset="0"/>
                <a:ea typeface="+mn-ea"/>
                <a:cs typeface="+mn-cs"/>
              </a:rPr>
              <a:t>inder</a:t>
            </a:r>
            <a:endParaRPr kumimoji="0" lang="en-US" sz="3556" b="1" i="0" u="none" strike="noStrike" kern="1200" cap="none" spc="0" normalizeH="0" baseline="0" noProof="0" dirty="0">
              <a:ln>
                <a:noFill/>
              </a:ln>
              <a:solidFill>
                <a:srgbClr val="FFFFFF">
                  <a:lumMod val="50000"/>
                </a:srgbClr>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5010368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14575"/>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9424088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301766926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899879" y="2848460"/>
            <a:ext cx="7315200" cy="2400657"/>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other tools include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things like . . .</a:t>
            </a: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3317567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902298"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914393" y="1364446"/>
            <a:ext cx="7315200" cy="4416594"/>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marR="0" lvl="0" indent="-231775" algn="l" defTabSz="914400" rtl="0" eaLnBrk="1" fontAlgn="base" latinLnBrk="0" hangingPunct="1">
              <a:lnSpc>
                <a:spcPct val="15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“24-hour activity survey”</a:t>
            </a:r>
          </a:p>
          <a:p>
            <a:pPr marL="290513" marR="0" lvl="1" indent="0" algn="l" defTabSz="914400" rtl="0" eaLnBrk="1" fontAlgn="base" latinLnBrk="0" hangingPunct="1">
              <a:lnSpc>
                <a:spcPct val="150000"/>
              </a:lnSpc>
              <a:spcBef>
                <a:spcPct val="0"/>
              </a:spcBef>
              <a:spcAft>
                <a:spcPct val="0"/>
              </a:spcAft>
              <a:buClrTx/>
              <a:buSzTx/>
              <a:buFontTx/>
              <a:buNone/>
              <a:tabLst>
                <a:tab pos="231775" algn="l"/>
              </a:tabLst>
              <a:defRPr/>
            </a:pP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(self-reported, diary)</a:t>
            </a:r>
          </a:p>
          <a:p>
            <a:pPr marL="457200" marR="0" lvl="1" indent="0" algn="l" defTabSz="914400" rtl="0" eaLnBrk="1" fontAlgn="base" latinLnBrk="0" hangingPunct="1">
              <a:lnSpc>
                <a:spcPct val="150000"/>
              </a:lnSpc>
              <a:spcBef>
                <a:spcPct val="0"/>
              </a:spcBef>
              <a:spcAft>
                <a:spcPct val="0"/>
              </a:spcAft>
              <a:buClrTx/>
              <a:buSzTx/>
              <a:buFontTx/>
              <a:buNone/>
              <a:tabLst>
                <a:tab pos="231775" algn="l"/>
              </a:tabLst>
              <a:defRPr/>
            </a:pPr>
            <a:endParaRPr kumimoji="0" lang="en-US" sz="14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“interview schedules”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	</a:t>
            </a: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(interviewer asks questions and records answers)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“questionnaire”</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sz="2000" b="0" i="0" u="none" strike="noStrike" kern="1200" cap="none" spc="0" normalizeH="0" baseline="0" noProof="0" dirty="0">
                <a:ln>
                  <a:noFill/>
                </a:ln>
                <a:solidFill>
                  <a:srgbClr val="000000"/>
                </a:solidFill>
                <a:effectLst/>
                <a:uLnTx/>
                <a:uFillTx/>
                <a:latin typeface="Tahoma" pitchFamily="34" charset="0"/>
                <a:ea typeface="+mn-ea"/>
                <a:cs typeface="+mn-cs"/>
              </a:rPr>
              <a:t>(person records own information retrospectively)</a:t>
            </a:r>
            <a:endParaRPr kumimoji="0" lang="en-US" sz="24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Tree>
    <p:extLst>
      <p:ext uri="{BB962C8B-B14F-4D97-AF65-F5344CB8AC3E}">
        <p14:creationId xmlns:p14="http://schemas.microsoft.com/office/powerpoint/2010/main" val="37283189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5" name="Rectangle 3"/>
          <p:cNvSpPr>
            <a:spLocks noGrp="1" noChangeArrowheads="1"/>
          </p:cNvSpPr>
          <p:nvPr>
            <p:ph type="subTitle" idx="4294967295"/>
          </p:nvPr>
        </p:nvSpPr>
        <p:spPr>
          <a:xfrm>
            <a:off x="857023" y="1887201"/>
            <a:ext cx="7498080" cy="4651723"/>
          </a:xfrm>
        </p:spPr>
        <p:txBody>
          <a:bodyPr wrap="square">
            <a:spAutoFit/>
          </a:bodyPr>
          <a:lstStyle/>
          <a:p>
            <a:pPr marL="566738" indent="-566738" eaLnBrk="1" hangingPunct="1">
              <a:buNone/>
              <a:tabLst>
                <a:tab pos="0" algn="l"/>
              </a:tabLst>
              <a:defRPr/>
            </a:pPr>
            <a:r>
              <a:rPr lang="en-US" sz="2400" b="1" dirty="0">
                <a:solidFill>
                  <a:schemeClr val="accent1"/>
                </a:solidFill>
              </a:rPr>
              <a:t>1.</a:t>
            </a:r>
            <a:r>
              <a:rPr lang="en-US" sz="2800" b="1" dirty="0">
                <a:solidFill>
                  <a:schemeClr val="accent1"/>
                </a:solidFill>
              </a:rPr>
              <a:t>	</a:t>
            </a:r>
            <a:r>
              <a:rPr lang="en-US" sz="4000" b="1" i="1" dirty="0">
                <a:solidFill>
                  <a:schemeClr val="accent1"/>
                </a:solidFill>
              </a:rPr>
              <a:t>culture</a:t>
            </a:r>
            <a:r>
              <a:rPr lang="en-US" sz="4000" b="1" dirty="0">
                <a:solidFill>
                  <a:schemeClr val="accent1"/>
                </a:solidFill>
              </a:rPr>
              <a:t> </a:t>
            </a:r>
            <a:r>
              <a:rPr lang="en-US" sz="2400" b="1" dirty="0">
                <a:solidFill>
                  <a:schemeClr val="accent1"/>
                </a:solidFill>
              </a:rPr>
              <a:t>as a primary </a:t>
            </a:r>
            <a:r>
              <a:rPr lang="en-US" sz="2400" b="1" i="1" dirty="0">
                <a:solidFill>
                  <a:schemeClr val="accent1"/>
                </a:solidFill>
              </a:rPr>
              <a:t>concept</a:t>
            </a:r>
            <a:endParaRPr lang="en-US" sz="2800" b="1" i="1" dirty="0">
              <a:solidFill>
                <a:schemeClr val="accent1"/>
              </a:solidFill>
            </a:endParaRPr>
          </a:p>
          <a:p>
            <a:pPr marL="566738" indent="-566738" eaLnBrk="1" hangingPunct="1">
              <a:lnSpc>
                <a:spcPct val="0"/>
              </a:lnSpc>
              <a:buFont typeface="Wingdings" pitchFamily="2" charset="2"/>
              <a:buNone/>
              <a:tabLst>
                <a:tab pos="0" algn="l"/>
              </a:tabLst>
              <a:defRPr/>
            </a:pP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2.</a:t>
            </a:r>
            <a:r>
              <a:rPr lang="en-US" b="1" dirty="0">
                <a:solidFill>
                  <a:schemeClr val="accent1"/>
                </a:solidFill>
              </a:rPr>
              <a:t>	</a:t>
            </a:r>
            <a:r>
              <a:rPr lang="en-US" sz="4000" b="1" i="1" dirty="0">
                <a:solidFill>
                  <a:schemeClr val="accent1"/>
                </a:solidFill>
              </a:rPr>
              <a:t>comparative method</a:t>
            </a:r>
            <a:r>
              <a:rPr lang="en-US" sz="4000" b="1" dirty="0">
                <a:solidFill>
                  <a:schemeClr val="accent1"/>
                </a:solidFill>
              </a:rPr>
              <a:t> </a:t>
            </a:r>
            <a:r>
              <a:rPr lang="en-US" sz="2400" b="1" dirty="0">
                <a:solidFill>
                  <a:schemeClr val="accent1"/>
                </a:solidFill>
              </a:rPr>
              <a:t>as major </a:t>
            </a:r>
            <a:r>
              <a:rPr lang="en-US" sz="2400" b="1" i="1" dirty="0">
                <a:solidFill>
                  <a:schemeClr val="accent1"/>
                </a:solidFill>
              </a:rPr>
              <a:t>approach</a:t>
            </a:r>
            <a:r>
              <a:rPr lang="en-US" sz="2400" b="1" dirty="0">
                <a:solidFill>
                  <a:schemeClr val="accent1"/>
                </a:solidFill>
              </a:rPr>
              <a:t> to the study of human behavior</a:t>
            </a:r>
          </a:p>
          <a:p>
            <a:pPr marL="566738" indent="-566738" eaLnBrk="1" hangingPunct="1">
              <a:buNone/>
              <a:tabLst>
                <a:tab pos="0" algn="l"/>
              </a:tabLst>
              <a:defRPr/>
            </a:pPr>
            <a:r>
              <a:rPr lang="en-US" sz="2400" b="1" dirty="0">
                <a:solidFill>
                  <a:schemeClr val="accent1"/>
                </a:solidFill>
              </a:rPr>
              <a:t>3.</a:t>
            </a:r>
            <a:r>
              <a:rPr lang="en-US" b="1" dirty="0">
                <a:solidFill>
                  <a:schemeClr val="accent1"/>
                </a:solidFill>
              </a:rPr>
              <a:t>	</a:t>
            </a:r>
            <a:r>
              <a:rPr lang="en-US" sz="4000" b="1" i="1" dirty="0">
                <a:solidFill>
                  <a:schemeClr val="accent1"/>
                </a:solidFill>
              </a:rPr>
              <a:t>holism</a:t>
            </a:r>
            <a:r>
              <a:rPr lang="en-US" b="1" dirty="0">
                <a:solidFill>
                  <a:schemeClr val="accent1"/>
                </a:solidFill>
              </a:rPr>
              <a:t> </a:t>
            </a:r>
            <a:r>
              <a:rPr lang="en-US" sz="2400" b="1" dirty="0">
                <a:solidFill>
                  <a:schemeClr val="accent1"/>
                </a:solidFill>
              </a:rPr>
              <a:t>or the study of "humankind" as a whole, as a </a:t>
            </a:r>
            <a:r>
              <a:rPr lang="en-US" sz="2400" b="1" i="1" dirty="0">
                <a:solidFill>
                  <a:schemeClr val="accent1"/>
                </a:solidFill>
              </a:rPr>
              <a:t>primary theoretical goal</a:t>
            </a:r>
            <a:endParaRPr lang="en-US" sz="2800" b="1" dirty="0">
              <a:solidFill>
                <a:schemeClr val="accent1"/>
              </a:solidFill>
            </a:endParaRPr>
          </a:p>
          <a:p>
            <a:pPr marL="566738" indent="-566738" eaLnBrk="1" hangingPunct="1">
              <a:buNone/>
              <a:tabLst>
                <a:tab pos="0" algn="l"/>
              </a:tabLst>
              <a:defRPr/>
            </a:pPr>
            <a:r>
              <a:rPr lang="en-US" sz="2400" b="1" dirty="0">
                <a:solidFill>
                  <a:schemeClr val="accent1"/>
                </a:solidFill>
              </a:rPr>
              <a:t>4.</a:t>
            </a:r>
            <a:r>
              <a:rPr lang="en-US" b="1" dirty="0">
                <a:solidFill>
                  <a:schemeClr val="accent1"/>
                </a:solidFill>
              </a:rPr>
              <a:t>	</a:t>
            </a:r>
            <a:r>
              <a:rPr lang="en-US" sz="2400" b="1" dirty="0">
                <a:solidFill>
                  <a:schemeClr val="accent1"/>
                </a:solidFill>
              </a:rPr>
              <a:t>fieldwork</a:t>
            </a:r>
            <a:r>
              <a:rPr lang="en-US" b="1" dirty="0">
                <a:solidFill>
                  <a:srgbClr val="000000"/>
                </a:solidFill>
              </a:rPr>
              <a:t> </a:t>
            </a:r>
            <a:r>
              <a:rPr lang="en-US" sz="2400" b="1" dirty="0">
                <a:solidFill>
                  <a:schemeClr val="accent1"/>
                </a:solidFill>
              </a:rPr>
              <a:t>as a primary research </a:t>
            </a:r>
            <a:br>
              <a:rPr lang="en-US" sz="2400" b="1" dirty="0">
                <a:solidFill>
                  <a:schemeClr val="accent1"/>
                </a:solidFill>
              </a:rPr>
            </a:br>
            <a:r>
              <a:rPr lang="en-US" sz="4000" b="1" dirty="0">
                <a:solidFill>
                  <a:srgbClr val="FF0000"/>
                </a:solidFill>
              </a:rPr>
              <a:t>technique</a:t>
            </a:r>
            <a:r>
              <a:rPr lang="en-US" sz="2400" b="1" dirty="0">
                <a:solidFill>
                  <a:schemeClr val="accent1"/>
                </a:solidFill>
              </a:rPr>
              <a:t>, involving </a:t>
            </a:r>
            <a:r>
              <a:rPr lang="en-US" sz="2400" b="1" dirty="0">
                <a:solidFill>
                  <a:srgbClr val="000000"/>
                </a:solidFill>
              </a:rPr>
              <a:t>“</a:t>
            </a:r>
            <a:r>
              <a:rPr lang="en-US" sz="2400" b="1" i="1" dirty="0">
                <a:solidFill>
                  <a:srgbClr val="000000"/>
                </a:solidFill>
              </a:rPr>
              <a:t>participant observation” =</a:t>
            </a:r>
            <a:r>
              <a:rPr lang="en-US" sz="2400" b="1" dirty="0">
                <a:solidFill>
                  <a:srgbClr val="000000"/>
                </a:solidFill>
              </a:rPr>
              <a:t> how you get information</a:t>
            </a:r>
            <a:endParaRPr lang="en-US" sz="2800" b="1" dirty="0">
              <a:solidFill>
                <a:srgbClr val="000000"/>
              </a:solidFill>
            </a:endParaRPr>
          </a:p>
        </p:txBody>
      </p:sp>
      <p:sp>
        <p:nvSpPr>
          <p:cNvPr id="91139" name="Rectangle 2"/>
          <p:cNvSpPr txBox="1">
            <a:spLocks noChangeArrowheads="1"/>
          </p:cNvSpPr>
          <p:nvPr/>
        </p:nvSpPr>
        <p:spPr bwMode="auto">
          <a:xfrm>
            <a:off x="457200" y="826629"/>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Main</a:t>
            </a:r>
            <a:r>
              <a:rPr kumimoji="0" lang="en-US" sz="4800" b="1" i="0"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4800" b="1" i="0" u="none" strike="noStrike" kern="1200" cap="none" spc="0" normalizeH="0" baseline="0" noProof="0" dirty="0">
                <a:ln>
                  <a:noFill/>
                </a:ln>
                <a:solidFill>
                  <a:srgbClr val="BBE0E3"/>
                </a:solidFill>
                <a:effectLst/>
                <a:uLnTx/>
                <a:uFillTx/>
                <a:latin typeface="Arial" pitchFamily="34" charset="0"/>
                <a:ea typeface="+mn-ea"/>
                <a:cs typeface="+mn-cs"/>
              </a:rPr>
              <a:t>Characteristics</a:t>
            </a:r>
          </a:p>
        </p:txBody>
      </p:sp>
      <p:sp>
        <p:nvSpPr>
          <p:cNvPr id="5" name="TextBox 4"/>
          <p:cNvSpPr txBox="1">
            <a:spLocks noChangeArrowheads="1"/>
          </p:cNvSpPr>
          <p:nvPr/>
        </p:nvSpPr>
        <p:spPr bwMode="auto">
          <a:xfrm>
            <a:off x="3883250" y="5362369"/>
            <a:ext cx="1566454" cy="707886"/>
          </a:xfrm>
          <a:prstGeom prst="rect">
            <a:avLst/>
          </a:prstGeom>
          <a:solidFill>
            <a:schemeClr val="bg1"/>
          </a:solid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a:ea typeface="+mn-ea"/>
                <a:cs typeface="+mn-cs"/>
              </a:rPr>
              <a:t>= tool</a:t>
            </a:r>
            <a:endParaRPr kumimoji="0" lang="en-US" sz="2400" b="1" i="0" u="none" strike="noStrike" kern="1200" cap="none" spc="0" normalizeH="0" baseline="0" noProof="0" dirty="0">
              <a:ln>
                <a:noFill/>
              </a:ln>
              <a:solidFill>
                <a:srgbClr val="FF0000"/>
              </a:solidFill>
              <a:effectLst/>
              <a:uLnTx/>
              <a:uFillTx/>
              <a:latin typeface="Arial"/>
              <a:ea typeface="+mn-ea"/>
              <a:cs typeface="+mn-cs"/>
            </a:endParaRPr>
          </a:p>
        </p:txBody>
      </p:sp>
      <p:sp>
        <p:nvSpPr>
          <p:cNvPr id="6" name="Text Box 4"/>
          <p:cNvSpPr txBox="1">
            <a:spLocks noChangeArrowheads="1"/>
          </p:cNvSpPr>
          <p:nvPr/>
        </p:nvSpPr>
        <p:spPr bwMode="auto">
          <a:xfrm>
            <a:off x="899879" y="2848526"/>
            <a:ext cx="7315200" cy="3038909"/>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Tahoma" pitchFamily="34" charset="0"/>
                <a:ea typeface="+mn-ea"/>
                <a:cs typeface="+mn-cs"/>
              </a:rPr>
              <a:t>and in Anthropology of Europe there are lots of other tools and approaches . . .</a:t>
            </a: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7991570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
        <p:nvSpPr>
          <p:cNvPr id="8" name="Text Box 4"/>
          <p:cNvSpPr txBox="1">
            <a:spLocks noChangeArrowheads="1"/>
          </p:cNvSpPr>
          <p:nvPr/>
        </p:nvSpPr>
        <p:spPr bwMode="auto">
          <a:xfrm>
            <a:off x="914393" y="1088663"/>
            <a:ext cx="7315200" cy="5355312"/>
          </a:xfrm>
          <a:prstGeom prst="rect">
            <a:avLst/>
          </a:prstGeom>
          <a:solidFill>
            <a:schemeClr val="bg1"/>
          </a:solidFill>
          <a:ln w="76200">
            <a:solidFill>
              <a:srgbClr val="FFC000"/>
            </a:solidFill>
            <a:miter lim="800000"/>
            <a:headEnd/>
            <a:tailEnd/>
          </a:ln>
        </p:spPr>
        <p:txBody>
          <a:bodyPr wrap="square" lIns="457200" tIns="457200" rIns="457200" bIns="457200">
            <a:spAutoFit/>
          </a:bodyPr>
          <a:lstStyle/>
          <a:p>
            <a:pPr marL="2317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studies of humans and non-humans in the laboratory</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endPar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biochemical research </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	(“test tube”)</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epidemiological research </a:t>
            </a:r>
            <a:b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b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(deals with populations data and trends)</a:t>
            </a: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231775" marR="0" lvl="0"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clinical studies of humans</a:t>
            </a:r>
          </a:p>
          <a:p>
            <a:pPr marL="231775" marR="0" lvl="0" indent="-231775" algn="l" defTabSz="914400" rtl="0" eaLnBrk="1" fontAlgn="base" latinLnBrk="0" hangingPunct="1">
              <a:lnSpc>
                <a:spcPct val="100000"/>
              </a:lnSpc>
              <a:spcBef>
                <a:spcPct val="0"/>
              </a:spcBef>
              <a:spcAft>
                <a:spcPct val="0"/>
              </a:spcAft>
              <a:buClrTx/>
              <a:buSzTx/>
              <a:buFontTx/>
              <a:buNone/>
              <a:tabLst>
                <a:tab pos="231775" algn="l"/>
              </a:tabLst>
              <a:defRPr/>
            </a:pPr>
            <a:r>
              <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rPr>
              <a:t> 	(generally medical)</a:t>
            </a:r>
          </a:p>
        </p:txBody>
      </p:sp>
    </p:spTree>
    <p:extLst>
      <p:ext uri="{BB962C8B-B14F-4D97-AF65-F5344CB8AC3E}">
        <p14:creationId xmlns:p14="http://schemas.microsoft.com/office/powerpoint/2010/main" val="271730017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817382"/>
            <a:ext cx="6908800" cy="342401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often like to use a research “technique” based on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0000"/>
                </a:solidFill>
                <a:effectLst/>
                <a:uLnTx/>
                <a:uFillTx/>
                <a:latin typeface="Arial" charset="0"/>
                <a:ea typeface="+mn-ea"/>
                <a:cs typeface="+mn-cs"/>
              </a:rPr>
              <a:t>“unobtrusive measures”</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2400" b="0" i="0" u="none" strike="noStrike" kern="1200" cap="none" spc="0" normalizeH="0" baseline="0" noProof="0" dirty="0">
                <a:ln>
                  <a:noFill/>
                </a:ln>
                <a:solidFill>
                  <a:srgbClr val="FFFFFF"/>
                </a:solidFill>
                <a:effectLst/>
                <a:uLnTx/>
                <a:uFillTx/>
                <a:latin typeface="Arial" charset="0"/>
                <a:ea typeface="+mn-ea"/>
                <a:cs typeface="+mn-cs"/>
              </a:rPr>
              <a:t>(either in the field or elsewhere)</a:t>
            </a: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7781178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a:spLocks noChangeArrowheads="1"/>
          </p:cNvSpPr>
          <p:nvPr/>
        </p:nvSpPr>
        <p:spPr bwMode="auto">
          <a:xfrm>
            <a:off x="906983" y="6474266"/>
            <a:ext cx="7329487" cy="276999"/>
          </a:xfrm>
          <a:prstGeom prst="rect">
            <a:avLst/>
          </a:prstGeom>
          <a:noFill/>
          <a:ln w="9525">
            <a:noFill/>
            <a:miter lim="800000"/>
            <a:headEnd/>
            <a:tailEnd/>
          </a:ln>
        </p:spPr>
        <p:txBody>
          <a:bodyPr>
            <a:spAutoFit/>
          </a:bodyPr>
          <a:lstStyle/>
          <a:p>
            <a:pPr marL="457200" marR="0" lvl="1"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after Marion Nestle, </a:t>
            </a:r>
            <a:r>
              <a:rPr kumimoji="0" lang="en-US" sz="1200" b="0" i="1" u="none" strike="noStrike" kern="1200" cap="none" spc="0" normalizeH="0" baseline="0" noProof="0" dirty="0">
                <a:ln>
                  <a:noFill/>
                </a:ln>
                <a:solidFill>
                  <a:srgbClr val="000000"/>
                </a:solidFill>
                <a:effectLst/>
                <a:uLnTx/>
                <a:uFillTx/>
                <a:latin typeface="Arial" pitchFamily="34" charset="0"/>
                <a:ea typeface="+mn-ea"/>
                <a:cs typeface="+mn-cs"/>
              </a:rPr>
              <a:t>Food Politics, Rev. Ed., </a:t>
            </a:r>
            <a:r>
              <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rPr>
              <a:t>2007,  pp. 401-405</a:t>
            </a:r>
          </a:p>
        </p:txBody>
      </p:sp>
      <p:sp>
        <p:nvSpPr>
          <p:cNvPr id="8" name="Text Box 4"/>
          <p:cNvSpPr txBox="1">
            <a:spLocks noChangeArrowheads="1"/>
          </p:cNvSpPr>
          <p:nvPr/>
        </p:nvSpPr>
        <p:spPr bwMode="auto">
          <a:xfrm>
            <a:off x="635265" y="1590622"/>
            <a:ext cx="7870565" cy="4139595"/>
          </a:xfrm>
          <a:prstGeom prst="rect">
            <a:avLst/>
          </a:prstGeom>
          <a:solidFill>
            <a:schemeClr val="bg1"/>
          </a:solidFill>
          <a:ln w="76200">
            <a:solidFill>
              <a:srgbClr val="FFC000"/>
            </a:solidFill>
            <a:miter lim="800000"/>
            <a:headEnd/>
            <a:tailEnd/>
          </a:ln>
        </p:spPr>
        <p:txBody>
          <a:bodyPr wrap="square" lIns="457200" tIns="457200" rIns="457200" bIns="228600">
            <a:spAutoFit/>
          </a:bodyPr>
          <a:lstStyle/>
          <a:p>
            <a:pPr marL="231775" marR="0" lvl="1" indent="-231775" algn="ctr" defTabSz="914400" rtl="0" eaLnBrk="1" fontAlgn="base" latinLnBrk="0" hangingPunct="1">
              <a:lnSpc>
                <a:spcPct val="100000"/>
              </a:lnSpc>
              <a:spcBef>
                <a:spcPct val="0"/>
              </a:spcBef>
              <a:spcAft>
                <a:spcPct val="0"/>
              </a:spcAft>
              <a:buClrTx/>
              <a:buSzTx/>
              <a:buFontTx/>
              <a:buNone/>
              <a:tabLst>
                <a:tab pos="231775" algn="l"/>
              </a:tabLst>
              <a:defRPr/>
            </a:pPr>
            <a:r>
              <a:rPr kumimoji="0" lang="en-US" sz="3600" b="1" i="0" u="none" strike="noStrike" kern="1200" cap="none" spc="0" normalizeH="0" baseline="0" noProof="0" dirty="0">
                <a:ln>
                  <a:noFill/>
                </a:ln>
                <a:solidFill>
                  <a:srgbClr val="000000"/>
                </a:solidFill>
                <a:effectLst/>
                <a:uLnTx/>
                <a:uFillTx/>
                <a:latin typeface="Tahoma" pitchFamily="34" charset="0"/>
                <a:ea typeface="+mn-ea"/>
                <a:cs typeface="+mn-cs"/>
              </a:rPr>
              <a:t>“unobtrusive measures”</a:t>
            </a:r>
          </a:p>
          <a:p>
            <a:pPr marL="2317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endParaRPr kumimoji="0" lang="en-US" sz="1600" b="1"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analysis of data on availability in government, commerce, industry, markets . . .</a:t>
            </a:r>
            <a:endParaRPr kumimoji="0" lang="en-US" sz="24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things like supply data analysis . . .</a:t>
            </a:r>
          </a:p>
          <a:p>
            <a:pPr marL="688975" marR="0" lvl="1" indent="-231775" algn="l" defTabSz="914400" rtl="0" eaLnBrk="1" fontAlgn="base" latinLnBrk="0" hangingPunct="1">
              <a:lnSpc>
                <a:spcPct val="100000"/>
              </a:lnSpc>
              <a:spcBef>
                <a:spcPct val="0"/>
              </a:spcBef>
              <a:spcAft>
                <a:spcPct val="0"/>
              </a:spcAft>
              <a:buClrTx/>
              <a:buSzTx/>
              <a:buFontTx/>
              <a:buNone/>
              <a:tabLst>
                <a:tab pos="231775" algn="l"/>
              </a:tabLst>
              <a:defRPr/>
            </a:pPr>
            <a:endParaRPr kumimoji="0" lang="en-US" sz="1600" b="0" i="0" u="none" strike="noStrike" kern="1200" cap="none" spc="0" normalizeH="0" baseline="0" noProof="0" dirty="0">
              <a:ln>
                <a:noFill/>
              </a:ln>
              <a:solidFill>
                <a:srgbClr val="000000"/>
              </a:solidFill>
              <a:effectLst/>
              <a:uLnTx/>
              <a:uFillTx/>
              <a:latin typeface="Tahoma" pitchFamily="34" charset="0"/>
              <a:ea typeface="+mn-ea"/>
              <a:cs typeface="+mn-cs"/>
            </a:endParaRPr>
          </a:p>
          <a:p>
            <a:pPr marL="688975" marR="0" lvl="1" indent="-231775" algn="l" defTabSz="914400" rtl="0" eaLnBrk="1" fontAlgn="base" latinLnBrk="0" hangingPunct="1">
              <a:lnSpc>
                <a:spcPct val="100000"/>
              </a:lnSpc>
              <a:spcBef>
                <a:spcPct val="0"/>
              </a:spcBef>
              <a:spcAft>
                <a:spcPct val="0"/>
              </a:spcAft>
              <a:buClrTx/>
              <a:buSzTx/>
              <a:buFont typeface="Arial" pitchFamily="34" charset="0"/>
              <a:buChar char="•"/>
              <a:tabLst>
                <a:tab pos="231775" algn="l"/>
              </a:tabLst>
              <a:defRPr/>
            </a:pPr>
            <a:r>
              <a:rPr kumimoji="0" lang="en-US" sz="2800" b="1" i="0" u="none" strike="noStrike" kern="1200" cap="none" spc="0" normalizeH="0" baseline="0" noProof="0" dirty="0">
                <a:ln>
                  <a:noFill/>
                </a:ln>
                <a:solidFill>
                  <a:srgbClr val="000000"/>
                </a:solidFill>
                <a:effectLst/>
                <a:uLnTx/>
                <a:uFillTx/>
                <a:latin typeface="Tahoma" pitchFamily="34" charset="0"/>
                <a:ea typeface="+mn-ea"/>
                <a:cs typeface="+mn-cs"/>
              </a:rPr>
              <a:t>chemical composition analysis . . .</a:t>
            </a:r>
            <a:endParaRPr kumimoji="0" lang="en-US" sz="28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16007572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But most of all (generally)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LOVE . . .</a:t>
            </a:r>
          </a:p>
        </p:txBody>
      </p:sp>
    </p:spTree>
    <p:extLst>
      <p:ext uri="{BB962C8B-B14F-4D97-AF65-F5344CB8AC3E}">
        <p14:creationId xmlns:p14="http://schemas.microsoft.com/office/powerpoint/2010/main" val="140528797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solidFill>
                  <a:schemeClr val="bg1">
                    <a:lumMod val="65000"/>
                  </a:schemeClr>
                </a:solidFill>
              </a:rPr>
              <a:t>1.	</a:t>
            </a:r>
            <a:r>
              <a:rPr lang="en-US" sz="1800" dirty="0">
                <a:solidFill>
                  <a:schemeClr val="bg1">
                    <a:lumMod val="65000"/>
                  </a:schemeClr>
                </a:solidFill>
              </a:rPr>
              <a:t>the</a:t>
            </a:r>
            <a:r>
              <a:rPr lang="en-US" sz="2400" dirty="0">
                <a:solidFill>
                  <a:schemeClr val="bg1">
                    <a:lumMod val="65000"/>
                  </a:schemeClr>
                </a:solidFill>
              </a:rPr>
              <a:t> </a:t>
            </a:r>
            <a:r>
              <a:rPr lang="en-US" sz="2400" b="1" dirty="0">
                <a:solidFill>
                  <a:schemeClr val="bg1">
                    <a:lumMod val="65000"/>
                  </a:schemeClr>
                </a:solidFill>
              </a:rPr>
              <a:t>four fields </a:t>
            </a:r>
            <a:r>
              <a:rPr lang="en-US" sz="1800" dirty="0">
                <a:solidFill>
                  <a:schemeClr val="bg1">
                    <a:lumMod val="65000"/>
                  </a:schemeClr>
                </a:solidFill>
              </a:rPr>
              <a:t>of general anthropology</a:t>
            </a:r>
            <a:endParaRPr lang="en-US" sz="2400" b="1" dirty="0">
              <a:solidFill>
                <a:schemeClr val="bg1">
                  <a:lumMod val="65000"/>
                </a:schemeClr>
              </a:solidFill>
            </a:endParaRPr>
          </a:p>
          <a:p>
            <a:pPr eaLnBrk="1" hangingPunct="1">
              <a:lnSpc>
                <a:spcPct val="0"/>
              </a:lnSpc>
              <a:buFont typeface="Wingdings" pitchFamily="2" charset="2"/>
              <a:buNone/>
              <a:tabLst>
                <a:tab pos="0" algn="l"/>
              </a:tabLst>
            </a:pPr>
            <a:endParaRPr lang="en-US" sz="2400" b="1"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culture </a:t>
            </a:r>
            <a:r>
              <a:rPr lang="en-US" sz="1600" dirty="0">
                <a:solidFill>
                  <a:schemeClr val="bg1">
                    <a:lumMod val="65000"/>
                  </a:schemeClr>
                </a:solidFill>
              </a:rPr>
              <a:t>as a primary concept</a:t>
            </a:r>
            <a:endParaRPr lang="en-US" sz="2400" dirty="0">
              <a:solidFill>
                <a:schemeClr val="bg1">
                  <a:lumMod val="65000"/>
                </a:schemeClr>
              </a:solidFill>
            </a:endParaRPr>
          </a:p>
          <a:p>
            <a:pPr marL="457200" indent="-457200" eaLnBrk="1" hangingPunct="1">
              <a:buAutoNum type="arabicPeriod" startAt="2"/>
              <a:tabLst>
                <a:tab pos="0" algn="l"/>
                <a:tab pos="457200" algn="l"/>
              </a:tabLst>
            </a:pPr>
            <a:r>
              <a:rPr lang="en-US" sz="2400" b="1" dirty="0">
                <a:solidFill>
                  <a:schemeClr val="bg1">
                    <a:lumMod val="65000"/>
                  </a:schemeClr>
                </a:solidFill>
              </a:rPr>
              <a:t>comparative method</a:t>
            </a:r>
            <a:r>
              <a:rPr lang="en-US" sz="2400" dirty="0">
                <a:solidFill>
                  <a:schemeClr val="bg1">
                    <a:lumMod val="65000"/>
                  </a:schemeClr>
                </a:solidFill>
              </a:rPr>
              <a:t> </a:t>
            </a:r>
            <a:r>
              <a:rPr lang="en-US" sz="1800" dirty="0">
                <a:solidFill>
                  <a:schemeClr val="bg1">
                    <a:lumMod val="65000"/>
                  </a:schemeClr>
                </a:solidFill>
              </a:rPr>
              <a:t>as major approach</a:t>
            </a:r>
            <a:endParaRPr lang="en-US" sz="2400" dirty="0">
              <a:solidFill>
                <a:schemeClr val="bg1">
                  <a:lumMod val="65000"/>
                </a:schemeClr>
              </a:solidFill>
            </a:endParaRPr>
          </a:p>
          <a:p>
            <a:pPr marL="457200" indent="-457200" eaLnBrk="1" hangingPunct="1">
              <a:buAutoNum type="arabicPeriod" startAt="2"/>
              <a:tabLst>
                <a:tab pos="0" algn="l"/>
              </a:tabLst>
            </a:pPr>
            <a:r>
              <a:rPr lang="en-US" sz="2400" b="1" dirty="0">
                <a:solidFill>
                  <a:schemeClr val="bg1">
                    <a:lumMod val="65000"/>
                  </a:schemeClr>
                </a:solidFill>
              </a:rPr>
              <a:t>holism</a:t>
            </a:r>
            <a:r>
              <a:rPr lang="en-US" sz="2400" dirty="0">
                <a:solidFill>
                  <a:schemeClr val="bg1">
                    <a:lumMod val="65000"/>
                  </a:schemeClr>
                </a:solidFill>
              </a:rPr>
              <a:t> </a:t>
            </a:r>
            <a:r>
              <a:rPr lang="en-US" sz="1800" dirty="0">
                <a:solidFill>
                  <a:schemeClr val="bg1">
                    <a:lumMod val="65000"/>
                  </a:schemeClr>
                </a:solidFill>
              </a:rPr>
              <a:t>as a primary theoretical goal</a:t>
            </a:r>
            <a:endParaRPr lang="en-US" sz="2400" dirty="0">
              <a:solidFill>
                <a:schemeClr val="bg1">
                  <a:lumMod val="65000"/>
                </a:schemeClr>
              </a:solidFill>
            </a:endParaRPr>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656671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mn-ea"/>
                <a:cs typeface="+mn-cs"/>
              </a:rPr>
              <a:t>© 2010-2024 </a:t>
            </a:r>
            <a:r>
              <a:rPr kumimoji="0" lang="en-US" sz="1000" b="1" i="0" u="none" strike="noStrike" kern="1200" cap="none" spc="0" normalizeH="0" baseline="0" noProof="0" dirty="0">
                <a:ln>
                  <a:noFill/>
                </a:ln>
                <a:solidFill>
                  <a:srgbClr val="FFFFFF"/>
                </a:solidFill>
                <a:effectLst/>
                <a:uLnTx/>
                <a:uFillTx/>
                <a:latin typeface="Arial" charset="0"/>
                <a:ea typeface="+mn-ea"/>
                <a:cs typeface="+mn-cs"/>
                <a:hlinkClick r:id="rId2"/>
              </a:rPr>
              <a:t>Timothy G. Roufs</a:t>
            </a:r>
            <a:r>
              <a:rPr kumimoji="0" lang="en-US" sz="1000" b="1" i="0" u="none" strike="noStrike" kern="1200" cap="none" spc="0" normalizeH="0" baseline="0" noProof="0" dirty="0">
                <a:ln>
                  <a:noFill/>
                </a:ln>
                <a:solidFill>
                  <a:srgbClr val="FFFFFF"/>
                </a:solidFill>
                <a:effectLst/>
                <a:uLnTx/>
                <a:uFillTx/>
                <a:latin typeface="Arial" charset="0"/>
                <a:ea typeface="+mn-ea"/>
                <a:cs typeface="+mn-cs"/>
              </a:rPr>
              <a:t>, University of Minnesota Duluth</a:t>
            </a:r>
            <a:endParaRPr kumimoji="1" lang="en-US" sz="10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490FCA9E-8ECC-F184-9C5E-56E74AFED0CD}"/>
              </a:ext>
            </a:extLst>
          </p:cNvPr>
          <p:cNvSpPr/>
          <p:nvPr/>
        </p:nvSpPr>
        <p:spPr>
          <a:xfrm>
            <a:off x="2489199" y="4491905"/>
            <a:ext cx="4169664" cy="1046440"/>
          </a:xfrm>
          <a:prstGeom prst="rect">
            <a:avLst/>
          </a:prstGeom>
          <a:solidFill>
            <a:schemeClr val="bg1"/>
          </a:solidFill>
        </p:spPr>
        <p:txBody>
          <a:bodyPr wrap="square" lIns="182880" tIns="182880" rIns="182880" bIns="1828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3635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4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Anthropology of Europe</a:t>
            </a:r>
          </a:p>
        </p:txBody>
      </p:sp>
    </p:spTree>
    <p:extLst>
      <p:ext uri="{BB962C8B-B14F-4D97-AF65-F5344CB8AC3E}">
        <p14:creationId xmlns:p14="http://schemas.microsoft.com/office/powerpoint/2010/main" val="907292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818151" y="1928813"/>
            <a:ext cx="7492532" cy="331366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of all of the subfields of Anthropology, </a:t>
            </a:r>
            <a:r>
              <a:rPr kumimoji="1" lang="en-US" sz="3600" b="1" i="0" u="none" strike="noStrike" kern="1200" cap="none" spc="0" normalizeH="0" baseline="0" noProof="0" dirty="0">
                <a:ln>
                  <a:noFill/>
                </a:ln>
                <a:solidFill>
                  <a:srgbClr val="FF0000"/>
                </a:solidFill>
                <a:effectLst/>
                <a:uLnTx/>
                <a:uFillTx/>
                <a:latin typeface="Arial" charset="0"/>
                <a:ea typeface="+mn-ea"/>
                <a:cs typeface="+mn-cs"/>
              </a:rPr>
              <a:t>fieldwork</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in the area of the Anthropology of </a:t>
            </a:r>
            <a:r>
              <a:rPr kumimoji="1" lang="en-US" sz="3600" b="1" i="0" u="none" strike="noStrike" kern="1200" cap="none" spc="0" normalizeH="0" baseline="0" noProof="0" dirty="0">
                <a:ln>
                  <a:noFill/>
                </a:ln>
                <a:solidFill>
                  <a:schemeClr val="bg1"/>
                </a:solidFill>
                <a:effectLst/>
                <a:uLnTx/>
                <a:uFillTx/>
                <a:latin typeface="Arial" charset="0"/>
                <a:ea typeface="+mn-ea"/>
                <a:cs typeface="+mn-cs"/>
              </a:rPr>
              <a:t>Europe</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is one of the very best . . .</a:t>
            </a:r>
          </a:p>
        </p:txBody>
      </p:sp>
    </p:spTree>
    <p:extLst>
      <p:ext uri="{BB962C8B-B14F-4D97-AF65-F5344CB8AC3E}">
        <p14:creationId xmlns:p14="http://schemas.microsoft.com/office/powerpoint/2010/main" val="421566864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008230" y="534601"/>
            <a:ext cx="7120890" cy="5934894"/>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Unfortunately, in this class we cannot travel to European locations far and wide in person, so we’ll do the next best thing and go there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1" u="none" strike="noStrike" kern="1200" cap="none" spc="0" normalizeH="0" baseline="0" noProof="0" dirty="0">
                <a:ln>
                  <a:noFill/>
                </a:ln>
                <a:solidFill>
                  <a:srgbClr val="FFFFFF"/>
                </a:solidFill>
                <a:effectLst/>
                <a:uLnTx/>
                <a:uFillTx/>
                <a:latin typeface="Arial" charset="0"/>
                <a:ea typeface="+mn-ea"/>
                <a:cs typeface="+mn-cs"/>
              </a:rPr>
              <a:t>via</a:t>
            </a:r>
            <a:r>
              <a:rPr kumimoji="1" lang="en-US" sz="3600" b="1" i="0" u="none" strike="noStrike" kern="1200" cap="none" spc="0" normalizeH="0" baseline="0" noProof="0" dirty="0">
                <a:ln>
                  <a:noFill/>
                </a:ln>
                <a:solidFill>
                  <a:srgbClr val="FFFFFF"/>
                </a:solidFill>
                <a:effectLst/>
                <a:uLnTx/>
                <a:uFillTx/>
                <a:latin typeface="Arial" charset="0"/>
                <a:ea typeface="+mn-ea"/>
                <a:cs typeface="+mn-cs"/>
              </a:rPr>
              <a:t> videos and slides.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In class  we’ll . . .</a:t>
            </a:r>
          </a:p>
        </p:txBody>
      </p:sp>
    </p:spTree>
    <p:extLst>
      <p:ext uri="{BB962C8B-B14F-4D97-AF65-F5344CB8AC3E}">
        <p14:creationId xmlns:p14="http://schemas.microsoft.com/office/powerpoint/2010/main" val="240903231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descr="Map&#10;&#10;Description automatically generated">
            <a:extLst>
              <a:ext uri="{FF2B5EF4-FFF2-40B4-BE49-F238E27FC236}">
                <a16:creationId xmlns:a16="http://schemas.microsoft.com/office/drawing/2014/main" id="{FF679A91-3B25-0CCE-7436-49BADA974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009" y="0"/>
            <a:ext cx="7063982" cy="6858000"/>
          </a:xfrm>
          <a:prstGeom prst="rect">
            <a:avLst/>
          </a:prstGeom>
        </p:spPr>
      </p:pic>
      <p:sp>
        <p:nvSpPr>
          <p:cNvPr id="4" name="Text Box 2">
            <a:extLst>
              <a:ext uri="{FF2B5EF4-FFF2-40B4-BE49-F238E27FC236}">
                <a16:creationId xmlns:a16="http://schemas.microsoft.com/office/drawing/2014/main" id="{02939320-5D32-7402-D30A-C122EEC8EF93}"/>
              </a:ext>
            </a:extLst>
          </p:cNvPr>
          <p:cNvSpPr txBox="1">
            <a:spLocks noChangeArrowheads="1"/>
          </p:cNvSpPr>
          <p:nvPr/>
        </p:nvSpPr>
        <p:spPr bwMode="auto">
          <a:xfrm>
            <a:off x="1419005" y="3504264"/>
            <a:ext cx="6301725" cy="255454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 . . we’ll go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chemeClr val="bg1"/>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around Europe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chemeClr val="bg1"/>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and beyond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1" u="none" strike="noStrike" kern="1200" cap="none" spc="0" normalizeH="0" baseline="0" noProof="0" dirty="0">
                <a:ln>
                  <a:noFill/>
                </a:ln>
                <a:solidFill>
                  <a:schemeClr val="bg1"/>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rPr>
              <a:t>via videos and slides</a:t>
            </a:r>
            <a:endParaRPr kumimoji="0" lang="en-US" sz="4400" b="0" i="1" u="none" strike="noStrike" kern="1200" cap="none" spc="0" normalizeH="0" baseline="0" noProof="0" dirty="0">
              <a:ln>
                <a:noFill/>
              </a:ln>
              <a:solidFill>
                <a:schemeClr val="bg1"/>
              </a:solidFill>
              <a:effectLst>
                <a:glow rad="101600">
                  <a:srgbClr val="FFFFFF">
                    <a:satMod val="175000"/>
                    <a:alpha val="40000"/>
                  </a:srgbClr>
                </a:glow>
                <a:outerShdw blurRad="88900" dist="127000" dir="18900000" algn="bl" rotWithShape="0">
                  <a:srgbClr val="002060">
                    <a:alpha val="63000"/>
                  </a:srgbClr>
                </a:outerShdw>
              </a:effectLst>
              <a:uLnTx/>
              <a:uFillTx/>
              <a:latin typeface="Arial" charset="0"/>
              <a:ea typeface="+mn-ea"/>
              <a:cs typeface="+mn-cs"/>
            </a:endParaRPr>
          </a:p>
        </p:txBody>
      </p:sp>
    </p:spTree>
    <p:extLst>
      <p:ext uri="{BB962C8B-B14F-4D97-AF65-F5344CB8AC3E}">
        <p14:creationId xmlns:p14="http://schemas.microsoft.com/office/powerpoint/2010/main" val="32155309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3"/>
          <p:cNvSpPr>
            <a:spLocks noChangeArrowheads="1"/>
          </p:cNvSpPr>
          <p:nvPr/>
        </p:nvSpPr>
        <p:spPr bwMode="auto">
          <a:xfrm>
            <a:off x="1540128" y="601173"/>
            <a:ext cx="6079872" cy="530017"/>
          </a:xfrm>
          <a:prstGeom prst="rect">
            <a:avLst/>
          </a:prstGeom>
          <a:solidFill>
            <a:srgbClr val="FFFFFF"/>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844" b="1" i="0" u="none" strike="noStrike" kern="1200" cap="none" spc="0" normalizeH="0" baseline="0" noProof="0" dirty="0">
                <a:ln>
                  <a:noFill/>
                </a:ln>
                <a:solidFill>
                  <a:srgbClr val="0C0600"/>
                </a:solidFill>
                <a:effectLst/>
                <a:uLnTx/>
                <a:uFillTx/>
                <a:latin typeface="Arial" charset="0"/>
                <a:ea typeface="+mn-ea"/>
                <a:cs typeface="+mn-cs"/>
              </a:rPr>
              <a:t>Films and Videos</a:t>
            </a:r>
            <a:endParaRPr kumimoji="1" lang="en-US" sz="3200" b="1" i="0" u="none" strike="noStrike" kern="1200" cap="none" spc="0" normalizeH="0" baseline="0" noProof="0" dirty="0">
              <a:ln>
                <a:noFill/>
              </a:ln>
              <a:solidFill>
                <a:srgbClr val="0C0600"/>
              </a:solidFill>
              <a:effectLst/>
              <a:uLnTx/>
              <a:uFillTx/>
              <a:latin typeface="Arial" charset="0"/>
              <a:ea typeface="+mn-ea"/>
              <a:cs typeface="+mn-cs"/>
            </a:endParaRPr>
          </a:p>
        </p:txBody>
      </p:sp>
      <p:pic>
        <p:nvPicPr>
          <p:cNvPr id="10" name="Picture 9"/>
          <p:cNvPicPr>
            <a:picLocks noChangeAspect="1"/>
          </p:cNvPicPr>
          <p:nvPr/>
        </p:nvPicPr>
        <p:blipFill>
          <a:blip r:embed="rId2"/>
          <a:stretch>
            <a:fillRect/>
          </a:stretch>
        </p:blipFill>
        <p:spPr>
          <a:xfrm>
            <a:off x="304800" y="1436313"/>
            <a:ext cx="8534400" cy="5650287"/>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90" y="2689456"/>
            <a:ext cx="7469419" cy="4171086"/>
          </a:xfrm>
          <a:prstGeom prst="rect">
            <a:avLst/>
          </a:prstGeom>
        </p:spPr>
      </p:pic>
      <p:sp>
        <p:nvSpPr>
          <p:cNvPr id="3" name="Freeform: Shape 2">
            <a:extLst>
              <a:ext uri="{FF2B5EF4-FFF2-40B4-BE49-F238E27FC236}">
                <a16:creationId xmlns:a16="http://schemas.microsoft.com/office/drawing/2014/main" id="{AD3A1245-E54D-2B5F-FC00-38D5CD97A4E7}"/>
              </a:ext>
            </a:extLst>
          </p:cNvPr>
          <p:cNvSpPr/>
          <p:nvPr/>
        </p:nvSpPr>
        <p:spPr bwMode="auto">
          <a:xfrm>
            <a:off x="5142952" y="4873625"/>
            <a:ext cx="569353" cy="304800"/>
          </a:xfrm>
          <a:custGeom>
            <a:avLst/>
            <a:gdLst>
              <a:gd name="connsiteX0" fmla="*/ 123894 w 517594"/>
              <a:gd name="connsiteY0" fmla="*/ 254000 h 304800"/>
              <a:gd name="connsiteX1" fmla="*/ 250894 w 517594"/>
              <a:gd name="connsiteY1" fmla="*/ 254000 h 304800"/>
              <a:gd name="connsiteX2" fmla="*/ 288994 w 517594"/>
              <a:gd name="connsiteY2" fmla="*/ 266700 h 304800"/>
              <a:gd name="connsiteX3" fmla="*/ 298519 w 517594"/>
              <a:gd name="connsiteY3" fmla="*/ 269875 h 304800"/>
              <a:gd name="connsiteX4" fmla="*/ 336619 w 517594"/>
              <a:gd name="connsiteY4" fmla="*/ 276225 h 304800"/>
              <a:gd name="connsiteX5" fmla="*/ 349319 w 517594"/>
              <a:gd name="connsiteY5" fmla="*/ 288925 h 304800"/>
              <a:gd name="connsiteX6" fmla="*/ 390594 w 517594"/>
              <a:gd name="connsiteY6" fmla="*/ 304800 h 304800"/>
              <a:gd name="connsiteX7" fmla="*/ 447744 w 517594"/>
              <a:gd name="connsiteY7" fmla="*/ 301625 h 304800"/>
              <a:gd name="connsiteX8" fmla="*/ 460444 w 517594"/>
              <a:gd name="connsiteY8" fmla="*/ 298450 h 304800"/>
              <a:gd name="connsiteX9" fmla="*/ 482669 w 517594"/>
              <a:gd name="connsiteY9" fmla="*/ 285750 h 304800"/>
              <a:gd name="connsiteX10" fmla="*/ 498544 w 517594"/>
              <a:gd name="connsiteY10" fmla="*/ 260350 h 304800"/>
              <a:gd name="connsiteX11" fmla="*/ 504894 w 517594"/>
              <a:gd name="connsiteY11" fmla="*/ 250825 h 304800"/>
              <a:gd name="connsiteX12" fmla="*/ 508069 w 517594"/>
              <a:gd name="connsiteY12" fmla="*/ 238125 h 304800"/>
              <a:gd name="connsiteX13" fmla="*/ 517594 w 517594"/>
              <a:gd name="connsiteY13" fmla="*/ 209550 h 304800"/>
              <a:gd name="connsiteX14" fmla="*/ 511244 w 517594"/>
              <a:gd name="connsiteY14" fmla="*/ 123825 h 304800"/>
              <a:gd name="connsiteX15" fmla="*/ 489019 w 517594"/>
              <a:gd name="connsiteY15" fmla="*/ 88900 h 304800"/>
              <a:gd name="connsiteX16" fmla="*/ 463619 w 517594"/>
              <a:gd name="connsiteY16" fmla="*/ 85725 h 304800"/>
              <a:gd name="connsiteX17" fmla="*/ 412819 w 517594"/>
              <a:gd name="connsiteY17" fmla="*/ 76200 h 304800"/>
              <a:gd name="connsiteX18" fmla="*/ 403294 w 517594"/>
              <a:gd name="connsiteY18" fmla="*/ 69850 h 304800"/>
              <a:gd name="connsiteX19" fmla="*/ 400119 w 517594"/>
              <a:gd name="connsiteY19" fmla="*/ 60325 h 304800"/>
              <a:gd name="connsiteX20" fmla="*/ 371544 w 517594"/>
              <a:gd name="connsiteY20" fmla="*/ 44450 h 304800"/>
              <a:gd name="connsiteX21" fmla="*/ 346144 w 517594"/>
              <a:gd name="connsiteY21" fmla="*/ 15875 h 304800"/>
              <a:gd name="connsiteX22" fmla="*/ 336619 w 517594"/>
              <a:gd name="connsiteY22" fmla="*/ 12700 h 304800"/>
              <a:gd name="connsiteX23" fmla="*/ 292169 w 517594"/>
              <a:gd name="connsiteY23" fmla="*/ 0 h 304800"/>
              <a:gd name="connsiteX24" fmla="*/ 238194 w 517594"/>
              <a:gd name="connsiteY24" fmla="*/ 3175 h 304800"/>
              <a:gd name="connsiteX25" fmla="*/ 219144 w 517594"/>
              <a:gd name="connsiteY25" fmla="*/ 12700 h 304800"/>
              <a:gd name="connsiteX26" fmla="*/ 181044 w 517594"/>
              <a:gd name="connsiteY26" fmla="*/ 25400 h 304800"/>
              <a:gd name="connsiteX27" fmla="*/ 171519 w 517594"/>
              <a:gd name="connsiteY27" fmla="*/ 28575 h 304800"/>
              <a:gd name="connsiteX28" fmla="*/ 108019 w 517594"/>
              <a:gd name="connsiteY28" fmla="*/ 34925 h 304800"/>
              <a:gd name="connsiteX29" fmla="*/ 79444 w 517594"/>
              <a:gd name="connsiteY29" fmla="*/ 47625 h 304800"/>
              <a:gd name="connsiteX30" fmla="*/ 54044 w 517594"/>
              <a:gd name="connsiteY30" fmla="*/ 63500 h 304800"/>
              <a:gd name="connsiteX31" fmla="*/ 44519 w 517594"/>
              <a:gd name="connsiteY31" fmla="*/ 73025 h 304800"/>
              <a:gd name="connsiteX32" fmla="*/ 22294 w 517594"/>
              <a:gd name="connsiteY32" fmla="*/ 95250 h 304800"/>
              <a:gd name="connsiteX33" fmla="*/ 15944 w 517594"/>
              <a:gd name="connsiteY33" fmla="*/ 111125 h 304800"/>
              <a:gd name="connsiteX34" fmla="*/ 9594 w 517594"/>
              <a:gd name="connsiteY34" fmla="*/ 123825 h 304800"/>
              <a:gd name="connsiteX35" fmla="*/ 3244 w 517594"/>
              <a:gd name="connsiteY35" fmla="*/ 142875 h 304800"/>
              <a:gd name="connsiteX36" fmla="*/ 69 w 517594"/>
              <a:gd name="connsiteY36" fmla="*/ 168275 h 304800"/>
              <a:gd name="connsiteX37" fmla="*/ 6419 w 517594"/>
              <a:gd name="connsiteY37" fmla="*/ 193675 h 304800"/>
              <a:gd name="connsiteX38" fmla="*/ 9594 w 517594"/>
              <a:gd name="connsiteY38" fmla="*/ 203200 h 304800"/>
              <a:gd name="connsiteX39" fmla="*/ 28644 w 517594"/>
              <a:gd name="connsiteY39" fmla="*/ 222250 h 304800"/>
              <a:gd name="connsiteX40" fmla="*/ 79444 w 517594"/>
              <a:gd name="connsiteY40" fmla="*/ 241300 h 304800"/>
              <a:gd name="connsiteX41" fmla="*/ 120719 w 517594"/>
              <a:gd name="connsiteY41" fmla="*/ 260350 h 304800"/>
              <a:gd name="connsiteX42" fmla="*/ 123894 w 517594"/>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7594" h="304800">
                <a:moveTo>
                  <a:pt x="123894" y="254000"/>
                </a:moveTo>
                <a:cubicBezTo>
                  <a:pt x="145590" y="252942"/>
                  <a:pt x="149690" y="241080"/>
                  <a:pt x="250894" y="254000"/>
                </a:cubicBezTo>
                <a:cubicBezTo>
                  <a:pt x="264173" y="255695"/>
                  <a:pt x="276294" y="262467"/>
                  <a:pt x="288994" y="266700"/>
                </a:cubicBezTo>
                <a:cubicBezTo>
                  <a:pt x="292169" y="267758"/>
                  <a:pt x="295218" y="269325"/>
                  <a:pt x="298519" y="269875"/>
                </a:cubicBezTo>
                <a:lnTo>
                  <a:pt x="336619" y="276225"/>
                </a:lnTo>
                <a:cubicBezTo>
                  <a:pt x="340852" y="280458"/>
                  <a:pt x="344530" y="285333"/>
                  <a:pt x="349319" y="288925"/>
                </a:cubicBezTo>
                <a:cubicBezTo>
                  <a:pt x="357991" y="295429"/>
                  <a:pt x="385123" y="302976"/>
                  <a:pt x="390594" y="304800"/>
                </a:cubicBezTo>
                <a:cubicBezTo>
                  <a:pt x="409644" y="303742"/>
                  <a:pt x="428743" y="303352"/>
                  <a:pt x="447744" y="301625"/>
                </a:cubicBezTo>
                <a:cubicBezTo>
                  <a:pt x="452090" y="301230"/>
                  <a:pt x="456472" y="300256"/>
                  <a:pt x="460444" y="298450"/>
                </a:cubicBezTo>
                <a:cubicBezTo>
                  <a:pt x="468212" y="294919"/>
                  <a:pt x="475261" y="289983"/>
                  <a:pt x="482669" y="285750"/>
                </a:cubicBezTo>
                <a:cubicBezTo>
                  <a:pt x="497178" y="263987"/>
                  <a:pt x="479397" y="290985"/>
                  <a:pt x="498544" y="260350"/>
                </a:cubicBezTo>
                <a:cubicBezTo>
                  <a:pt x="500566" y="257114"/>
                  <a:pt x="502777" y="254000"/>
                  <a:pt x="504894" y="250825"/>
                </a:cubicBezTo>
                <a:cubicBezTo>
                  <a:pt x="505952" y="246592"/>
                  <a:pt x="506786" y="242296"/>
                  <a:pt x="508069" y="238125"/>
                </a:cubicBezTo>
                <a:cubicBezTo>
                  <a:pt x="511022" y="228529"/>
                  <a:pt x="517594" y="209550"/>
                  <a:pt x="517594" y="209550"/>
                </a:cubicBezTo>
                <a:cubicBezTo>
                  <a:pt x="515477" y="180975"/>
                  <a:pt x="516085" y="152066"/>
                  <a:pt x="511244" y="123825"/>
                </a:cubicBezTo>
                <a:cubicBezTo>
                  <a:pt x="510822" y="121362"/>
                  <a:pt x="498461" y="92334"/>
                  <a:pt x="489019" y="88900"/>
                </a:cubicBezTo>
                <a:cubicBezTo>
                  <a:pt x="481000" y="85984"/>
                  <a:pt x="472022" y="87208"/>
                  <a:pt x="463619" y="85725"/>
                </a:cubicBezTo>
                <a:cubicBezTo>
                  <a:pt x="378902" y="70775"/>
                  <a:pt x="482160" y="86106"/>
                  <a:pt x="412819" y="76200"/>
                </a:cubicBezTo>
                <a:cubicBezTo>
                  <a:pt x="409644" y="74083"/>
                  <a:pt x="405678" y="72830"/>
                  <a:pt x="403294" y="69850"/>
                </a:cubicBezTo>
                <a:cubicBezTo>
                  <a:pt x="401203" y="67237"/>
                  <a:pt x="402732" y="62416"/>
                  <a:pt x="400119" y="60325"/>
                </a:cubicBezTo>
                <a:cubicBezTo>
                  <a:pt x="391610" y="53518"/>
                  <a:pt x="381069" y="49742"/>
                  <a:pt x="371544" y="44450"/>
                </a:cubicBezTo>
                <a:cubicBezTo>
                  <a:pt x="363056" y="31718"/>
                  <a:pt x="361200" y="27586"/>
                  <a:pt x="346144" y="15875"/>
                </a:cubicBezTo>
                <a:cubicBezTo>
                  <a:pt x="343502" y="13820"/>
                  <a:pt x="339753" y="13875"/>
                  <a:pt x="336619" y="12700"/>
                </a:cubicBezTo>
                <a:cubicBezTo>
                  <a:pt x="307604" y="1820"/>
                  <a:pt x="333293" y="9139"/>
                  <a:pt x="292169" y="0"/>
                </a:cubicBezTo>
                <a:cubicBezTo>
                  <a:pt x="274177" y="1058"/>
                  <a:pt x="256127" y="1382"/>
                  <a:pt x="238194" y="3175"/>
                </a:cubicBezTo>
                <a:cubicBezTo>
                  <a:pt x="225676" y="4427"/>
                  <a:pt x="230739" y="8062"/>
                  <a:pt x="219144" y="12700"/>
                </a:cubicBezTo>
                <a:cubicBezTo>
                  <a:pt x="206715" y="17672"/>
                  <a:pt x="193744" y="21167"/>
                  <a:pt x="181044" y="25400"/>
                </a:cubicBezTo>
                <a:cubicBezTo>
                  <a:pt x="177869" y="26458"/>
                  <a:pt x="174854" y="28297"/>
                  <a:pt x="171519" y="28575"/>
                </a:cubicBezTo>
                <a:cubicBezTo>
                  <a:pt x="124916" y="32459"/>
                  <a:pt x="146065" y="30169"/>
                  <a:pt x="108019" y="34925"/>
                </a:cubicBezTo>
                <a:cubicBezTo>
                  <a:pt x="97491" y="39136"/>
                  <a:pt x="89152" y="41962"/>
                  <a:pt x="79444" y="47625"/>
                </a:cubicBezTo>
                <a:cubicBezTo>
                  <a:pt x="70820" y="52656"/>
                  <a:pt x="61104" y="56440"/>
                  <a:pt x="54044" y="63500"/>
                </a:cubicBezTo>
                <a:cubicBezTo>
                  <a:pt x="50869" y="66675"/>
                  <a:pt x="47898" y="70068"/>
                  <a:pt x="44519" y="73025"/>
                </a:cubicBezTo>
                <a:cubicBezTo>
                  <a:pt x="32386" y="83641"/>
                  <a:pt x="28618" y="82602"/>
                  <a:pt x="22294" y="95250"/>
                </a:cubicBezTo>
                <a:cubicBezTo>
                  <a:pt x="19745" y="100348"/>
                  <a:pt x="18259" y="105917"/>
                  <a:pt x="15944" y="111125"/>
                </a:cubicBezTo>
                <a:cubicBezTo>
                  <a:pt x="14022" y="115450"/>
                  <a:pt x="11352" y="119431"/>
                  <a:pt x="9594" y="123825"/>
                </a:cubicBezTo>
                <a:cubicBezTo>
                  <a:pt x="7108" y="130040"/>
                  <a:pt x="3244" y="142875"/>
                  <a:pt x="3244" y="142875"/>
                </a:cubicBezTo>
                <a:cubicBezTo>
                  <a:pt x="2186" y="151342"/>
                  <a:pt x="-463" y="159759"/>
                  <a:pt x="69" y="168275"/>
                </a:cubicBezTo>
                <a:cubicBezTo>
                  <a:pt x="613" y="176985"/>
                  <a:pt x="3659" y="185396"/>
                  <a:pt x="6419" y="193675"/>
                </a:cubicBezTo>
                <a:cubicBezTo>
                  <a:pt x="7477" y="196850"/>
                  <a:pt x="8097" y="200207"/>
                  <a:pt x="9594" y="203200"/>
                </a:cubicBezTo>
                <a:cubicBezTo>
                  <a:pt x="13685" y="211383"/>
                  <a:pt x="20094" y="218402"/>
                  <a:pt x="28644" y="222250"/>
                </a:cubicBezTo>
                <a:cubicBezTo>
                  <a:pt x="45136" y="229671"/>
                  <a:pt x="63268" y="233212"/>
                  <a:pt x="79444" y="241300"/>
                </a:cubicBezTo>
                <a:cubicBezTo>
                  <a:pt x="114187" y="258672"/>
                  <a:pt x="99969" y="253433"/>
                  <a:pt x="120719" y="260350"/>
                </a:cubicBezTo>
                <a:cubicBezTo>
                  <a:pt x="173619" y="253737"/>
                  <a:pt x="102198" y="255058"/>
                  <a:pt x="123894" y="254000"/>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4" name="Freeform: Shape 3">
            <a:extLst>
              <a:ext uri="{FF2B5EF4-FFF2-40B4-BE49-F238E27FC236}">
                <a16:creationId xmlns:a16="http://schemas.microsoft.com/office/drawing/2014/main" id="{7531642C-06A1-72BE-D384-833DBBE83E61}"/>
              </a:ext>
            </a:extLst>
          </p:cNvPr>
          <p:cNvSpPr/>
          <p:nvPr/>
        </p:nvSpPr>
        <p:spPr bwMode="auto">
          <a:xfrm rot="10286843">
            <a:off x="4692102" y="4346575"/>
            <a:ext cx="569353" cy="304800"/>
          </a:xfrm>
          <a:custGeom>
            <a:avLst/>
            <a:gdLst>
              <a:gd name="connsiteX0" fmla="*/ 123894 w 517594"/>
              <a:gd name="connsiteY0" fmla="*/ 254000 h 304800"/>
              <a:gd name="connsiteX1" fmla="*/ 250894 w 517594"/>
              <a:gd name="connsiteY1" fmla="*/ 254000 h 304800"/>
              <a:gd name="connsiteX2" fmla="*/ 288994 w 517594"/>
              <a:gd name="connsiteY2" fmla="*/ 266700 h 304800"/>
              <a:gd name="connsiteX3" fmla="*/ 298519 w 517594"/>
              <a:gd name="connsiteY3" fmla="*/ 269875 h 304800"/>
              <a:gd name="connsiteX4" fmla="*/ 336619 w 517594"/>
              <a:gd name="connsiteY4" fmla="*/ 276225 h 304800"/>
              <a:gd name="connsiteX5" fmla="*/ 349319 w 517594"/>
              <a:gd name="connsiteY5" fmla="*/ 288925 h 304800"/>
              <a:gd name="connsiteX6" fmla="*/ 390594 w 517594"/>
              <a:gd name="connsiteY6" fmla="*/ 304800 h 304800"/>
              <a:gd name="connsiteX7" fmla="*/ 447744 w 517594"/>
              <a:gd name="connsiteY7" fmla="*/ 301625 h 304800"/>
              <a:gd name="connsiteX8" fmla="*/ 460444 w 517594"/>
              <a:gd name="connsiteY8" fmla="*/ 298450 h 304800"/>
              <a:gd name="connsiteX9" fmla="*/ 482669 w 517594"/>
              <a:gd name="connsiteY9" fmla="*/ 285750 h 304800"/>
              <a:gd name="connsiteX10" fmla="*/ 498544 w 517594"/>
              <a:gd name="connsiteY10" fmla="*/ 260350 h 304800"/>
              <a:gd name="connsiteX11" fmla="*/ 504894 w 517594"/>
              <a:gd name="connsiteY11" fmla="*/ 250825 h 304800"/>
              <a:gd name="connsiteX12" fmla="*/ 508069 w 517594"/>
              <a:gd name="connsiteY12" fmla="*/ 238125 h 304800"/>
              <a:gd name="connsiteX13" fmla="*/ 517594 w 517594"/>
              <a:gd name="connsiteY13" fmla="*/ 209550 h 304800"/>
              <a:gd name="connsiteX14" fmla="*/ 511244 w 517594"/>
              <a:gd name="connsiteY14" fmla="*/ 123825 h 304800"/>
              <a:gd name="connsiteX15" fmla="*/ 489019 w 517594"/>
              <a:gd name="connsiteY15" fmla="*/ 88900 h 304800"/>
              <a:gd name="connsiteX16" fmla="*/ 463619 w 517594"/>
              <a:gd name="connsiteY16" fmla="*/ 85725 h 304800"/>
              <a:gd name="connsiteX17" fmla="*/ 412819 w 517594"/>
              <a:gd name="connsiteY17" fmla="*/ 76200 h 304800"/>
              <a:gd name="connsiteX18" fmla="*/ 403294 w 517594"/>
              <a:gd name="connsiteY18" fmla="*/ 69850 h 304800"/>
              <a:gd name="connsiteX19" fmla="*/ 400119 w 517594"/>
              <a:gd name="connsiteY19" fmla="*/ 60325 h 304800"/>
              <a:gd name="connsiteX20" fmla="*/ 371544 w 517594"/>
              <a:gd name="connsiteY20" fmla="*/ 44450 h 304800"/>
              <a:gd name="connsiteX21" fmla="*/ 346144 w 517594"/>
              <a:gd name="connsiteY21" fmla="*/ 15875 h 304800"/>
              <a:gd name="connsiteX22" fmla="*/ 336619 w 517594"/>
              <a:gd name="connsiteY22" fmla="*/ 12700 h 304800"/>
              <a:gd name="connsiteX23" fmla="*/ 292169 w 517594"/>
              <a:gd name="connsiteY23" fmla="*/ 0 h 304800"/>
              <a:gd name="connsiteX24" fmla="*/ 238194 w 517594"/>
              <a:gd name="connsiteY24" fmla="*/ 3175 h 304800"/>
              <a:gd name="connsiteX25" fmla="*/ 219144 w 517594"/>
              <a:gd name="connsiteY25" fmla="*/ 12700 h 304800"/>
              <a:gd name="connsiteX26" fmla="*/ 181044 w 517594"/>
              <a:gd name="connsiteY26" fmla="*/ 25400 h 304800"/>
              <a:gd name="connsiteX27" fmla="*/ 171519 w 517594"/>
              <a:gd name="connsiteY27" fmla="*/ 28575 h 304800"/>
              <a:gd name="connsiteX28" fmla="*/ 108019 w 517594"/>
              <a:gd name="connsiteY28" fmla="*/ 34925 h 304800"/>
              <a:gd name="connsiteX29" fmla="*/ 79444 w 517594"/>
              <a:gd name="connsiteY29" fmla="*/ 47625 h 304800"/>
              <a:gd name="connsiteX30" fmla="*/ 54044 w 517594"/>
              <a:gd name="connsiteY30" fmla="*/ 63500 h 304800"/>
              <a:gd name="connsiteX31" fmla="*/ 44519 w 517594"/>
              <a:gd name="connsiteY31" fmla="*/ 73025 h 304800"/>
              <a:gd name="connsiteX32" fmla="*/ 22294 w 517594"/>
              <a:gd name="connsiteY32" fmla="*/ 95250 h 304800"/>
              <a:gd name="connsiteX33" fmla="*/ 15944 w 517594"/>
              <a:gd name="connsiteY33" fmla="*/ 111125 h 304800"/>
              <a:gd name="connsiteX34" fmla="*/ 9594 w 517594"/>
              <a:gd name="connsiteY34" fmla="*/ 123825 h 304800"/>
              <a:gd name="connsiteX35" fmla="*/ 3244 w 517594"/>
              <a:gd name="connsiteY35" fmla="*/ 142875 h 304800"/>
              <a:gd name="connsiteX36" fmla="*/ 69 w 517594"/>
              <a:gd name="connsiteY36" fmla="*/ 168275 h 304800"/>
              <a:gd name="connsiteX37" fmla="*/ 6419 w 517594"/>
              <a:gd name="connsiteY37" fmla="*/ 193675 h 304800"/>
              <a:gd name="connsiteX38" fmla="*/ 9594 w 517594"/>
              <a:gd name="connsiteY38" fmla="*/ 203200 h 304800"/>
              <a:gd name="connsiteX39" fmla="*/ 28644 w 517594"/>
              <a:gd name="connsiteY39" fmla="*/ 222250 h 304800"/>
              <a:gd name="connsiteX40" fmla="*/ 79444 w 517594"/>
              <a:gd name="connsiteY40" fmla="*/ 241300 h 304800"/>
              <a:gd name="connsiteX41" fmla="*/ 120719 w 517594"/>
              <a:gd name="connsiteY41" fmla="*/ 260350 h 304800"/>
              <a:gd name="connsiteX42" fmla="*/ 123894 w 517594"/>
              <a:gd name="connsiteY42" fmla="*/ 25400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17594" h="304800">
                <a:moveTo>
                  <a:pt x="123894" y="254000"/>
                </a:moveTo>
                <a:cubicBezTo>
                  <a:pt x="145590" y="252942"/>
                  <a:pt x="149690" y="241080"/>
                  <a:pt x="250894" y="254000"/>
                </a:cubicBezTo>
                <a:cubicBezTo>
                  <a:pt x="264173" y="255695"/>
                  <a:pt x="276294" y="262467"/>
                  <a:pt x="288994" y="266700"/>
                </a:cubicBezTo>
                <a:cubicBezTo>
                  <a:pt x="292169" y="267758"/>
                  <a:pt x="295218" y="269325"/>
                  <a:pt x="298519" y="269875"/>
                </a:cubicBezTo>
                <a:lnTo>
                  <a:pt x="336619" y="276225"/>
                </a:lnTo>
                <a:cubicBezTo>
                  <a:pt x="340852" y="280458"/>
                  <a:pt x="344530" y="285333"/>
                  <a:pt x="349319" y="288925"/>
                </a:cubicBezTo>
                <a:cubicBezTo>
                  <a:pt x="357991" y="295429"/>
                  <a:pt x="385123" y="302976"/>
                  <a:pt x="390594" y="304800"/>
                </a:cubicBezTo>
                <a:cubicBezTo>
                  <a:pt x="409644" y="303742"/>
                  <a:pt x="428743" y="303352"/>
                  <a:pt x="447744" y="301625"/>
                </a:cubicBezTo>
                <a:cubicBezTo>
                  <a:pt x="452090" y="301230"/>
                  <a:pt x="456472" y="300256"/>
                  <a:pt x="460444" y="298450"/>
                </a:cubicBezTo>
                <a:cubicBezTo>
                  <a:pt x="468212" y="294919"/>
                  <a:pt x="475261" y="289983"/>
                  <a:pt x="482669" y="285750"/>
                </a:cubicBezTo>
                <a:cubicBezTo>
                  <a:pt x="497178" y="263987"/>
                  <a:pt x="479397" y="290985"/>
                  <a:pt x="498544" y="260350"/>
                </a:cubicBezTo>
                <a:cubicBezTo>
                  <a:pt x="500566" y="257114"/>
                  <a:pt x="502777" y="254000"/>
                  <a:pt x="504894" y="250825"/>
                </a:cubicBezTo>
                <a:cubicBezTo>
                  <a:pt x="505952" y="246592"/>
                  <a:pt x="506786" y="242296"/>
                  <a:pt x="508069" y="238125"/>
                </a:cubicBezTo>
                <a:cubicBezTo>
                  <a:pt x="511022" y="228529"/>
                  <a:pt x="517594" y="209550"/>
                  <a:pt x="517594" y="209550"/>
                </a:cubicBezTo>
                <a:cubicBezTo>
                  <a:pt x="515477" y="180975"/>
                  <a:pt x="516085" y="152066"/>
                  <a:pt x="511244" y="123825"/>
                </a:cubicBezTo>
                <a:cubicBezTo>
                  <a:pt x="510822" y="121362"/>
                  <a:pt x="498461" y="92334"/>
                  <a:pt x="489019" y="88900"/>
                </a:cubicBezTo>
                <a:cubicBezTo>
                  <a:pt x="481000" y="85984"/>
                  <a:pt x="472022" y="87208"/>
                  <a:pt x="463619" y="85725"/>
                </a:cubicBezTo>
                <a:cubicBezTo>
                  <a:pt x="378902" y="70775"/>
                  <a:pt x="482160" y="86106"/>
                  <a:pt x="412819" y="76200"/>
                </a:cubicBezTo>
                <a:cubicBezTo>
                  <a:pt x="409644" y="74083"/>
                  <a:pt x="405678" y="72830"/>
                  <a:pt x="403294" y="69850"/>
                </a:cubicBezTo>
                <a:cubicBezTo>
                  <a:pt x="401203" y="67237"/>
                  <a:pt x="402732" y="62416"/>
                  <a:pt x="400119" y="60325"/>
                </a:cubicBezTo>
                <a:cubicBezTo>
                  <a:pt x="391610" y="53518"/>
                  <a:pt x="381069" y="49742"/>
                  <a:pt x="371544" y="44450"/>
                </a:cubicBezTo>
                <a:cubicBezTo>
                  <a:pt x="363056" y="31718"/>
                  <a:pt x="361200" y="27586"/>
                  <a:pt x="346144" y="15875"/>
                </a:cubicBezTo>
                <a:cubicBezTo>
                  <a:pt x="343502" y="13820"/>
                  <a:pt x="339753" y="13875"/>
                  <a:pt x="336619" y="12700"/>
                </a:cubicBezTo>
                <a:cubicBezTo>
                  <a:pt x="307604" y="1820"/>
                  <a:pt x="333293" y="9139"/>
                  <a:pt x="292169" y="0"/>
                </a:cubicBezTo>
                <a:cubicBezTo>
                  <a:pt x="274177" y="1058"/>
                  <a:pt x="256127" y="1382"/>
                  <a:pt x="238194" y="3175"/>
                </a:cubicBezTo>
                <a:cubicBezTo>
                  <a:pt x="225676" y="4427"/>
                  <a:pt x="230739" y="8062"/>
                  <a:pt x="219144" y="12700"/>
                </a:cubicBezTo>
                <a:cubicBezTo>
                  <a:pt x="206715" y="17672"/>
                  <a:pt x="193744" y="21167"/>
                  <a:pt x="181044" y="25400"/>
                </a:cubicBezTo>
                <a:cubicBezTo>
                  <a:pt x="177869" y="26458"/>
                  <a:pt x="174854" y="28297"/>
                  <a:pt x="171519" y="28575"/>
                </a:cubicBezTo>
                <a:cubicBezTo>
                  <a:pt x="124916" y="32459"/>
                  <a:pt x="146065" y="30169"/>
                  <a:pt x="108019" y="34925"/>
                </a:cubicBezTo>
                <a:cubicBezTo>
                  <a:pt x="97491" y="39136"/>
                  <a:pt x="89152" y="41962"/>
                  <a:pt x="79444" y="47625"/>
                </a:cubicBezTo>
                <a:cubicBezTo>
                  <a:pt x="70820" y="52656"/>
                  <a:pt x="61104" y="56440"/>
                  <a:pt x="54044" y="63500"/>
                </a:cubicBezTo>
                <a:cubicBezTo>
                  <a:pt x="50869" y="66675"/>
                  <a:pt x="47898" y="70068"/>
                  <a:pt x="44519" y="73025"/>
                </a:cubicBezTo>
                <a:cubicBezTo>
                  <a:pt x="32386" y="83641"/>
                  <a:pt x="28618" y="82602"/>
                  <a:pt x="22294" y="95250"/>
                </a:cubicBezTo>
                <a:cubicBezTo>
                  <a:pt x="19745" y="100348"/>
                  <a:pt x="18259" y="105917"/>
                  <a:pt x="15944" y="111125"/>
                </a:cubicBezTo>
                <a:cubicBezTo>
                  <a:pt x="14022" y="115450"/>
                  <a:pt x="11352" y="119431"/>
                  <a:pt x="9594" y="123825"/>
                </a:cubicBezTo>
                <a:cubicBezTo>
                  <a:pt x="7108" y="130040"/>
                  <a:pt x="3244" y="142875"/>
                  <a:pt x="3244" y="142875"/>
                </a:cubicBezTo>
                <a:cubicBezTo>
                  <a:pt x="2186" y="151342"/>
                  <a:pt x="-463" y="159759"/>
                  <a:pt x="69" y="168275"/>
                </a:cubicBezTo>
                <a:cubicBezTo>
                  <a:pt x="613" y="176985"/>
                  <a:pt x="3659" y="185396"/>
                  <a:pt x="6419" y="193675"/>
                </a:cubicBezTo>
                <a:cubicBezTo>
                  <a:pt x="7477" y="196850"/>
                  <a:pt x="8097" y="200207"/>
                  <a:pt x="9594" y="203200"/>
                </a:cubicBezTo>
                <a:cubicBezTo>
                  <a:pt x="13685" y="211383"/>
                  <a:pt x="20094" y="218402"/>
                  <a:pt x="28644" y="222250"/>
                </a:cubicBezTo>
                <a:cubicBezTo>
                  <a:pt x="45136" y="229671"/>
                  <a:pt x="63268" y="233212"/>
                  <a:pt x="79444" y="241300"/>
                </a:cubicBezTo>
                <a:cubicBezTo>
                  <a:pt x="114187" y="258672"/>
                  <a:pt x="99969" y="253433"/>
                  <a:pt x="120719" y="260350"/>
                </a:cubicBezTo>
                <a:cubicBezTo>
                  <a:pt x="173619" y="253737"/>
                  <a:pt x="102198" y="255058"/>
                  <a:pt x="123894" y="254000"/>
                </a:cubicBezTo>
                <a:close/>
              </a:path>
            </a:pathLst>
          </a:cu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48307656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5" name="Text Box 4"/>
          <p:cNvSpPr txBox="1">
            <a:spLocks noChangeArrowheads="1"/>
          </p:cNvSpPr>
          <p:nvPr/>
        </p:nvSpPr>
        <p:spPr bwMode="auto">
          <a:xfrm>
            <a:off x="445836" y="796019"/>
            <a:ext cx="8299474" cy="5541069"/>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mn-cs"/>
              </a:rPr>
              <a:t>Villages and Village life . . .</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effectLst/>
                <a:uLnTx/>
                <a:uFillTx/>
                <a:latin typeface="Arial" pitchFamily="34" charset="0"/>
                <a:ea typeface="+mn-ea"/>
                <a:cs typeface="+mn-cs"/>
              </a:rPr>
              <a:t>Kypseli, Greece</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err="1">
                <a:ln>
                  <a:noFill/>
                </a:ln>
                <a:effectLst/>
                <a:uLnTx/>
                <a:uFillTx/>
                <a:latin typeface="Arial" pitchFamily="34" charset="0"/>
                <a:ea typeface="+mn-ea"/>
                <a:cs typeface="+mn-cs"/>
              </a:rPr>
              <a:t>Argaki</a:t>
            </a:r>
            <a:r>
              <a:rPr kumimoji="0" lang="en-US" sz="3200" b="1" i="0" u="none" strike="noStrike" kern="1200" cap="none" spc="0" normalizeH="0" baseline="0" noProof="0" dirty="0">
                <a:ln>
                  <a:noFill/>
                </a:ln>
                <a:effectLst/>
                <a:uLnTx/>
                <a:uFillTx/>
                <a:latin typeface="Arial" pitchFamily="34" charset="0"/>
                <a:ea typeface="+mn-ea"/>
                <a:cs typeface="+mn-cs"/>
              </a:rPr>
              <a:t>, Cyprus</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effectLst/>
                <a:uLnTx/>
                <a:uFillTx/>
                <a:latin typeface="Arial" pitchFamily="34" charset="0"/>
                <a:ea typeface="+mn-ea"/>
                <a:cs typeface="+mn-cs"/>
              </a:rPr>
              <a:t>Rural France</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effectLst/>
                <a:uLnTx/>
                <a:uFillTx/>
                <a:latin typeface="Arial" pitchFamily="34" charset="0"/>
                <a:ea typeface="+mn-ea"/>
                <a:cs typeface="+mn-cs"/>
              </a:rPr>
              <a:t>Aran Islands, Ireland</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effectLst/>
                <a:uLnTx/>
                <a:uFillTx/>
                <a:latin typeface="Arial" pitchFamily="34" charset="0"/>
                <a:ea typeface="+mn-ea"/>
                <a:cs typeface="+mn-cs"/>
              </a:rPr>
              <a:t>Faroe Islands (Denmark)</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err="1">
                <a:ln>
                  <a:noFill/>
                </a:ln>
                <a:effectLst/>
                <a:uLnTx/>
                <a:uFillTx/>
                <a:latin typeface="Arial" pitchFamily="34" charset="0"/>
                <a:ea typeface="+mn-ea"/>
                <a:cs typeface="+mn-cs"/>
              </a:rPr>
              <a:t>Gyönk</a:t>
            </a:r>
            <a:r>
              <a:rPr kumimoji="0" lang="en-US" sz="3200" b="1" i="0" u="none" strike="noStrike" kern="1200" cap="none" spc="0" normalizeH="0" baseline="0" noProof="0" dirty="0">
                <a:ln>
                  <a:noFill/>
                </a:ln>
                <a:effectLst/>
                <a:uLnTx/>
                <a:uFillTx/>
                <a:latin typeface="Arial" pitchFamily="34" charset="0"/>
                <a:ea typeface="+mn-ea"/>
                <a:cs typeface="+mn-cs"/>
              </a:rPr>
              <a:t>, Hungary</a:t>
            </a:r>
          </a:p>
        </p:txBody>
      </p:sp>
    </p:spTree>
    <p:extLst>
      <p:ext uri="{BB962C8B-B14F-4D97-AF65-F5344CB8AC3E}">
        <p14:creationId xmlns:p14="http://schemas.microsoft.com/office/powerpoint/2010/main" val="2149551678"/>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5" name="Text Box 4"/>
          <p:cNvSpPr txBox="1">
            <a:spLocks noChangeArrowheads="1"/>
          </p:cNvSpPr>
          <p:nvPr/>
        </p:nvSpPr>
        <p:spPr bwMode="auto">
          <a:xfrm>
            <a:off x="445836" y="796019"/>
            <a:ext cx="8299474" cy="5541069"/>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mn-cs"/>
              </a:rPr>
              <a:t>Villages and Village life . . .</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Kypseli, Greece</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err="1">
                <a:ln>
                  <a:noFill/>
                </a:ln>
                <a:solidFill>
                  <a:srgbClr val="FF0000"/>
                </a:solidFill>
                <a:effectLst/>
                <a:uLnTx/>
                <a:uFillTx/>
                <a:latin typeface="Arial" pitchFamily="34" charset="0"/>
                <a:ea typeface="+mn-ea"/>
                <a:cs typeface="+mn-cs"/>
              </a:rPr>
              <a:t>Argaki</a:t>
            </a: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 Cyprus</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Rural France</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Aran Islands, Ireland</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Faroe Islands (Denmark)</a:t>
            </a:r>
          </a:p>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3200" b="1" i="0" u="none" strike="noStrike" kern="1200" cap="none" spc="0" normalizeH="0" baseline="0" noProof="0" dirty="0" err="1">
                <a:ln>
                  <a:noFill/>
                </a:ln>
                <a:solidFill>
                  <a:srgbClr val="FF0000"/>
                </a:solidFill>
                <a:effectLst/>
                <a:uLnTx/>
                <a:uFillTx/>
                <a:latin typeface="Arial" pitchFamily="34" charset="0"/>
                <a:ea typeface="+mn-ea"/>
                <a:cs typeface="+mn-cs"/>
              </a:rPr>
              <a:t>Gyönk</a:t>
            </a:r>
            <a:r>
              <a:rPr kumimoji="0" lang="en-US" sz="3200" b="1" i="0" u="none" strike="noStrike" kern="1200" cap="none" spc="0" normalizeH="0" baseline="0" noProof="0" dirty="0">
                <a:ln>
                  <a:noFill/>
                </a:ln>
                <a:solidFill>
                  <a:srgbClr val="FF0000"/>
                </a:solidFill>
                <a:effectLst/>
                <a:uLnTx/>
                <a:uFillTx/>
                <a:latin typeface="Arial" pitchFamily="34" charset="0"/>
                <a:ea typeface="+mn-ea"/>
                <a:cs typeface="+mn-cs"/>
              </a:rPr>
              <a:t>, Hungary</a:t>
            </a:r>
          </a:p>
        </p:txBody>
      </p:sp>
    </p:spTree>
    <p:extLst>
      <p:ext uri="{BB962C8B-B14F-4D97-AF65-F5344CB8AC3E}">
        <p14:creationId xmlns:p14="http://schemas.microsoft.com/office/powerpoint/2010/main" val="449481696"/>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33CC"/>
        </a:solidFill>
        <a:effectLst/>
      </p:bgPr>
    </p:bg>
    <p:spTree>
      <p:nvGrpSpPr>
        <p:cNvPr id="1" name=""/>
        <p:cNvGrpSpPr/>
        <p:nvPr/>
      </p:nvGrpSpPr>
      <p:grpSpPr>
        <a:xfrm>
          <a:off x="0" y="0"/>
          <a:ext cx="0" cy="0"/>
          <a:chOff x="0" y="0"/>
          <a:chExt cx="0" cy="0"/>
        </a:xfrm>
      </p:grpSpPr>
      <p:pic>
        <p:nvPicPr>
          <p:cNvPr id="5" name="Picture 4" descr="A map of the greek islands">
            <a:extLst>
              <a:ext uri="{FF2B5EF4-FFF2-40B4-BE49-F238E27FC236}">
                <a16:creationId xmlns:a16="http://schemas.microsoft.com/office/drawing/2014/main" id="{803FEDC0-CFD0-42E2-1648-B6C6D13D4E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91" y="9625"/>
            <a:ext cx="7555230" cy="6858000"/>
          </a:xfrm>
          <a:prstGeom prst="rect">
            <a:avLst/>
          </a:prstGeom>
        </p:spPr>
      </p:pic>
      <mc:AlternateContent xmlns:mc="http://schemas.openxmlformats.org/markup-compatibility/2006">
        <mc:Choice xmlns:p14="http://schemas.microsoft.com/office/powerpoint/2010/main" Requires="p14">
          <p:contentPart p14:bwMode="auto" r:id="rId4">
            <p14:nvContentPartPr>
              <p14:cNvPr id="8" name="Ink 7">
                <a:extLst>
                  <a:ext uri="{FF2B5EF4-FFF2-40B4-BE49-F238E27FC236}">
                    <a16:creationId xmlns:a16="http://schemas.microsoft.com/office/drawing/2014/main" id="{0098D6E6-0A7A-0722-E687-1CDA43C6EADA}"/>
                  </a:ext>
                </a:extLst>
              </p14:cNvPr>
              <p14:cNvContentPartPr/>
              <p14:nvPr/>
            </p14:nvContentPartPr>
            <p14:xfrm>
              <a:off x="5446781" y="5457279"/>
              <a:ext cx="1272600" cy="934920"/>
            </p14:xfrm>
          </p:contentPart>
        </mc:Choice>
        <mc:Fallback>
          <p:pic>
            <p:nvPicPr>
              <p:cNvPr id="8" name="Ink 7">
                <a:extLst>
                  <a:ext uri="{FF2B5EF4-FFF2-40B4-BE49-F238E27FC236}">
                    <a16:creationId xmlns:a16="http://schemas.microsoft.com/office/drawing/2014/main" id="{0098D6E6-0A7A-0722-E687-1CDA43C6EADA}"/>
                  </a:ext>
                </a:extLst>
              </p:cNvPr>
              <p:cNvPicPr/>
              <p:nvPr/>
            </p:nvPicPr>
            <p:blipFill>
              <a:blip r:embed="rId5"/>
              <a:stretch>
                <a:fillRect/>
              </a:stretch>
            </p:blipFill>
            <p:spPr>
              <a:xfrm>
                <a:off x="5411141" y="5421279"/>
                <a:ext cx="1344240" cy="1006560"/>
              </a:xfrm>
              <a:prstGeom prst="rect">
                <a:avLst/>
              </a:prstGeom>
            </p:spPr>
          </p:pic>
        </mc:Fallback>
      </mc:AlternateContent>
      <p:pic>
        <p:nvPicPr>
          <p:cNvPr id="9" name="Picture 8" descr="Men standing next to a large barrel">
            <a:extLst>
              <a:ext uri="{FF2B5EF4-FFF2-40B4-BE49-F238E27FC236}">
                <a16:creationId xmlns:a16="http://schemas.microsoft.com/office/drawing/2014/main" id="{22E8A881-87D6-5B26-AA33-AB44E8A188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9175" y="2851484"/>
            <a:ext cx="4276443" cy="2981292"/>
          </a:xfrm>
          <a:prstGeom prst="rect">
            <a:avLst/>
          </a:prstGeom>
        </p:spPr>
      </p:pic>
      <p:sp>
        <p:nvSpPr>
          <p:cNvPr id="12" name="TextBox 11">
            <a:extLst>
              <a:ext uri="{FF2B5EF4-FFF2-40B4-BE49-F238E27FC236}">
                <a16:creationId xmlns:a16="http://schemas.microsoft.com/office/drawing/2014/main" id="{AC14007E-C331-92A4-258E-137369DCEB71}"/>
              </a:ext>
            </a:extLst>
          </p:cNvPr>
          <p:cNvSpPr txBox="1"/>
          <p:nvPr/>
        </p:nvSpPr>
        <p:spPr>
          <a:xfrm>
            <a:off x="1852864" y="5847645"/>
            <a:ext cx="2478505" cy="646331"/>
          </a:xfrm>
          <a:prstGeom prst="rect">
            <a:avLst/>
          </a:prstGeom>
          <a:noFill/>
        </p:spPr>
        <p:txBody>
          <a:bodyPr wrap="square">
            <a:spAutoFit/>
          </a:bodyPr>
          <a:lstStyle/>
          <a:p>
            <a:pPr algn="ctr"/>
            <a:r>
              <a:rPr lang="en-US" b="1" dirty="0">
                <a:solidFill>
                  <a:schemeClr val="bg1"/>
                </a:solidFill>
                <a:hlinkClick r:id="rId7">
                  <a:extLst>
                    <a:ext uri="{A12FA001-AC4F-418D-AE19-62706E023703}">
                      <ahyp:hlinkClr xmlns:ahyp="http://schemas.microsoft.com/office/drawing/2018/hyperlinkcolor" val="tx"/>
                    </a:ext>
                  </a:extLst>
                </a:hlinkClick>
              </a:rPr>
              <a:t>Kypseli</a:t>
            </a:r>
            <a:r>
              <a:rPr lang="en-US" b="1" dirty="0">
                <a:solidFill>
                  <a:schemeClr val="bg1"/>
                </a:solidFill>
              </a:rPr>
              <a:t>, </a:t>
            </a:r>
            <a:r>
              <a:rPr lang="en-US" b="1" dirty="0">
                <a:solidFill>
                  <a:schemeClr val="bg1"/>
                </a:solidFill>
                <a:hlinkClick r:id="rId8">
                  <a:extLst>
                    <a:ext uri="{A12FA001-AC4F-418D-AE19-62706E023703}">
                      <ahyp:hlinkClr xmlns:ahyp="http://schemas.microsoft.com/office/drawing/2018/hyperlinkcolor" val="tx"/>
                    </a:ext>
                  </a:extLst>
                </a:hlinkClick>
              </a:rPr>
              <a:t>Santorini,</a:t>
            </a:r>
            <a:br>
              <a:rPr lang="en-US" b="1" dirty="0">
                <a:solidFill>
                  <a:schemeClr val="bg1"/>
                </a:solidFill>
                <a:hlinkClick r:id="rId8">
                  <a:extLst>
                    <a:ext uri="{A12FA001-AC4F-418D-AE19-62706E023703}">
                      <ahyp:hlinkClr xmlns:ahyp="http://schemas.microsoft.com/office/drawing/2018/hyperlinkcolor" val="tx"/>
                    </a:ext>
                  </a:extLst>
                </a:hlinkClick>
              </a:rPr>
            </a:br>
            <a:r>
              <a:rPr lang="en-US" b="1" dirty="0">
                <a:solidFill>
                  <a:schemeClr val="bg1"/>
                </a:solidFill>
                <a:hlinkClick r:id="rId8">
                  <a:extLst>
                    <a:ext uri="{A12FA001-AC4F-418D-AE19-62706E023703}">
                      <ahyp:hlinkClr xmlns:ahyp="http://schemas.microsoft.com/office/drawing/2018/hyperlinkcolor" val="tx"/>
                    </a:ext>
                  </a:extLst>
                </a:hlinkClick>
              </a:rPr>
              <a:t>Greece</a:t>
            </a:r>
            <a:endParaRPr lang="en-US" b="1" dirty="0">
              <a:solidFill>
                <a:schemeClr val="bg1"/>
              </a:solidFill>
            </a:endParaRPr>
          </a:p>
        </p:txBody>
      </p:sp>
    </p:spTree>
    <p:extLst>
      <p:ext uri="{BB962C8B-B14F-4D97-AF65-F5344CB8AC3E}">
        <p14:creationId xmlns:p14="http://schemas.microsoft.com/office/powerpoint/2010/main" val="352260329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5F30999-FD8E-3BA5-D044-D391293DE750}"/>
              </a:ext>
            </a:extLst>
          </p:cNvPr>
          <p:cNvPicPr>
            <a:picLocks noChangeAspect="1"/>
          </p:cNvPicPr>
          <p:nvPr/>
        </p:nvPicPr>
        <p:blipFill>
          <a:blip r:embed="rId2"/>
          <a:stretch>
            <a:fillRect/>
          </a:stretch>
        </p:blipFill>
        <p:spPr>
          <a:xfrm>
            <a:off x="0" y="1318060"/>
            <a:ext cx="9144000" cy="5322627"/>
          </a:xfrm>
          <a:prstGeom prst="rect">
            <a:avLst/>
          </a:prstGeom>
        </p:spPr>
      </p:pic>
      <p:pic>
        <p:nvPicPr>
          <p:cNvPr id="6" name="Picture 5">
            <a:extLst>
              <a:ext uri="{FF2B5EF4-FFF2-40B4-BE49-F238E27FC236}">
                <a16:creationId xmlns:a16="http://schemas.microsoft.com/office/drawing/2014/main" id="{A18BEA6C-EB53-2C57-0A05-EF78070C9427}"/>
              </a:ext>
            </a:extLst>
          </p:cNvPr>
          <p:cNvPicPr>
            <a:picLocks noChangeAspect="1"/>
          </p:cNvPicPr>
          <p:nvPr/>
        </p:nvPicPr>
        <p:blipFill>
          <a:blip r:embed="rId3"/>
          <a:stretch>
            <a:fillRect/>
          </a:stretch>
        </p:blipFill>
        <p:spPr>
          <a:xfrm flipV="1">
            <a:off x="5825035" y="399900"/>
            <a:ext cx="3107210" cy="1602155"/>
          </a:xfrm>
          <a:prstGeom prst="rect">
            <a:avLst/>
          </a:prstGeom>
        </p:spPr>
      </p:pic>
      <p:sp>
        <p:nvSpPr>
          <p:cNvPr id="8" name="TextBox 7">
            <a:extLst>
              <a:ext uri="{FF2B5EF4-FFF2-40B4-BE49-F238E27FC236}">
                <a16:creationId xmlns:a16="http://schemas.microsoft.com/office/drawing/2014/main" id="{ACA82B46-E530-A2EE-320B-D5E385712AA0}"/>
              </a:ext>
            </a:extLst>
          </p:cNvPr>
          <p:cNvSpPr txBox="1"/>
          <p:nvPr/>
        </p:nvSpPr>
        <p:spPr>
          <a:xfrm>
            <a:off x="2772077" y="4340992"/>
            <a:ext cx="2902016" cy="369332"/>
          </a:xfrm>
          <a:prstGeom prst="rect">
            <a:avLst/>
          </a:prstGeom>
          <a:noFill/>
        </p:spPr>
        <p:txBody>
          <a:bodyPr wrap="square">
            <a:spAutoFit/>
          </a:bodyPr>
          <a:lstStyle/>
          <a:p>
            <a:r>
              <a:rPr lang="en-US" b="1" dirty="0">
                <a:solidFill>
                  <a:schemeClr val="bg1"/>
                </a:solidFill>
                <a:hlinkClick r:id="rId4">
                  <a:extLst>
                    <a:ext uri="{A12FA001-AC4F-418D-AE19-62706E023703}">
                      <ahyp:hlinkClr xmlns:ahyp="http://schemas.microsoft.com/office/drawing/2018/hyperlinkcolor" val="tx"/>
                    </a:ext>
                  </a:extLst>
                </a:hlinkClick>
              </a:rPr>
              <a:t>Bread Baking in Cyprus</a:t>
            </a:r>
            <a:endParaRPr lang="en-US" b="1" dirty="0">
              <a:solidFill>
                <a:schemeClr val="bg1"/>
              </a:solidFill>
            </a:endParaRPr>
          </a:p>
        </p:txBody>
      </p:sp>
      <p:sp>
        <p:nvSpPr>
          <p:cNvPr id="10" name="TextBox 9">
            <a:extLst>
              <a:ext uri="{FF2B5EF4-FFF2-40B4-BE49-F238E27FC236}">
                <a16:creationId xmlns:a16="http://schemas.microsoft.com/office/drawing/2014/main" id="{E191D884-2FF4-C19E-53C1-4487EA3DD35A}"/>
              </a:ext>
            </a:extLst>
          </p:cNvPr>
          <p:cNvSpPr txBox="1"/>
          <p:nvPr/>
        </p:nvSpPr>
        <p:spPr>
          <a:xfrm>
            <a:off x="6827594" y="1536470"/>
            <a:ext cx="1102092" cy="369332"/>
          </a:xfrm>
          <a:prstGeom prst="rect">
            <a:avLst/>
          </a:prstGeom>
          <a:noFill/>
        </p:spPr>
        <p:txBody>
          <a:bodyPr wrap="square">
            <a:spAutoFit/>
          </a:bodyPr>
          <a:lstStyle/>
          <a:p>
            <a:pPr algn="ctr"/>
            <a:r>
              <a:rPr lang="en-US" b="1" dirty="0">
                <a:solidFill>
                  <a:schemeClr val="accent6">
                    <a:lumMod val="50000"/>
                  </a:schemeClr>
                </a:solidFill>
                <a:hlinkClick r:id="rId4">
                  <a:extLst>
                    <a:ext uri="{A12FA001-AC4F-418D-AE19-62706E023703}">
                      <ahyp:hlinkClr xmlns:ahyp="http://schemas.microsoft.com/office/drawing/2018/hyperlinkcolor" val="tx"/>
                    </a:ext>
                  </a:extLst>
                </a:hlinkClick>
              </a:rPr>
              <a:t>Cyprus</a:t>
            </a:r>
            <a:endParaRPr lang="en-US" b="1" dirty="0">
              <a:solidFill>
                <a:schemeClr val="accent6">
                  <a:lumMod val="50000"/>
                </a:schemeClr>
              </a:solidFill>
            </a:endParaRPr>
          </a:p>
        </p:txBody>
      </p:sp>
    </p:spTree>
    <p:extLst>
      <p:ext uri="{BB962C8B-B14F-4D97-AF65-F5344CB8AC3E}">
        <p14:creationId xmlns:p14="http://schemas.microsoft.com/office/powerpoint/2010/main" val="17030418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2109ADB-8E14-BEB8-0A43-7E2D69249F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7750" y="254000"/>
            <a:ext cx="4508500" cy="6350000"/>
          </a:xfrm>
          <a:prstGeom prst="rect">
            <a:avLst/>
          </a:prstGeom>
        </p:spPr>
      </p:pic>
      <p:sp>
        <p:nvSpPr>
          <p:cNvPr id="4" name="Rectangle 3">
            <a:extLst>
              <a:ext uri="{FF2B5EF4-FFF2-40B4-BE49-F238E27FC236}">
                <a16:creationId xmlns:a16="http://schemas.microsoft.com/office/drawing/2014/main" id="{1EB940BC-88B1-5F23-557D-8E89E1BA95A9}"/>
              </a:ext>
            </a:extLst>
          </p:cNvPr>
          <p:cNvSpPr/>
          <p:nvPr/>
        </p:nvSpPr>
        <p:spPr>
          <a:xfrm>
            <a:off x="2435457" y="4926932"/>
            <a:ext cx="4376519" cy="1107996"/>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Ireland . . .</a:t>
            </a:r>
            <a:endParaRPr kumimoji="0" lang="en-US" sz="66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2145418689"/>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3" name="Picture 2" descr="P8190033"/>
          <p:cNvPicPr>
            <a:picLocks noGrp="1" noChangeAspect="1" noChangeArrowheads="1"/>
          </p:cNvPicPr>
          <p:nvPr>
            <p:ph/>
          </p:nvPr>
        </p:nvPicPr>
        <p:blipFill>
          <a:blip r:embed="rId2"/>
          <a:srcRect/>
          <a:stretch>
            <a:fillRect/>
          </a:stretch>
        </p:blipFill>
        <p:spPr>
          <a:xfrm>
            <a:off x="814304" y="428642"/>
            <a:ext cx="7802563" cy="5851525"/>
          </a:xfrm>
        </p:spPr>
      </p:pic>
      <p:sp>
        <p:nvSpPr>
          <p:cNvPr id="2" name="TextBox 1">
            <a:extLst>
              <a:ext uri="{FF2B5EF4-FFF2-40B4-BE49-F238E27FC236}">
                <a16:creationId xmlns:a16="http://schemas.microsoft.com/office/drawing/2014/main" id="{D2E37F58-5751-B0B4-9F6D-97E978C2A5D5}"/>
              </a:ext>
            </a:extLst>
          </p:cNvPr>
          <p:cNvSpPr txBox="1"/>
          <p:nvPr/>
        </p:nvSpPr>
        <p:spPr>
          <a:xfrm>
            <a:off x="1328288" y="5505647"/>
            <a:ext cx="6487428" cy="369332"/>
          </a:xfrm>
          <a:prstGeom prst="rect">
            <a:avLst/>
          </a:prstGeom>
          <a:noFill/>
        </p:spPr>
        <p:txBody>
          <a:bodyPr wrap="square">
            <a:spAutoFit/>
          </a:bodyPr>
          <a:lstStyle/>
          <a:p>
            <a:r>
              <a:rPr lang="en-US" b="1" dirty="0">
                <a:solidFill>
                  <a:schemeClr val="bg1"/>
                </a:solidFill>
              </a:rPr>
              <a:t>Knitting on Inis </a:t>
            </a:r>
            <a:r>
              <a:rPr lang="en-US" b="1" dirty="0" err="1">
                <a:solidFill>
                  <a:schemeClr val="bg1"/>
                </a:solidFill>
              </a:rPr>
              <a:t>Oírr</a:t>
            </a:r>
            <a:r>
              <a:rPr lang="en-US" b="1" dirty="0">
                <a:solidFill>
                  <a:schemeClr val="bg1"/>
                </a:solidFill>
              </a:rPr>
              <a:t>, the smallest of the Irish Aran Islands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charset="0"/>
                <a:ea typeface="+mn-ea"/>
                <a:cs typeface="+mn-cs"/>
              </a:rPr>
              <a:t>© 2010-2024 </a:t>
            </a:r>
            <a:r>
              <a:rPr kumimoji="0" lang="en-US" sz="1000" b="1" i="0" u="none" strike="noStrike" kern="1200" cap="none" spc="0" normalizeH="0" baseline="0" noProof="0" dirty="0">
                <a:ln>
                  <a:noFill/>
                </a:ln>
                <a:solidFill>
                  <a:srgbClr val="FFFFFF"/>
                </a:solidFill>
                <a:effectLst/>
                <a:uLnTx/>
                <a:uFillTx/>
                <a:latin typeface="Arial" charset="0"/>
                <a:ea typeface="+mn-ea"/>
                <a:cs typeface="+mn-cs"/>
                <a:hlinkClick r:id="rId2"/>
              </a:rPr>
              <a:t>Timothy G. Roufs</a:t>
            </a:r>
            <a:r>
              <a:rPr kumimoji="0" lang="en-US" sz="1000" b="1" i="0" u="none" strike="noStrike" kern="1200" cap="none" spc="0" normalizeH="0" baseline="0" noProof="0" dirty="0">
                <a:ln>
                  <a:noFill/>
                </a:ln>
                <a:solidFill>
                  <a:srgbClr val="FFFFFF"/>
                </a:solidFill>
                <a:effectLst/>
                <a:uLnTx/>
                <a:uFillTx/>
                <a:latin typeface="Arial" charset="0"/>
                <a:ea typeface="+mn-ea"/>
                <a:cs typeface="+mn-cs"/>
              </a:rPr>
              <a:t>, University of Minnesota Duluth</a:t>
            </a:r>
            <a:endParaRPr kumimoji="1" lang="en-US" sz="10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9" name="Rectangle 3"/>
          <p:cNvSpPr txBox="1">
            <a:spLocks noChangeArrowheads="1"/>
          </p:cNvSpPr>
          <p:nvPr/>
        </p:nvSpPr>
        <p:spPr bwMode="auto">
          <a:xfrm>
            <a:off x="656925" y="3052608"/>
            <a:ext cx="7848600" cy="28992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Main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Characteristics of</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sz="48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Anthropology</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sz="16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1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3635</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Anthropology of Europe</a:t>
            </a:r>
          </a:p>
        </p:txBody>
      </p:sp>
    </p:spTree>
    <p:extLst>
      <p:ext uri="{BB962C8B-B14F-4D97-AF65-F5344CB8AC3E}">
        <p14:creationId xmlns:p14="http://schemas.microsoft.com/office/powerpoint/2010/main" val="3453684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8113" name="Picture 2" descr="http://www.irishways.com/Aran-Islands-1.jpg"/>
          <p:cNvPicPr>
            <a:picLocks noChangeAspect="1" noChangeArrowheads="1"/>
          </p:cNvPicPr>
          <p:nvPr/>
        </p:nvPicPr>
        <p:blipFill>
          <a:blip r:embed="rId2"/>
          <a:srcRect/>
          <a:stretch>
            <a:fillRect/>
          </a:stretch>
        </p:blipFill>
        <p:spPr bwMode="auto">
          <a:xfrm>
            <a:off x="914400" y="1365250"/>
            <a:ext cx="7315200" cy="4806950"/>
          </a:xfrm>
          <a:prstGeom prst="rect">
            <a:avLst/>
          </a:prstGeom>
          <a:noFill/>
          <a:ln w="9525">
            <a:noFill/>
            <a:miter lim="800000"/>
            <a:headEnd/>
            <a:tailEnd/>
          </a:ln>
        </p:spPr>
      </p:pic>
      <p:sp>
        <p:nvSpPr>
          <p:cNvPr id="218114" name="Rectangle 3"/>
          <p:cNvSpPr>
            <a:spLocks noChangeArrowheads="1"/>
          </p:cNvSpPr>
          <p:nvPr/>
        </p:nvSpPr>
        <p:spPr bwMode="auto">
          <a:xfrm>
            <a:off x="2459038" y="6445250"/>
            <a:ext cx="4170362" cy="336550"/>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charset="0"/>
                <a:ea typeface="+mn-ea"/>
                <a:cs typeface="+mn-cs"/>
                <a:hlinkClick r:id="rId3"/>
              </a:rPr>
              <a:t>http://www.irishways.com/Aran-Islands-1.jpg</a:t>
            </a:r>
            <a:endParaRPr kumimoji="0" lang="en-US" sz="16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69" name="Picture 2" descr="P8190030"/>
          <p:cNvPicPr>
            <a:picLocks noGrp="1" noChangeAspect="1" noChangeArrowheads="1"/>
          </p:cNvPicPr>
          <p:nvPr>
            <p:ph/>
          </p:nvPr>
        </p:nvPicPr>
        <p:blipFill>
          <a:blip r:embed="rId2"/>
          <a:srcRect/>
          <a:stretch>
            <a:fillRect/>
          </a:stretch>
        </p:blipFill>
        <p:spPr>
          <a:xfrm>
            <a:off x="669925" y="274638"/>
            <a:ext cx="7802563" cy="5851525"/>
          </a:xfrm>
        </p:spPr>
      </p:pic>
      <p:sp>
        <p:nvSpPr>
          <p:cNvPr id="2" name="TextBox 1">
            <a:extLst>
              <a:ext uri="{FF2B5EF4-FFF2-40B4-BE49-F238E27FC236}">
                <a16:creationId xmlns:a16="http://schemas.microsoft.com/office/drawing/2014/main" id="{3D494BBF-5022-38E9-AACC-5DF139FE9212}"/>
              </a:ext>
            </a:extLst>
          </p:cNvPr>
          <p:cNvSpPr txBox="1"/>
          <p:nvPr/>
        </p:nvSpPr>
        <p:spPr>
          <a:xfrm>
            <a:off x="1328288" y="6160169"/>
            <a:ext cx="6487428" cy="646331"/>
          </a:xfrm>
          <a:prstGeom prst="rect">
            <a:avLst/>
          </a:prstGeom>
          <a:noFill/>
        </p:spPr>
        <p:txBody>
          <a:bodyPr wrap="square">
            <a:spAutoFit/>
          </a:bodyPr>
          <a:lstStyle/>
          <a:p>
            <a:pPr algn="ctr"/>
            <a:r>
              <a:rPr lang="en-US" b="1" dirty="0"/>
              <a:t>Taking Irish language lessons from an expert on Inis </a:t>
            </a:r>
            <a:r>
              <a:rPr lang="en-US" b="1" dirty="0" err="1"/>
              <a:t>Oírr</a:t>
            </a:r>
            <a:r>
              <a:rPr lang="en-US" b="1" dirty="0"/>
              <a:t>, the smallest of the Irish Aran Islands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C5BF723-7A4C-7F20-2D97-2A6B621F5FF5}"/>
              </a:ext>
            </a:extLst>
          </p:cNvPr>
          <p:cNvPicPr>
            <a:picLocks noChangeAspect="1"/>
          </p:cNvPicPr>
          <p:nvPr/>
        </p:nvPicPr>
        <p:blipFill>
          <a:blip r:embed="rId2"/>
          <a:stretch>
            <a:fillRect/>
          </a:stretch>
        </p:blipFill>
        <p:spPr>
          <a:xfrm>
            <a:off x="0" y="1071562"/>
            <a:ext cx="9144000" cy="4714875"/>
          </a:xfrm>
          <a:prstGeom prst="rect">
            <a:avLst/>
          </a:prstGeom>
        </p:spPr>
      </p:pic>
      <p:sp>
        <p:nvSpPr>
          <p:cNvPr id="4" name="TextBox 3">
            <a:extLst>
              <a:ext uri="{FF2B5EF4-FFF2-40B4-BE49-F238E27FC236}">
                <a16:creationId xmlns:a16="http://schemas.microsoft.com/office/drawing/2014/main" id="{E817D0DD-77E7-36B5-31D7-435FB07D1370}"/>
              </a:ext>
            </a:extLst>
          </p:cNvPr>
          <p:cNvSpPr txBox="1"/>
          <p:nvPr/>
        </p:nvSpPr>
        <p:spPr>
          <a:xfrm>
            <a:off x="144377" y="5938183"/>
            <a:ext cx="8855243" cy="577850"/>
          </a:xfrm>
          <a:prstGeom prst="rect">
            <a:avLst/>
          </a:prstGeom>
          <a:noFill/>
        </p:spPr>
        <p:txBody>
          <a:bodyPr wrap="square">
            <a:spAutoFit/>
          </a:bodyPr>
          <a:lstStyle/>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2400" b="1" i="0" u="none" strike="noStrike" kern="1200" cap="none" spc="0" normalizeH="0" baseline="0" noProof="0" dirty="0">
                <a:ln>
                  <a:noFill/>
                </a:ln>
                <a:solidFill>
                  <a:srgbClr val="FFFFFF"/>
                </a:solidFill>
                <a:effectLst/>
                <a:uLnTx/>
                <a:uFillTx/>
                <a:latin typeface="Arial" pitchFamily="34" charset="0"/>
                <a:ea typeface="+mn-ea"/>
                <a:cs typeface="+mn-cs"/>
              </a:rPr>
              <a:t>We’ll have a look at </a:t>
            </a:r>
            <a:r>
              <a:rPr kumimoji="0" lang="en-US" sz="2400" b="1" i="1" u="none" strike="noStrike" kern="1200" cap="none" spc="0" normalizeH="0" baseline="0" noProof="0" dirty="0">
                <a:ln>
                  <a:noFill/>
                </a:ln>
                <a:solidFill>
                  <a:srgbClr val="FFFFFF"/>
                </a:solidFill>
                <a:effectLst/>
                <a:uLnTx/>
                <a:uFillTx/>
                <a:latin typeface="Arial" pitchFamily="34" charset="0"/>
                <a:ea typeface="+mn-ea"/>
                <a:cs typeface="+mn-cs"/>
              </a:rPr>
              <a:t>Life Chances on </a:t>
            </a:r>
            <a:r>
              <a:rPr kumimoji="0" lang="en-US" sz="2400" b="1" i="0" u="none" strike="noStrike" kern="1200" cap="none" spc="0" normalizeH="0" baseline="0" noProof="0" dirty="0" err="1">
                <a:ln>
                  <a:noFill/>
                </a:ln>
                <a:solidFill>
                  <a:srgbClr val="FFFFFF"/>
                </a:solidFill>
                <a:effectLst/>
                <a:uLnTx/>
                <a:uFillTx/>
                <a:latin typeface="Arial" pitchFamily="34" charset="0"/>
                <a:ea typeface="+mn-ea"/>
                <a:cs typeface="+mn-cs"/>
              </a:rPr>
              <a:t>Argaki</a:t>
            </a:r>
            <a:r>
              <a:rPr kumimoji="0" lang="en-US" sz="2400" b="1" i="0" u="none" strike="noStrike" kern="1200" cap="none" spc="0" normalizeH="0" baseline="0" noProof="0" dirty="0">
                <a:ln>
                  <a:noFill/>
                </a:ln>
                <a:solidFill>
                  <a:srgbClr val="FFFFFF"/>
                </a:solidFill>
                <a:effectLst/>
                <a:uLnTx/>
                <a:uFillTx/>
                <a:latin typeface="Arial" pitchFamily="34" charset="0"/>
                <a:ea typeface="+mn-ea"/>
                <a:cs typeface="+mn-cs"/>
              </a:rPr>
              <a:t>, Cyprus</a:t>
            </a:r>
          </a:p>
        </p:txBody>
      </p:sp>
      <p:pic>
        <p:nvPicPr>
          <p:cNvPr id="6" name="Picture 5">
            <a:extLst>
              <a:ext uri="{FF2B5EF4-FFF2-40B4-BE49-F238E27FC236}">
                <a16:creationId xmlns:a16="http://schemas.microsoft.com/office/drawing/2014/main" id="{1321AD01-D854-D8CD-68A7-823F5833EDCB}"/>
              </a:ext>
            </a:extLst>
          </p:cNvPr>
          <p:cNvPicPr>
            <a:picLocks noChangeAspect="1"/>
          </p:cNvPicPr>
          <p:nvPr/>
        </p:nvPicPr>
        <p:blipFill>
          <a:blip r:embed="rId3"/>
          <a:stretch>
            <a:fillRect/>
          </a:stretch>
        </p:blipFill>
        <p:spPr>
          <a:xfrm>
            <a:off x="503372" y="441266"/>
            <a:ext cx="3565255" cy="1882834"/>
          </a:xfrm>
          <a:prstGeom prst="rect">
            <a:avLst/>
          </a:prstGeom>
          <a:ln w="12700">
            <a:solidFill>
              <a:srgbClr val="C00000"/>
            </a:solidFill>
          </a:ln>
        </p:spPr>
      </p:pic>
      <p:sp>
        <p:nvSpPr>
          <p:cNvPr id="8" name="Arrow: Right 7">
            <a:extLst>
              <a:ext uri="{FF2B5EF4-FFF2-40B4-BE49-F238E27FC236}">
                <a16:creationId xmlns:a16="http://schemas.microsoft.com/office/drawing/2014/main" id="{34B05EA5-605E-55A0-1423-106D0ED82308}"/>
              </a:ext>
            </a:extLst>
          </p:cNvPr>
          <p:cNvSpPr/>
          <p:nvPr/>
        </p:nvSpPr>
        <p:spPr bwMode="auto">
          <a:xfrm rot="1202286">
            <a:off x="2975718" y="1670994"/>
            <a:ext cx="573750" cy="287752"/>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81259250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8" name="Text Box 2"/>
          <p:cNvSpPr txBox="1">
            <a:spLocks noChangeArrowheads="1"/>
          </p:cNvSpPr>
          <p:nvPr/>
        </p:nvSpPr>
        <p:spPr bwMode="auto">
          <a:xfrm>
            <a:off x="682169" y="1250079"/>
            <a:ext cx="7779656" cy="1261884"/>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And we’ll go to . . .</a:t>
            </a:r>
            <a:br>
              <a:rPr kumimoji="0" lang="en-US" sz="44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b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780" y="2084839"/>
            <a:ext cx="7315200" cy="4422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37349" y="4088732"/>
            <a:ext cx="5772735" cy="144655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France . . .</a:t>
            </a:r>
            <a:endParaRPr kumimoji="0" lang="en-US" sz="88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769772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sp>
        <p:nvSpPr>
          <p:cNvPr id="6" name="Text Box 2"/>
          <p:cNvSpPr txBox="1">
            <a:spLocks noChangeArrowheads="1"/>
          </p:cNvSpPr>
          <p:nvPr/>
        </p:nvSpPr>
        <p:spPr bwMode="auto">
          <a:xfrm>
            <a:off x="682169" y="1123959"/>
            <a:ext cx="7779656" cy="1384995"/>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this including,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3200" b="1" i="1"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Après l'hiver, le printemps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t>
            </a:r>
            <a:r>
              <a:rPr kumimoji="0" lang="fr-FR" sz="2000" b="1" i="1" u="none" strike="noStrike" kern="1200" cap="none" spc="0" normalizeH="0" baseline="0" noProof="0" dirty="0" err="1">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After</a:t>
            </a:r>
            <a:r>
              <a:rPr kumimoji="0" lang="fr-FR" sz="2000" b="1" i="1"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Winter, </a:t>
            </a:r>
            <a:r>
              <a:rPr kumimoji="0" lang="fr-FR" sz="2000" b="1" i="1" u="none" strike="noStrike" kern="1200" cap="none" spc="0" normalizeH="0" baseline="0" noProof="0" dirty="0" err="1">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Spring</a:t>
            </a:r>
            <a:r>
              <a:rPr kumimoji="0" lang="fr-FR" sz="20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a:t>
            </a:r>
            <a:endParaRPr kumimoji="0" lang="en-US" sz="32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77" y="2756496"/>
            <a:ext cx="6400800" cy="3706713"/>
          </a:xfrm>
          <a:prstGeom prst="rect">
            <a:avLst/>
          </a:prstGeom>
        </p:spPr>
      </p:pic>
    </p:spTree>
    <p:extLst>
      <p:ext uri="{BB962C8B-B14F-4D97-AF65-F5344CB8AC3E}">
        <p14:creationId xmlns:p14="http://schemas.microsoft.com/office/powerpoint/2010/main" val="393036319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866" y="501650"/>
            <a:ext cx="4498340" cy="6356350"/>
          </a:xfrm>
          <a:prstGeom prst="rect">
            <a:avLst/>
          </a:prstGeom>
        </p:spPr>
      </p:pic>
      <p:sp>
        <p:nvSpPr>
          <p:cNvPr id="10" name="Text Box 2"/>
          <p:cNvSpPr txBox="1">
            <a:spLocks noChangeArrowheads="1"/>
          </p:cNvSpPr>
          <p:nvPr/>
        </p:nvSpPr>
        <p:spPr bwMode="auto">
          <a:xfrm>
            <a:off x="4775746" y="1086214"/>
            <a:ext cx="4050430" cy="4570482"/>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 . . and to</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Niger </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(West Africa)</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Nepal</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France / England</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rPr>
              <a:t>Canada . . .</a:t>
            </a:r>
            <a:endParaRPr kumimoji="0" lang="en-US" sz="4400" b="0" i="0" u="none" strike="noStrike" kern="120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621497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rgbClr val="5C4E36"/>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6" name="Picture 5" descr="A painting of two people&#10;&#10;Description automatically generated">
            <a:extLst>
              <a:ext uri="{FF2B5EF4-FFF2-40B4-BE49-F238E27FC236}">
                <a16:creationId xmlns:a16="http://schemas.microsoft.com/office/drawing/2014/main" id="{F82DA473-7543-BAC4-383E-B59F5A4693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1509" y="0"/>
            <a:ext cx="4978908" cy="6858000"/>
          </a:xfrm>
          <a:prstGeom prst="rect">
            <a:avLst/>
          </a:prstGeom>
        </p:spPr>
      </p:pic>
      <p:sp>
        <p:nvSpPr>
          <p:cNvPr id="11" name="TextBox 10">
            <a:extLst>
              <a:ext uri="{FF2B5EF4-FFF2-40B4-BE49-F238E27FC236}">
                <a16:creationId xmlns:a16="http://schemas.microsoft.com/office/drawing/2014/main" id="{9C014EE0-3ED0-1896-94E2-46DD258C18C1}"/>
              </a:ext>
            </a:extLst>
          </p:cNvPr>
          <p:cNvSpPr txBox="1"/>
          <p:nvPr/>
        </p:nvSpPr>
        <p:spPr>
          <a:xfrm>
            <a:off x="2316864" y="6047699"/>
            <a:ext cx="4572000" cy="64633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1" u="none" strike="noStrike" kern="1200" cap="none" spc="0" normalizeH="0" baseline="0" noProof="0" dirty="0">
                <a:ln>
                  <a:noFill/>
                </a:ln>
                <a:solidFill>
                  <a:srgbClr val="FFFFFF"/>
                </a:solidFill>
                <a:effectLst/>
                <a:uLnTx/>
                <a:uFillTx/>
                <a:latin typeface="Arial" pitchFamily="34" charset="0"/>
                <a:ea typeface="+mn-ea"/>
                <a:cs typeface="+mn-cs"/>
                <a:hlinkClick r:id="rId3">
                  <a:extLst>
                    <a:ext uri="{A12FA001-AC4F-418D-AE19-62706E023703}">
                      <ahyp:hlinkClr xmlns:ahyp="http://schemas.microsoft.com/office/drawing/2018/hyperlinkcolor" val="tx"/>
                    </a:ext>
                  </a:extLst>
                </a:hlinkClick>
              </a:rPr>
              <a:t>God Speed</a:t>
            </a:r>
            <a:endParaRPr kumimoji="0" lang="en-US" sz="1800" b="0" i="1"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mn-cs"/>
                <a:hlinkClick r:id="rId4" tooltip="w:en:Edmund Leighton">
                  <a:extLst>
                    <a:ext uri="{A12FA001-AC4F-418D-AE19-62706E023703}">
                      <ahyp:hlinkClr xmlns:ahyp="http://schemas.microsoft.com/office/drawing/2018/hyperlinkcolor" val="tx"/>
                    </a:ext>
                  </a:extLst>
                </a:hlinkClick>
              </a:rPr>
              <a:t>Edmund Leighton</a:t>
            </a:r>
            <a:r>
              <a:rPr kumimoji="0" lang="en-US" sz="1800" b="0" i="0" u="none" strike="noStrike" kern="1200" cap="none" spc="0" normalizeH="0" baseline="0" noProof="0" dirty="0">
                <a:ln>
                  <a:noFill/>
                </a:ln>
                <a:solidFill>
                  <a:srgbClr val="FFFFFF"/>
                </a:solidFill>
                <a:effectLst/>
                <a:uLnTx/>
                <a:uFillTx/>
                <a:latin typeface="Arial" pitchFamily="34" charset="0"/>
                <a:ea typeface="+mn-ea"/>
                <a:cs typeface="+mn-cs"/>
              </a:rPr>
              <a:t>  (1852–1922)</a:t>
            </a:r>
          </a:p>
        </p:txBody>
      </p:sp>
      <p:sp>
        <p:nvSpPr>
          <p:cNvPr id="17" name="Rectangle 2">
            <a:extLst>
              <a:ext uri="{FF2B5EF4-FFF2-40B4-BE49-F238E27FC236}">
                <a16:creationId xmlns:a16="http://schemas.microsoft.com/office/drawing/2014/main" id="{E175D274-2623-BAA4-0FAE-26FE9A8E4359}"/>
              </a:ext>
            </a:extLst>
          </p:cNvPr>
          <p:cNvSpPr>
            <a:spLocks noChangeArrowheads="1"/>
          </p:cNvSpPr>
          <p:nvPr/>
        </p:nvSpPr>
        <p:spPr bwMode="auto">
          <a:xfrm>
            <a:off x="596764" y="523092"/>
            <a:ext cx="795046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itchFamily="34" charset="0"/>
                <a:ea typeface="+mn-ea"/>
                <a:cs typeface="+mn-cs"/>
              </a:rPr>
              <a:t>. . .  with a little "Romantic Love" -- </a:t>
            </a:r>
            <a:r>
              <a:rPr kumimoji="0" lang="en-US" altLang="en-US" sz="2400" b="1" i="1" u="none" strike="noStrike" kern="1200" cap="none" spc="0" normalizeH="0" baseline="0" noProof="0" dirty="0">
                <a:ln>
                  <a:noFill/>
                </a:ln>
                <a:solidFill>
                  <a:srgbClr val="FFFFFF"/>
                </a:solidFill>
                <a:effectLst/>
                <a:uLnTx/>
                <a:uFillTx/>
                <a:latin typeface="Arial" pitchFamily="34" charset="0"/>
                <a:ea typeface="+mn-ea"/>
                <a:cs typeface="+mn-cs"/>
              </a:rPr>
              <a:t>Strange Relations</a:t>
            </a:r>
            <a:br>
              <a:rPr kumimoji="0" lang="en-US" altLang="en-US" sz="1800" b="1" i="1" u="none" strike="noStrike" kern="1200" cap="none" spc="0" normalizeH="0" baseline="0" noProof="0" dirty="0">
                <a:ln>
                  <a:noFill/>
                </a:ln>
                <a:solidFill>
                  <a:srgbClr val="FFFFFF"/>
                </a:solidFill>
                <a:effectLst/>
                <a:uLnTx/>
                <a:uFillTx/>
                <a:latin typeface="Arial" pitchFamily="34" charset="0"/>
                <a:ea typeface="+mn-ea"/>
                <a:cs typeface="+mn-cs"/>
                <a:hlinkClick r:id="rId5">
                  <a:extLst>
                    <a:ext uri="{A12FA001-AC4F-418D-AE19-62706E023703}">
                      <ahyp:hlinkClr xmlns:ahyp="http://schemas.microsoft.com/office/drawing/2018/hyperlinkcolor" val="tx"/>
                    </a:ext>
                  </a:extLst>
                </a:hlinkClick>
              </a:rPr>
            </a:br>
            <a:r>
              <a:rPr kumimoji="0" lang="en-US" altLang="en-US" sz="1800" b="0" i="1" u="none" strike="noStrike" kern="1200" cap="none" spc="0" normalizeH="0" baseline="0" noProof="0" dirty="0">
                <a:ln>
                  <a:noFill/>
                </a:ln>
                <a:solidFill>
                  <a:srgbClr val="FFFFFF"/>
                </a:solidFill>
                <a:effectLst/>
                <a:uLnTx/>
                <a:uFillTx/>
                <a:latin typeface="Arial" pitchFamily="34" charset="0"/>
                <a:ea typeface="+mn-ea"/>
                <a:cs typeface="+mn-cs"/>
              </a:rPr>
              <a:t>Millennium: Tribal Wisdom and the Modern World, </a:t>
            </a:r>
            <a:r>
              <a:rPr kumimoji="0" lang="en-US" altLang="en-US" sz="1800" b="0" i="0" u="none" strike="noStrike" kern="1200" cap="none" spc="0" normalizeH="0" baseline="0" noProof="0" dirty="0">
                <a:ln>
                  <a:noFill/>
                </a:ln>
                <a:solidFill>
                  <a:srgbClr val="FFFFFF"/>
                </a:solidFill>
                <a:effectLst/>
                <a:uLnTx/>
                <a:uFillTx/>
                <a:latin typeface="Arial" pitchFamily="34" charset="0"/>
                <a:ea typeface="+mn-ea"/>
                <a:cs typeface="+mn-cs"/>
              </a:rPr>
              <a:t>by David Maybury-Lewis</a:t>
            </a:r>
          </a:p>
        </p:txBody>
      </p:sp>
    </p:spTree>
    <p:extLst>
      <p:ext uri="{BB962C8B-B14F-4D97-AF65-F5344CB8AC3E}">
        <p14:creationId xmlns:p14="http://schemas.microsoft.com/office/powerpoint/2010/main" val="251543134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5" name="Text Box 4"/>
          <p:cNvSpPr txBox="1">
            <a:spLocks noChangeArrowheads="1"/>
          </p:cNvSpPr>
          <p:nvPr/>
        </p:nvSpPr>
        <p:spPr bwMode="auto">
          <a:xfrm>
            <a:off x="433136" y="3145519"/>
            <a:ext cx="8299474" cy="1427570"/>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lnSpc>
                <a:spcPct val="150000"/>
              </a:lnSpc>
              <a:spcBef>
                <a:spcPct val="0"/>
              </a:spcBef>
              <a:spcAft>
                <a:spcPct val="0"/>
              </a:spcAft>
              <a:buClrTx/>
              <a:buSzTx/>
              <a:buFontTx/>
              <a:buNone/>
              <a:tabLst>
                <a:tab pos="623888" algn="l"/>
              </a:tabLst>
              <a:defRPr/>
            </a:pPr>
            <a:r>
              <a:rPr kumimoji="0" lang="en-US" sz="6600" b="1" i="0" u="none" strike="noStrike" kern="1200" cap="none" spc="0" normalizeH="0" baseline="0" noProof="0" dirty="0">
                <a:ln>
                  <a:noFill/>
                </a:ln>
                <a:solidFill>
                  <a:srgbClr val="FF0000"/>
                </a:solidFill>
                <a:effectLst/>
                <a:uLnTx/>
                <a:uFillTx/>
                <a:latin typeface="Arial" pitchFamily="34" charset="0"/>
                <a:ea typeface="+mn-ea"/>
                <a:cs typeface="+mn-cs"/>
              </a:rPr>
              <a:t>And City life . . .</a:t>
            </a:r>
          </a:p>
        </p:txBody>
      </p:sp>
    </p:spTree>
    <p:extLst>
      <p:ext uri="{BB962C8B-B14F-4D97-AF65-F5344CB8AC3E}">
        <p14:creationId xmlns:p14="http://schemas.microsoft.com/office/powerpoint/2010/main" val="264089055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3252419" y="6019800"/>
            <a:ext cx="2505814" cy="491738"/>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Verdana" pitchFamily="34" charset="0"/>
                <a:ea typeface="+mn-ea"/>
                <a:cs typeface="+mn-cs"/>
              </a:rPr>
              <a:t>Budapest Castle</a:t>
            </a:r>
          </a:p>
        </p:txBody>
      </p:sp>
      <p:sp>
        <p:nvSpPr>
          <p:cNvPr id="231427" name="Text Box 2"/>
          <p:cNvSpPr txBox="1">
            <a:spLocks noChangeArrowheads="1"/>
          </p:cNvSpPr>
          <p:nvPr/>
        </p:nvSpPr>
        <p:spPr bwMode="auto">
          <a:xfrm>
            <a:off x="2979738" y="6626225"/>
            <a:ext cx="3040062" cy="214313"/>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hlinkClick r:id="rId3"/>
              </a:rPr>
              <a:t>http://commons.wikimedia.org/wiki/Main_Page</a:t>
            </a:r>
            <a:endParaRPr kumimoji="0" lang="en-US" sz="800" b="1"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31428" name="Picture 2"/>
          <p:cNvPicPr>
            <a:picLocks noChangeAspect="1" noChangeArrowheads="1"/>
          </p:cNvPicPr>
          <p:nvPr/>
        </p:nvPicPr>
        <p:blipFill>
          <a:blip r:embed="rId4" cstate="print"/>
          <a:srcRect/>
          <a:stretch>
            <a:fillRect/>
          </a:stretch>
        </p:blipFill>
        <p:spPr bwMode="auto">
          <a:xfrm>
            <a:off x="762000" y="228600"/>
            <a:ext cx="7620000" cy="5715000"/>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9867" y="503767"/>
            <a:ext cx="7044267" cy="5850467"/>
          </a:xfrm>
          <a:prstGeom prst="rect">
            <a:avLst/>
          </a:prstGeom>
        </p:spPr>
      </p:pic>
      <p:sp>
        <p:nvSpPr>
          <p:cNvPr id="8" name="Rectangle 3"/>
          <p:cNvSpPr>
            <a:spLocks noChangeArrowheads="1"/>
          </p:cNvSpPr>
          <p:nvPr/>
        </p:nvSpPr>
        <p:spPr bwMode="auto">
          <a:xfrm>
            <a:off x="1532063" y="5552317"/>
            <a:ext cx="6079872" cy="420564"/>
          </a:xfrm>
          <a:prstGeom prst="rect">
            <a:avLst/>
          </a:prstGeom>
          <a:solidFill>
            <a:srgbClr val="FFCC00"/>
          </a:solidFill>
          <a:ln w="76200">
            <a:solidFill>
              <a:srgbClr val="FFCC00"/>
            </a:solid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ts val="444"/>
              </a:spcAft>
              <a:buClrTx/>
              <a:buSzTx/>
              <a:buFontTx/>
              <a:buNone/>
              <a:tabLst/>
              <a:defRPr/>
            </a:pPr>
            <a:r>
              <a:rPr kumimoji="1" lang="en-US" sz="2133" b="1" i="0" u="none" strike="noStrike" kern="1200" cap="none" spc="0" normalizeH="0" baseline="0" noProof="0" dirty="0">
                <a:ln>
                  <a:noFill/>
                </a:ln>
                <a:solidFill>
                  <a:srgbClr val="0C0600"/>
                </a:solidFill>
                <a:effectLst/>
                <a:uLnTx/>
                <a:uFillTx/>
                <a:latin typeface="Arial" charset="0"/>
                <a:ea typeface="+mn-ea"/>
                <a:cs typeface="+mn-cs"/>
              </a:rPr>
              <a:t>We’re going to visit immigrants to Spain</a:t>
            </a:r>
            <a:endParaRPr kumimoji="1" lang="en-US" sz="2133" b="1" i="1" u="none" strike="noStrike" kern="1200" cap="none" spc="0" normalizeH="0" baseline="0" noProof="0" dirty="0">
              <a:ln>
                <a:noFill/>
              </a:ln>
              <a:solidFill>
                <a:srgbClr val="0C0600"/>
              </a:solidFill>
              <a:effectLst/>
              <a:uLnTx/>
              <a:uFillTx/>
              <a:latin typeface="Arial" charset="0"/>
              <a:ea typeface="+mn-ea"/>
              <a:cs typeface="+mn-cs"/>
            </a:endParaRPr>
          </a:p>
        </p:txBody>
      </p:sp>
      <p:sp>
        <p:nvSpPr>
          <p:cNvPr id="5" name="Rectangle 4"/>
          <p:cNvSpPr/>
          <p:nvPr/>
        </p:nvSpPr>
        <p:spPr>
          <a:xfrm>
            <a:off x="1134691" y="4045190"/>
            <a:ext cx="7571304" cy="646331"/>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we’ll visit immigrants to Spain . . .</a:t>
            </a:r>
            <a:endParaRPr kumimoji="0" lang="en-US" sz="3600" b="0" i="0" u="none" strike="noStrike" kern="1200" cap="none" spc="0" normalizeH="0" baseline="0" noProof="0" dirty="0">
              <a:ln>
                <a:noFill/>
              </a:ln>
              <a:solidFill>
                <a:srgbClr val="FFFFFF"/>
              </a:solidFill>
              <a:effectLst/>
              <a:uLnTx/>
              <a:uFillTx/>
              <a:latin typeface="Arial" pitchFamily="34" charset="0"/>
              <a:ea typeface="+mn-ea"/>
              <a:cs typeface="+mn-cs"/>
            </a:endParaRPr>
          </a:p>
        </p:txBody>
      </p:sp>
    </p:spTree>
    <p:extLst>
      <p:ext uri="{BB962C8B-B14F-4D97-AF65-F5344CB8AC3E}">
        <p14:creationId xmlns:p14="http://schemas.microsoft.com/office/powerpoint/2010/main" val="368169831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12" name="Rectangle 3">
            <a:extLst>
              <a:ext uri="{FF2B5EF4-FFF2-40B4-BE49-F238E27FC236}">
                <a16:creationId xmlns:a16="http://schemas.microsoft.com/office/drawing/2014/main" id="{D06E6FE0-19D2-3338-F756-07739E56E234}"/>
              </a:ext>
            </a:extLst>
          </p:cNvPr>
          <p:cNvSpPr txBox="1">
            <a:spLocks noChangeArrowheads="1"/>
          </p:cNvSpPr>
          <p:nvPr/>
        </p:nvSpPr>
        <p:spPr bwMode="auto">
          <a:xfrm>
            <a:off x="645693" y="3224658"/>
            <a:ext cx="7848600" cy="280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Fieldwork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as 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Primary Research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Technique</a:t>
            </a:r>
            <a:endPar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2" name="Rectangle 1">
            <a:extLst>
              <a:ext uri="{FF2B5EF4-FFF2-40B4-BE49-F238E27FC236}">
                <a16:creationId xmlns:a16="http://schemas.microsoft.com/office/drawing/2014/main" id="{CD6BFAF7-40DD-9708-CED7-2EDDC0DFDBAF}"/>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18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3635</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Anthropology of Europe</a:t>
            </a:r>
          </a:p>
        </p:txBody>
      </p:sp>
    </p:spTree>
    <p:extLst>
      <p:ext uri="{BB962C8B-B14F-4D97-AF65-F5344CB8AC3E}">
        <p14:creationId xmlns:p14="http://schemas.microsoft.com/office/powerpoint/2010/main" val="3585316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52226" name="Picture 2" descr="A bullfight in Sevilla, Sp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280" y="20082"/>
            <a:ext cx="8519886" cy="6828081"/>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2"/>
          <p:cNvSpPr txBox="1">
            <a:spLocks noChangeArrowheads="1"/>
          </p:cNvSpPr>
          <p:nvPr/>
        </p:nvSpPr>
        <p:spPr bwMode="auto">
          <a:xfrm>
            <a:off x="1406305" y="503488"/>
            <a:ext cx="6301725" cy="523220"/>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visit Spain and Portugal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835218528"/>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A0A1A1"/>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descr="A group of people in clothing&#10;&#10;Description automatically generated">
            <a:extLst>
              <a:ext uri="{FF2B5EF4-FFF2-40B4-BE49-F238E27FC236}">
                <a16:creationId xmlns:a16="http://schemas.microsoft.com/office/drawing/2014/main" id="{FB8D324E-5BA8-F99F-11DD-E029DF355A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177" y="9625"/>
            <a:ext cx="8221980" cy="6858000"/>
          </a:xfrm>
          <a:prstGeom prst="rect">
            <a:avLst/>
          </a:prstGeom>
        </p:spPr>
      </p:pic>
      <p:sp>
        <p:nvSpPr>
          <p:cNvPr id="4" name="Text Box 2">
            <a:extLst>
              <a:ext uri="{FF2B5EF4-FFF2-40B4-BE49-F238E27FC236}">
                <a16:creationId xmlns:a16="http://schemas.microsoft.com/office/drawing/2014/main" id="{CAA68655-C1DC-83FF-33A3-8EDA6F90DEEA}"/>
              </a:ext>
            </a:extLst>
          </p:cNvPr>
          <p:cNvSpPr txBox="1">
            <a:spLocks noChangeArrowheads="1"/>
          </p:cNvSpPr>
          <p:nvPr/>
        </p:nvSpPr>
        <p:spPr bwMode="auto">
          <a:xfrm>
            <a:off x="680109" y="5796143"/>
            <a:ext cx="8078882" cy="95410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and check out the  </a:t>
            </a:r>
            <a:r>
              <a:rPr kumimoji="0" lang="en-US" sz="28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Palio</a:t>
            </a: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di Siena, Italy.</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 “Great Gathering”</a:t>
            </a:r>
          </a:p>
        </p:txBody>
      </p:sp>
      <p:pic>
        <p:nvPicPr>
          <p:cNvPr id="9" name="Picture 8">
            <a:extLst>
              <a:ext uri="{FF2B5EF4-FFF2-40B4-BE49-F238E27FC236}">
                <a16:creationId xmlns:a16="http://schemas.microsoft.com/office/drawing/2014/main" id="{1472949C-47E8-0583-2A04-B795BE892AC2}"/>
              </a:ext>
            </a:extLst>
          </p:cNvPr>
          <p:cNvPicPr>
            <a:picLocks noChangeAspect="1"/>
          </p:cNvPicPr>
          <p:nvPr/>
        </p:nvPicPr>
        <p:blipFill>
          <a:blip r:embed="rId3"/>
          <a:stretch>
            <a:fillRect/>
          </a:stretch>
        </p:blipFill>
        <p:spPr>
          <a:xfrm>
            <a:off x="737858" y="225501"/>
            <a:ext cx="3048157" cy="939848"/>
          </a:xfrm>
          <a:prstGeom prst="rect">
            <a:avLst/>
          </a:prstGeom>
        </p:spPr>
      </p:pic>
    </p:spTree>
    <p:extLst>
      <p:ext uri="{BB962C8B-B14F-4D97-AF65-F5344CB8AC3E}">
        <p14:creationId xmlns:p14="http://schemas.microsoft.com/office/powerpoint/2010/main" val="377507225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9395" name="Text Box 4"/>
          <p:cNvSpPr txBox="1">
            <a:spLocks noChangeArrowheads="1"/>
          </p:cNvSpPr>
          <p:nvPr/>
        </p:nvSpPr>
        <p:spPr bwMode="auto">
          <a:xfrm>
            <a:off x="433136" y="2472419"/>
            <a:ext cx="8299474" cy="2123658"/>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spcBef>
                <a:spcPct val="0"/>
              </a:spcBef>
              <a:spcAft>
                <a:spcPct val="0"/>
              </a:spcAft>
              <a:buClrTx/>
              <a:buSzTx/>
              <a:buFontTx/>
              <a:buNone/>
              <a:tabLst>
                <a:tab pos="623888" algn="l"/>
              </a:tabLst>
              <a:defRPr/>
            </a:pPr>
            <a:r>
              <a:rPr kumimoji="0" lang="en-US" sz="6600" b="1" i="0" u="none" strike="noStrike" kern="1200" cap="none" spc="0" normalizeH="0" baseline="0" noProof="0" dirty="0">
                <a:ln>
                  <a:noFill/>
                </a:ln>
                <a:solidFill>
                  <a:srgbClr val="FF0000"/>
                </a:solidFill>
                <a:effectLst/>
                <a:uLnTx/>
                <a:uFillTx/>
                <a:latin typeface="Arial" pitchFamily="34" charset="0"/>
                <a:ea typeface="+mn-ea"/>
                <a:cs typeface="+mn-cs"/>
              </a:rPr>
              <a:t>And we’ll visit the </a:t>
            </a:r>
          </a:p>
          <a:p>
            <a:pPr marL="739775" marR="0" lvl="0" indent="-739775" algn="ctr" defTabSz="914400" rtl="0" eaLnBrk="1" fontAlgn="base" latinLnBrk="0" hangingPunct="1">
              <a:spcBef>
                <a:spcPct val="0"/>
              </a:spcBef>
              <a:spcAft>
                <a:spcPct val="0"/>
              </a:spcAft>
              <a:buClrTx/>
              <a:buSzTx/>
              <a:buFontTx/>
              <a:buNone/>
              <a:tabLst>
                <a:tab pos="623888" algn="l"/>
              </a:tabLst>
              <a:defRPr/>
            </a:pPr>
            <a:r>
              <a:rPr kumimoji="0" lang="en-US" sz="6600" b="1" i="0" u="none" strike="noStrike" kern="1200" cap="none" spc="0" normalizeH="0" baseline="0" noProof="0" dirty="0">
                <a:ln>
                  <a:noFill/>
                </a:ln>
                <a:solidFill>
                  <a:srgbClr val="FF0000"/>
                </a:solidFill>
                <a:effectLst/>
                <a:uLnTx/>
                <a:uFillTx/>
                <a:latin typeface="Arial" pitchFamily="34" charset="0"/>
                <a:ea typeface="+mn-ea"/>
                <a:cs typeface="+mn-cs"/>
              </a:rPr>
              <a:t>hinterlands . . .</a:t>
            </a:r>
          </a:p>
        </p:txBody>
      </p:sp>
    </p:spTree>
    <p:extLst>
      <p:ext uri="{BB962C8B-B14F-4D97-AF65-F5344CB8AC3E}">
        <p14:creationId xmlns:p14="http://schemas.microsoft.com/office/powerpoint/2010/main" val="469661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1419"/>
            <a:ext cx="9144000" cy="5143500"/>
          </a:xfrm>
          <a:prstGeom prst="rect">
            <a:avLst/>
          </a:prstGeom>
        </p:spPr>
      </p:pic>
      <p:sp>
        <p:nvSpPr>
          <p:cNvPr id="7" name="Text Box 2"/>
          <p:cNvSpPr txBox="1">
            <a:spLocks noChangeArrowheads="1"/>
          </p:cNvSpPr>
          <p:nvPr/>
        </p:nvSpPr>
        <p:spPr bwMode="auto">
          <a:xfrm>
            <a:off x="14513" y="3344796"/>
            <a:ext cx="9144000" cy="1877437"/>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to get to know</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1"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Aatsinki</a:t>
            </a:r>
            <a:r>
              <a:rPr kumimoji="0" lang="en-US" sz="48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 Arctic Cowboys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of the frozen forests of Finnish Lapland</a:t>
            </a:r>
            <a:endParaRPr kumimoji="0" lang="en-US" sz="18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064721682"/>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rgbClr val="9B9AA2"/>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descr="A person in a red and blue shirt&#10;&#10;Description automatically generated">
            <a:extLst>
              <a:ext uri="{FF2B5EF4-FFF2-40B4-BE49-F238E27FC236}">
                <a16:creationId xmlns:a16="http://schemas.microsoft.com/office/drawing/2014/main" id="{1B6D985E-3022-2F86-EB3C-77F4F56EF2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8030"/>
            <a:ext cx="9137304" cy="5118233"/>
          </a:xfrm>
          <a:prstGeom prst="rect">
            <a:avLst/>
          </a:prstGeom>
        </p:spPr>
      </p:pic>
      <p:sp>
        <p:nvSpPr>
          <p:cNvPr id="5" name="Text Box 2">
            <a:extLst>
              <a:ext uri="{FF2B5EF4-FFF2-40B4-BE49-F238E27FC236}">
                <a16:creationId xmlns:a16="http://schemas.microsoft.com/office/drawing/2014/main" id="{7C21411F-2EF3-5F52-C73F-D98F34272E35}"/>
              </a:ext>
            </a:extLst>
          </p:cNvPr>
          <p:cNvSpPr txBox="1">
            <a:spLocks noChangeArrowheads="1"/>
          </p:cNvSpPr>
          <p:nvPr/>
        </p:nvSpPr>
        <p:spPr bwMode="auto">
          <a:xfrm>
            <a:off x="87382" y="6177237"/>
            <a:ext cx="8958010" cy="58477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rgbClr val="333399"/>
                </a:solidFill>
                <a:effectLst>
                  <a:outerShdw blurRad="50800" dist="38100" dir="2700000" algn="tl" rotWithShape="0">
                    <a:prstClr val="black">
                      <a:alpha val="40000"/>
                    </a:prstClr>
                  </a:outerShdw>
                </a:effectLst>
                <a:latin typeface="Arial" charset="0"/>
              </a:rPr>
              <a:t>Finland, the “Happiest Country in the World”</a:t>
            </a:r>
            <a:endParaRPr kumimoji="0" lang="en-US" sz="32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pic>
        <p:nvPicPr>
          <p:cNvPr id="9" name="Picture 8" descr="A blue cross on a white background&#10;&#10;Description automatically generated">
            <a:extLst>
              <a:ext uri="{FF2B5EF4-FFF2-40B4-BE49-F238E27FC236}">
                <a16:creationId xmlns:a16="http://schemas.microsoft.com/office/drawing/2014/main" id="{5D0C4014-E28A-6CFA-4611-95B63B565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465" y="359895"/>
            <a:ext cx="1905000" cy="1171575"/>
          </a:xfrm>
          <a:prstGeom prst="rect">
            <a:avLst/>
          </a:prstGeom>
        </p:spPr>
      </p:pic>
    </p:spTree>
    <p:extLst>
      <p:ext uri="{BB962C8B-B14F-4D97-AF65-F5344CB8AC3E}">
        <p14:creationId xmlns:p14="http://schemas.microsoft.com/office/powerpoint/2010/main" val="417679678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606" y="14510"/>
            <a:ext cx="5709757" cy="6858000"/>
          </a:xfrm>
          <a:prstGeom prst="rect">
            <a:avLst/>
          </a:prstGeom>
        </p:spPr>
      </p:pic>
      <p:sp>
        <p:nvSpPr>
          <p:cNvPr id="6" name="Text Box 2"/>
          <p:cNvSpPr txBox="1">
            <a:spLocks noChangeArrowheads="1"/>
          </p:cNvSpPr>
          <p:nvPr/>
        </p:nvSpPr>
        <p:spPr bwMode="auto">
          <a:xfrm>
            <a:off x="2556755" y="3008073"/>
            <a:ext cx="4050430" cy="3570208"/>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 we’ll visit with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with the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“whirling Dervishes”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in </a:t>
            </a:r>
            <a:r>
              <a:rPr kumimoji="0" lang="en-US" sz="44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Türkiye</a:t>
            </a:r>
            <a:r>
              <a:rPr kumimoji="0" lang="en-US" sz="4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fka</a:t>
            </a:r>
            <a:r>
              <a:rPr kumimoji="0" lang="en-US"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Turkey</a:t>
            </a:r>
          </a:p>
        </p:txBody>
      </p:sp>
    </p:spTree>
    <p:extLst>
      <p:ext uri="{BB962C8B-B14F-4D97-AF65-F5344CB8AC3E}">
        <p14:creationId xmlns:p14="http://schemas.microsoft.com/office/powerpoint/2010/main" val="330564534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bg>
      <p:bgPr>
        <a:solidFill>
          <a:srgbClr val="715D54"/>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6" name="Picture 5">
            <a:extLst>
              <a:ext uri="{FF2B5EF4-FFF2-40B4-BE49-F238E27FC236}">
                <a16:creationId xmlns:a16="http://schemas.microsoft.com/office/drawing/2014/main" id="{E2684F6A-0E1E-37E2-4B80-9AC1B18A376D}"/>
              </a:ext>
            </a:extLst>
          </p:cNvPr>
          <p:cNvPicPr>
            <a:picLocks noChangeAspect="1"/>
          </p:cNvPicPr>
          <p:nvPr/>
        </p:nvPicPr>
        <p:blipFill>
          <a:blip r:embed="rId2"/>
          <a:stretch>
            <a:fillRect/>
          </a:stretch>
        </p:blipFill>
        <p:spPr>
          <a:xfrm>
            <a:off x="0" y="1105118"/>
            <a:ext cx="9144000" cy="5071264"/>
          </a:xfrm>
          <a:prstGeom prst="rect">
            <a:avLst/>
          </a:prstGeom>
        </p:spPr>
      </p:pic>
      <p:sp>
        <p:nvSpPr>
          <p:cNvPr id="7" name="Text Box 4">
            <a:extLst>
              <a:ext uri="{FF2B5EF4-FFF2-40B4-BE49-F238E27FC236}">
                <a16:creationId xmlns:a16="http://schemas.microsoft.com/office/drawing/2014/main" id="{90F5A866-1974-972E-CE11-F146AE2F593D}"/>
              </a:ext>
            </a:extLst>
          </p:cNvPr>
          <p:cNvSpPr txBox="1">
            <a:spLocks noChangeArrowheads="1"/>
          </p:cNvSpPr>
          <p:nvPr/>
        </p:nvSpPr>
        <p:spPr bwMode="auto">
          <a:xfrm>
            <a:off x="192506" y="6310092"/>
            <a:ext cx="8758989" cy="400110"/>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lnSpc>
                <a:spcPct val="100000"/>
              </a:lnSpc>
              <a:spcBef>
                <a:spcPct val="0"/>
              </a:spcBef>
              <a:spcAft>
                <a:spcPct val="0"/>
              </a:spcAft>
              <a:buClrTx/>
              <a:buSzTx/>
              <a:buFontTx/>
              <a:buNone/>
              <a:tabLst>
                <a:tab pos="623888" algn="l"/>
              </a:tabLst>
              <a:defRPr/>
            </a:pPr>
            <a:r>
              <a:rPr kumimoji="0" lang="en-US" sz="2000" b="1" u="none" strike="noStrike" kern="1200" cap="none" spc="0" normalizeH="0" baseline="0" noProof="0" dirty="0">
                <a:ln>
                  <a:noFill/>
                </a:ln>
                <a:solidFill>
                  <a:srgbClr val="000000"/>
                </a:solidFill>
                <a:effectLst/>
                <a:uLnTx/>
                <a:uFillTx/>
                <a:latin typeface="Arial" pitchFamily="34" charset="0"/>
                <a:ea typeface="+mn-ea"/>
                <a:cs typeface="+mn-cs"/>
              </a:rPr>
              <a:t>. . . and we’ll have a look at </a:t>
            </a:r>
            <a:r>
              <a:rPr kumimoji="0" lang="en-US" sz="2000" b="1" i="1" u="none" strike="noStrike" kern="1200" cap="none" spc="0" normalizeH="0" baseline="0" noProof="0" dirty="0">
                <a:ln>
                  <a:noFill/>
                </a:ln>
                <a:solidFill>
                  <a:srgbClr val="000000"/>
                </a:solidFill>
                <a:effectLst/>
                <a:uLnTx/>
                <a:uFillTx/>
                <a:latin typeface="Arial" pitchFamily="34" charset="0"/>
                <a:ea typeface="+mn-ea"/>
                <a:cs typeface="+mn-cs"/>
                <a:hlinkClick r:id="rId3"/>
              </a:rPr>
              <a:t>The Sleeping Beauty</a:t>
            </a:r>
            <a:r>
              <a:rPr kumimoji="0" lang="en-US" sz="2000" b="1" i="1" u="none" strike="noStrike" kern="1200" cap="none" spc="0" normalizeH="0" baseline="0" noProof="0" dirty="0">
                <a:ln>
                  <a:noFill/>
                </a:ln>
                <a:solidFill>
                  <a:srgbClr val="000000"/>
                </a:solidFill>
                <a:effectLst/>
                <a:uLnTx/>
                <a:uFillTx/>
                <a:latin typeface="Arial" pitchFamily="34" charset="0"/>
                <a:ea typeface="+mn-ea"/>
                <a:cs typeface="+mn-cs"/>
              </a:rPr>
              <a:t> </a:t>
            </a:r>
            <a:r>
              <a:rPr kumimoji="0" lang="en-US" sz="2000" b="1" u="none" strike="noStrike" kern="1200" cap="none" spc="0" normalizeH="0" baseline="0" noProof="0" dirty="0">
                <a:ln>
                  <a:noFill/>
                </a:ln>
                <a:solidFill>
                  <a:srgbClr val="000000"/>
                </a:solidFill>
                <a:effectLst/>
                <a:uLnTx/>
                <a:uFillTx/>
                <a:latin typeface="Arial" pitchFamily="34" charset="0"/>
                <a:ea typeface="+mn-ea"/>
                <a:cs typeface="+mn-cs"/>
              </a:rPr>
              <a:t>of the  Bolshoi Ballet</a:t>
            </a:r>
          </a:p>
        </p:txBody>
      </p:sp>
    </p:spTree>
    <p:extLst>
      <p:ext uri="{BB962C8B-B14F-4D97-AF65-F5344CB8AC3E}">
        <p14:creationId xmlns:p14="http://schemas.microsoft.com/office/powerpoint/2010/main" val="609910042"/>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C6895E"/>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2" name="Picture 1">
            <a:extLst>
              <a:ext uri="{FF2B5EF4-FFF2-40B4-BE49-F238E27FC236}">
                <a16:creationId xmlns:a16="http://schemas.microsoft.com/office/drawing/2014/main" id="{920C4907-ADCD-D0A4-E748-D7F9149845ED}"/>
              </a:ext>
            </a:extLst>
          </p:cNvPr>
          <p:cNvPicPr>
            <a:picLocks noChangeAspect="1"/>
          </p:cNvPicPr>
          <p:nvPr/>
        </p:nvPicPr>
        <p:blipFill>
          <a:blip r:embed="rId2"/>
          <a:stretch>
            <a:fillRect/>
          </a:stretch>
        </p:blipFill>
        <p:spPr>
          <a:xfrm>
            <a:off x="0" y="909153"/>
            <a:ext cx="9144000" cy="5184498"/>
          </a:xfrm>
          <a:prstGeom prst="rect">
            <a:avLst/>
          </a:prstGeom>
        </p:spPr>
      </p:pic>
      <p:sp>
        <p:nvSpPr>
          <p:cNvPr id="4" name="Text Box 4">
            <a:extLst>
              <a:ext uri="{FF2B5EF4-FFF2-40B4-BE49-F238E27FC236}">
                <a16:creationId xmlns:a16="http://schemas.microsoft.com/office/drawing/2014/main" id="{35ED128D-A0BE-6B5A-95F4-87CE99CBD50C}"/>
              </a:ext>
            </a:extLst>
          </p:cNvPr>
          <p:cNvSpPr txBox="1">
            <a:spLocks noChangeArrowheads="1"/>
          </p:cNvSpPr>
          <p:nvPr/>
        </p:nvSpPr>
        <p:spPr bwMode="auto">
          <a:xfrm>
            <a:off x="433335" y="6252344"/>
            <a:ext cx="8299474" cy="400110"/>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lnSpc>
                <a:spcPct val="100000"/>
              </a:lnSpc>
              <a:spcBef>
                <a:spcPct val="0"/>
              </a:spcBef>
              <a:spcAft>
                <a:spcPct val="0"/>
              </a:spcAft>
              <a:buClrTx/>
              <a:buSzTx/>
              <a:buFontTx/>
              <a:buNone/>
              <a:tabLst>
                <a:tab pos="623888" algn="l"/>
              </a:tabLst>
              <a:defRPr/>
            </a:pPr>
            <a:r>
              <a:rPr kumimoji="0" lang="en-US" sz="2000" b="1" u="none" strike="noStrike" kern="1200" cap="none" spc="0" normalizeH="0" baseline="0" noProof="0" dirty="0">
                <a:ln>
                  <a:noFill/>
                </a:ln>
                <a:solidFill>
                  <a:srgbClr val="000000"/>
                </a:solidFill>
                <a:effectLst/>
                <a:uLnTx/>
                <a:uFillTx/>
                <a:latin typeface="Arial" pitchFamily="34" charset="0"/>
                <a:ea typeface="+mn-ea"/>
                <a:cs typeface="+mn-cs"/>
              </a:rPr>
              <a:t>. . . and join in </a:t>
            </a:r>
            <a:r>
              <a:rPr lang="en-US" sz="2000" b="1" dirty="0">
                <a:solidFill>
                  <a:srgbClr val="000000"/>
                </a:solidFill>
              </a:rPr>
              <a:t>the </a:t>
            </a:r>
            <a:r>
              <a:rPr kumimoji="0" lang="en-US" sz="2000" b="1" u="none" strike="noStrike" kern="1200" cap="none" spc="0" normalizeH="0" baseline="0" noProof="0" dirty="0">
                <a:ln>
                  <a:noFill/>
                </a:ln>
                <a:solidFill>
                  <a:srgbClr val="000000"/>
                </a:solidFill>
                <a:effectLst/>
                <a:uLnTx/>
                <a:uFillTx/>
                <a:latin typeface="Arial" pitchFamily="34" charset="0"/>
                <a:ea typeface="+mn-ea"/>
                <a:cs typeface="+mn-cs"/>
              </a:rPr>
              <a:t>Estonian Song Celebration . . .</a:t>
            </a:r>
          </a:p>
        </p:txBody>
      </p:sp>
    </p:spTree>
    <p:extLst>
      <p:ext uri="{BB962C8B-B14F-4D97-AF65-F5344CB8AC3E}">
        <p14:creationId xmlns:p14="http://schemas.microsoft.com/office/powerpoint/2010/main" val="1036274181"/>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subTitle" idx="4294967295"/>
          </p:nvPr>
        </p:nvSpPr>
        <p:spPr>
          <a:xfrm>
            <a:off x="871590" y="1935163"/>
            <a:ext cx="7343775" cy="931730"/>
          </a:xfrm>
        </p:spPr>
        <p:txBody>
          <a:bodyPr>
            <a:spAutoFit/>
          </a:bodyPr>
          <a:lstStyle/>
          <a:p>
            <a:pPr marL="0" indent="0" eaLnBrk="1" hangingPunct="1">
              <a:lnSpc>
                <a:spcPct val="140000"/>
              </a:lnSpc>
              <a:tabLst>
                <a:tab pos="0" algn="l"/>
              </a:tabLst>
              <a:defRPr/>
            </a:pPr>
            <a:r>
              <a:rPr lang="en-US" sz="4400" b="1" dirty="0">
                <a:solidFill>
                  <a:schemeClr val="accent5">
                    <a:lumMod val="90000"/>
                  </a:schemeClr>
                </a:solidFill>
              </a:rPr>
              <a:t> comparative method</a:t>
            </a:r>
          </a:p>
        </p:txBody>
      </p:sp>
      <p:sp>
        <p:nvSpPr>
          <p:cNvPr id="59395" name="Text Box 4"/>
          <p:cNvSpPr txBox="1">
            <a:spLocks noChangeArrowheads="1"/>
          </p:cNvSpPr>
          <p:nvPr/>
        </p:nvSpPr>
        <p:spPr bwMode="auto">
          <a:xfrm>
            <a:off x="433335" y="3653519"/>
            <a:ext cx="8299474" cy="2308324"/>
          </a:xfrm>
          <a:prstGeom prst="rect">
            <a:avLst/>
          </a:prstGeom>
          <a:noFill/>
          <a:ln w="28575">
            <a:noFill/>
            <a:miter lim="800000"/>
            <a:headEnd/>
            <a:tailEnd/>
          </a:ln>
        </p:spPr>
        <p:txBody>
          <a:bodyPr wrap="square">
            <a:spAutoFit/>
          </a:bodyPr>
          <a:lstStyle/>
          <a:p>
            <a:pPr marL="739775" marR="0" lvl="0" indent="-739775" algn="ctr" defTabSz="914400" rtl="0" eaLnBrk="1" fontAlgn="base" latinLnBrk="0" hangingPunct="1">
              <a:lnSpc>
                <a:spcPct val="100000"/>
              </a:lnSpc>
              <a:spcBef>
                <a:spcPct val="0"/>
              </a:spcBef>
              <a:spcAft>
                <a:spcPct val="0"/>
              </a:spcAft>
              <a:buClrTx/>
              <a:buSzTx/>
              <a:buFontTx/>
              <a:buNone/>
              <a:tabLst>
                <a:tab pos="623888" algn="l"/>
              </a:tabLst>
              <a:defRPr/>
            </a:pP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We’ll have a look at</a:t>
            </a:r>
          </a:p>
          <a:p>
            <a:pPr marL="739775" marR="0" lvl="0" indent="-739775" algn="ctr" defTabSz="914400" rtl="0" eaLnBrk="1" fontAlgn="base" latinLnBrk="0" hangingPunct="1">
              <a:lnSpc>
                <a:spcPct val="100000"/>
              </a:lnSpc>
              <a:spcBef>
                <a:spcPct val="0"/>
              </a:spcBef>
              <a:spcAft>
                <a:spcPct val="0"/>
              </a:spcAft>
              <a:buClrTx/>
              <a:buSzTx/>
              <a:buFontTx/>
              <a:buNone/>
              <a:tabLst>
                <a:tab pos="623888" algn="l"/>
              </a:tabLst>
              <a:defRPr/>
            </a:pP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 few </a:t>
            </a:r>
            <a:r>
              <a:rPr kumimoji="0" lang="en-US" sz="3600" b="1" i="0" u="none" strike="noStrike" kern="1200" cap="none" spc="0" normalizeH="0" baseline="0" noProof="0" dirty="0">
                <a:ln>
                  <a:noFill/>
                </a:ln>
                <a:solidFill>
                  <a:srgbClr val="FF0000"/>
                </a:solidFill>
                <a:effectLst/>
                <a:uLnTx/>
                <a:uFillTx/>
                <a:latin typeface="Arial" pitchFamily="34" charset="0"/>
                <a:ea typeface="+mn-ea"/>
                <a:cs typeface="+mn-cs"/>
              </a:rPr>
              <a:t>Commonwealth Nations </a:t>
            </a:r>
          </a:p>
          <a:p>
            <a:pPr marL="739775" marR="0" lvl="0" indent="-739775" algn="ctr" defTabSz="914400" rtl="0" eaLnBrk="1" fontAlgn="base" latinLnBrk="0" hangingPunct="1">
              <a:lnSpc>
                <a:spcPct val="100000"/>
              </a:lnSpc>
              <a:spcBef>
                <a:spcPct val="0"/>
              </a:spcBef>
              <a:spcAft>
                <a:spcPct val="0"/>
              </a:spcAft>
              <a:buClrTx/>
              <a:buSzTx/>
              <a:buFontTx/>
              <a:buNone/>
              <a:tabLst>
                <a:tab pos="623888" algn="l"/>
              </a:tabLst>
              <a:defRPr/>
            </a:pP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a:t>
            </a:r>
            <a:r>
              <a:rPr kumimoji="0" lang="en-US" sz="3600" b="1" i="0" u="none" strike="noStrike" kern="1200" cap="none" spc="0" normalizeH="0" baseline="0" noProof="0" dirty="0" err="1">
                <a:ln>
                  <a:noFill/>
                </a:ln>
                <a:solidFill>
                  <a:srgbClr val="000000"/>
                </a:solidFill>
                <a:effectLst/>
                <a:uLnTx/>
                <a:uFillTx/>
                <a:latin typeface="Arial" pitchFamily="34" charset="0"/>
                <a:ea typeface="+mn-ea"/>
                <a:cs typeface="+mn-cs"/>
              </a:rPr>
              <a:t>fka</a:t>
            </a: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 the British Commonwealth)</a:t>
            </a:r>
          </a:p>
          <a:p>
            <a:pPr marL="739775" marR="0" lvl="0" indent="-739775" algn="ctr" defTabSz="914400" rtl="0" eaLnBrk="1" fontAlgn="base" latinLnBrk="0" hangingPunct="1">
              <a:lnSpc>
                <a:spcPct val="100000"/>
              </a:lnSpc>
              <a:spcBef>
                <a:spcPct val="0"/>
              </a:spcBef>
              <a:spcAft>
                <a:spcPct val="0"/>
              </a:spcAft>
              <a:buClrTx/>
              <a:buSzTx/>
              <a:buFontTx/>
              <a:buNone/>
              <a:tabLst>
                <a:tab pos="623888" algn="l"/>
              </a:tabLst>
              <a:defRPr/>
            </a:pPr>
            <a:r>
              <a:rPr kumimoji="0" lang="en-US" sz="3600" b="1" i="0" u="none" strike="noStrike" kern="1200" cap="none" spc="0" normalizeH="0" baseline="0" noProof="0" dirty="0">
                <a:ln>
                  <a:noFill/>
                </a:ln>
                <a:solidFill>
                  <a:srgbClr val="000000"/>
                </a:solidFill>
                <a:effectLst/>
                <a:uLnTx/>
                <a:uFillTx/>
                <a:latin typeface="Arial" pitchFamily="34" charset="0"/>
                <a:ea typeface="+mn-ea"/>
                <a:cs typeface="+mn-cs"/>
              </a:rPr>
              <a:t>of the former British Empire . . .</a:t>
            </a:r>
          </a:p>
        </p:txBody>
      </p:sp>
      <p:sp>
        <p:nvSpPr>
          <p:cNvPr id="59397" name="Rectangle 2"/>
          <p:cNvSpPr txBox="1">
            <a:spLocks noChangeArrowheads="1"/>
          </p:cNvSpPr>
          <p:nvPr/>
        </p:nvSpPr>
        <p:spPr bwMode="auto">
          <a:xfrm>
            <a:off x="457200" y="855663"/>
            <a:ext cx="8229600" cy="1143000"/>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a:ln>
                  <a:noFill/>
                </a:ln>
                <a:solidFill>
                  <a:srgbClr val="BADDE1"/>
                </a:solidFill>
                <a:effectLst/>
                <a:uLnTx/>
                <a:uFillTx/>
                <a:latin typeface="Arial" pitchFamily="34" charset="0"/>
                <a:ea typeface="+mn-ea"/>
                <a:cs typeface="+mn-cs"/>
              </a:rPr>
              <a:t>Main Characteristics</a:t>
            </a:r>
          </a:p>
        </p:txBody>
      </p:sp>
    </p:spTree>
    <p:extLst>
      <p:ext uri="{BB962C8B-B14F-4D97-AF65-F5344CB8AC3E}">
        <p14:creationId xmlns:p14="http://schemas.microsoft.com/office/powerpoint/2010/main" val="2062278955"/>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878FA2"/>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016"/>
            <a:ext cx="9144000" cy="56837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2"/>
          <p:cNvSpPr txBox="1">
            <a:spLocks noChangeArrowheads="1"/>
          </p:cNvSpPr>
          <p:nvPr/>
        </p:nvSpPr>
        <p:spPr bwMode="auto">
          <a:xfrm>
            <a:off x="739260" y="6310730"/>
            <a:ext cx="7679638" cy="46166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visit China and Malaysia . . .</a:t>
            </a:r>
            <a:endParaRPr kumimoji="0" lang="en-US" sz="40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10059990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a:solidFill>
                  <a:srgbClr val="000000"/>
                </a:solidFill>
              </a:rPr>
              <a:t>1.	</a:t>
            </a:r>
            <a:r>
              <a:rPr lang="en-US" sz="2400" dirty="0"/>
              <a:t>the</a:t>
            </a:r>
            <a:r>
              <a:rPr lang="en-US" dirty="0"/>
              <a:t> </a:t>
            </a:r>
            <a:r>
              <a:rPr lang="en-US" b="1" dirty="0"/>
              <a:t>four fields </a:t>
            </a:r>
            <a:r>
              <a:rPr lang="en-US" sz="2400" dirty="0"/>
              <a:t>of general anthropology</a:t>
            </a:r>
            <a:endParaRPr lang="en-US" b="1" dirty="0">
              <a:solidFill>
                <a:srgbClr val="000000"/>
              </a:solidFill>
            </a:endParaRPr>
          </a:p>
          <a:p>
            <a:pPr eaLnBrk="1" hangingPunct="1">
              <a:lnSpc>
                <a:spcPct val="0"/>
              </a:lnSpc>
              <a:buFont typeface="Wingdings" pitchFamily="2" charset="2"/>
              <a:buNone/>
              <a:tabLst>
                <a:tab pos="0" algn="l"/>
              </a:tabLst>
            </a:pPr>
            <a:endParaRPr lang="en-US" b="1" dirty="0">
              <a:solidFill>
                <a:srgbClr val="000000"/>
              </a:solidFill>
            </a:endParaRPr>
          </a:p>
          <a:p>
            <a:pPr marL="457200" indent="-457200" eaLnBrk="1" hangingPunct="1">
              <a:buAutoNum type="arabicPeriod" startAt="2"/>
              <a:tabLst>
                <a:tab pos="0" algn="l"/>
              </a:tabLst>
            </a:pPr>
            <a:r>
              <a:rPr lang="en-US" b="1" dirty="0"/>
              <a:t>culture </a:t>
            </a:r>
            <a:r>
              <a:rPr lang="en-US" sz="2000" dirty="0"/>
              <a:t>as a primary concept</a:t>
            </a:r>
            <a:endParaRPr lang="en-US" dirty="0"/>
          </a:p>
          <a:p>
            <a:pPr marL="457200" indent="-457200" eaLnBrk="1" hangingPunct="1">
              <a:buAutoNum type="arabicPeriod" startAt="2"/>
              <a:tabLst>
                <a:tab pos="0" algn="l"/>
                <a:tab pos="457200" algn="l"/>
              </a:tabLst>
            </a:pPr>
            <a:r>
              <a:rPr lang="en-US" b="1" dirty="0"/>
              <a:t>comparative method</a:t>
            </a:r>
            <a:r>
              <a:rPr lang="en-US" dirty="0"/>
              <a:t> </a:t>
            </a:r>
            <a:r>
              <a:rPr lang="en-US" sz="2400" dirty="0"/>
              <a:t>as major approach</a:t>
            </a:r>
            <a:endParaRPr lang="en-US" dirty="0"/>
          </a:p>
          <a:p>
            <a:pPr marL="457200" indent="-457200" eaLnBrk="1" hangingPunct="1">
              <a:buAutoNum type="arabicPeriod" startAt="2"/>
              <a:tabLst>
                <a:tab pos="0" algn="l"/>
              </a:tabLst>
            </a:pPr>
            <a:r>
              <a:rPr lang="en-US" b="1" dirty="0"/>
              <a:t>holism</a:t>
            </a:r>
            <a:r>
              <a:rPr lang="en-US" dirty="0"/>
              <a:t> </a:t>
            </a:r>
            <a:r>
              <a:rPr lang="en-US" sz="2400" dirty="0"/>
              <a:t>as a primary theoretical goal</a:t>
            </a:r>
            <a:endParaRPr lang="en-US" dirty="0"/>
          </a:p>
          <a:p>
            <a:pPr marL="457200" indent="-457200" eaLnBrk="1" hangingPunct="1">
              <a:buAutoNum type="arabicPeriod" startAt="2"/>
              <a:tabLst>
                <a:tab pos="457200" algn="l"/>
              </a:tabLst>
            </a:pPr>
            <a:r>
              <a:rPr lang="en-US" b="1" dirty="0"/>
              <a:t>fieldwork</a:t>
            </a:r>
            <a:r>
              <a:rPr lang="en-US" dirty="0"/>
              <a:t> </a:t>
            </a:r>
            <a:r>
              <a:rPr lang="en-US" sz="2400" dirty="0"/>
              <a:t>as a primary research technique</a:t>
            </a:r>
            <a:endParaRPr lang="en-US" b="1" dirty="0">
              <a:solidFill>
                <a:srgbClr val="00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of</a:t>
            </a:r>
            <a:r>
              <a:rPr kumimoji="0" lang="en-US" sz="2400" b="1" i="0" u="none" strike="noStrike" kern="1200" cap="none" spc="0" normalizeH="0" baseline="30000" noProof="0" dirty="0" err="1">
                <a:ln>
                  <a:noFill/>
                </a:ln>
                <a:solidFill>
                  <a:srgbClr val="000000"/>
                </a:solidFill>
                <a:effectLst/>
                <a:uLnTx/>
                <a:uFillTx/>
                <a:latin typeface="Arial" pitchFamily="34" charset="0"/>
                <a:ea typeface="+mn-ea"/>
                <a:cs typeface="Arial" panose="020B0604020202020204" pitchFamily="34" charset="0"/>
              </a:rPr>
              <a:t>˄</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rot="20797098">
            <a:off x="4635030" y="1454863"/>
            <a:ext cx="191590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American</a:t>
            </a:r>
            <a:endParaRPr kumimoji="0" lang="en-US" sz="4400" b="0"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endParaRPr>
          </a:p>
        </p:txBody>
      </p:sp>
    </p:spTree>
    <p:extLst>
      <p:ext uri="{BB962C8B-B14F-4D97-AF65-F5344CB8AC3E}">
        <p14:creationId xmlns:p14="http://schemas.microsoft.com/office/powerpoint/2010/main" val="232715751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51202" name="Picture 2" descr="Ganges: River to Heav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61" y="-137759"/>
            <a:ext cx="8801077" cy="6845282"/>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2"/>
          <p:cNvSpPr txBox="1">
            <a:spLocks noChangeArrowheads="1"/>
          </p:cNvSpPr>
          <p:nvPr/>
        </p:nvSpPr>
        <p:spPr bwMode="auto">
          <a:xfrm>
            <a:off x="1406305" y="503488"/>
            <a:ext cx="6301725" cy="646331"/>
          </a:xfrm>
          <a:prstGeom prst="rect">
            <a:avLst/>
          </a:prstGeom>
          <a:solidFill>
            <a:schemeClr val="bg1"/>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rPr>
              <a:t>. . . and India . . .</a:t>
            </a:r>
            <a:endParaRPr kumimoji="0" lang="en-US" sz="4400" b="0" i="0" u="none" strike="noStrike" kern="1200" cap="none" spc="0" normalizeH="0" baseline="0" noProof="0" dirty="0">
              <a:ln>
                <a:noFill/>
              </a:ln>
              <a:solidFill>
                <a:srgbClr val="333399"/>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276453265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58"/>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00789"/>
            <a:ext cx="9144000" cy="5143500"/>
          </a:xfrm>
          <a:prstGeom prst="rect">
            <a:avLst/>
          </a:prstGeom>
        </p:spPr>
      </p:pic>
      <p:sp>
        <p:nvSpPr>
          <p:cNvPr id="6" name="Text Box 2"/>
          <p:cNvSpPr txBox="1">
            <a:spLocks noChangeArrowheads="1"/>
          </p:cNvSpPr>
          <p:nvPr/>
        </p:nvSpPr>
        <p:spPr bwMode="auto">
          <a:xfrm>
            <a:off x="1" y="2979227"/>
            <a:ext cx="9144000" cy="2554545"/>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we’ll visit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native cultural reformers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in </a:t>
            </a:r>
            <a:r>
              <a:rPr kumimoji="0" lang="en-US" sz="60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Australia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1430808337"/>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1427" name="Text Box 4"/>
          <p:cNvSpPr txBox="1">
            <a:spLocks noChangeArrowheads="1"/>
          </p:cNvSpPr>
          <p:nvPr/>
        </p:nvSpPr>
        <p:spPr bwMode="auto">
          <a:xfrm>
            <a:off x="6207541" y="2587122"/>
            <a:ext cx="184731" cy="769441"/>
          </a:xfrm>
          <a:prstGeom prst="rect">
            <a:avLst/>
          </a:prstGeom>
          <a:noFill/>
          <a:ln w="9525">
            <a:noFill/>
            <a:miter lim="800000"/>
            <a:headEnd/>
            <a:tailEnd/>
          </a:ln>
        </p:spPr>
        <p:txBody>
          <a:bodyPr wrap="none"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en-US" sz="4400" b="0" i="1" u="none" strike="noStrike" kern="1200" cap="none" spc="0" normalizeH="0" baseline="0" noProof="0">
              <a:ln>
                <a:noFill/>
              </a:ln>
              <a:solidFill>
                <a:srgbClr val="FF0000"/>
              </a:solidFill>
              <a:effectLst/>
              <a:uLnTx/>
              <a:uFillTx/>
              <a:latin typeface="Arial" charset="0"/>
              <a:ea typeface="+mn-ea"/>
              <a:cs typeface="+mn-cs"/>
            </a:endParaRPr>
          </a:p>
        </p:txBody>
      </p:sp>
      <p:pic>
        <p:nvPicPr>
          <p:cNvPr id="4" name="Picture 3" descr="A group of people scuba diving&#10;&#10;Description automatically generated with medium confidence">
            <a:extLst>
              <a:ext uri="{FF2B5EF4-FFF2-40B4-BE49-F238E27FC236}">
                <a16:creationId xmlns:a16="http://schemas.microsoft.com/office/drawing/2014/main" id="{6B5AC961-D937-4570-9276-D4732A457F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091391"/>
            <a:ext cx="9144000" cy="4852294"/>
          </a:xfrm>
          <a:prstGeom prst="rect">
            <a:avLst/>
          </a:prstGeom>
        </p:spPr>
      </p:pic>
      <p:sp>
        <p:nvSpPr>
          <p:cNvPr id="9" name="Text Box 2">
            <a:extLst>
              <a:ext uri="{FF2B5EF4-FFF2-40B4-BE49-F238E27FC236}">
                <a16:creationId xmlns:a16="http://schemas.microsoft.com/office/drawing/2014/main" id="{E395BB81-3B8C-4E9F-B476-DBFB1B9B107A}"/>
              </a:ext>
            </a:extLst>
          </p:cNvPr>
          <p:cNvSpPr txBox="1">
            <a:spLocks noChangeArrowheads="1"/>
          </p:cNvSpPr>
          <p:nvPr/>
        </p:nvSpPr>
        <p:spPr bwMode="auto">
          <a:xfrm>
            <a:off x="267860" y="5426663"/>
            <a:ext cx="8698339" cy="1138773"/>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 </a:t>
            </a:r>
            <a:r>
              <a:rPr kumimoji="0" lang="en-US" sz="36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 and we’ll check out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i="1" dirty="0">
                <a:solidFill>
                  <a:srgbClr val="FFFFFF"/>
                </a:solidFill>
                <a:effectLst>
                  <a:outerShdw blurRad="50800" dist="38100" dir="2700000" algn="tl" rotWithShape="0">
                    <a:prstClr val="black">
                      <a:alpha val="40000"/>
                    </a:prstClr>
                  </a:outerShdw>
                </a:effectLst>
                <a:latin typeface="Arial" charset="0"/>
              </a:rPr>
              <a:t>T</a:t>
            </a:r>
            <a:r>
              <a:rPr kumimoji="0" lang="en-US" sz="3200" b="1" i="1"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rPr>
              <a:t>he Caribbean with Simon Reeve</a:t>
            </a:r>
            <a:endParaRPr kumimoji="0" lang="en-US" sz="1100" b="0"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mn-ea"/>
              <a:cs typeface="+mn-cs"/>
            </a:endParaRPr>
          </a:p>
        </p:txBody>
      </p:sp>
    </p:spTree>
    <p:extLst>
      <p:ext uri="{BB962C8B-B14F-4D97-AF65-F5344CB8AC3E}">
        <p14:creationId xmlns:p14="http://schemas.microsoft.com/office/powerpoint/2010/main" val="357450061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788895" y="447318"/>
            <a:ext cx="7570321" cy="5974521"/>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200" b="1" i="0" u="none" strike="noStrike" kern="1200" cap="none" spc="0" normalizeH="0" baseline="0" noProof="0" dirty="0">
                <a:ln>
                  <a:noFill/>
                </a:ln>
                <a:solidFill>
                  <a:srgbClr val="FFFFFF"/>
                </a:solidFill>
                <a:effectLst/>
                <a:uLnTx/>
                <a:uFillTx/>
                <a:latin typeface="Arial" charset="0"/>
                <a:ea typeface="+mn-ea"/>
                <a:cs typeface="+mn-cs"/>
              </a:rPr>
              <a:t>And as I mentioned earlier and in the “An Important Note on Videos and Visual Anthropology,” we would LOVE to take you along with us around the world, but the next best thing we can do is bring the world to you in the form of films and videos.  </a:t>
            </a:r>
          </a:p>
          <a:p>
            <a:pPr marL="0" marR="0" lvl="0" indent="0" algn="ctr" defTabSz="914400" rtl="0" eaLnBrk="0" fontAlgn="base" latinLnBrk="0" hangingPunct="0">
              <a:lnSpc>
                <a:spcPct val="150000"/>
              </a:lnSpc>
              <a:spcBef>
                <a:spcPct val="0"/>
              </a:spcBef>
              <a:spcAft>
                <a:spcPts val="500"/>
              </a:spcAft>
              <a:buClrTx/>
              <a:buSzTx/>
              <a:buFontTx/>
              <a:buNone/>
              <a:tabLst/>
              <a:defRPr/>
            </a:pPr>
            <a:r>
              <a:rPr kumimoji="1" lang="en-US" sz="3200" b="1" i="0" u="none" strike="noStrike" kern="1200" cap="none" spc="0" normalizeH="0" baseline="0" noProof="0" dirty="0">
                <a:ln>
                  <a:noFill/>
                </a:ln>
                <a:solidFill>
                  <a:srgbClr val="FFFFFF"/>
                </a:solidFill>
                <a:effectLst/>
                <a:uLnTx/>
                <a:uFillTx/>
                <a:latin typeface="Arial" charset="0"/>
                <a:ea typeface="+mn-ea"/>
                <a:cs typeface="+mn-cs"/>
              </a:rPr>
              <a:t>And we’ll do a lot of that.</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34869"/>
            <a:ext cx="8195733" cy="4879862"/>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(but one can always sign up for one or more study abroad experiences).</a:t>
            </a:r>
          </a:p>
        </p:txBody>
      </p:sp>
    </p:spTree>
    <p:extLst>
      <p:ext uri="{BB962C8B-B14F-4D97-AF65-F5344CB8AC3E}">
        <p14:creationId xmlns:p14="http://schemas.microsoft.com/office/powerpoint/2010/main" val="3169282518"/>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34869"/>
            <a:ext cx="8195733" cy="4879862"/>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lumMod val="50000"/>
                  </a:srgbClr>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000000"/>
                </a:solidFill>
                <a:effectLst/>
                <a:uLnTx/>
                <a:uFillTx/>
                <a:latin typeface="Arial" charset="0"/>
                <a:ea typeface="+mn-ea"/>
                <a:cs typeface="+mn-cs"/>
              </a:rPr>
              <a:t>(but one can always sign up for one or more study abroad experiences).</a:t>
            </a:r>
          </a:p>
        </p:txBody>
      </p:sp>
    </p:spTree>
    <p:extLst>
      <p:ext uri="{BB962C8B-B14F-4D97-AF65-F5344CB8AC3E}">
        <p14:creationId xmlns:p14="http://schemas.microsoft.com/office/powerpoint/2010/main" val="2878177945"/>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914653"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3" name="AutoShape 3"/>
          <p:cNvSpPr>
            <a:spLocks noChangeArrowheads="1"/>
          </p:cNvSpPr>
          <p:nvPr/>
        </p:nvSpPr>
        <p:spPr bwMode="auto">
          <a:xfrm>
            <a:off x="2533653" y="3876056"/>
            <a:ext cx="1795463" cy="672525"/>
          </a:xfrm>
          <a:prstGeom prst="leftArrow">
            <a:avLst>
              <a:gd name="adj1" fmla="val 50000"/>
              <a:gd name="adj2" fmla="val 40278"/>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4" name="AutoShape 4"/>
          <p:cNvSpPr>
            <a:spLocks noChangeArrowheads="1"/>
          </p:cNvSpPr>
          <p:nvPr/>
        </p:nvSpPr>
        <p:spPr bwMode="auto">
          <a:xfrm flipV="1">
            <a:off x="1847852" y="4697323"/>
            <a:ext cx="976313" cy="672525"/>
          </a:xfrm>
          <a:prstGeom prst="leftArrow">
            <a:avLst>
              <a:gd name="adj1" fmla="val 50000"/>
              <a:gd name="adj2" fmla="val 25000"/>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5" name="AutoShape 5"/>
          <p:cNvSpPr>
            <a:spLocks noChangeArrowheads="1"/>
          </p:cNvSpPr>
          <p:nvPr/>
        </p:nvSpPr>
        <p:spPr bwMode="auto">
          <a:xfrm>
            <a:off x="1847852" y="6212812"/>
            <a:ext cx="976313" cy="672525"/>
          </a:xfrm>
          <a:prstGeom prst="leftArrow">
            <a:avLst>
              <a:gd name="adj1" fmla="val 50000"/>
              <a:gd name="adj2" fmla="val 50245"/>
            </a:avLst>
          </a:prstGeom>
          <a:noFill/>
          <a:ln w="9525">
            <a:noFill/>
            <a:miter lim="800000"/>
            <a:headEnd/>
            <a:tailEnd/>
          </a:ln>
        </p:spPr>
        <p:txBody>
          <a:bodyPr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6" name="AutoShape 6"/>
          <p:cNvSpPr>
            <a:spLocks noChangeArrowheads="1"/>
          </p:cNvSpPr>
          <p:nvPr/>
        </p:nvSpPr>
        <p:spPr bwMode="auto">
          <a:xfrm>
            <a:off x="2495550" y="44687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7" name="AutoShape 7"/>
          <p:cNvSpPr>
            <a:spLocks noChangeArrowheads="1"/>
          </p:cNvSpPr>
          <p:nvPr/>
        </p:nvSpPr>
        <p:spPr bwMode="auto">
          <a:xfrm>
            <a:off x="3181350" y="4824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8" name="AutoShape 8"/>
          <p:cNvSpPr>
            <a:spLocks noChangeArrowheads="1"/>
          </p:cNvSpPr>
          <p:nvPr/>
        </p:nvSpPr>
        <p:spPr bwMode="auto">
          <a:xfrm>
            <a:off x="3238501" y="5078323"/>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30729" name="AutoShape 9"/>
          <p:cNvSpPr>
            <a:spLocks noChangeArrowheads="1"/>
          </p:cNvSpPr>
          <p:nvPr/>
        </p:nvSpPr>
        <p:spPr bwMode="auto">
          <a:xfrm>
            <a:off x="2724150" y="5112190"/>
            <a:ext cx="245474" cy="672525"/>
          </a:xfrm>
          <a:prstGeom prst="leftArrow">
            <a:avLst>
              <a:gd name="adj1" fmla="val 50000"/>
              <a:gd name="adj2" fmla="val 50245"/>
            </a:avLst>
          </a:prstGeom>
          <a:noFill/>
          <a:ln w="9525">
            <a:noFill/>
            <a:miter lim="800000"/>
            <a:headEnd/>
            <a:tailEnd/>
          </a:ln>
        </p:spPr>
        <p:txBody>
          <a:bodyPr wrap="none" anchor="ctr">
            <a:spAutoFit/>
          </a:bodyPr>
          <a:lstStyle/>
          <a:p>
            <a:pPr marL="0" marR="0" lvl="0" indent="0" algn="l" defTabSz="81281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1" name="Rectangle 3"/>
          <p:cNvSpPr>
            <a:spLocks noChangeArrowheads="1"/>
          </p:cNvSpPr>
          <p:nvPr/>
        </p:nvSpPr>
        <p:spPr bwMode="auto">
          <a:xfrm>
            <a:off x="508000" y="1242724"/>
            <a:ext cx="8195733" cy="4660956"/>
          </a:xfrm>
          <a:prstGeom prst="rect">
            <a:avLst/>
          </a:prstGeom>
          <a:noFill/>
          <a:ln w="28575">
            <a:noFill/>
            <a:miter lim="800000"/>
            <a:headEnd/>
            <a:tailEnd/>
          </a:ln>
        </p:spPr>
        <p:txBody>
          <a:bodyPr wrap="square" anchor="ctr">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4267" b="1" i="0" u="none" strike="noStrike" kern="1200" cap="none" spc="0" normalizeH="0" baseline="0" noProof="0" dirty="0">
                <a:ln>
                  <a:noFill/>
                </a:ln>
                <a:solidFill>
                  <a:srgbClr val="FFFFFF">
                    <a:lumMod val="50000"/>
                  </a:srgbClr>
                </a:solidFill>
                <a:effectLst/>
                <a:uLnTx/>
                <a:uFillTx/>
                <a:latin typeface="Arial" charset="0"/>
                <a:ea typeface="+mn-ea"/>
                <a:cs typeface="+mn-cs"/>
              </a:rPr>
              <a:t>So films and videos make up a very large part of this class . . .</a:t>
            </a:r>
          </a:p>
          <a:p>
            <a:pPr marL="0" marR="0" lvl="0" indent="0" algn="ctr" defTabSz="812810" rtl="0" eaLnBrk="0" fontAlgn="base" latinLnBrk="0" hangingPunct="0">
              <a:lnSpc>
                <a:spcPct val="150000"/>
              </a:lnSpc>
              <a:spcBef>
                <a:spcPct val="0"/>
              </a:spcBef>
              <a:spcAft>
                <a:spcPct val="0"/>
              </a:spcAft>
              <a:buClrTx/>
              <a:buSzTx/>
              <a:buFontTx/>
              <a:buNone/>
              <a:tabLst/>
              <a:defRPr/>
            </a:pPr>
            <a:endParaRPr kumimoji="1" lang="en-US" sz="1778" b="1" i="0" u="none" strike="noStrike" kern="1200" cap="none" spc="0" normalizeH="0" baseline="0" noProof="0" dirty="0">
              <a:ln>
                <a:noFill/>
              </a:ln>
              <a:solidFill>
                <a:srgbClr val="FFFFFF">
                  <a:lumMod val="50000"/>
                </a:srgbClr>
              </a:solidFill>
              <a:effectLst/>
              <a:uLnTx/>
              <a:uFillTx/>
              <a:latin typeface="Arial" charset="0"/>
              <a:ea typeface="+mn-ea"/>
              <a:cs typeface="+mn-cs"/>
            </a:endParaRP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lumMod val="50000"/>
                  </a:srgbClr>
                </a:solidFill>
                <a:effectLst/>
                <a:uLnTx/>
                <a:uFillTx/>
                <a:latin typeface="Arial" charset="0"/>
                <a:ea typeface="+mn-ea"/>
                <a:cs typeface="+mn-cs"/>
              </a:rPr>
              <a:t>In the best of all possible worlds, we would head off to the countries and cultures and meet and talk with the people.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844" b="1" i="0" u="none" strike="noStrike" kern="1200" cap="none" spc="0" normalizeH="0" baseline="0" noProof="0" dirty="0">
                <a:ln>
                  <a:noFill/>
                </a:ln>
                <a:solidFill>
                  <a:srgbClr val="FFFFFF"/>
                </a:solidFill>
                <a:effectLst/>
                <a:uLnTx/>
                <a:uFillTx/>
                <a:latin typeface="Arial" charset="0"/>
                <a:ea typeface="+mn-ea"/>
                <a:cs typeface="+mn-cs"/>
              </a:rPr>
              <a:t>That is simply not practical for this class </a:t>
            </a:r>
          </a:p>
          <a:p>
            <a:pPr marL="0" marR="0" lvl="0" indent="0" algn="ctr" defTabSz="812810" rtl="0" eaLnBrk="0" fontAlgn="base" latinLnBrk="0" hangingPunct="0">
              <a:lnSpc>
                <a:spcPct val="100000"/>
              </a:lnSpc>
              <a:spcBef>
                <a:spcPct val="0"/>
              </a:spcBef>
              <a:spcAft>
                <a:spcPct val="0"/>
              </a:spcAft>
              <a:buClrTx/>
              <a:buSzTx/>
              <a:buFontTx/>
              <a:buNone/>
              <a:tabLst/>
              <a:defRPr/>
            </a:pPr>
            <a:r>
              <a:rPr kumimoji="1" lang="en-US" sz="2133" b="0" i="0" u="none" strike="noStrike" kern="1200" cap="none" spc="0" normalizeH="0" baseline="0" noProof="0" dirty="0">
                <a:ln>
                  <a:noFill/>
                </a:ln>
                <a:solidFill>
                  <a:srgbClr val="FFFFFF"/>
                </a:solidFill>
                <a:effectLst/>
                <a:uLnTx/>
                <a:uFillTx/>
                <a:latin typeface="Arial" charset="0"/>
                <a:ea typeface="+mn-ea"/>
                <a:cs typeface="+mn-cs"/>
              </a:rPr>
              <a:t>(but one can always sign up for one or more study abroad experiences).</a:t>
            </a:r>
            <a:endParaRPr kumimoji="1" lang="en-US" sz="2844"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082518555"/>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23950" y="2621980"/>
            <a:ext cx="6908800" cy="2862322"/>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6000" b="1" i="0" u="none" strike="noStrike" kern="1200" cap="none" spc="0" normalizeH="0" baseline="0" noProof="0" dirty="0">
                <a:ln>
                  <a:noFill/>
                </a:ln>
                <a:solidFill>
                  <a:srgbClr val="FFFFFF"/>
                </a:solidFill>
                <a:effectLst/>
                <a:uLnTx/>
                <a:uFillTx/>
                <a:latin typeface="Arial" charset="0"/>
                <a:ea typeface="+mn-ea"/>
                <a:cs typeface="+mn-cs"/>
              </a:rPr>
              <a:t>Main Characteristics in a Nutshell</a:t>
            </a:r>
            <a:endParaRPr kumimoji="1" lang="en-US" sz="7200" b="1"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Text Box 4">
            <a:extLst>
              <a:ext uri="{FF2B5EF4-FFF2-40B4-BE49-F238E27FC236}">
                <a16:creationId xmlns:a16="http://schemas.microsoft.com/office/drawing/2014/main" id="{E864582F-B9D6-B3BF-3AA1-384C42FF7F11}"/>
              </a:ext>
            </a:extLst>
          </p:cNvPr>
          <p:cNvSpPr txBox="1">
            <a:spLocks noChangeArrowheads="1"/>
          </p:cNvSpPr>
          <p:nvPr/>
        </p:nvSpPr>
        <p:spPr bwMode="auto">
          <a:xfrm>
            <a:off x="3713965" y="946363"/>
            <a:ext cx="1746820" cy="639534"/>
          </a:xfrm>
          <a:prstGeom prst="rect">
            <a:avLst/>
          </a:prstGeom>
          <a:solidFill>
            <a:srgbClr val="FFFF00"/>
          </a:solidFill>
          <a:ln w="76200">
            <a:solidFill>
              <a:srgbClr val="790019"/>
            </a:solidFill>
            <a:miter lim="800000"/>
            <a:headEnd/>
            <a:tailEnd/>
          </a:ln>
        </p:spPr>
        <p:txBody>
          <a:bodyPr wrap="square">
            <a:spAutoFit/>
          </a:bodyPr>
          <a:lstStyle/>
          <a:p>
            <a:pPr marL="0" marR="0" lvl="0" indent="0" algn="ctr" defTabSz="812810" rtl="0" eaLnBrk="0" fontAlgn="base" latinLnBrk="0" hangingPunct="0">
              <a:lnSpc>
                <a:spcPct val="100000"/>
              </a:lnSpc>
              <a:spcBef>
                <a:spcPct val="0"/>
              </a:spcBef>
              <a:spcAft>
                <a:spcPct val="0"/>
              </a:spcAft>
              <a:buClrTx/>
              <a:buSzTx/>
              <a:buFontTx/>
              <a:buNone/>
              <a:tabLst/>
              <a:defRPr/>
            </a:pPr>
            <a:r>
              <a:rPr kumimoji="0" lang="en-US" sz="3556" b="1" i="0" u="none" strike="noStrike" kern="1200" cap="none" spc="0" normalizeH="0" baseline="0" noProof="0" dirty="0">
                <a:ln>
                  <a:noFill/>
                </a:ln>
                <a:solidFill>
                  <a:srgbClr val="790019"/>
                </a:solidFill>
                <a:effectLst>
                  <a:outerShdw blurRad="50800" dist="38100" dir="2700000" algn="tl" rotWithShape="0">
                    <a:prstClr val="black">
                      <a:alpha val="40000"/>
                    </a:prstClr>
                  </a:outerShdw>
                </a:effectLst>
                <a:uLnTx/>
                <a:uFillTx/>
                <a:latin typeface="Arial" charset="0"/>
                <a:ea typeface="+mn-ea"/>
                <a:cs typeface="+mn-cs"/>
              </a:rPr>
              <a:t>REM</a:t>
            </a:r>
          </a:p>
        </p:txBody>
      </p:sp>
    </p:spTree>
    <p:extLst>
      <p:ext uri="{BB962C8B-B14F-4D97-AF65-F5344CB8AC3E}">
        <p14:creationId xmlns:p14="http://schemas.microsoft.com/office/powerpoint/2010/main" val="333803835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13242"/>
            <a:ext cx="7639045" cy="3592394"/>
          </a:xfrm>
        </p:spPr>
        <p:txBody>
          <a:bodyPr wrap="square">
            <a:spAutoFit/>
          </a:bodyPr>
          <a:lstStyle/>
          <a:p>
            <a:pPr marL="457200" indent="-457200" eaLnBrk="1" hangingPunct="1">
              <a:buNone/>
              <a:tabLst>
                <a:tab pos="457200" algn="l"/>
              </a:tabLst>
            </a:pPr>
            <a:r>
              <a:rPr lang="en-US" sz="2400" b="1" dirty="0"/>
              <a:t>1.	</a:t>
            </a:r>
            <a:r>
              <a:rPr lang="en-US" sz="1800" dirty="0"/>
              <a:t>the</a:t>
            </a:r>
            <a:r>
              <a:rPr lang="en-US" sz="2400" dirty="0"/>
              <a:t> </a:t>
            </a:r>
            <a:r>
              <a:rPr lang="en-US" sz="2400" b="1" dirty="0"/>
              <a:t>four fields </a:t>
            </a:r>
            <a:r>
              <a:rPr lang="en-US" sz="1800" dirty="0"/>
              <a:t>of general anthropology</a:t>
            </a:r>
            <a:endParaRPr lang="en-US" sz="2400" b="1" dirty="0"/>
          </a:p>
          <a:p>
            <a:pPr eaLnBrk="1" hangingPunct="1">
              <a:lnSpc>
                <a:spcPct val="0"/>
              </a:lnSpc>
              <a:buFont typeface="Wingdings" pitchFamily="2" charset="2"/>
              <a:buNone/>
              <a:tabLst>
                <a:tab pos="0" algn="l"/>
              </a:tabLst>
            </a:pPr>
            <a:endParaRPr lang="en-US" sz="2400" b="1" dirty="0"/>
          </a:p>
          <a:p>
            <a:pPr marL="457200" indent="-457200" eaLnBrk="1" hangingPunct="1">
              <a:buAutoNum type="arabicPeriod" startAt="2"/>
              <a:tabLst>
                <a:tab pos="0" algn="l"/>
              </a:tabLst>
            </a:pPr>
            <a:r>
              <a:rPr lang="en-US" sz="2400" b="1" dirty="0"/>
              <a:t>culture </a:t>
            </a:r>
            <a:r>
              <a:rPr lang="en-US" sz="1600" dirty="0"/>
              <a:t>as a primary concept</a:t>
            </a:r>
            <a:endParaRPr lang="en-US" sz="2400" dirty="0"/>
          </a:p>
          <a:p>
            <a:pPr marL="457200" indent="-457200" eaLnBrk="1" hangingPunct="1">
              <a:buAutoNum type="arabicPeriod" startAt="2"/>
              <a:tabLst>
                <a:tab pos="0" algn="l"/>
                <a:tab pos="457200" algn="l"/>
              </a:tabLst>
            </a:pPr>
            <a:r>
              <a:rPr lang="en-US" sz="2400" b="1" dirty="0"/>
              <a:t>comparative method</a:t>
            </a:r>
            <a:r>
              <a:rPr lang="en-US" sz="2400" dirty="0"/>
              <a:t> </a:t>
            </a:r>
            <a:r>
              <a:rPr lang="en-US" sz="1800" dirty="0"/>
              <a:t>as major approach</a:t>
            </a:r>
            <a:endParaRPr lang="en-US" sz="2400" dirty="0"/>
          </a:p>
          <a:p>
            <a:pPr marL="457200" indent="-457200" eaLnBrk="1" hangingPunct="1">
              <a:buAutoNum type="arabicPeriod" startAt="2"/>
              <a:tabLst>
                <a:tab pos="0" algn="l"/>
              </a:tabLst>
            </a:pPr>
            <a:r>
              <a:rPr lang="en-US" sz="2400" b="1" dirty="0"/>
              <a:t>holism</a:t>
            </a:r>
            <a:r>
              <a:rPr lang="en-US" sz="2400" dirty="0"/>
              <a:t> </a:t>
            </a:r>
            <a:r>
              <a:rPr lang="en-US" sz="1800" dirty="0"/>
              <a:t>as a primary theoretical goal</a:t>
            </a:r>
            <a:endParaRPr lang="en-US" sz="2400" dirty="0"/>
          </a:p>
          <a:p>
            <a:pPr marL="457200" indent="-457200" eaLnBrk="1" hangingPunct="1">
              <a:buAutoNum type="arabicPeriod" startAt="2"/>
              <a:tabLst>
                <a:tab pos="457200" algn="l"/>
              </a:tabLst>
            </a:pPr>
            <a:r>
              <a:rPr lang="en-US" sz="4000" b="1" dirty="0">
                <a:solidFill>
                  <a:srgbClr val="FF0000"/>
                </a:solidFill>
              </a:rPr>
              <a:t>fieldwork</a:t>
            </a:r>
            <a:r>
              <a:rPr lang="en-US" sz="4000" dirty="0">
                <a:solidFill>
                  <a:srgbClr val="000000"/>
                </a:solidFill>
              </a:rPr>
              <a:t> </a:t>
            </a:r>
            <a:br>
              <a:rPr lang="en-US" sz="4000" dirty="0">
                <a:solidFill>
                  <a:srgbClr val="000000"/>
                </a:solidFill>
              </a:rPr>
            </a:br>
            <a:r>
              <a:rPr lang="en-US" sz="2400" dirty="0">
                <a:solidFill>
                  <a:schemeClr val="bg1">
                    <a:lumMod val="85000"/>
                  </a:schemeClr>
                </a:solidFill>
              </a:rPr>
              <a:t>as a primary research technique -- </a:t>
            </a:r>
            <a:br>
              <a:rPr lang="en-US" sz="2400" dirty="0">
                <a:solidFill>
                  <a:schemeClr val="bg1">
                    <a:lumMod val="85000"/>
                  </a:schemeClr>
                </a:solidFill>
              </a:rPr>
            </a:br>
            <a:r>
              <a:rPr lang="en-US" sz="2400" dirty="0">
                <a:solidFill>
                  <a:schemeClr val="bg1">
                    <a:lumMod val="85000"/>
                  </a:schemeClr>
                </a:solidFill>
              </a:rPr>
              <a:t>involving </a:t>
            </a:r>
            <a:r>
              <a:rPr lang="en-US" dirty="0">
                <a:solidFill>
                  <a:srgbClr val="000000"/>
                </a:solidFill>
              </a:rPr>
              <a:t>“</a:t>
            </a:r>
            <a:r>
              <a:rPr lang="en-US" sz="3600" b="1" dirty="0">
                <a:solidFill>
                  <a:srgbClr val="FF0000"/>
                </a:solidFill>
              </a:rPr>
              <a:t>participant observation”</a:t>
            </a:r>
            <a:endParaRPr lang="en-US" sz="4400" b="1" dirty="0">
              <a:solidFill>
                <a:srgbClr val="FF0000"/>
              </a:solidFill>
            </a:endParaRPr>
          </a:p>
        </p:txBody>
      </p:sp>
      <p:sp>
        <p:nvSpPr>
          <p:cNvPr id="530434" name="Rectangle 2"/>
          <p:cNvSpPr txBox="1">
            <a:spLocks noChangeArrowheads="1"/>
          </p:cNvSpPr>
          <p:nvPr/>
        </p:nvSpPr>
        <p:spPr bwMode="auto">
          <a:xfrm>
            <a:off x="457200" y="150495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of 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2361517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232449" name="Text Box 7"/>
          <p:cNvSpPr txBox="1">
            <a:spLocks noChangeArrowheads="1"/>
          </p:cNvSpPr>
          <p:nvPr/>
        </p:nvSpPr>
        <p:spPr bwMode="auto">
          <a:xfrm>
            <a:off x="6207541" y="2587148"/>
            <a:ext cx="184731" cy="769441"/>
          </a:xfrm>
          <a:prstGeom prst="rect">
            <a:avLst/>
          </a:prstGeom>
          <a:noFill/>
          <a:ln w="9525">
            <a:noFill/>
            <a:miter lim="800000"/>
            <a:headEnd/>
            <a:tailEnd/>
          </a:ln>
        </p:spPr>
        <p:txBody>
          <a:bodyPr wrap="none" anchor="ctr">
            <a:spAutoFit/>
          </a:bodyPr>
          <a:lstStyle/>
          <a:p>
            <a:pPr algn="ctr" eaLnBrk="0" hangingPunct="0"/>
            <a:endParaRPr kumimoji="1" lang="en-US" sz="4400" i="1">
              <a:solidFill>
                <a:srgbClr val="FF0000"/>
              </a:solidFill>
              <a:latin typeface="Arial" charset="0"/>
            </a:endParaRPr>
          </a:p>
        </p:txBody>
      </p:sp>
      <p:sp>
        <p:nvSpPr>
          <p:cNvPr id="5" name="Rectangle 11"/>
          <p:cNvSpPr>
            <a:spLocks noChangeArrowheads="1"/>
          </p:cNvSpPr>
          <p:nvPr/>
        </p:nvSpPr>
        <p:spPr bwMode="auto">
          <a:xfrm>
            <a:off x="2556933" y="6509275"/>
            <a:ext cx="3996267" cy="246221"/>
          </a:xfrm>
          <a:prstGeom prst="rect">
            <a:avLst/>
          </a:prstGeom>
          <a:noFill/>
          <a:ln w="9525">
            <a:noFill/>
            <a:miter lim="800000"/>
            <a:headEnd/>
            <a:tailEnd/>
          </a:ln>
        </p:spPr>
        <p:txBody>
          <a:bodyPr wrap="square">
            <a:spAutoFit/>
          </a:bodyPr>
          <a:lstStyle/>
          <a:p>
            <a:pPr algn="ctr" eaLnBrk="0" hangingPunct="0"/>
            <a:r>
              <a:rPr lang="en-US" sz="1000" b="1" dirty="0">
                <a:solidFill>
                  <a:srgbClr val="FFFFFF"/>
                </a:solidFill>
                <a:latin typeface="Arial" charset="0"/>
              </a:rPr>
              <a:t>© 2010-2024 </a:t>
            </a:r>
            <a:r>
              <a:rPr lang="en-US" sz="1000" b="1" dirty="0">
                <a:solidFill>
                  <a:srgbClr val="FFFFFF"/>
                </a:solidFill>
                <a:latin typeface="Arial" charset="0"/>
                <a:hlinkClick r:id="rId2"/>
              </a:rPr>
              <a:t>Timothy G. Roufs</a:t>
            </a:r>
            <a:r>
              <a:rPr lang="en-US" sz="1000" b="1" dirty="0">
                <a:solidFill>
                  <a:srgbClr val="FFFFFF"/>
                </a:solidFill>
                <a:latin typeface="Arial" charset="0"/>
              </a:rPr>
              <a:t>, University of Minnesota Duluth</a:t>
            </a:r>
            <a:endParaRPr kumimoji="1" lang="en-US" sz="1000" dirty="0">
              <a:solidFill>
                <a:srgbClr val="FFFFFF"/>
              </a:solidFill>
              <a:latin typeface="Arial" charset="0"/>
            </a:endParaRPr>
          </a:p>
        </p:txBody>
      </p:sp>
      <p:pic>
        <p:nvPicPr>
          <p:cNvPr id="6" name="Picture 2" descr="http://ecx.images-amazon.com/images/I/51I-gWmAkTL._SX348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364" y="379844"/>
            <a:ext cx="4169668" cy="5944756"/>
          </a:xfrm>
          <a:prstGeom prst="rect">
            <a:avLst/>
          </a:prstGeom>
          <a:noFill/>
          <a:extLst>
            <a:ext uri="{909E8E84-426E-40DD-AFC4-6F175D3DCCD1}">
              <a14:hiddenFill xmlns:a14="http://schemas.microsoft.com/office/drawing/2010/main">
                <a:solidFill>
                  <a:srgbClr val="FFFFFF"/>
                </a:solidFill>
              </a14:hiddenFill>
            </a:ext>
          </a:extLst>
        </p:spPr>
      </p:pic>
      <p:sp>
        <p:nvSpPr>
          <p:cNvPr id="7" name="Subtitle 2"/>
          <p:cNvSpPr txBox="1">
            <a:spLocks/>
          </p:cNvSpPr>
          <p:nvPr/>
        </p:nvSpPr>
        <p:spPr>
          <a:xfrm>
            <a:off x="2510976" y="365511"/>
            <a:ext cx="4169664" cy="5943600"/>
          </a:xfrm>
          <a:prstGeom prst="rect">
            <a:avLst/>
          </a:prstGeom>
          <a:solidFill>
            <a:srgbClr val="FFFFFF">
              <a:alpha val="84706"/>
            </a:srgbClr>
          </a:solidFill>
        </p:spPr>
        <p:txBody>
          <a:bodyPr>
            <a:noAutofit/>
          </a:bodyPr>
          <a:lstStyle/>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a:p>
            <a:pPr algn="ctr">
              <a:spcBef>
                <a:spcPct val="20000"/>
              </a:spcBef>
            </a:pPr>
            <a:endParaRPr kumimoji="1" lang="en-US" sz="48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endParaRPr>
          </a:p>
        </p:txBody>
      </p:sp>
      <p:sp>
        <p:nvSpPr>
          <p:cNvPr id="8" name="Rectangle 7">
            <a:extLst>
              <a:ext uri="{FF2B5EF4-FFF2-40B4-BE49-F238E27FC236}">
                <a16:creationId xmlns:a16="http://schemas.microsoft.com/office/drawing/2014/main" id="{490FCA9E-8ECC-F184-9C5E-56E74AFED0CD}"/>
              </a:ext>
            </a:extLst>
          </p:cNvPr>
          <p:cNvSpPr/>
          <p:nvPr/>
        </p:nvSpPr>
        <p:spPr>
          <a:xfrm>
            <a:off x="1320800" y="840514"/>
            <a:ext cx="6502400" cy="671979"/>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 3635 </a:t>
            </a:r>
          </a:p>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2000" b="1" i="1" u="none" strike="noStrike" kern="120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pitchFamily="34" charset="0"/>
                <a:ea typeface="+mn-ea"/>
                <a:cs typeface="+mn-cs"/>
              </a:rPr>
              <a:t>Anthropology of Europe</a:t>
            </a:r>
          </a:p>
        </p:txBody>
      </p:sp>
      <p:sp>
        <p:nvSpPr>
          <p:cNvPr id="12" name="Rectangle 3">
            <a:extLst>
              <a:ext uri="{FF2B5EF4-FFF2-40B4-BE49-F238E27FC236}">
                <a16:creationId xmlns:a16="http://schemas.microsoft.com/office/drawing/2014/main" id="{D06E6FE0-19D2-3338-F756-07739E56E234}"/>
              </a:ext>
            </a:extLst>
          </p:cNvPr>
          <p:cNvSpPr txBox="1">
            <a:spLocks noChangeArrowheads="1"/>
          </p:cNvSpPr>
          <p:nvPr/>
        </p:nvSpPr>
        <p:spPr bwMode="auto">
          <a:xfrm>
            <a:off x="645693" y="3224658"/>
            <a:ext cx="7848600" cy="28007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Fieldwork </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as a</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rPr>
              <a:t>Primary Research</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1" lang="en-US" sz="4400" b="1" i="1" kern="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latin typeface="Arial"/>
              </a:rPr>
              <a:t>Technique</a:t>
            </a:r>
            <a:endParaRPr kumimoji="1" lang="en-US" sz="4400" b="1" i="1" u="none" strike="noStrike" kern="0" cap="none" spc="0" normalizeH="0" baseline="0" noProof="0" dirty="0">
              <a:ln w="6350">
                <a:solidFill>
                  <a:srgbClr val="0C0600"/>
                </a:solidFill>
                <a:prstDash val="solid"/>
                <a:miter lim="800000"/>
              </a:ln>
              <a:solidFill>
                <a:srgbClr val="FFFFFF"/>
              </a:solidFill>
              <a:effectLst>
                <a:outerShdw blurRad="50800" dist="165100" dir="18900000" algn="bl" rotWithShape="0">
                  <a:prstClr val="black">
                    <a:alpha val="40000"/>
                  </a:prstClr>
                </a:outerShdw>
              </a:effectLst>
              <a:uLnTx/>
              <a:uFillTx/>
              <a:latin typeface="Arial"/>
              <a:ea typeface="+mn-ea"/>
              <a:cs typeface="+mn-cs"/>
            </a:endParaRPr>
          </a:p>
        </p:txBody>
      </p:sp>
      <p:sp>
        <p:nvSpPr>
          <p:cNvPr id="9" name="Rectangle 8">
            <a:extLst>
              <a:ext uri="{FF2B5EF4-FFF2-40B4-BE49-F238E27FC236}">
                <a16:creationId xmlns:a16="http://schemas.microsoft.com/office/drawing/2014/main" id="{20863767-9544-DC95-8B71-5B972FAF14BC}"/>
              </a:ext>
            </a:extLst>
          </p:cNvPr>
          <p:cNvSpPr/>
          <p:nvPr/>
        </p:nvSpPr>
        <p:spPr>
          <a:xfrm>
            <a:off x="1319196" y="2523328"/>
            <a:ext cx="6502400" cy="579646"/>
          </a:xfrm>
          <a:prstGeom prst="rect">
            <a:avLst/>
          </a:prstGeom>
        </p:spPr>
        <p:txBody>
          <a:bodyPr lIns="81280" tIns="40640" rIns="81280">
            <a:spAutoFit/>
          </a:bodyPr>
          <a:lstStyle/>
          <a:p>
            <a:pPr marL="2133627" marR="0" lvl="0" indent="-2133627" algn="ctr" defTabSz="914400" rtl="0" eaLnBrk="0" fontAlgn="base" latinLnBrk="0" hangingPunct="0">
              <a:lnSpc>
                <a:spcPct val="100000"/>
              </a:lnSpc>
              <a:spcBef>
                <a:spcPct val="0"/>
              </a:spcBef>
              <a:spcAft>
                <a:spcPct val="0"/>
              </a:spcAft>
              <a:buClrTx/>
              <a:buSzTx/>
              <a:buFontTx/>
              <a:buNone/>
              <a:tabLst/>
              <a:defRPr/>
            </a:pPr>
            <a:r>
              <a:rPr kumimoji="1" lang="en-US" sz="3200" b="1" i="1" u="none" strike="noStrike" kern="1200" cap="none" spc="0" normalizeH="0" baseline="0" noProof="0" dirty="0">
                <a:ln w="6350">
                  <a:solidFill>
                    <a:srgbClr val="0C0600"/>
                  </a:solidFill>
                  <a:prstDash val="solid"/>
                  <a:miter lim="800000"/>
                </a:ln>
                <a:solidFill>
                  <a:srgbClr val="FF0000"/>
                </a:solidFill>
                <a:effectLst>
                  <a:outerShdw blurRad="50800" dist="165100" dir="18900000" algn="bl" rotWithShape="0">
                    <a:prstClr val="black">
                      <a:alpha val="40000"/>
                    </a:prstClr>
                  </a:outerShdw>
                </a:effectLst>
                <a:uLnTx/>
                <a:uFillTx/>
                <a:latin typeface="Arial" pitchFamily="34" charset="0"/>
                <a:ea typeface="+mn-ea"/>
                <a:cs typeface="+mn-cs"/>
              </a:rPr>
              <a:t>The End</a:t>
            </a:r>
          </a:p>
        </p:txBody>
      </p:sp>
    </p:spTree>
    <p:extLst>
      <p:ext uri="{BB962C8B-B14F-4D97-AF65-F5344CB8AC3E}">
        <p14:creationId xmlns:p14="http://schemas.microsoft.com/office/powerpoint/2010/main" val="2053651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2906798"/>
            <a:ext cx="6908800" cy="3054682"/>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And finally,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we have the last</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main characteristic of American Anthropology . . . </a:t>
            </a:r>
          </a:p>
          <a:p>
            <a:pPr marL="0" marR="0" lvl="0" indent="0" algn="ctr" defTabSz="914400" rtl="0" eaLnBrk="0" fontAlgn="base" latinLnBrk="0" hangingPunct="0">
              <a:lnSpc>
                <a:spcPct val="100000"/>
              </a:lnSpc>
              <a:spcBef>
                <a:spcPct val="0"/>
              </a:spcBef>
              <a:spcAft>
                <a:spcPts val="500"/>
              </a:spcAft>
              <a:buClrTx/>
              <a:buSzTx/>
              <a:buFontTx/>
              <a:buNone/>
              <a:tabLst/>
              <a:defRPr/>
            </a:pPr>
            <a:endParaRPr kumimoji="1" lang="en-US" sz="3600" b="1"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rgbClr val="FFFFCD"/>
        </a:solidFill>
        <a:effectLst/>
      </p:bgPr>
    </p:bg>
    <p:spTree>
      <p:nvGrpSpPr>
        <p:cNvPr id="1" name=""/>
        <p:cNvGrpSpPr/>
        <p:nvPr/>
      </p:nvGrpSpPr>
      <p:grpSpPr>
        <a:xfrm>
          <a:off x="0" y="0"/>
          <a:ext cx="0" cy="0"/>
          <a:chOff x="0" y="0"/>
          <a:chExt cx="0" cy="0"/>
        </a:xfrm>
      </p:grpSpPr>
      <p:sp>
        <p:nvSpPr>
          <p:cNvPr id="530433" name="Rectangle 3"/>
          <p:cNvSpPr>
            <a:spLocks noGrp="1" noChangeArrowheads="1"/>
          </p:cNvSpPr>
          <p:nvPr>
            <p:ph type="subTitle" idx="4294967295"/>
          </p:nvPr>
        </p:nvSpPr>
        <p:spPr>
          <a:xfrm>
            <a:off x="914406" y="2770380"/>
            <a:ext cx="7639045" cy="3051926"/>
          </a:xfrm>
        </p:spPr>
        <p:txBody>
          <a:bodyPr wrap="square">
            <a:spAutoFit/>
          </a:bodyPr>
          <a:lstStyle/>
          <a:p>
            <a:pPr marL="457200" indent="-457200" eaLnBrk="1" hangingPunct="1">
              <a:buNone/>
              <a:tabLst>
                <a:tab pos="457200" algn="l"/>
              </a:tabLst>
            </a:pPr>
            <a:r>
              <a:rPr lang="en-US" b="1" dirty="0">
                <a:solidFill>
                  <a:srgbClr val="000000"/>
                </a:solidFill>
              </a:rPr>
              <a:t>1.	</a:t>
            </a:r>
            <a:r>
              <a:rPr lang="en-US" sz="2400" dirty="0"/>
              <a:t>the</a:t>
            </a:r>
            <a:r>
              <a:rPr lang="en-US" dirty="0"/>
              <a:t> </a:t>
            </a:r>
            <a:r>
              <a:rPr lang="en-US" b="1" dirty="0"/>
              <a:t>four fields </a:t>
            </a:r>
            <a:r>
              <a:rPr lang="en-US" sz="2400" dirty="0"/>
              <a:t>of general anthropology</a:t>
            </a:r>
            <a:endParaRPr lang="en-US" b="1" dirty="0">
              <a:solidFill>
                <a:srgbClr val="000000"/>
              </a:solidFill>
            </a:endParaRPr>
          </a:p>
          <a:p>
            <a:pPr eaLnBrk="1" hangingPunct="1">
              <a:lnSpc>
                <a:spcPct val="0"/>
              </a:lnSpc>
              <a:buFont typeface="Wingdings" pitchFamily="2" charset="2"/>
              <a:buNone/>
              <a:tabLst>
                <a:tab pos="0" algn="l"/>
              </a:tabLst>
            </a:pPr>
            <a:endParaRPr lang="en-US" b="1" dirty="0">
              <a:solidFill>
                <a:srgbClr val="000000"/>
              </a:solidFill>
            </a:endParaRPr>
          </a:p>
          <a:p>
            <a:pPr marL="457200" indent="-457200" eaLnBrk="1" hangingPunct="1">
              <a:buAutoNum type="arabicPeriod" startAt="2"/>
              <a:tabLst>
                <a:tab pos="0" algn="l"/>
              </a:tabLst>
            </a:pPr>
            <a:r>
              <a:rPr lang="en-US" b="1" dirty="0"/>
              <a:t>culture </a:t>
            </a:r>
            <a:r>
              <a:rPr lang="en-US" sz="2000" dirty="0"/>
              <a:t>as a primary concept</a:t>
            </a:r>
            <a:endParaRPr lang="en-US" dirty="0"/>
          </a:p>
          <a:p>
            <a:pPr marL="457200" indent="-457200" eaLnBrk="1" hangingPunct="1">
              <a:buAutoNum type="arabicPeriod" startAt="2"/>
              <a:tabLst>
                <a:tab pos="0" algn="l"/>
                <a:tab pos="457200" algn="l"/>
              </a:tabLst>
            </a:pPr>
            <a:r>
              <a:rPr lang="en-US" b="1" dirty="0"/>
              <a:t>comparative method</a:t>
            </a:r>
            <a:r>
              <a:rPr lang="en-US" dirty="0"/>
              <a:t> </a:t>
            </a:r>
            <a:r>
              <a:rPr lang="en-US" sz="2400" dirty="0"/>
              <a:t>as major approach</a:t>
            </a:r>
            <a:endParaRPr lang="en-US" dirty="0"/>
          </a:p>
          <a:p>
            <a:pPr marL="457200" indent="-457200" eaLnBrk="1" hangingPunct="1">
              <a:buAutoNum type="arabicPeriod" startAt="2"/>
              <a:tabLst>
                <a:tab pos="0" algn="l"/>
              </a:tabLst>
            </a:pPr>
            <a:r>
              <a:rPr lang="en-US" b="1" dirty="0"/>
              <a:t>holism</a:t>
            </a:r>
            <a:r>
              <a:rPr lang="en-US" dirty="0"/>
              <a:t> </a:t>
            </a:r>
            <a:r>
              <a:rPr lang="en-US" sz="2400" dirty="0"/>
              <a:t>as a primary theoretical goal</a:t>
            </a:r>
            <a:endParaRPr lang="en-US" dirty="0"/>
          </a:p>
          <a:p>
            <a:pPr marL="457200" indent="-457200" eaLnBrk="1" hangingPunct="1">
              <a:buAutoNum type="arabicPeriod" startAt="2"/>
              <a:tabLst>
                <a:tab pos="457200" algn="l"/>
              </a:tabLst>
            </a:pPr>
            <a:r>
              <a:rPr lang="en-US" b="1" dirty="0">
                <a:solidFill>
                  <a:srgbClr val="FF0000"/>
                </a:solidFill>
              </a:rPr>
              <a:t>fieldwork</a:t>
            </a:r>
            <a:r>
              <a:rPr lang="en-US" dirty="0">
                <a:solidFill>
                  <a:srgbClr val="FF0000"/>
                </a:solidFill>
              </a:rPr>
              <a:t> </a:t>
            </a:r>
            <a:r>
              <a:rPr lang="en-US" sz="2400" dirty="0">
                <a:solidFill>
                  <a:srgbClr val="FF0000"/>
                </a:solidFill>
              </a:rPr>
              <a:t>as a primary research technique</a:t>
            </a:r>
            <a:endParaRPr lang="en-US" b="1" dirty="0">
              <a:solidFill>
                <a:srgbClr val="FF0000"/>
              </a:solidFill>
            </a:endParaRPr>
          </a:p>
        </p:txBody>
      </p:sp>
      <p:sp>
        <p:nvSpPr>
          <p:cNvPr id="530434" name="Rectangle 2"/>
          <p:cNvSpPr txBox="1">
            <a:spLocks noChangeArrowheads="1"/>
          </p:cNvSpPr>
          <p:nvPr/>
        </p:nvSpPr>
        <p:spPr bwMode="auto">
          <a:xfrm>
            <a:off x="457200" y="1600200"/>
            <a:ext cx="8229600" cy="1494972"/>
          </a:xfrm>
          <a:prstGeom prst="rect">
            <a:avLst/>
          </a:prstGeom>
          <a:noFill/>
          <a:ln w="9525">
            <a:noFill/>
            <a:miter lim="800000"/>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Arial" charset="0"/>
                <a:ea typeface="+mn-ea"/>
                <a:cs typeface="+mn-cs"/>
              </a:rPr>
              <a:t> </a:t>
            </a:r>
            <a:r>
              <a:rPr kumimoji="0" lang="en-US" sz="3200" b="1" i="0" u="none" strike="noStrike" kern="1200" cap="none" spc="0" normalizeH="0" baseline="0" noProof="0" dirty="0">
                <a:ln>
                  <a:noFill/>
                </a:ln>
                <a:solidFill>
                  <a:srgbClr val="000000"/>
                </a:solidFill>
                <a:effectLst/>
                <a:uLnTx/>
                <a:uFillTx/>
                <a:latin typeface="Arial" pitchFamily="34" charset="0"/>
                <a:ea typeface="+mn-ea"/>
                <a:cs typeface="+mn-cs"/>
              </a:rPr>
              <a:t>Main Characteristics </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of</a:t>
            </a:r>
            <a:r>
              <a:rPr kumimoji="0" lang="en-US" sz="2400" b="1" i="0" u="none" strike="noStrike" kern="1200" cap="none" spc="0" normalizeH="0" baseline="30000" noProof="0" dirty="0" err="1">
                <a:ln>
                  <a:noFill/>
                </a:ln>
                <a:solidFill>
                  <a:srgbClr val="000000"/>
                </a:solidFill>
                <a:effectLst/>
                <a:uLnTx/>
                <a:uFillTx/>
                <a:latin typeface="Arial" pitchFamily="34" charset="0"/>
                <a:ea typeface="+mn-ea"/>
                <a:cs typeface="Arial" panose="020B0604020202020204" pitchFamily="34" charset="0"/>
              </a:rPr>
              <a:t>˄</a:t>
            </a:r>
            <a:r>
              <a:rPr kumimoji="0" lang="en-US" sz="3200" b="1" i="0" u="none" strike="noStrike" kern="1200" cap="none" spc="0" normalizeH="0" baseline="0" noProof="0" dirty="0" err="1">
                <a:ln>
                  <a:noFill/>
                </a:ln>
                <a:solidFill>
                  <a:srgbClr val="000000"/>
                </a:solidFill>
                <a:effectLst/>
                <a:uLnTx/>
                <a:uFillTx/>
                <a:latin typeface="Arial" pitchFamily="34" charset="0"/>
                <a:ea typeface="+mn-ea"/>
                <a:cs typeface="+mn-cs"/>
              </a:rPr>
              <a:t>Anthropology</a:t>
            </a:r>
            <a:endParaRPr kumimoji="0" lang="en-US" sz="3200" b="1"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 name="Rectangle 1"/>
          <p:cNvSpPr/>
          <p:nvPr/>
        </p:nvSpPr>
        <p:spPr>
          <a:xfrm rot="20797098">
            <a:off x="4635030" y="1454863"/>
            <a:ext cx="1915909" cy="769441"/>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rPr>
              <a:t>American</a:t>
            </a:r>
            <a:endParaRPr kumimoji="0" lang="en-US" sz="4400" b="0" i="0" u="none" strike="noStrike" kern="1200" cap="none" spc="0" normalizeH="0" baseline="0" noProof="0" dirty="0">
              <a:ln>
                <a:noFill/>
              </a:ln>
              <a:solidFill>
                <a:srgbClr val="000000"/>
              </a:solidFill>
              <a:effectLst/>
              <a:uLnTx/>
              <a:uFillTx/>
              <a:latin typeface="Brush Script MT" panose="03060802040406070304" pitchFamily="66" charset="0"/>
              <a:ea typeface="+mn-ea"/>
              <a:cs typeface="+mn-cs"/>
            </a:endParaRPr>
          </a:p>
        </p:txBody>
      </p:sp>
      <p:sp>
        <p:nvSpPr>
          <p:cNvPr id="5" name="Right Arrow 3">
            <a:extLst>
              <a:ext uri="{FF2B5EF4-FFF2-40B4-BE49-F238E27FC236}">
                <a16:creationId xmlns:a16="http://schemas.microsoft.com/office/drawing/2014/main" id="{180E59B3-558D-A74E-DEE2-9EB963AF8B35}"/>
              </a:ext>
            </a:extLst>
          </p:cNvPr>
          <p:cNvSpPr/>
          <p:nvPr/>
        </p:nvSpPr>
        <p:spPr bwMode="auto">
          <a:xfrm>
            <a:off x="332071" y="5306620"/>
            <a:ext cx="553465" cy="423512"/>
          </a:xfrm>
          <a:prstGeom prst="rightArrow">
            <a:avLst/>
          </a:prstGeom>
          <a:solidFill>
            <a:srgbClr val="FFFFFF"/>
          </a:solidFill>
          <a:ln w="76200" cap="flat" cmpd="sng" algn="ctr">
            <a:solidFill>
              <a:srgbClr val="8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754396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1136650" y="3226158"/>
            <a:ext cx="6908800" cy="1882567"/>
          </a:xfrm>
          <a:prstGeom prst="rect">
            <a:avLst/>
          </a:prstGeom>
          <a:noFill/>
          <a:ln w="28575">
            <a:noFill/>
            <a:miter lim="800000"/>
            <a:headEnd/>
            <a:tailEnd/>
          </a:ln>
        </p:spPr>
        <p:txBody>
          <a:bodyPr wrap="square" anchor="ctr">
            <a:spAutoFit/>
          </a:bodyPr>
          <a:lstStyle/>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Most of all (generally)</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Anthropologists </a:t>
            </a:r>
          </a:p>
          <a:p>
            <a:pPr marL="0" marR="0" lvl="0" indent="0" algn="ctr" defTabSz="914400" rtl="0" eaLnBrk="0" fontAlgn="base" latinLnBrk="0" hangingPunct="0">
              <a:lnSpc>
                <a:spcPct val="100000"/>
              </a:lnSpc>
              <a:spcBef>
                <a:spcPct val="0"/>
              </a:spcBef>
              <a:spcAft>
                <a:spcPts val="500"/>
              </a:spcAft>
              <a:buClrTx/>
              <a:buSzTx/>
              <a:buFontTx/>
              <a:buNone/>
              <a:tabLst/>
              <a:defRPr/>
            </a:pPr>
            <a:r>
              <a:rPr kumimoji="1" lang="en-US" sz="3600" b="1" i="0" u="none" strike="noStrike" kern="1200" cap="none" spc="0" normalizeH="0" baseline="0" noProof="0" dirty="0">
                <a:ln>
                  <a:noFill/>
                </a:ln>
                <a:solidFill>
                  <a:srgbClr val="FFFFFF"/>
                </a:solidFill>
                <a:effectLst/>
                <a:uLnTx/>
                <a:uFillTx/>
                <a:latin typeface="Arial" charset="0"/>
                <a:ea typeface="+mn-ea"/>
                <a:cs typeface="+mn-cs"/>
              </a:rPr>
              <a:t>LOVE . . .</a:t>
            </a:r>
          </a:p>
        </p:txBody>
      </p:sp>
    </p:spTree>
    <p:extLst>
      <p:ext uri="{BB962C8B-B14F-4D97-AF65-F5344CB8AC3E}">
        <p14:creationId xmlns:p14="http://schemas.microsoft.com/office/powerpoint/2010/main" val="3744026505"/>
      </p:ext>
    </p:extLst>
  </p:cSld>
  <p:clrMapOvr>
    <a:masterClrMapping/>
  </p:clrMapOvr>
  <p:transition/>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eadow">
  <a:themeElements>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fontScheme name="1_Meadow">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Meadow 1">
        <a:dk1>
          <a:srgbClr val="112208"/>
        </a:dk1>
        <a:lt1>
          <a:srgbClr val="FFFFFF"/>
        </a:lt1>
        <a:dk2>
          <a:srgbClr val="3D541E"/>
        </a:dk2>
        <a:lt2>
          <a:srgbClr val="FFFFFF"/>
        </a:lt2>
        <a:accent1>
          <a:srgbClr val="8BAE6C"/>
        </a:accent1>
        <a:accent2>
          <a:srgbClr val="FF66FF"/>
        </a:accent2>
        <a:accent3>
          <a:srgbClr val="AFB3AB"/>
        </a:accent3>
        <a:accent4>
          <a:srgbClr val="DADADA"/>
        </a:accent4>
        <a:accent5>
          <a:srgbClr val="C4D3BA"/>
        </a:accent5>
        <a:accent6>
          <a:srgbClr val="E75CE7"/>
        </a:accent6>
        <a:hlink>
          <a:srgbClr val="808000"/>
        </a:hlink>
        <a:folHlink>
          <a:srgbClr val="162B0B"/>
        </a:folHlink>
      </a:clrScheme>
      <a:clrMap bg1="dk2" tx1="lt1" bg2="dk1" tx2="lt2" accent1="accent1" accent2="accent2" accent3="accent3" accent4="accent4" accent5="accent5" accent6="accent6" hlink="hlink" folHlink="folHlink"/>
    </a:extraClrScheme>
    <a:extraClrScheme>
      <a:clrScheme name="1_Meadow 2">
        <a:dk1>
          <a:srgbClr val="003300"/>
        </a:dk1>
        <a:lt1>
          <a:srgbClr val="F1F7E9"/>
        </a:lt1>
        <a:dk2>
          <a:srgbClr val="FFFFFF"/>
        </a:dk2>
        <a:lt2>
          <a:srgbClr val="366B1B"/>
        </a:lt2>
        <a:accent1>
          <a:srgbClr val="8BAE6C"/>
        </a:accent1>
        <a:accent2>
          <a:srgbClr val="FF66FF"/>
        </a:accent2>
        <a:accent3>
          <a:srgbClr val="F7FAF2"/>
        </a:accent3>
        <a:accent4>
          <a:srgbClr val="002A00"/>
        </a:accent4>
        <a:accent5>
          <a:srgbClr val="C4D3BA"/>
        </a:accent5>
        <a:accent6>
          <a:srgbClr val="E75CE7"/>
        </a:accent6>
        <a:hlink>
          <a:srgbClr val="808000"/>
        </a:hlink>
        <a:folHlink>
          <a:srgbClr val="8DBA76"/>
        </a:folHlink>
      </a:clrScheme>
      <a:clrMap bg1="lt1" tx1="dk1" bg2="lt2" tx2="dk2" accent1="accent1" accent2="accent2" accent3="accent3" accent4="accent4" accent5="accent5" accent6="accent6" hlink="hlink" folHlink="folHlink"/>
    </a:extraClrScheme>
    <a:extraClrScheme>
      <a:clrScheme name="1_Meadow 3">
        <a:dk1>
          <a:srgbClr val="000000"/>
        </a:dk1>
        <a:lt1>
          <a:srgbClr val="FFFFFF"/>
        </a:lt1>
        <a:dk2>
          <a:srgbClr val="000000"/>
        </a:dk2>
        <a:lt2>
          <a:srgbClr val="393939"/>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8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2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ontemporary Portrait">
  <a:themeElements>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1_Contemporary Portrait">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6600" b="0" i="1" u="none" strike="noStrike" cap="none" normalizeH="0" baseline="0" smtClean="0">
            <a:ln>
              <a:noFill/>
            </a:ln>
            <a:solidFill>
              <a:srgbClr val="FF0000"/>
            </a:solidFill>
            <a:effectLst/>
            <a:latin typeface="Arial" charset="0"/>
          </a:defRPr>
        </a:defPPr>
      </a:lstStyle>
    </a:lnDef>
  </a:objectDefaults>
  <a:extraClrSchemeLst>
    <a:extraClrScheme>
      <a:clrScheme name="1_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1_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1_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1_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1_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1_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18674</TotalTime>
  <Words>2315</Words>
  <Application>Microsoft Office PowerPoint</Application>
  <PresentationFormat>On-screen Show (4:3)</PresentationFormat>
  <Paragraphs>335</Paragraphs>
  <Slides>69</Slides>
  <Notes>13</Notes>
  <HiddenSlides>0</HiddenSlides>
  <MMClips>0</MMClips>
  <ScaleCrop>false</ScaleCrop>
  <HeadingPairs>
    <vt:vector size="6" baseType="variant">
      <vt:variant>
        <vt:lpstr>Fonts Used</vt:lpstr>
      </vt:variant>
      <vt:variant>
        <vt:i4>7</vt:i4>
      </vt:variant>
      <vt:variant>
        <vt:lpstr>Theme</vt:lpstr>
      </vt:variant>
      <vt:variant>
        <vt:i4>11</vt:i4>
      </vt:variant>
      <vt:variant>
        <vt:lpstr>Slide Titles</vt:lpstr>
      </vt:variant>
      <vt:variant>
        <vt:i4>69</vt:i4>
      </vt:variant>
    </vt:vector>
  </HeadingPairs>
  <TitlesOfParts>
    <vt:vector size="87" baseType="lpstr">
      <vt:lpstr>Arial</vt:lpstr>
      <vt:lpstr>Arial Black</vt:lpstr>
      <vt:lpstr>Brush Script MT</vt:lpstr>
      <vt:lpstr>Monotype Sorts</vt:lpstr>
      <vt:lpstr>Tahoma</vt:lpstr>
      <vt:lpstr>Verdana</vt:lpstr>
      <vt:lpstr>Wingdings</vt:lpstr>
      <vt:lpstr>1_Default Design</vt:lpstr>
      <vt:lpstr>22_Default Design</vt:lpstr>
      <vt:lpstr>22_Contemporary Portrait</vt:lpstr>
      <vt:lpstr>6_Contemporary Portrait</vt:lpstr>
      <vt:lpstr>47_Default Design</vt:lpstr>
      <vt:lpstr>3_Default Design</vt:lpstr>
      <vt:lpstr>3_Contemporary Portrait</vt:lpstr>
      <vt:lpstr>2_Default Design</vt:lpstr>
      <vt:lpstr>Default Design</vt:lpstr>
      <vt:lpstr>1_Meadow</vt:lpstr>
      <vt:lpstr>28_Contemporary Portrait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Distincitve Qualities of Anthropology Concept of Culture Comparative Method Wholistic Approach</dc:title>
  <dc:creator>CLA</dc:creator>
  <cp:lastModifiedBy>Tim Roufs</cp:lastModifiedBy>
  <cp:revision>1194</cp:revision>
  <cp:lastPrinted>2000-04-06T19:51:41Z</cp:lastPrinted>
  <dcterms:created xsi:type="dcterms:W3CDTF">2000-03-27T15:46:35Z</dcterms:created>
  <dcterms:modified xsi:type="dcterms:W3CDTF">2023-12-25T05:12:21Z</dcterms:modified>
</cp:coreProperties>
</file>