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75" r:id="rId10"/>
    <p:sldId id="258" r:id="rId11"/>
    <p:sldId id="276" r:id="rId12"/>
    <p:sldId id="277" r:id="rId13"/>
    <p:sldId id="278" r:id="rId14"/>
    <p:sldId id="257" r:id="rId15"/>
    <p:sldId id="261" r:id="rId16"/>
    <p:sldId id="262" r:id="rId17"/>
    <p:sldId id="263" r:id="rId18"/>
    <p:sldId id="269" r:id="rId19"/>
    <p:sldId id="267" r:id="rId20"/>
    <p:sldId id="270" r:id="rId21"/>
    <p:sldId id="268" r:id="rId22"/>
    <p:sldId id="264" r:id="rId23"/>
    <p:sldId id="265" r:id="rId24"/>
    <p:sldId id="266" r:id="rId25"/>
    <p:sldId id="259" r:id="rId26"/>
    <p:sldId id="260" r:id="rId27"/>
    <p:sldId id="271" r:id="rId28"/>
    <p:sldId id="272" r:id="rId29"/>
    <p:sldId id="274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1/13/2009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C1D3-1237-404D-B6CB-F952FEFD8657}" type="datetimeFigureOut">
              <a:rPr lang="en-US" smtClean="0"/>
              <a:pPr/>
              <a:t>1/13/2009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1/13/2009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5" Type="http://schemas.openxmlformats.org/officeDocument/2006/relationships/hyperlink" Target="http://www.startribune.com/lifestyle/27224664.html" TargetMode="External"/><Relationship Id="rId4" Type="http://schemas.openxmlformats.org/officeDocument/2006/relationships/hyperlink" Target="http://www.wsoctv.com/news/17262427/detai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octv.com/news/17262427/detai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soctv.com/news/17262427/detail.html" TargetMode="Externa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dc.gov/nccdphp/dnpa/obesity/trend/maps/" TargetMode="Externa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andforksherald.com/articles/index.cfm?id=85362&amp;section=homepage&amp;CFID=78496208&amp;CFTOKEN=18366292&amp;jsessionid=8830e599e5944c3e504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randforksherald.com/articles/index.cfm?id=85362&amp;section=homepage&amp;CFID=78496208&amp;CFTOKEN=18366292&amp;jsessionid=8830e599e5944c3e5047" TargetMode="Externa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randforksherald.com/articles/index.cfm?id=85362&amp;section=homepage&amp;CFID=78496208&amp;CFTOKEN=18366292&amp;jsessionid=8830e599e5944c3e5047" TargetMode="Externa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ribune.com/lifestyle/2722466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Anthropology of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Nutritional </a:t>
            </a:r>
            <a:r>
              <a:rPr lang="en-US" smtClean="0"/>
              <a:t>Anthroplogy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95375"/>
            <a:ext cx="7589520" cy="46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5486400" cy="391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44385"/>
            <a:ext cx="5486400" cy="362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65668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www.wsoctv.com/news/17262427/detail.html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123"/>
            <a:ext cx="7589520" cy="501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65668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www.wsoctv.com/news/17262427/detail.html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5668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www.wsoctv.com/news/17262427/detail.html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958960"/>
            <a:ext cx="7589520" cy="49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www.cdc.gov/nccdphp/dnpa/obesity/trend/maps/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21699"/>
            <a:ext cx="7589520" cy="441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eco-genetics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Gary Paul </a:t>
            </a:r>
            <a:r>
              <a:rPr lang="en-US" dirty="0" err="1" smtClean="0"/>
              <a:t>Nabhan</a:t>
            </a:r>
            <a:endParaRPr lang="en-US" dirty="0" smtClean="0"/>
          </a:p>
          <a:p>
            <a:pPr lvl="1"/>
            <a:r>
              <a:rPr lang="en-US" dirty="0" smtClean="0"/>
              <a:t>Why Some like it hot</a:t>
            </a:r>
          </a:p>
          <a:p>
            <a:pPr lvl="2"/>
            <a:r>
              <a:rPr lang="en-US" dirty="0" err="1" smtClean="0"/>
              <a:t>Favism</a:t>
            </a:r>
            <a:r>
              <a:rPr lang="en-US" dirty="0" smtClean="0"/>
              <a:t>/Sickle cell Anemia </a:t>
            </a:r>
          </a:p>
          <a:p>
            <a:pPr lvl="2"/>
            <a:r>
              <a:rPr lang="en-US" dirty="0" smtClean="0"/>
              <a:t>Sardinia</a:t>
            </a:r>
          </a:p>
          <a:p>
            <a:pPr lvl="2"/>
            <a:r>
              <a:rPr lang="en-US" dirty="0" smtClean="0"/>
              <a:t>Crete</a:t>
            </a:r>
          </a:p>
          <a:p>
            <a:pPr lvl="2"/>
            <a:r>
              <a:rPr lang="en-US" dirty="0" smtClean="0"/>
              <a:t>Supertasters </a:t>
            </a:r>
          </a:p>
          <a:p>
            <a:pPr lvl="2"/>
            <a:r>
              <a:rPr lang="en-US" dirty="0" smtClean="0"/>
              <a:t>Alcohol Tolerance</a:t>
            </a:r>
          </a:p>
          <a:p>
            <a:pPr lvl="2"/>
            <a:r>
              <a:rPr lang="en-US" dirty="0" smtClean="0"/>
              <a:t>Lactose Intolerance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tolerance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Bio-Physical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5532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hlinkClick r:id="rId2"/>
              </a:rPr>
              <a:t>www.grandforksherald.com/articles/index.cfm?id=85362&amp;section=homepage&amp;CFID=78496208&amp;CFTOKEN=18366292&amp;jsessionid=8830e599e5944c3e5047</a:t>
            </a:r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13747"/>
            <a:ext cx="7589520" cy="53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5532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www.grandforksherald.com/articles/index.cfm?id=85362&amp;section=homepage&amp;CFID=78496208&amp;CFTOKEN=18366292&amp;jsessionid=8830e599e5944c3e5047</a:t>
            </a:r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589520" cy="57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5532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www.grandforksherald.com/articles/index.cfm?id=85362&amp;section=homepage&amp;CFID=78496208&amp;CFTOKEN=18366292&amp;jsessionid=8830e599e5944c3e5047</a:t>
            </a:r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381000"/>
            <a:ext cx="7589520" cy="604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Nutritional Needs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39517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Ralph Linton</a:t>
            </a:r>
          </a:p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Basic Needs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1281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diet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2751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Nutrition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/ Bulimia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Bio-Physical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Bio-Physical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89520" cy="541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www.startribune.com/lifestyle/27224664.html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58</Words>
  <Application>Microsoft Office PowerPoint</Application>
  <PresentationFormat>On-screen Show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Anthropology of Food</vt:lpstr>
      <vt:lpstr>Slide 2</vt:lpstr>
      <vt:lpstr>Basic Nutritional Needs</vt:lpstr>
      <vt:lpstr>Slide 4</vt:lpstr>
      <vt:lpstr>Slide 5</vt:lpstr>
      <vt:lpstr>Slide 6</vt:lpstr>
      <vt:lpstr>Anorexia / Bulimia</vt:lpstr>
      <vt:lpstr>obesity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Nutritional eco-genetics </vt:lpstr>
      <vt:lpstr>/</vt:lpstr>
      <vt:lpstr>Alcohol tolerance</vt:lpstr>
      <vt:lpstr>Slide 21</vt:lpstr>
      <vt:lpstr>Slide 22</vt:lpstr>
      <vt:lpstr>Slide 23</vt:lpstr>
    </vt:vector>
  </TitlesOfParts>
  <Company>University of Minnesota Duluth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18</cp:revision>
  <dcterms:created xsi:type="dcterms:W3CDTF">2008-08-15T08:52:03Z</dcterms:created>
  <dcterms:modified xsi:type="dcterms:W3CDTF">2009-01-14T07:51:42Z</dcterms:modified>
</cp:coreProperties>
</file>