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4.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17.xml" ContentType="application/inkml+xml"/>
  <Override PartName="/ppt/notesSlides/notesSlide71.xml" ContentType="application/vnd.openxmlformats-officedocument.presentationml.notesSlide+xml"/>
  <Override PartName="/ppt/ink/ink18.xml" ContentType="application/inkml+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80.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37.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ink/ink44.xml" ContentType="application/inkml+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ink/ink52.xml" ContentType="application/inkml+xml"/>
  <Override PartName="/ppt/ink/ink53.xml" ContentType="application/inkml+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ink/ink54.xml" ContentType="application/inkml+xml"/>
  <Override PartName="/ppt/ink/ink55.xml" ContentType="application/inkml+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ink/ink56.xml" ContentType="application/inkml+xml"/>
  <Override PartName="/ppt/ink/ink57.xml" ContentType="application/inkml+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ink/ink58.xml" ContentType="application/inkml+xml"/>
  <Override PartName="/ppt/notesSlides/notesSlide128.xml" ContentType="application/vnd.openxmlformats-officedocument.presentationml.notesSlide+xml"/>
  <Override PartName="/ppt/ink/ink59.xml" ContentType="application/inkml+xml"/>
  <Override PartName="/ppt/notesSlides/notesSlide129.xml" ContentType="application/vnd.openxmlformats-officedocument.presentationml.notesSlide+xml"/>
  <Override PartName="/ppt/ink/ink60.xml" ContentType="application/inkml+xml"/>
  <Override PartName="/ppt/notesSlides/notesSlide130.xml" ContentType="application/vnd.openxmlformats-officedocument.presentationml.notesSlide+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131.xml" ContentType="application/vnd.openxmlformats-officedocument.presentationml.notesSlide+xml"/>
  <Override PartName="/ppt/ink/ink72.xml" ContentType="application/inkml+xml"/>
  <Override PartName="/ppt/notesSlides/notesSlide132.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ink/ink79.xml" ContentType="application/inkml+xml"/>
  <Override PartName="/ppt/ink/ink80.xml" ContentType="application/inkml+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ink/ink81.xml" ContentType="application/inkml+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notesSlides/notesSlide171.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12" r:id="rId5"/>
    <p:sldMasterId id="2147483748" r:id="rId6"/>
    <p:sldMasterId id="2147483784" r:id="rId7"/>
    <p:sldMasterId id="2147483808" r:id="rId8"/>
    <p:sldMasterId id="2147483820" r:id="rId9"/>
    <p:sldMasterId id="2147483988" r:id="rId10"/>
    <p:sldMasterId id="2147484000" r:id="rId11"/>
    <p:sldMasterId id="2147484228" r:id="rId12"/>
    <p:sldMasterId id="2147484336" r:id="rId13"/>
    <p:sldMasterId id="2147484626" r:id="rId14"/>
    <p:sldMasterId id="2147484830" r:id="rId15"/>
    <p:sldMasterId id="2147484842" r:id="rId16"/>
    <p:sldMasterId id="2147484854" r:id="rId17"/>
  </p:sldMasterIdLst>
  <p:notesMasterIdLst>
    <p:notesMasterId r:id="rId435"/>
  </p:notesMasterIdLst>
  <p:sldIdLst>
    <p:sldId id="1795" r:id="rId18"/>
    <p:sldId id="3955" r:id="rId19"/>
    <p:sldId id="3956" r:id="rId20"/>
    <p:sldId id="4692" r:id="rId21"/>
    <p:sldId id="4732" r:id="rId22"/>
    <p:sldId id="5014" r:id="rId23"/>
    <p:sldId id="5015" r:id="rId24"/>
    <p:sldId id="3344" r:id="rId25"/>
    <p:sldId id="3345" r:id="rId26"/>
    <p:sldId id="3346" r:id="rId27"/>
    <p:sldId id="3347" r:id="rId28"/>
    <p:sldId id="3348" r:id="rId29"/>
    <p:sldId id="3349" r:id="rId30"/>
    <p:sldId id="3350" r:id="rId31"/>
    <p:sldId id="3351" r:id="rId32"/>
    <p:sldId id="3694" r:id="rId33"/>
    <p:sldId id="3695" r:id="rId34"/>
    <p:sldId id="5103" r:id="rId35"/>
    <p:sldId id="3355" r:id="rId36"/>
    <p:sldId id="3356" r:id="rId37"/>
    <p:sldId id="4687" r:id="rId38"/>
    <p:sldId id="3714" r:id="rId39"/>
    <p:sldId id="3361" r:id="rId40"/>
    <p:sldId id="3491" r:id="rId41"/>
    <p:sldId id="3713" r:id="rId42"/>
    <p:sldId id="3357" r:id="rId43"/>
    <p:sldId id="3358" r:id="rId44"/>
    <p:sldId id="3359" r:id="rId45"/>
    <p:sldId id="3360" r:id="rId46"/>
    <p:sldId id="1289" r:id="rId47"/>
    <p:sldId id="3903" r:id="rId48"/>
    <p:sldId id="4975" r:id="rId49"/>
    <p:sldId id="4976" r:id="rId50"/>
    <p:sldId id="4977" r:id="rId51"/>
    <p:sldId id="4978" r:id="rId52"/>
    <p:sldId id="4979" r:id="rId53"/>
    <p:sldId id="4980" r:id="rId54"/>
    <p:sldId id="4981" r:id="rId55"/>
    <p:sldId id="4982" r:id="rId56"/>
    <p:sldId id="4983" r:id="rId57"/>
    <p:sldId id="4984" r:id="rId58"/>
    <p:sldId id="4985" r:id="rId59"/>
    <p:sldId id="4986" r:id="rId60"/>
    <p:sldId id="4987" r:id="rId61"/>
    <p:sldId id="4988" r:id="rId62"/>
    <p:sldId id="4989" r:id="rId63"/>
    <p:sldId id="4990" r:id="rId64"/>
    <p:sldId id="4991" r:id="rId65"/>
    <p:sldId id="4992" r:id="rId66"/>
    <p:sldId id="4993" r:id="rId67"/>
    <p:sldId id="4994" r:id="rId68"/>
    <p:sldId id="4995" r:id="rId69"/>
    <p:sldId id="4996" r:id="rId70"/>
    <p:sldId id="4997" r:id="rId71"/>
    <p:sldId id="4998" r:id="rId72"/>
    <p:sldId id="4999" r:id="rId73"/>
    <p:sldId id="5000" r:id="rId74"/>
    <p:sldId id="5001" r:id="rId75"/>
    <p:sldId id="5002" r:id="rId76"/>
    <p:sldId id="5003" r:id="rId77"/>
    <p:sldId id="5004" r:id="rId78"/>
    <p:sldId id="5005" r:id="rId79"/>
    <p:sldId id="5006" r:id="rId80"/>
    <p:sldId id="5007" r:id="rId81"/>
    <p:sldId id="5008" r:id="rId82"/>
    <p:sldId id="5009" r:id="rId83"/>
    <p:sldId id="5010" r:id="rId84"/>
    <p:sldId id="5011" r:id="rId85"/>
    <p:sldId id="5012" r:id="rId86"/>
    <p:sldId id="5013" r:id="rId87"/>
    <p:sldId id="4604" r:id="rId88"/>
    <p:sldId id="3950" r:id="rId89"/>
    <p:sldId id="3951" r:id="rId90"/>
    <p:sldId id="4065" r:id="rId91"/>
    <p:sldId id="4066" r:id="rId92"/>
    <p:sldId id="4067" r:id="rId93"/>
    <p:sldId id="4068" r:id="rId94"/>
    <p:sldId id="4689" r:id="rId95"/>
    <p:sldId id="4069" r:id="rId96"/>
    <p:sldId id="4345" r:id="rId97"/>
    <p:sldId id="4346" r:id="rId98"/>
    <p:sldId id="4071" r:id="rId99"/>
    <p:sldId id="4072" r:id="rId100"/>
    <p:sldId id="4347" r:id="rId101"/>
    <p:sldId id="4544" r:id="rId102"/>
    <p:sldId id="4788" r:id="rId103"/>
    <p:sldId id="4546" r:id="rId104"/>
    <p:sldId id="4547" r:id="rId105"/>
    <p:sldId id="3448" r:id="rId106"/>
    <p:sldId id="3449" r:id="rId107"/>
    <p:sldId id="4550" r:id="rId108"/>
    <p:sldId id="4074" r:id="rId109"/>
    <p:sldId id="4075" r:id="rId110"/>
    <p:sldId id="4076" r:id="rId111"/>
    <p:sldId id="4077" r:id="rId112"/>
    <p:sldId id="4078" r:id="rId113"/>
    <p:sldId id="4554" r:id="rId114"/>
    <p:sldId id="3603" r:id="rId115"/>
    <p:sldId id="1828" r:id="rId116"/>
    <p:sldId id="4553" r:id="rId117"/>
    <p:sldId id="4601" r:id="rId118"/>
    <p:sldId id="4085" r:id="rId119"/>
    <p:sldId id="4086" r:id="rId120"/>
    <p:sldId id="4087" r:id="rId121"/>
    <p:sldId id="4088" r:id="rId122"/>
    <p:sldId id="4089" r:id="rId123"/>
    <p:sldId id="4090" r:id="rId124"/>
    <p:sldId id="4091" r:id="rId125"/>
    <p:sldId id="4938" r:id="rId126"/>
    <p:sldId id="4939" r:id="rId127"/>
    <p:sldId id="4940" r:id="rId128"/>
    <p:sldId id="4084" r:id="rId129"/>
    <p:sldId id="3630" r:id="rId130"/>
    <p:sldId id="4517" r:id="rId131"/>
    <p:sldId id="4518" r:id="rId132"/>
    <p:sldId id="4519" r:id="rId133"/>
    <p:sldId id="4520" r:id="rId134"/>
    <p:sldId id="4521" r:id="rId135"/>
    <p:sldId id="4522" r:id="rId136"/>
    <p:sldId id="4523" r:id="rId137"/>
    <p:sldId id="4524" r:id="rId138"/>
    <p:sldId id="4525" r:id="rId139"/>
    <p:sldId id="4526" r:id="rId140"/>
    <p:sldId id="4555" r:id="rId141"/>
    <p:sldId id="4556" r:id="rId142"/>
    <p:sldId id="4557" r:id="rId143"/>
    <p:sldId id="924" r:id="rId144"/>
    <p:sldId id="4582" r:id="rId145"/>
    <p:sldId id="4916" r:id="rId146"/>
    <p:sldId id="5016" r:id="rId147"/>
    <p:sldId id="5017" r:id="rId148"/>
    <p:sldId id="5018" r:id="rId149"/>
    <p:sldId id="4917" r:id="rId150"/>
    <p:sldId id="5019" r:id="rId151"/>
    <p:sldId id="5020" r:id="rId152"/>
    <p:sldId id="5021" r:id="rId153"/>
    <p:sldId id="5022" r:id="rId154"/>
    <p:sldId id="5023" r:id="rId155"/>
    <p:sldId id="5024" r:id="rId156"/>
    <p:sldId id="3322" r:id="rId157"/>
    <p:sldId id="5025" r:id="rId158"/>
    <p:sldId id="5026" r:id="rId159"/>
    <p:sldId id="3302" r:id="rId160"/>
    <p:sldId id="3284" r:id="rId161"/>
    <p:sldId id="3285" r:id="rId162"/>
    <p:sldId id="3286" r:id="rId163"/>
    <p:sldId id="3287" r:id="rId164"/>
    <p:sldId id="3288" r:id="rId165"/>
    <p:sldId id="4634" r:id="rId166"/>
    <p:sldId id="3303" r:id="rId167"/>
    <p:sldId id="3291" r:id="rId168"/>
    <p:sldId id="3309" r:id="rId169"/>
    <p:sldId id="3311" r:id="rId170"/>
    <p:sldId id="3312" r:id="rId171"/>
    <p:sldId id="4779" r:id="rId172"/>
    <p:sldId id="4780" r:id="rId173"/>
    <p:sldId id="4781" r:id="rId174"/>
    <p:sldId id="4782" r:id="rId175"/>
    <p:sldId id="4783" r:id="rId176"/>
    <p:sldId id="4784" r:id="rId177"/>
    <p:sldId id="4785" r:id="rId178"/>
    <p:sldId id="4786" r:id="rId179"/>
    <p:sldId id="4787" r:id="rId180"/>
    <p:sldId id="4596" r:id="rId181"/>
    <p:sldId id="4668" r:id="rId182"/>
    <p:sldId id="4669" r:id="rId183"/>
    <p:sldId id="4673" r:id="rId184"/>
    <p:sldId id="4674" r:id="rId185"/>
    <p:sldId id="4675" r:id="rId186"/>
    <p:sldId id="4676" r:id="rId187"/>
    <p:sldId id="4677" r:id="rId188"/>
    <p:sldId id="4680" r:id="rId189"/>
    <p:sldId id="4678" r:id="rId190"/>
    <p:sldId id="4679" r:id="rId191"/>
    <p:sldId id="4681" r:id="rId192"/>
    <p:sldId id="3498" r:id="rId193"/>
    <p:sldId id="5027" r:id="rId194"/>
    <p:sldId id="3321" r:id="rId195"/>
    <p:sldId id="3280" r:id="rId196"/>
    <p:sldId id="3400" r:id="rId197"/>
    <p:sldId id="5028" r:id="rId198"/>
    <p:sldId id="3277" r:id="rId199"/>
    <p:sldId id="3613" r:id="rId200"/>
    <p:sldId id="3253" r:id="rId201"/>
    <p:sldId id="4799" r:id="rId202"/>
    <p:sldId id="5029" r:id="rId203"/>
    <p:sldId id="3278" r:id="rId204"/>
    <p:sldId id="5030" r:id="rId205"/>
    <p:sldId id="3279" r:id="rId206"/>
    <p:sldId id="3281" r:id="rId207"/>
    <p:sldId id="3283" r:id="rId208"/>
    <p:sldId id="5031" r:id="rId209"/>
    <p:sldId id="5032" r:id="rId210"/>
    <p:sldId id="5033" r:id="rId211"/>
    <p:sldId id="5034" r:id="rId212"/>
    <p:sldId id="5035" r:id="rId213"/>
    <p:sldId id="5036" r:id="rId214"/>
    <p:sldId id="5037" r:id="rId215"/>
    <p:sldId id="5038" r:id="rId216"/>
    <p:sldId id="5039" r:id="rId217"/>
    <p:sldId id="5040" r:id="rId218"/>
    <p:sldId id="5041" r:id="rId219"/>
    <p:sldId id="5042" r:id="rId220"/>
    <p:sldId id="5043" r:id="rId221"/>
    <p:sldId id="5044" r:id="rId222"/>
    <p:sldId id="5045" r:id="rId223"/>
    <p:sldId id="5046" r:id="rId224"/>
    <p:sldId id="5047" r:id="rId225"/>
    <p:sldId id="5048" r:id="rId226"/>
    <p:sldId id="5049" r:id="rId227"/>
    <p:sldId id="5050" r:id="rId228"/>
    <p:sldId id="5051" r:id="rId229"/>
    <p:sldId id="5052" r:id="rId230"/>
    <p:sldId id="5053" r:id="rId231"/>
    <p:sldId id="5054" r:id="rId232"/>
    <p:sldId id="5055" r:id="rId233"/>
    <p:sldId id="5056" r:id="rId234"/>
    <p:sldId id="5057" r:id="rId235"/>
    <p:sldId id="5058" r:id="rId236"/>
    <p:sldId id="5059" r:id="rId237"/>
    <p:sldId id="4954" r:id="rId238"/>
    <p:sldId id="5060" r:id="rId239"/>
    <p:sldId id="4943" r:id="rId240"/>
    <p:sldId id="4920" r:id="rId241"/>
    <p:sldId id="4827" r:id="rId242"/>
    <p:sldId id="4944" r:id="rId243"/>
    <p:sldId id="4945" r:id="rId244"/>
    <p:sldId id="4913" r:id="rId245"/>
    <p:sldId id="5061" r:id="rId246"/>
    <p:sldId id="5062" r:id="rId247"/>
    <p:sldId id="5063" r:id="rId248"/>
    <p:sldId id="5064" r:id="rId249"/>
    <p:sldId id="3313" r:id="rId250"/>
    <p:sldId id="3507" r:id="rId251"/>
    <p:sldId id="3298" r:id="rId252"/>
    <p:sldId id="4599" r:id="rId253"/>
    <p:sldId id="4600" r:id="rId254"/>
    <p:sldId id="3314" r:id="rId255"/>
    <p:sldId id="3324" r:id="rId256"/>
    <p:sldId id="3334" r:id="rId257"/>
    <p:sldId id="3318" r:id="rId258"/>
    <p:sldId id="5065" r:id="rId259"/>
    <p:sldId id="5066" r:id="rId260"/>
    <p:sldId id="5067" r:id="rId261"/>
    <p:sldId id="5068" r:id="rId262"/>
    <p:sldId id="5069" r:id="rId263"/>
    <p:sldId id="5070" r:id="rId264"/>
    <p:sldId id="5071" r:id="rId265"/>
    <p:sldId id="3336" r:id="rId266"/>
    <p:sldId id="3556" r:id="rId267"/>
    <p:sldId id="5072" r:id="rId268"/>
    <p:sldId id="5073" r:id="rId269"/>
    <p:sldId id="4607" r:id="rId270"/>
    <p:sldId id="4682" r:id="rId271"/>
    <p:sldId id="4608" r:id="rId272"/>
    <p:sldId id="4609" r:id="rId273"/>
    <p:sldId id="3320" r:id="rId274"/>
    <p:sldId id="3622" r:id="rId275"/>
    <p:sldId id="4693" r:id="rId276"/>
    <p:sldId id="4694" r:id="rId277"/>
    <p:sldId id="4695" r:id="rId278"/>
    <p:sldId id="5075" r:id="rId279"/>
    <p:sldId id="5076" r:id="rId280"/>
    <p:sldId id="5078" r:id="rId281"/>
    <p:sldId id="5079" r:id="rId282"/>
    <p:sldId id="5080" r:id="rId283"/>
    <p:sldId id="5085" r:id="rId284"/>
    <p:sldId id="5081" r:id="rId285"/>
    <p:sldId id="4699" r:id="rId286"/>
    <p:sldId id="3564" r:id="rId287"/>
    <p:sldId id="3563" r:id="rId288"/>
    <p:sldId id="5082" r:id="rId289"/>
    <p:sldId id="5083" r:id="rId290"/>
    <p:sldId id="5084" r:id="rId291"/>
    <p:sldId id="3587" r:id="rId292"/>
    <p:sldId id="5105" r:id="rId293"/>
    <p:sldId id="3589" r:id="rId294"/>
    <p:sldId id="3590" r:id="rId295"/>
    <p:sldId id="3591" r:id="rId296"/>
    <p:sldId id="3592" r:id="rId297"/>
    <p:sldId id="3593" r:id="rId298"/>
    <p:sldId id="3594" r:id="rId299"/>
    <p:sldId id="3595" r:id="rId300"/>
    <p:sldId id="3596" r:id="rId301"/>
    <p:sldId id="3597" r:id="rId302"/>
    <p:sldId id="3598" r:id="rId303"/>
    <p:sldId id="4955" r:id="rId304"/>
    <p:sldId id="5086" r:id="rId305"/>
    <p:sldId id="3525" r:id="rId306"/>
    <p:sldId id="3527" r:id="rId307"/>
    <p:sldId id="3526" r:id="rId308"/>
    <p:sldId id="3528" r:id="rId309"/>
    <p:sldId id="3530" r:id="rId310"/>
    <p:sldId id="3531" r:id="rId311"/>
    <p:sldId id="1918" r:id="rId312"/>
    <p:sldId id="1919" r:id="rId313"/>
    <p:sldId id="3619" r:id="rId314"/>
    <p:sldId id="3620" r:id="rId315"/>
    <p:sldId id="3532" r:id="rId316"/>
    <p:sldId id="3533" r:id="rId317"/>
    <p:sldId id="3621" r:id="rId318"/>
    <p:sldId id="4612" r:id="rId319"/>
    <p:sldId id="4614" r:id="rId320"/>
    <p:sldId id="4615" r:id="rId321"/>
    <p:sldId id="4616" r:id="rId322"/>
    <p:sldId id="4617" r:id="rId323"/>
    <p:sldId id="4618" r:id="rId324"/>
    <p:sldId id="4619" r:id="rId325"/>
    <p:sldId id="4621" r:id="rId326"/>
    <p:sldId id="4622" r:id="rId327"/>
    <p:sldId id="4623" r:id="rId328"/>
    <p:sldId id="4624" r:id="rId329"/>
    <p:sldId id="3627" r:id="rId330"/>
    <p:sldId id="4640" r:id="rId331"/>
    <p:sldId id="4637" r:id="rId332"/>
    <p:sldId id="4684" r:id="rId333"/>
    <p:sldId id="4667" r:id="rId334"/>
    <p:sldId id="4641" r:id="rId335"/>
    <p:sldId id="4685" r:id="rId336"/>
    <p:sldId id="4642" r:id="rId337"/>
    <p:sldId id="4686" r:id="rId338"/>
    <p:sldId id="4643" r:id="rId339"/>
    <p:sldId id="4644" r:id="rId340"/>
    <p:sldId id="4645" r:id="rId341"/>
    <p:sldId id="4646" r:id="rId342"/>
    <p:sldId id="4648" r:id="rId343"/>
    <p:sldId id="4655" r:id="rId344"/>
    <p:sldId id="4658" r:id="rId345"/>
    <p:sldId id="4659" r:id="rId346"/>
    <p:sldId id="4660" r:id="rId347"/>
    <p:sldId id="4661" r:id="rId348"/>
    <p:sldId id="4662" r:id="rId349"/>
    <p:sldId id="4663" r:id="rId350"/>
    <p:sldId id="4529" r:id="rId351"/>
    <p:sldId id="4574" r:id="rId352"/>
    <p:sldId id="4575" r:id="rId353"/>
    <p:sldId id="1796" r:id="rId354"/>
    <p:sldId id="4728" r:id="rId355"/>
    <p:sldId id="4707" r:id="rId356"/>
    <p:sldId id="4795" r:id="rId357"/>
    <p:sldId id="4797" r:id="rId358"/>
    <p:sldId id="5093" r:id="rId359"/>
    <p:sldId id="4803" r:id="rId360"/>
    <p:sldId id="4800" r:id="rId361"/>
    <p:sldId id="4794" r:id="rId362"/>
    <p:sldId id="5106" r:id="rId363"/>
    <p:sldId id="4905" r:id="rId364"/>
    <p:sldId id="4906" r:id="rId365"/>
    <p:sldId id="5107" r:id="rId366"/>
    <p:sldId id="5108" r:id="rId367"/>
    <p:sldId id="5109" r:id="rId368"/>
    <p:sldId id="1701" r:id="rId369"/>
    <p:sldId id="1709" r:id="rId370"/>
    <p:sldId id="1710" r:id="rId371"/>
    <p:sldId id="1707" r:id="rId372"/>
    <p:sldId id="5110" r:id="rId373"/>
    <p:sldId id="5111" r:id="rId374"/>
    <p:sldId id="5114" r:id="rId375"/>
    <p:sldId id="5115" r:id="rId376"/>
    <p:sldId id="5116" r:id="rId377"/>
    <p:sldId id="1361" r:id="rId378"/>
    <p:sldId id="1717" r:id="rId379"/>
    <p:sldId id="1711" r:id="rId380"/>
    <p:sldId id="942" r:id="rId381"/>
    <p:sldId id="1495" r:id="rId382"/>
    <p:sldId id="943" r:id="rId383"/>
    <p:sldId id="944" r:id="rId384"/>
    <p:sldId id="1048" r:id="rId385"/>
    <p:sldId id="1784" r:id="rId386"/>
    <p:sldId id="495" r:id="rId387"/>
    <p:sldId id="4688" r:id="rId388"/>
    <p:sldId id="480" r:id="rId389"/>
    <p:sldId id="1496" r:id="rId390"/>
    <p:sldId id="784" r:id="rId391"/>
    <p:sldId id="906" r:id="rId392"/>
    <p:sldId id="1771" r:id="rId393"/>
    <p:sldId id="1773" r:id="rId394"/>
    <p:sldId id="1772" r:id="rId395"/>
    <p:sldId id="1774" r:id="rId396"/>
    <p:sldId id="481" r:id="rId397"/>
    <p:sldId id="482" r:id="rId398"/>
    <p:sldId id="926" r:id="rId399"/>
    <p:sldId id="484" r:id="rId400"/>
    <p:sldId id="485" r:id="rId401"/>
    <p:sldId id="5094" r:id="rId402"/>
    <p:sldId id="1214" r:id="rId403"/>
    <p:sldId id="509" r:id="rId404"/>
    <p:sldId id="510" r:id="rId405"/>
    <p:sldId id="1182" r:id="rId406"/>
    <p:sldId id="1060" r:id="rId407"/>
    <p:sldId id="511" r:id="rId408"/>
    <p:sldId id="647" r:id="rId409"/>
    <p:sldId id="1152" r:id="rId410"/>
    <p:sldId id="648" r:id="rId411"/>
    <p:sldId id="652" r:id="rId412"/>
    <p:sldId id="653" r:id="rId413"/>
    <p:sldId id="654" r:id="rId414"/>
    <p:sldId id="655" r:id="rId415"/>
    <p:sldId id="656" r:id="rId416"/>
    <p:sldId id="657" r:id="rId417"/>
    <p:sldId id="664" r:id="rId418"/>
    <p:sldId id="1917" r:id="rId419"/>
    <p:sldId id="1211" r:id="rId420"/>
    <p:sldId id="665" r:id="rId421"/>
    <p:sldId id="4946" r:id="rId422"/>
    <p:sldId id="4947" r:id="rId423"/>
    <p:sldId id="1581" r:id="rId424"/>
    <p:sldId id="666" r:id="rId425"/>
    <p:sldId id="5088" r:id="rId426"/>
    <p:sldId id="5089" r:id="rId427"/>
    <p:sldId id="5090" r:id="rId428"/>
    <p:sldId id="4948" r:id="rId429"/>
    <p:sldId id="4953" r:id="rId430"/>
    <p:sldId id="5091" r:id="rId431"/>
    <p:sldId id="1215" r:id="rId432"/>
    <p:sldId id="1590" r:id="rId433"/>
    <p:sldId id="3962" r:id="rId434"/>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D7E7"/>
    <a:srgbClr val="FEF9F5"/>
    <a:srgbClr val="64CAFC"/>
    <a:srgbClr val="F0F0F0"/>
    <a:srgbClr val="F1F1F1"/>
    <a:srgbClr val="6A3D3B"/>
    <a:srgbClr val="B29889"/>
    <a:srgbClr val="F7E5CA"/>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p:scale>
          <a:sx n="50" d="100"/>
          <a:sy n="50" d="100"/>
        </p:scale>
        <p:origin x="1440"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5496"/>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slide" Target="slides/slide282.xml"/><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324" Type="http://schemas.openxmlformats.org/officeDocument/2006/relationships/slide" Target="slides/slide307.xml"/><Relationship Id="rId366" Type="http://schemas.openxmlformats.org/officeDocument/2006/relationships/slide" Target="slides/slide349.xml"/><Relationship Id="rId170" Type="http://schemas.openxmlformats.org/officeDocument/2006/relationships/slide" Target="slides/slide153.xml"/><Relationship Id="rId226" Type="http://schemas.openxmlformats.org/officeDocument/2006/relationships/slide" Target="slides/slide209.xml"/><Relationship Id="rId433" Type="http://schemas.openxmlformats.org/officeDocument/2006/relationships/slide" Target="slides/slide416.xml"/><Relationship Id="rId268" Type="http://schemas.openxmlformats.org/officeDocument/2006/relationships/slide" Target="slides/slide251.xml"/><Relationship Id="rId32" Type="http://schemas.openxmlformats.org/officeDocument/2006/relationships/slide" Target="slides/slide15.xml"/><Relationship Id="rId74" Type="http://schemas.openxmlformats.org/officeDocument/2006/relationships/slide" Target="slides/slide57.xml"/><Relationship Id="rId128" Type="http://schemas.openxmlformats.org/officeDocument/2006/relationships/slide" Target="slides/slide111.xml"/><Relationship Id="rId335" Type="http://schemas.openxmlformats.org/officeDocument/2006/relationships/slide" Target="slides/slide318.xml"/><Relationship Id="rId377" Type="http://schemas.openxmlformats.org/officeDocument/2006/relationships/slide" Target="slides/slide360.xml"/><Relationship Id="rId5" Type="http://schemas.openxmlformats.org/officeDocument/2006/relationships/slideMaster" Target="slideMasters/slideMaster5.xml"/><Relationship Id="rId181" Type="http://schemas.openxmlformats.org/officeDocument/2006/relationships/slide" Target="slides/slide164.xml"/><Relationship Id="rId237" Type="http://schemas.openxmlformats.org/officeDocument/2006/relationships/slide" Target="slides/slide220.xml"/><Relationship Id="rId402" Type="http://schemas.openxmlformats.org/officeDocument/2006/relationships/slide" Target="slides/slide385.xml"/><Relationship Id="rId279" Type="http://schemas.openxmlformats.org/officeDocument/2006/relationships/slide" Target="slides/slide262.xml"/><Relationship Id="rId43" Type="http://schemas.openxmlformats.org/officeDocument/2006/relationships/slide" Target="slides/slide26.xml"/><Relationship Id="rId139" Type="http://schemas.openxmlformats.org/officeDocument/2006/relationships/slide" Target="slides/slide122.xml"/><Relationship Id="rId290" Type="http://schemas.openxmlformats.org/officeDocument/2006/relationships/slide" Target="slides/slide273.xml"/><Relationship Id="rId304" Type="http://schemas.openxmlformats.org/officeDocument/2006/relationships/slide" Target="slides/slide287.xml"/><Relationship Id="rId346" Type="http://schemas.openxmlformats.org/officeDocument/2006/relationships/slide" Target="slides/slide329.xml"/><Relationship Id="rId388" Type="http://schemas.openxmlformats.org/officeDocument/2006/relationships/slide" Target="slides/slide371.xml"/><Relationship Id="rId85" Type="http://schemas.openxmlformats.org/officeDocument/2006/relationships/slide" Target="slides/slide68.xml"/><Relationship Id="rId150" Type="http://schemas.openxmlformats.org/officeDocument/2006/relationships/slide" Target="slides/slide133.xml"/><Relationship Id="rId192" Type="http://schemas.openxmlformats.org/officeDocument/2006/relationships/slide" Target="slides/slide175.xml"/><Relationship Id="rId206" Type="http://schemas.openxmlformats.org/officeDocument/2006/relationships/slide" Target="slides/slide189.xml"/><Relationship Id="rId413" Type="http://schemas.openxmlformats.org/officeDocument/2006/relationships/slide" Target="slides/slide396.xml"/><Relationship Id="rId248" Type="http://schemas.openxmlformats.org/officeDocument/2006/relationships/slide" Target="slides/slide231.xml"/><Relationship Id="rId12" Type="http://schemas.openxmlformats.org/officeDocument/2006/relationships/slideMaster" Target="slideMasters/slideMaster12.xml"/><Relationship Id="rId108" Type="http://schemas.openxmlformats.org/officeDocument/2006/relationships/slide" Target="slides/slide91.xml"/><Relationship Id="rId315" Type="http://schemas.openxmlformats.org/officeDocument/2006/relationships/slide" Target="slides/slide298.xml"/><Relationship Id="rId357" Type="http://schemas.openxmlformats.org/officeDocument/2006/relationships/slide" Target="slides/slide340.xml"/><Relationship Id="rId54" Type="http://schemas.openxmlformats.org/officeDocument/2006/relationships/slide" Target="slides/slide37.xml"/><Relationship Id="rId96" Type="http://schemas.openxmlformats.org/officeDocument/2006/relationships/slide" Target="slides/slide79.xml"/><Relationship Id="rId161" Type="http://schemas.openxmlformats.org/officeDocument/2006/relationships/slide" Target="slides/slide144.xml"/><Relationship Id="rId217" Type="http://schemas.openxmlformats.org/officeDocument/2006/relationships/slide" Target="slides/slide200.xml"/><Relationship Id="rId399" Type="http://schemas.openxmlformats.org/officeDocument/2006/relationships/slide" Target="slides/slide382.xml"/><Relationship Id="rId259" Type="http://schemas.openxmlformats.org/officeDocument/2006/relationships/slide" Target="slides/slide242.xml"/><Relationship Id="rId424" Type="http://schemas.openxmlformats.org/officeDocument/2006/relationships/slide" Target="slides/slide407.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326" Type="http://schemas.openxmlformats.org/officeDocument/2006/relationships/slide" Target="slides/slide309.xml"/><Relationship Id="rId65" Type="http://schemas.openxmlformats.org/officeDocument/2006/relationships/slide" Target="slides/slide48.xml"/><Relationship Id="rId130" Type="http://schemas.openxmlformats.org/officeDocument/2006/relationships/slide" Target="slides/slide113.xml"/><Relationship Id="rId368" Type="http://schemas.openxmlformats.org/officeDocument/2006/relationships/slide" Target="slides/slide351.xml"/><Relationship Id="rId172" Type="http://schemas.openxmlformats.org/officeDocument/2006/relationships/slide" Target="slides/slide155.xml"/><Relationship Id="rId228" Type="http://schemas.openxmlformats.org/officeDocument/2006/relationships/slide" Target="slides/slide211.xml"/><Relationship Id="rId435" Type="http://schemas.openxmlformats.org/officeDocument/2006/relationships/notesMaster" Target="notesMasters/notesMaster1.xml"/><Relationship Id="rId281" Type="http://schemas.openxmlformats.org/officeDocument/2006/relationships/slide" Target="slides/slide264.xml"/><Relationship Id="rId337" Type="http://schemas.openxmlformats.org/officeDocument/2006/relationships/slide" Target="slides/slide320.xml"/><Relationship Id="rId34" Type="http://schemas.openxmlformats.org/officeDocument/2006/relationships/slide" Target="slides/slide17.xml"/><Relationship Id="rId76" Type="http://schemas.openxmlformats.org/officeDocument/2006/relationships/slide" Target="slides/slide59.xml"/><Relationship Id="rId141" Type="http://schemas.openxmlformats.org/officeDocument/2006/relationships/slide" Target="slides/slide124.xml"/><Relationship Id="rId379" Type="http://schemas.openxmlformats.org/officeDocument/2006/relationships/slide" Target="slides/slide362.xml"/><Relationship Id="rId7" Type="http://schemas.openxmlformats.org/officeDocument/2006/relationships/slideMaster" Target="slideMasters/slideMaster7.xml"/><Relationship Id="rId183" Type="http://schemas.openxmlformats.org/officeDocument/2006/relationships/slide" Target="slides/slide166.xml"/><Relationship Id="rId239" Type="http://schemas.openxmlformats.org/officeDocument/2006/relationships/slide" Target="slides/slide222.xml"/><Relationship Id="rId390" Type="http://schemas.openxmlformats.org/officeDocument/2006/relationships/slide" Target="slides/slide373.xml"/><Relationship Id="rId404" Type="http://schemas.openxmlformats.org/officeDocument/2006/relationships/slide" Target="slides/slide387.xml"/><Relationship Id="rId250" Type="http://schemas.openxmlformats.org/officeDocument/2006/relationships/slide" Target="slides/slide233.xml"/><Relationship Id="rId292" Type="http://schemas.openxmlformats.org/officeDocument/2006/relationships/slide" Target="slides/slide275.xml"/><Relationship Id="rId306" Type="http://schemas.openxmlformats.org/officeDocument/2006/relationships/slide" Target="slides/slide289.xml"/><Relationship Id="rId45" Type="http://schemas.openxmlformats.org/officeDocument/2006/relationships/slide" Target="slides/slide28.xml"/><Relationship Id="rId87" Type="http://schemas.openxmlformats.org/officeDocument/2006/relationships/slide" Target="slides/slide70.xml"/><Relationship Id="rId110" Type="http://schemas.openxmlformats.org/officeDocument/2006/relationships/slide" Target="slides/slide93.xml"/><Relationship Id="rId348" Type="http://schemas.openxmlformats.org/officeDocument/2006/relationships/slide" Target="slides/slide331.xml"/><Relationship Id="rId152" Type="http://schemas.openxmlformats.org/officeDocument/2006/relationships/slide" Target="slides/slide135.xml"/><Relationship Id="rId194" Type="http://schemas.openxmlformats.org/officeDocument/2006/relationships/slide" Target="slides/slide177.xml"/><Relationship Id="rId208" Type="http://schemas.openxmlformats.org/officeDocument/2006/relationships/slide" Target="slides/slide191.xml"/><Relationship Id="rId415" Type="http://schemas.openxmlformats.org/officeDocument/2006/relationships/slide" Target="slides/slide398.xml"/><Relationship Id="rId261" Type="http://schemas.openxmlformats.org/officeDocument/2006/relationships/slide" Target="slides/slide244.xml"/><Relationship Id="rId14" Type="http://schemas.openxmlformats.org/officeDocument/2006/relationships/slideMaster" Target="slideMasters/slideMaster14.xml"/><Relationship Id="rId56" Type="http://schemas.openxmlformats.org/officeDocument/2006/relationships/slide" Target="slides/slide39.xml"/><Relationship Id="rId317" Type="http://schemas.openxmlformats.org/officeDocument/2006/relationships/slide" Target="slides/slide300.xml"/><Relationship Id="rId359" Type="http://schemas.openxmlformats.org/officeDocument/2006/relationships/slide" Target="slides/slide342.xml"/><Relationship Id="rId98" Type="http://schemas.openxmlformats.org/officeDocument/2006/relationships/slide" Target="slides/slide81.xml"/><Relationship Id="rId121" Type="http://schemas.openxmlformats.org/officeDocument/2006/relationships/slide" Target="slides/slide104.xml"/><Relationship Id="rId163" Type="http://schemas.openxmlformats.org/officeDocument/2006/relationships/slide" Target="slides/slide146.xml"/><Relationship Id="rId219" Type="http://schemas.openxmlformats.org/officeDocument/2006/relationships/slide" Target="slides/slide202.xml"/><Relationship Id="rId370" Type="http://schemas.openxmlformats.org/officeDocument/2006/relationships/slide" Target="slides/slide353.xml"/><Relationship Id="rId426" Type="http://schemas.openxmlformats.org/officeDocument/2006/relationships/slide" Target="slides/slide409.xml"/><Relationship Id="rId230" Type="http://schemas.openxmlformats.org/officeDocument/2006/relationships/slide" Target="slides/slide213.xml"/><Relationship Id="rId25" Type="http://schemas.openxmlformats.org/officeDocument/2006/relationships/slide" Target="slides/slide8.xml"/><Relationship Id="rId67" Type="http://schemas.openxmlformats.org/officeDocument/2006/relationships/slide" Target="slides/slide50.xml"/><Relationship Id="rId272" Type="http://schemas.openxmlformats.org/officeDocument/2006/relationships/slide" Target="slides/slide255.xml"/><Relationship Id="rId328" Type="http://schemas.openxmlformats.org/officeDocument/2006/relationships/slide" Target="slides/slide311.xml"/><Relationship Id="rId132" Type="http://schemas.openxmlformats.org/officeDocument/2006/relationships/slide" Target="slides/slide115.xml"/><Relationship Id="rId174" Type="http://schemas.openxmlformats.org/officeDocument/2006/relationships/slide" Target="slides/slide157.xml"/><Relationship Id="rId381" Type="http://schemas.openxmlformats.org/officeDocument/2006/relationships/slide" Target="slides/slide364.xml"/><Relationship Id="rId241" Type="http://schemas.openxmlformats.org/officeDocument/2006/relationships/slide" Target="slides/slide224.xml"/><Relationship Id="rId437" Type="http://schemas.openxmlformats.org/officeDocument/2006/relationships/viewProps" Target="viewProps.xml"/><Relationship Id="rId36" Type="http://schemas.openxmlformats.org/officeDocument/2006/relationships/slide" Target="slides/slide19.xml"/><Relationship Id="rId283" Type="http://schemas.openxmlformats.org/officeDocument/2006/relationships/slide" Target="slides/slide266.xml"/><Relationship Id="rId339" Type="http://schemas.openxmlformats.org/officeDocument/2006/relationships/slide" Target="slides/slide322.xml"/><Relationship Id="rId78" Type="http://schemas.openxmlformats.org/officeDocument/2006/relationships/slide" Target="slides/slide61.xml"/><Relationship Id="rId101" Type="http://schemas.openxmlformats.org/officeDocument/2006/relationships/slide" Target="slides/slide84.xml"/><Relationship Id="rId143" Type="http://schemas.openxmlformats.org/officeDocument/2006/relationships/slide" Target="slides/slide126.xml"/><Relationship Id="rId185" Type="http://schemas.openxmlformats.org/officeDocument/2006/relationships/slide" Target="slides/slide168.xml"/><Relationship Id="rId350" Type="http://schemas.openxmlformats.org/officeDocument/2006/relationships/slide" Target="slides/slide333.xml"/><Relationship Id="rId406" Type="http://schemas.openxmlformats.org/officeDocument/2006/relationships/slide" Target="slides/slide389.xml"/><Relationship Id="rId9" Type="http://schemas.openxmlformats.org/officeDocument/2006/relationships/slideMaster" Target="slideMasters/slideMaster9.xml"/><Relationship Id="rId210" Type="http://schemas.openxmlformats.org/officeDocument/2006/relationships/slide" Target="slides/slide193.xml"/><Relationship Id="rId392" Type="http://schemas.openxmlformats.org/officeDocument/2006/relationships/slide" Target="slides/slide375.xml"/><Relationship Id="rId252" Type="http://schemas.openxmlformats.org/officeDocument/2006/relationships/slide" Target="slides/slide235.xml"/><Relationship Id="rId294" Type="http://schemas.openxmlformats.org/officeDocument/2006/relationships/slide" Target="slides/slide277.xml"/><Relationship Id="rId308" Type="http://schemas.openxmlformats.org/officeDocument/2006/relationships/slide" Target="slides/slide291.xml"/><Relationship Id="rId47" Type="http://schemas.openxmlformats.org/officeDocument/2006/relationships/slide" Target="slides/slide30.xml"/><Relationship Id="rId89" Type="http://schemas.openxmlformats.org/officeDocument/2006/relationships/slide" Target="slides/slide72.xml"/><Relationship Id="rId112" Type="http://schemas.openxmlformats.org/officeDocument/2006/relationships/slide" Target="slides/slide95.xml"/><Relationship Id="rId154" Type="http://schemas.openxmlformats.org/officeDocument/2006/relationships/slide" Target="slides/slide137.xml"/><Relationship Id="rId361" Type="http://schemas.openxmlformats.org/officeDocument/2006/relationships/slide" Target="slides/slide344.xml"/><Relationship Id="rId196" Type="http://schemas.openxmlformats.org/officeDocument/2006/relationships/slide" Target="slides/slide179.xml"/><Relationship Id="rId417" Type="http://schemas.openxmlformats.org/officeDocument/2006/relationships/slide" Target="slides/slide400.xml"/><Relationship Id="rId16" Type="http://schemas.openxmlformats.org/officeDocument/2006/relationships/slideMaster" Target="slideMasters/slideMaster16.xml"/><Relationship Id="rId221" Type="http://schemas.openxmlformats.org/officeDocument/2006/relationships/slide" Target="slides/slide204.xml"/><Relationship Id="rId263" Type="http://schemas.openxmlformats.org/officeDocument/2006/relationships/slide" Target="slides/slide246.xml"/><Relationship Id="rId319" Type="http://schemas.openxmlformats.org/officeDocument/2006/relationships/slide" Target="slides/slide302.xml"/><Relationship Id="rId58" Type="http://schemas.openxmlformats.org/officeDocument/2006/relationships/slide" Target="slides/slide41.xml"/><Relationship Id="rId123" Type="http://schemas.openxmlformats.org/officeDocument/2006/relationships/slide" Target="slides/slide106.xml"/><Relationship Id="rId330" Type="http://schemas.openxmlformats.org/officeDocument/2006/relationships/slide" Target="slides/slide313.xml"/><Relationship Id="rId165" Type="http://schemas.openxmlformats.org/officeDocument/2006/relationships/slide" Target="slides/slide148.xml"/><Relationship Id="rId372" Type="http://schemas.openxmlformats.org/officeDocument/2006/relationships/slide" Target="slides/slide355.xml"/><Relationship Id="rId428" Type="http://schemas.openxmlformats.org/officeDocument/2006/relationships/slide" Target="slides/slide411.xml"/><Relationship Id="rId232" Type="http://schemas.openxmlformats.org/officeDocument/2006/relationships/slide" Target="slides/slide215.xml"/><Relationship Id="rId274" Type="http://schemas.openxmlformats.org/officeDocument/2006/relationships/slide" Target="slides/slide257.xml"/><Relationship Id="rId27" Type="http://schemas.openxmlformats.org/officeDocument/2006/relationships/slide" Target="slides/slide10.xml"/><Relationship Id="rId69" Type="http://schemas.openxmlformats.org/officeDocument/2006/relationships/slide" Target="slides/slide52.xml"/><Relationship Id="rId134" Type="http://schemas.openxmlformats.org/officeDocument/2006/relationships/slide" Target="slides/slide117.xml"/><Relationship Id="rId80" Type="http://schemas.openxmlformats.org/officeDocument/2006/relationships/slide" Target="slides/slide63.xml"/><Relationship Id="rId176" Type="http://schemas.openxmlformats.org/officeDocument/2006/relationships/slide" Target="slides/slide159.xml"/><Relationship Id="rId341" Type="http://schemas.openxmlformats.org/officeDocument/2006/relationships/slide" Target="slides/slide324.xml"/><Relationship Id="rId383" Type="http://schemas.openxmlformats.org/officeDocument/2006/relationships/slide" Target="slides/slide366.xml"/><Relationship Id="rId439" Type="http://schemas.openxmlformats.org/officeDocument/2006/relationships/tableStyles" Target="tableStyles.xml"/><Relationship Id="rId201" Type="http://schemas.openxmlformats.org/officeDocument/2006/relationships/slide" Target="slides/slide184.xml"/><Relationship Id="rId243" Type="http://schemas.openxmlformats.org/officeDocument/2006/relationships/slide" Target="slides/slide226.xml"/><Relationship Id="rId285" Type="http://schemas.openxmlformats.org/officeDocument/2006/relationships/slide" Target="slides/slide268.xml"/><Relationship Id="rId38" Type="http://schemas.openxmlformats.org/officeDocument/2006/relationships/slide" Target="slides/slide21.xml"/><Relationship Id="rId103" Type="http://schemas.openxmlformats.org/officeDocument/2006/relationships/slide" Target="slides/slide86.xml"/><Relationship Id="rId310" Type="http://schemas.openxmlformats.org/officeDocument/2006/relationships/slide" Target="slides/slide293.xml"/><Relationship Id="rId91" Type="http://schemas.openxmlformats.org/officeDocument/2006/relationships/slide" Target="slides/slide74.xml"/><Relationship Id="rId145" Type="http://schemas.openxmlformats.org/officeDocument/2006/relationships/slide" Target="slides/slide128.xml"/><Relationship Id="rId187" Type="http://schemas.openxmlformats.org/officeDocument/2006/relationships/slide" Target="slides/slide170.xml"/><Relationship Id="rId352" Type="http://schemas.openxmlformats.org/officeDocument/2006/relationships/slide" Target="slides/slide335.xml"/><Relationship Id="rId394" Type="http://schemas.openxmlformats.org/officeDocument/2006/relationships/slide" Target="slides/slide377.xml"/><Relationship Id="rId408" Type="http://schemas.openxmlformats.org/officeDocument/2006/relationships/slide" Target="slides/slide391.xml"/><Relationship Id="rId212" Type="http://schemas.openxmlformats.org/officeDocument/2006/relationships/slide" Target="slides/slide195.xml"/><Relationship Id="rId254" Type="http://schemas.openxmlformats.org/officeDocument/2006/relationships/slide" Target="slides/slide237.xml"/><Relationship Id="rId49" Type="http://schemas.openxmlformats.org/officeDocument/2006/relationships/slide" Target="slides/slide32.xml"/><Relationship Id="rId114" Type="http://schemas.openxmlformats.org/officeDocument/2006/relationships/slide" Target="slides/slide97.xml"/><Relationship Id="rId296" Type="http://schemas.openxmlformats.org/officeDocument/2006/relationships/slide" Target="slides/slide279.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321" Type="http://schemas.openxmlformats.org/officeDocument/2006/relationships/slide" Target="slides/slide304.xml"/><Relationship Id="rId342" Type="http://schemas.openxmlformats.org/officeDocument/2006/relationships/slide" Target="slides/slide325.xml"/><Relationship Id="rId363" Type="http://schemas.openxmlformats.org/officeDocument/2006/relationships/slide" Target="slides/slide346.xml"/><Relationship Id="rId384" Type="http://schemas.openxmlformats.org/officeDocument/2006/relationships/slide" Target="slides/slide367.xml"/><Relationship Id="rId419" Type="http://schemas.openxmlformats.org/officeDocument/2006/relationships/slide" Target="slides/slide402.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430" Type="http://schemas.openxmlformats.org/officeDocument/2006/relationships/slide" Target="slides/slide413.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311" Type="http://schemas.openxmlformats.org/officeDocument/2006/relationships/slide" Target="slides/slide294.xml"/><Relationship Id="rId332" Type="http://schemas.openxmlformats.org/officeDocument/2006/relationships/slide" Target="slides/slide315.xml"/><Relationship Id="rId353" Type="http://schemas.openxmlformats.org/officeDocument/2006/relationships/slide" Target="slides/slide336.xml"/><Relationship Id="rId374" Type="http://schemas.openxmlformats.org/officeDocument/2006/relationships/slide" Target="slides/slide357.xml"/><Relationship Id="rId395" Type="http://schemas.openxmlformats.org/officeDocument/2006/relationships/slide" Target="slides/slide378.xml"/><Relationship Id="rId409" Type="http://schemas.openxmlformats.org/officeDocument/2006/relationships/slide" Target="slides/slide392.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420" Type="http://schemas.openxmlformats.org/officeDocument/2006/relationships/slide" Target="slides/slide403.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276" Type="http://schemas.openxmlformats.org/officeDocument/2006/relationships/slide" Target="slides/slide259.xml"/><Relationship Id="rId297" Type="http://schemas.openxmlformats.org/officeDocument/2006/relationships/slide" Target="slides/slide280.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slide" Target="slides/slide284.xml"/><Relationship Id="rId322" Type="http://schemas.openxmlformats.org/officeDocument/2006/relationships/slide" Target="slides/slide305.xml"/><Relationship Id="rId343" Type="http://schemas.openxmlformats.org/officeDocument/2006/relationships/slide" Target="slides/slide326.xml"/><Relationship Id="rId364" Type="http://schemas.openxmlformats.org/officeDocument/2006/relationships/slide" Target="slides/slide347.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385" Type="http://schemas.openxmlformats.org/officeDocument/2006/relationships/slide" Target="slides/slide368.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266" Type="http://schemas.openxmlformats.org/officeDocument/2006/relationships/slide" Target="slides/slide249.xml"/><Relationship Id="rId287" Type="http://schemas.openxmlformats.org/officeDocument/2006/relationships/slide" Target="slides/slide270.xml"/><Relationship Id="rId410" Type="http://schemas.openxmlformats.org/officeDocument/2006/relationships/slide" Target="slides/slide393.xml"/><Relationship Id="rId431" Type="http://schemas.openxmlformats.org/officeDocument/2006/relationships/slide" Target="slides/slide414.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312" Type="http://schemas.openxmlformats.org/officeDocument/2006/relationships/slide" Target="slides/slide295.xml"/><Relationship Id="rId333" Type="http://schemas.openxmlformats.org/officeDocument/2006/relationships/slide" Target="slides/slide316.xml"/><Relationship Id="rId354" Type="http://schemas.openxmlformats.org/officeDocument/2006/relationships/slide" Target="slides/slide337.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75" Type="http://schemas.openxmlformats.org/officeDocument/2006/relationships/slide" Target="slides/slide358.xml"/><Relationship Id="rId396" Type="http://schemas.openxmlformats.org/officeDocument/2006/relationships/slide" Target="slides/slide379.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slide" Target="slides/slide281.xml"/><Relationship Id="rId400" Type="http://schemas.openxmlformats.org/officeDocument/2006/relationships/slide" Target="slides/slide383.xml"/><Relationship Id="rId421" Type="http://schemas.openxmlformats.org/officeDocument/2006/relationships/slide" Target="slides/slide404.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302" Type="http://schemas.openxmlformats.org/officeDocument/2006/relationships/slide" Target="slides/slide285.xml"/><Relationship Id="rId323" Type="http://schemas.openxmlformats.org/officeDocument/2006/relationships/slide" Target="slides/slide306.xml"/><Relationship Id="rId344" Type="http://schemas.openxmlformats.org/officeDocument/2006/relationships/slide" Target="slides/slide327.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365" Type="http://schemas.openxmlformats.org/officeDocument/2006/relationships/slide" Target="slides/slide348.xml"/><Relationship Id="rId386" Type="http://schemas.openxmlformats.org/officeDocument/2006/relationships/slide" Target="slides/slide369.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411" Type="http://schemas.openxmlformats.org/officeDocument/2006/relationships/slide" Target="slides/slide394.xml"/><Relationship Id="rId432" Type="http://schemas.openxmlformats.org/officeDocument/2006/relationships/slide" Target="slides/slide415.xml"/><Relationship Id="rId106" Type="http://schemas.openxmlformats.org/officeDocument/2006/relationships/slide" Target="slides/slide89.xml"/><Relationship Id="rId127" Type="http://schemas.openxmlformats.org/officeDocument/2006/relationships/slide" Target="slides/slide110.xml"/><Relationship Id="rId313" Type="http://schemas.openxmlformats.org/officeDocument/2006/relationships/slide" Target="slides/slide296.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334" Type="http://schemas.openxmlformats.org/officeDocument/2006/relationships/slide" Target="slides/slide317.xml"/><Relationship Id="rId355" Type="http://schemas.openxmlformats.org/officeDocument/2006/relationships/slide" Target="slides/slide338.xml"/><Relationship Id="rId376" Type="http://schemas.openxmlformats.org/officeDocument/2006/relationships/slide" Target="slides/slide359.xml"/><Relationship Id="rId397" Type="http://schemas.openxmlformats.org/officeDocument/2006/relationships/slide" Target="slides/slide380.xml"/><Relationship Id="rId4" Type="http://schemas.openxmlformats.org/officeDocument/2006/relationships/slideMaster" Target="slideMasters/slideMaster4.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401" Type="http://schemas.openxmlformats.org/officeDocument/2006/relationships/slide" Target="slides/slide384.xml"/><Relationship Id="rId422" Type="http://schemas.openxmlformats.org/officeDocument/2006/relationships/slide" Target="slides/slide405.xml"/><Relationship Id="rId303" Type="http://schemas.openxmlformats.org/officeDocument/2006/relationships/slide" Target="slides/slide286.xml"/><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 Id="rId345" Type="http://schemas.openxmlformats.org/officeDocument/2006/relationships/slide" Target="slides/slide328.xml"/><Relationship Id="rId387" Type="http://schemas.openxmlformats.org/officeDocument/2006/relationships/slide" Target="slides/slide370.xml"/><Relationship Id="rId191" Type="http://schemas.openxmlformats.org/officeDocument/2006/relationships/slide" Target="slides/slide174.xml"/><Relationship Id="rId205" Type="http://schemas.openxmlformats.org/officeDocument/2006/relationships/slide" Target="slides/slide188.xml"/><Relationship Id="rId247" Type="http://schemas.openxmlformats.org/officeDocument/2006/relationships/slide" Target="slides/slide230.xml"/><Relationship Id="rId412" Type="http://schemas.openxmlformats.org/officeDocument/2006/relationships/slide" Target="slides/slide395.xml"/><Relationship Id="rId107" Type="http://schemas.openxmlformats.org/officeDocument/2006/relationships/slide" Target="slides/slide90.xml"/><Relationship Id="rId289" Type="http://schemas.openxmlformats.org/officeDocument/2006/relationships/slide" Target="slides/slide272.xml"/><Relationship Id="rId11" Type="http://schemas.openxmlformats.org/officeDocument/2006/relationships/slideMaster" Target="slideMasters/slideMaster11.xml"/><Relationship Id="rId53" Type="http://schemas.openxmlformats.org/officeDocument/2006/relationships/slide" Target="slides/slide36.xml"/><Relationship Id="rId149" Type="http://schemas.openxmlformats.org/officeDocument/2006/relationships/slide" Target="slides/slide132.xml"/><Relationship Id="rId314" Type="http://schemas.openxmlformats.org/officeDocument/2006/relationships/slide" Target="slides/slide297.xml"/><Relationship Id="rId356" Type="http://schemas.openxmlformats.org/officeDocument/2006/relationships/slide" Target="slides/slide339.xml"/><Relationship Id="rId398" Type="http://schemas.openxmlformats.org/officeDocument/2006/relationships/slide" Target="slides/slide381.xml"/><Relationship Id="rId95" Type="http://schemas.openxmlformats.org/officeDocument/2006/relationships/slide" Target="slides/slide78.xml"/><Relationship Id="rId160" Type="http://schemas.openxmlformats.org/officeDocument/2006/relationships/slide" Target="slides/slide143.xml"/><Relationship Id="rId216" Type="http://schemas.openxmlformats.org/officeDocument/2006/relationships/slide" Target="slides/slide199.xml"/><Relationship Id="rId423" Type="http://schemas.openxmlformats.org/officeDocument/2006/relationships/slide" Target="slides/slide406.xml"/><Relationship Id="rId258" Type="http://schemas.openxmlformats.org/officeDocument/2006/relationships/slide" Target="slides/slide241.xml"/><Relationship Id="rId22" Type="http://schemas.openxmlformats.org/officeDocument/2006/relationships/slide" Target="slides/slide5.xml"/><Relationship Id="rId64" Type="http://schemas.openxmlformats.org/officeDocument/2006/relationships/slide" Target="slides/slide47.xml"/><Relationship Id="rId118" Type="http://schemas.openxmlformats.org/officeDocument/2006/relationships/slide" Target="slides/slide101.xml"/><Relationship Id="rId325" Type="http://schemas.openxmlformats.org/officeDocument/2006/relationships/slide" Target="slides/slide308.xml"/><Relationship Id="rId367" Type="http://schemas.openxmlformats.org/officeDocument/2006/relationships/slide" Target="slides/slide350.xml"/><Relationship Id="rId171" Type="http://schemas.openxmlformats.org/officeDocument/2006/relationships/slide" Target="slides/slide154.xml"/><Relationship Id="rId227" Type="http://schemas.openxmlformats.org/officeDocument/2006/relationships/slide" Target="slides/slide210.xml"/><Relationship Id="rId269" Type="http://schemas.openxmlformats.org/officeDocument/2006/relationships/slide" Target="slides/slide252.xml"/><Relationship Id="rId434" Type="http://schemas.openxmlformats.org/officeDocument/2006/relationships/slide" Target="slides/slide417.xml"/><Relationship Id="rId33" Type="http://schemas.openxmlformats.org/officeDocument/2006/relationships/slide" Target="slides/slide16.xml"/><Relationship Id="rId129" Type="http://schemas.openxmlformats.org/officeDocument/2006/relationships/slide" Target="slides/slide112.xml"/><Relationship Id="rId280" Type="http://schemas.openxmlformats.org/officeDocument/2006/relationships/slide" Target="slides/slide263.xml"/><Relationship Id="rId336" Type="http://schemas.openxmlformats.org/officeDocument/2006/relationships/slide" Target="slides/slide319.xml"/><Relationship Id="rId75" Type="http://schemas.openxmlformats.org/officeDocument/2006/relationships/slide" Target="slides/slide58.xml"/><Relationship Id="rId140" Type="http://schemas.openxmlformats.org/officeDocument/2006/relationships/slide" Target="slides/slide123.xml"/><Relationship Id="rId182" Type="http://schemas.openxmlformats.org/officeDocument/2006/relationships/slide" Target="slides/slide165.xml"/><Relationship Id="rId378" Type="http://schemas.openxmlformats.org/officeDocument/2006/relationships/slide" Target="slides/slide361.xml"/><Relationship Id="rId403" Type="http://schemas.openxmlformats.org/officeDocument/2006/relationships/slide" Target="slides/slide386.xml"/><Relationship Id="rId6" Type="http://schemas.openxmlformats.org/officeDocument/2006/relationships/slideMaster" Target="slideMasters/slideMaster6.xml"/><Relationship Id="rId238" Type="http://schemas.openxmlformats.org/officeDocument/2006/relationships/slide" Target="slides/slide221.xml"/><Relationship Id="rId291" Type="http://schemas.openxmlformats.org/officeDocument/2006/relationships/slide" Target="slides/slide274.xml"/><Relationship Id="rId305" Type="http://schemas.openxmlformats.org/officeDocument/2006/relationships/slide" Target="slides/slide288.xml"/><Relationship Id="rId347" Type="http://schemas.openxmlformats.org/officeDocument/2006/relationships/slide" Target="slides/slide330.xml"/><Relationship Id="rId44" Type="http://schemas.openxmlformats.org/officeDocument/2006/relationships/slide" Target="slides/slide27.xml"/><Relationship Id="rId86" Type="http://schemas.openxmlformats.org/officeDocument/2006/relationships/slide" Target="slides/slide69.xml"/><Relationship Id="rId151" Type="http://schemas.openxmlformats.org/officeDocument/2006/relationships/slide" Target="slides/slide134.xml"/><Relationship Id="rId389" Type="http://schemas.openxmlformats.org/officeDocument/2006/relationships/slide" Target="slides/slide372.xml"/><Relationship Id="rId193" Type="http://schemas.openxmlformats.org/officeDocument/2006/relationships/slide" Target="slides/slide176.xml"/><Relationship Id="rId207" Type="http://schemas.openxmlformats.org/officeDocument/2006/relationships/slide" Target="slides/slide190.xml"/><Relationship Id="rId249" Type="http://schemas.openxmlformats.org/officeDocument/2006/relationships/slide" Target="slides/slide232.xml"/><Relationship Id="rId414" Type="http://schemas.openxmlformats.org/officeDocument/2006/relationships/slide" Target="slides/slide397.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316" Type="http://schemas.openxmlformats.org/officeDocument/2006/relationships/slide" Target="slides/slide299.xml"/><Relationship Id="rId55" Type="http://schemas.openxmlformats.org/officeDocument/2006/relationships/slide" Target="slides/slide38.xml"/><Relationship Id="rId97" Type="http://schemas.openxmlformats.org/officeDocument/2006/relationships/slide" Target="slides/slide80.xml"/><Relationship Id="rId120" Type="http://schemas.openxmlformats.org/officeDocument/2006/relationships/slide" Target="slides/slide103.xml"/><Relationship Id="rId358" Type="http://schemas.openxmlformats.org/officeDocument/2006/relationships/slide" Target="slides/slide341.xml"/><Relationship Id="rId162" Type="http://schemas.openxmlformats.org/officeDocument/2006/relationships/slide" Target="slides/slide145.xml"/><Relationship Id="rId218" Type="http://schemas.openxmlformats.org/officeDocument/2006/relationships/slide" Target="slides/slide201.xml"/><Relationship Id="rId425" Type="http://schemas.openxmlformats.org/officeDocument/2006/relationships/slide" Target="slides/slide408.xml"/><Relationship Id="rId271" Type="http://schemas.openxmlformats.org/officeDocument/2006/relationships/slide" Target="slides/slide254.xml"/><Relationship Id="rId24" Type="http://schemas.openxmlformats.org/officeDocument/2006/relationships/slide" Target="slides/slide7.xml"/><Relationship Id="rId66" Type="http://schemas.openxmlformats.org/officeDocument/2006/relationships/slide" Target="slides/slide49.xml"/><Relationship Id="rId131" Type="http://schemas.openxmlformats.org/officeDocument/2006/relationships/slide" Target="slides/slide114.xml"/><Relationship Id="rId327" Type="http://schemas.openxmlformats.org/officeDocument/2006/relationships/slide" Target="slides/slide310.xml"/><Relationship Id="rId369" Type="http://schemas.openxmlformats.org/officeDocument/2006/relationships/slide" Target="slides/slide352.xml"/><Relationship Id="rId173" Type="http://schemas.openxmlformats.org/officeDocument/2006/relationships/slide" Target="slides/slide156.xml"/><Relationship Id="rId229" Type="http://schemas.openxmlformats.org/officeDocument/2006/relationships/slide" Target="slides/slide212.xml"/><Relationship Id="rId380" Type="http://schemas.openxmlformats.org/officeDocument/2006/relationships/slide" Target="slides/slide363.xml"/><Relationship Id="rId436" Type="http://schemas.openxmlformats.org/officeDocument/2006/relationships/presProps" Target="presProps.xml"/><Relationship Id="rId240" Type="http://schemas.openxmlformats.org/officeDocument/2006/relationships/slide" Target="slides/slide223.xml"/><Relationship Id="rId35" Type="http://schemas.openxmlformats.org/officeDocument/2006/relationships/slide" Target="slides/slide18.xml"/><Relationship Id="rId77" Type="http://schemas.openxmlformats.org/officeDocument/2006/relationships/slide" Target="slides/slide60.xml"/><Relationship Id="rId100" Type="http://schemas.openxmlformats.org/officeDocument/2006/relationships/slide" Target="slides/slide83.xml"/><Relationship Id="rId282" Type="http://schemas.openxmlformats.org/officeDocument/2006/relationships/slide" Target="slides/slide265.xml"/><Relationship Id="rId338" Type="http://schemas.openxmlformats.org/officeDocument/2006/relationships/slide" Target="slides/slide321.xml"/><Relationship Id="rId8" Type="http://schemas.openxmlformats.org/officeDocument/2006/relationships/slideMaster" Target="slideMasters/slideMaster8.xml"/><Relationship Id="rId142" Type="http://schemas.openxmlformats.org/officeDocument/2006/relationships/slide" Target="slides/slide125.xml"/><Relationship Id="rId184" Type="http://schemas.openxmlformats.org/officeDocument/2006/relationships/slide" Target="slides/slide167.xml"/><Relationship Id="rId391" Type="http://schemas.openxmlformats.org/officeDocument/2006/relationships/slide" Target="slides/slide374.xml"/><Relationship Id="rId405" Type="http://schemas.openxmlformats.org/officeDocument/2006/relationships/slide" Target="slides/slide388.xml"/><Relationship Id="rId251" Type="http://schemas.openxmlformats.org/officeDocument/2006/relationships/slide" Target="slides/slide234.xml"/><Relationship Id="rId46" Type="http://schemas.openxmlformats.org/officeDocument/2006/relationships/slide" Target="slides/slide29.xml"/><Relationship Id="rId293" Type="http://schemas.openxmlformats.org/officeDocument/2006/relationships/slide" Target="slides/slide276.xml"/><Relationship Id="rId307" Type="http://schemas.openxmlformats.org/officeDocument/2006/relationships/slide" Target="slides/slide290.xml"/><Relationship Id="rId349" Type="http://schemas.openxmlformats.org/officeDocument/2006/relationships/slide" Target="slides/slide332.xml"/><Relationship Id="rId88" Type="http://schemas.openxmlformats.org/officeDocument/2006/relationships/slide" Target="slides/slide71.xml"/><Relationship Id="rId111" Type="http://schemas.openxmlformats.org/officeDocument/2006/relationships/slide" Target="slides/slide94.xml"/><Relationship Id="rId153" Type="http://schemas.openxmlformats.org/officeDocument/2006/relationships/slide" Target="slides/slide136.xml"/><Relationship Id="rId195" Type="http://schemas.openxmlformats.org/officeDocument/2006/relationships/slide" Target="slides/slide178.xml"/><Relationship Id="rId209" Type="http://schemas.openxmlformats.org/officeDocument/2006/relationships/slide" Target="slides/slide192.xml"/><Relationship Id="rId360" Type="http://schemas.openxmlformats.org/officeDocument/2006/relationships/slide" Target="slides/slide343.xml"/><Relationship Id="rId416" Type="http://schemas.openxmlformats.org/officeDocument/2006/relationships/slide" Target="slides/slide399.xml"/><Relationship Id="rId220" Type="http://schemas.openxmlformats.org/officeDocument/2006/relationships/slide" Target="slides/slide203.xml"/><Relationship Id="rId15" Type="http://schemas.openxmlformats.org/officeDocument/2006/relationships/slideMaster" Target="slideMasters/slideMaster15.xml"/><Relationship Id="rId57" Type="http://schemas.openxmlformats.org/officeDocument/2006/relationships/slide" Target="slides/slide40.xml"/><Relationship Id="rId262" Type="http://schemas.openxmlformats.org/officeDocument/2006/relationships/slide" Target="slides/slide245.xml"/><Relationship Id="rId318" Type="http://schemas.openxmlformats.org/officeDocument/2006/relationships/slide" Target="slides/slide301.xml"/><Relationship Id="rId99" Type="http://schemas.openxmlformats.org/officeDocument/2006/relationships/slide" Target="slides/slide82.xml"/><Relationship Id="rId122" Type="http://schemas.openxmlformats.org/officeDocument/2006/relationships/slide" Target="slides/slide105.xml"/><Relationship Id="rId164" Type="http://schemas.openxmlformats.org/officeDocument/2006/relationships/slide" Target="slides/slide147.xml"/><Relationship Id="rId371" Type="http://schemas.openxmlformats.org/officeDocument/2006/relationships/slide" Target="slides/slide354.xml"/><Relationship Id="rId427" Type="http://schemas.openxmlformats.org/officeDocument/2006/relationships/slide" Target="slides/slide410.xml"/><Relationship Id="rId26" Type="http://schemas.openxmlformats.org/officeDocument/2006/relationships/slide" Target="slides/slide9.xml"/><Relationship Id="rId231" Type="http://schemas.openxmlformats.org/officeDocument/2006/relationships/slide" Target="slides/slide214.xml"/><Relationship Id="rId273" Type="http://schemas.openxmlformats.org/officeDocument/2006/relationships/slide" Target="slides/slide256.xml"/><Relationship Id="rId329" Type="http://schemas.openxmlformats.org/officeDocument/2006/relationships/slide" Target="slides/slide312.xml"/><Relationship Id="rId68" Type="http://schemas.openxmlformats.org/officeDocument/2006/relationships/slide" Target="slides/slide51.xml"/><Relationship Id="rId133" Type="http://schemas.openxmlformats.org/officeDocument/2006/relationships/slide" Target="slides/slide116.xml"/><Relationship Id="rId175" Type="http://schemas.openxmlformats.org/officeDocument/2006/relationships/slide" Target="slides/slide158.xml"/><Relationship Id="rId340" Type="http://schemas.openxmlformats.org/officeDocument/2006/relationships/slide" Target="slides/slide323.xml"/><Relationship Id="rId200" Type="http://schemas.openxmlformats.org/officeDocument/2006/relationships/slide" Target="slides/slide183.xml"/><Relationship Id="rId382" Type="http://schemas.openxmlformats.org/officeDocument/2006/relationships/slide" Target="slides/slide365.xml"/><Relationship Id="rId438" Type="http://schemas.openxmlformats.org/officeDocument/2006/relationships/theme" Target="theme/theme1.xml"/><Relationship Id="rId242" Type="http://schemas.openxmlformats.org/officeDocument/2006/relationships/slide" Target="slides/slide225.xml"/><Relationship Id="rId284" Type="http://schemas.openxmlformats.org/officeDocument/2006/relationships/slide" Target="slides/slide267.xml"/><Relationship Id="rId37" Type="http://schemas.openxmlformats.org/officeDocument/2006/relationships/slide" Target="slides/slide20.xml"/><Relationship Id="rId79" Type="http://schemas.openxmlformats.org/officeDocument/2006/relationships/slide" Target="slides/slide62.xml"/><Relationship Id="rId102" Type="http://schemas.openxmlformats.org/officeDocument/2006/relationships/slide" Target="slides/slide85.xml"/><Relationship Id="rId144" Type="http://schemas.openxmlformats.org/officeDocument/2006/relationships/slide" Target="slides/slide127.xml"/><Relationship Id="rId90" Type="http://schemas.openxmlformats.org/officeDocument/2006/relationships/slide" Target="slides/slide73.xml"/><Relationship Id="rId186" Type="http://schemas.openxmlformats.org/officeDocument/2006/relationships/slide" Target="slides/slide169.xml"/><Relationship Id="rId351" Type="http://schemas.openxmlformats.org/officeDocument/2006/relationships/slide" Target="slides/slide334.xml"/><Relationship Id="rId393" Type="http://schemas.openxmlformats.org/officeDocument/2006/relationships/slide" Target="slides/slide376.xml"/><Relationship Id="rId407" Type="http://schemas.openxmlformats.org/officeDocument/2006/relationships/slide" Target="slides/slide390.xml"/><Relationship Id="rId211" Type="http://schemas.openxmlformats.org/officeDocument/2006/relationships/slide" Target="slides/slide194.xml"/><Relationship Id="rId253" Type="http://schemas.openxmlformats.org/officeDocument/2006/relationships/slide" Target="slides/slide236.xml"/><Relationship Id="rId295" Type="http://schemas.openxmlformats.org/officeDocument/2006/relationships/slide" Target="slides/slide278.xml"/><Relationship Id="rId309" Type="http://schemas.openxmlformats.org/officeDocument/2006/relationships/slide" Target="slides/slide292.xml"/><Relationship Id="rId48" Type="http://schemas.openxmlformats.org/officeDocument/2006/relationships/slide" Target="slides/slide31.xml"/><Relationship Id="rId113" Type="http://schemas.openxmlformats.org/officeDocument/2006/relationships/slide" Target="slides/slide96.xml"/><Relationship Id="rId320" Type="http://schemas.openxmlformats.org/officeDocument/2006/relationships/slide" Target="slides/slide303.xml"/><Relationship Id="rId155" Type="http://schemas.openxmlformats.org/officeDocument/2006/relationships/slide" Target="slides/slide138.xml"/><Relationship Id="rId197" Type="http://schemas.openxmlformats.org/officeDocument/2006/relationships/slide" Target="slides/slide180.xml"/><Relationship Id="rId362" Type="http://schemas.openxmlformats.org/officeDocument/2006/relationships/slide" Target="slides/slide345.xml"/><Relationship Id="rId418" Type="http://schemas.openxmlformats.org/officeDocument/2006/relationships/slide" Target="slides/slide401.xml"/><Relationship Id="rId222" Type="http://schemas.openxmlformats.org/officeDocument/2006/relationships/slide" Target="slides/slide205.xml"/><Relationship Id="rId264" Type="http://schemas.openxmlformats.org/officeDocument/2006/relationships/slide" Target="slides/slide247.xml"/><Relationship Id="rId17" Type="http://schemas.openxmlformats.org/officeDocument/2006/relationships/slideMaster" Target="slideMasters/slideMaster17.xml"/><Relationship Id="rId59" Type="http://schemas.openxmlformats.org/officeDocument/2006/relationships/slide" Target="slides/slide42.xml"/><Relationship Id="rId124" Type="http://schemas.openxmlformats.org/officeDocument/2006/relationships/slide" Target="slides/slide107.xml"/><Relationship Id="rId70" Type="http://schemas.openxmlformats.org/officeDocument/2006/relationships/slide" Target="slides/slide53.xml"/><Relationship Id="rId166" Type="http://schemas.openxmlformats.org/officeDocument/2006/relationships/slide" Target="slides/slide149.xml"/><Relationship Id="rId331" Type="http://schemas.openxmlformats.org/officeDocument/2006/relationships/slide" Target="slides/slide314.xml"/><Relationship Id="rId373" Type="http://schemas.openxmlformats.org/officeDocument/2006/relationships/slide" Target="slides/slide356.xml"/><Relationship Id="rId429" Type="http://schemas.openxmlformats.org/officeDocument/2006/relationships/slide" Target="slides/slide412.xml"/><Relationship Id="rId1" Type="http://schemas.openxmlformats.org/officeDocument/2006/relationships/slideMaster" Target="slideMasters/slideMaster1.xml"/><Relationship Id="rId233" Type="http://schemas.openxmlformats.org/officeDocument/2006/relationships/slide" Target="slides/slide216.xml"/><Relationship Id="rId28" Type="http://schemas.openxmlformats.org/officeDocument/2006/relationships/slide" Target="slides/slide11.xml"/><Relationship Id="rId275" Type="http://schemas.openxmlformats.org/officeDocument/2006/relationships/slide" Target="slides/slide258.xml"/><Relationship Id="rId300" Type="http://schemas.openxmlformats.org/officeDocument/2006/relationships/slide" Target="slides/slide28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1:02:20.4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29.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0,'1476'0,"-1419"3,76 13,38 2,328-17,-235-3,-224 2,-5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4.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0 214,'4'-3,"-1"0,1 1,0-1,0 1,1 0,-1 0,0 0,6-1,4-3,12-3,-1 0,2 2,-1 1,1 1,42-2,141 6,-116 3,-57-1,0-1,-1-2,1-2,0-1,46-13,-62 11,154-43,-140 42,0 2,0 1,40 1,447 4,-178 2,1127-2,-1421-2,77-14,18-1,204 15,-184 3,-133-1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8.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0 142,'0'-1,"1"0,-1-1,1 1,-1 0,1 0,-1 0,1 0,0 0,0-1,-1 1,1 0,0 1,0-1,0 0,0 0,0 0,0 0,0 1,1-1,-1 1,0-1,0 1,0-1,1 1,-1-1,0 1,3 0,40-7,-39 7,139-3,-9 1,-106-2,33-8,25-3,36-2,49-4,-23 3,-100 10,63-3,515 10,-294 3,1699-2,-2003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2.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0 108,'1'-1,"-1"0,0-1,1 1,-1 0,1 0,-1-1,1 1,0 0,-1 0,1 0,0 0,0 0,0 0,0 0,0 0,0 0,0 1,0-1,0 0,0 1,0-1,1 0,-1 1,0 0,0-1,1 1,1-1,41-6,-39 7,335-6,-200 8,-21 0,147-5,-164-13,-13 1,34-2,-62 7,72-2,7 12,-110 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0 156,'13'0,"27"1,-1-2,80-13,140-32,-108 22,-72 13,1 3,100 3,-137 4,78-14,16-2,107 17,35-2,-237-3,-6-2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0,'1180'0,"-1137"0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287186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4555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44972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58997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106386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29943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654234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75193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71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26062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96188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41292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50869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666637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8499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104760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827409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524902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58159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421885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2387255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6537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53348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1096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46270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723019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388142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29139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352</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353</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354</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355</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749019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162282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60134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361</a:t>
            </a:fld>
            <a:endParaRPr lang="en-US">
              <a:solidFill>
                <a:prstClr val="black"/>
              </a:solidFill>
            </a:endParaRPr>
          </a:p>
        </p:txBody>
      </p:sp>
    </p:spTree>
    <p:extLst>
      <p:ext uri="{BB962C8B-B14F-4D97-AF65-F5344CB8AC3E}">
        <p14:creationId xmlns:p14="http://schemas.microsoft.com/office/powerpoint/2010/main" val="26296421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362</a:t>
            </a:fld>
            <a:endParaRPr lang="en-US">
              <a:solidFill>
                <a:prstClr val="black"/>
              </a:solidFill>
            </a:endParaRPr>
          </a:p>
        </p:txBody>
      </p:sp>
    </p:spTree>
    <p:extLst>
      <p:ext uri="{BB962C8B-B14F-4D97-AF65-F5344CB8AC3E}">
        <p14:creationId xmlns:p14="http://schemas.microsoft.com/office/powerpoint/2010/main" val="26296421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363</a:t>
            </a:fld>
            <a:endParaRPr lang="en-US" sz="1200" b="0" i="0">
              <a:solidFill>
                <a:prstClr val="black"/>
              </a:solidFill>
            </a:endParaRPr>
          </a:p>
        </p:txBody>
      </p:sp>
    </p:spTree>
    <p:extLst>
      <p:ext uri="{BB962C8B-B14F-4D97-AF65-F5344CB8AC3E}">
        <p14:creationId xmlns:p14="http://schemas.microsoft.com/office/powerpoint/2010/main" val="195196752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364</a:t>
            </a:fld>
            <a:endParaRPr lang="en-US" sz="1200" b="0" i="0">
              <a:solidFill>
                <a:prstClr val="black"/>
              </a:solidFill>
            </a:endParaRPr>
          </a:p>
        </p:txBody>
      </p:sp>
    </p:spTree>
    <p:extLst>
      <p:ext uri="{BB962C8B-B14F-4D97-AF65-F5344CB8AC3E}">
        <p14:creationId xmlns:p14="http://schemas.microsoft.com/office/powerpoint/2010/main" val="334520510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365</a:t>
            </a:fld>
            <a:endParaRPr lang="en-US" sz="1200" b="0" i="0">
              <a:solidFill>
                <a:prstClr val="black"/>
              </a:solidFill>
            </a:endParaRPr>
          </a:p>
        </p:txBody>
      </p:sp>
    </p:spTree>
    <p:extLst>
      <p:ext uri="{BB962C8B-B14F-4D97-AF65-F5344CB8AC3E}">
        <p14:creationId xmlns:p14="http://schemas.microsoft.com/office/powerpoint/2010/main" val="44126850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366</a:t>
            </a:fld>
            <a:endParaRPr lang="en-US" sz="1200" b="0" i="0">
              <a:solidFill>
                <a:prstClr val="black"/>
              </a:solidFill>
            </a:endParaRPr>
          </a:p>
        </p:txBody>
      </p:sp>
    </p:spTree>
    <p:extLst>
      <p:ext uri="{BB962C8B-B14F-4D97-AF65-F5344CB8AC3E}">
        <p14:creationId xmlns:p14="http://schemas.microsoft.com/office/powerpoint/2010/main" val="34929184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367</a:t>
            </a:fld>
            <a:endParaRPr lang="en-US" sz="1200" b="0" i="0">
              <a:solidFill>
                <a:prstClr val="black"/>
              </a:solidFill>
            </a:endParaRPr>
          </a:p>
        </p:txBody>
      </p:sp>
    </p:spTree>
    <p:extLst>
      <p:ext uri="{BB962C8B-B14F-4D97-AF65-F5344CB8AC3E}">
        <p14:creationId xmlns:p14="http://schemas.microsoft.com/office/powerpoint/2010/main" val="5229305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369</a:t>
            </a:fld>
            <a:endParaRPr lang="en-US" sz="1200" b="0" i="0">
              <a:solidFill>
                <a:prstClr val="black"/>
              </a:solidFill>
            </a:endParaRPr>
          </a:p>
        </p:txBody>
      </p:sp>
    </p:spTree>
    <p:extLst>
      <p:ext uri="{BB962C8B-B14F-4D97-AF65-F5344CB8AC3E}">
        <p14:creationId xmlns:p14="http://schemas.microsoft.com/office/powerpoint/2010/main" val="1924450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F80912C2-2C74-40E4-BD3F-2855C7F947C2}" type="slidenum">
              <a:rPr lang="en-US" smtClean="0"/>
              <a:pPr/>
              <a:t>374</a:t>
            </a:fld>
            <a:endParaRPr lang="en-US"/>
          </a:p>
        </p:txBody>
      </p:sp>
    </p:spTree>
    <p:extLst>
      <p:ext uri="{BB962C8B-B14F-4D97-AF65-F5344CB8AC3E}">
        <p14:creationId xmlns:p14="http://schemas.microsoft.com/office/powerpoint/2010/main" val="198278493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150B15-82AA-456A-AD8A-AAAD329F9612}" type="slidenum">
              <a:rPr lang="en-US" sz="1200" b="0" i="0">
                <a:solidFill>
                  <a:prstClr val="black"/>
                </a:solidFill>
              </a:rPr>
              <a:pPr algn="r"/>
              <a:t>407</a:t>
            </a:fld>
            <a:endParaRPr lang="en-US" sz="1200" b="0" i="0">
              <a:solidFill>
                <a:prstClr val="black"/>
              </a:solidFill>
            </a:endParaRPr>
          </a:p>
        </p:txBody>
      </p:sp>
    </p:spTree>
    <p:extLst>
      <p:ext uri="{BB962C8B-B14F-4D97-AF65-F5344CB8AC3E}">
        <p14:creationId xmlns:p14="http://schemas.microsoft.com/office/powerpoint/2010/main" val="309436501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53B20E0-FAAB-4156-B840-051A0FB212E5}"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989462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B97160C-AC9F-4372-9853-CEDCB23910CF}"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412</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8576303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4B97160C-AC9F-4372-9853-CEDCB23910CF}" type="slidenum">
              <a:rPr lang="en-US">
                <a:solidFill>
                  <a:prstClr val="black"/>
                </a:solidFill>
              </a:rPr>
              <a:pPr/>
              <a:t>415</a:t>
            </a:fld>
            <a:endParaRPr lang="en-US">
              <a:solidFill>
                <a:prstClr val="black"/>
              </a:solidFill>
            </a:endParaRPr>
          </a:p>
        </p:txBody>
      </p:sp>
    </p:spTree>
    <p:extLst>
      <p:ext uri="{BB962C8B-B14F-4D97-AF65-F5344CB8AC3E}">
        <p14:creationId xmlns:p14="http://schemas.microsoft.com/office/powerpoint/2010/main" val="251316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2079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7845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951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04982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85</a:t>
            </a:fld>
            <a:endParaRPr lang="en-US"/>
          </a:p>
        </p:txBody>
      </p:sp>
    </p:spTree>
    <p:extLst>
      <p:ext uri="{BB962C8B-B14F-4D97-AF65-F5344CB8AC3E}">
        <p14:creationId xmlns:p14="http://schemas.microsoft.com/office/powerpoint/2010/main" val="4248234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128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8098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7738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764270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263127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8108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6A388A5-7338-40DE-A99E-5CF375DE4113}" type="datetimeFigureOut">
              <a:rPr lang="en-US">
                <a:solidFill>
                  <a:prstClr val="black">
                    <a:tint val="75000"/>
                  </a:prstClr>
                </a:solidFill>
              </a:rPr>
              <a:pPr>
                <a:def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BCBFCA-4371-437D-8D06-0CE2E57F67F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A44557-23DC-4C37-AA43-F7F062584B9F}" type="datetimeFigureOut">
              <a:rPr lang="en-US">
                <a:solidFill>
                  <a:prstClr val="black">
                    <a:tint val="75000"/>
                  </a:prstClr>
                </a:solidFill>
              </a:rPr>
              <a:pPr>
                <a:def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BB48C5-CD1B-4FD8-8347-2498EE447E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88BA759-2DF2-479E-B8C9-1C2C2589CFA9}" type="datetimeFigureOut">
              <a:rPr lang="en-US">
                <a:solidFill>
                  <a:prstClr val="black">
                    <a:tint val="75000"/>
                  </a:prstClr>
                </a:solidFill>
              </a:rPr>
              <a:pPr>
                <a:def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F19A26-36FF-4617-8F57-E3ADF6130C4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2787A31-8E66-48DD-A240-10A5993FEA68}" type="datetimeFigureOut">
              <a:rPr lang="en-US">
                <a:solidFill>
                  <a:prstClr val="black">
                    <a:tint val="75000"/>
                  </a:prstClr>
                </a:solidFill>
              </a:rPr>
              <a:pPr>
                <a:defRPr/>
              </a:pPr>
              <a:t>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3D5D0-DAC9-4DEC-848D-7C99EEA1E46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757CE9-5C94-49F2-A310-429F8F326973}" type="datetimeFigureOut">
              <a:rPr lang="en-US">
                <a:solidFill>
                  <a:prstClr val="black">
                    <a:tint val="75000"/>
                  </a:prstClr>
                </a:solidFill>
              </a:rPr>
              <a:pPr>
                <a:defRPr/>
              </a:pPr>
              <a:t>1/10/2024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29AC4F6-6613-4399-9C0D-790F31075DE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3924407-B0EF-4987-85DC-EE0A3AE974E6}" type="datetimeFigureOut">
              <a:rPr lang="en-US">
                <a:solidFill>
                  <a:prstClr val="black">
                    <a:tint val="75000"/>
                  </a:prstClr>
                </a:solidFill>
              </a:rPr>
              <a:pPr>
                <a:defRPr/>
              </a:pPr>
              <a:t>1/10/2024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F111DA0-96FE-4404-ABE0-733E68DB249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000C44-687F-47C0-ADF9-E885BF005A75}" type="datetimeFigureOut">
              <a:rPr lang="en-US">
                <a:solidFill>
                  <a:prstClr val="black">
                    <a:tint val="75000"/>
                  </a:prstClr>
                </a:solidFill>
              </a:rPr>
              <a:pPr>
                <a:defRPr/>
              </a:pPr>
              <a:t>1/10/2024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0842A74-3132-4448-B690-40652E30D46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6AEEE2-AE22-4278-8163-5B158E6A5F2A}" type="datetimeFigureOut">
              <a:rPr lang="en-US">
                <a:solidFill>
                  <a:prstClr val="black">
                    <a:tint val="75000"/>
                  </a:prstClr>
                </a:solidFill>
              </a:rPr>
              <a:pPr>
                <a:defRPr/>
              </a:pPr>
              <a:t>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F6D280E-387E-45F4-AF07-8C6AEBE0102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3E94D51-2C7B-48BF-8332-7E717CF49C41}" type="datetimeFigureOut">
              <a:rPr lang="en-US">
                <a:solidFill>
                  <a:prstClr val="black">
                    <a:tint val="75000"/>
                  </a:prstClr>
                </a:solidFill>
              </a:rPr>
              <a:pPr>
                <a:defRPr/>
              </a:pPr>
              <a:t>1/10/2024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5D712D9-47BD-4F56-A824-737992E4628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A60C683-035A-4F3C-BFA3-0A8FEE923696}" type="datetimeFigureOut">
              <a:rPr lang="en-US">
                <a:solidFill>
                  <a:prstClr val="black">
                    <a:tint val="75000"/>
                  </a:prstClr>
                </a:solidFill>
              </a:rPr>
              <a:pPr>
                <a:def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95D599-5801-402B-B618-6CC9DA898FF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1A663D-D729-4358-A9B7-CD9E606CE5F7}" type="datetimeFigureOut">
              <a:rPr lang="en-US">
                <a:solidFill>
                  <a:prstClr val="black">
                    <a:tint val="75000"/>
                  </a:prstClr>
                </a:solidFill>
              </a:rPr>
              <a:pPr>
                <a:defRPr/>
              </a:pPr>
              <a:t>1/10/2024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FFD6A8-8F78-4EAF-BA45-E79EFE81B0B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2505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957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4673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60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275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0718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0975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4141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0182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339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37565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6689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7181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259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1439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836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7664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8963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1194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6060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491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991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00919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579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24487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6564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4503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18737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4022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44774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2837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2408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76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37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A3BF3F-9549-4D82-98FC-D6B5B541A4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88833A-7BAA-4E65-AFC6-67AEF11DE8E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E794A2-5C3D-4CD8-B0FF-2AC6C9184CF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22F0A4-E435-4792-A9E2-35F326441C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EDE7C-F9D4-4719-AAC4-9CA4EA87B6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92FA0E-E903-4224-A1E5-33C761F5EA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BF8E86-F3B5-4A08-B704-F259D6856A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650FFB7-C636-4C5A-A5C8-E91ACC4E70C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4F7130-E6C5-4925-87AB-79A94A7702E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C21E6-C9F1-4889-8D99-819FDC3D8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86EB34-0A52-4C7A-84F6-5FD7D0F03F3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9859582-CFB8-4F09-8B34-C41D043403BC}" type="datetimeFigureOut">
              <a:rPr lang="en-US" b="0" i="0">
                <a:solidFill>
                  <a:prstClr val="black">
                    <a:tint val="75000"/>
                  </a:prstClr>
                </a:solidFill>
              </a:rPr>
              <a:pPr>
                <a:defRPr/>
              </a:pPr>
              <a:t>1/10/2024</a:t>
            </a:fld>
            <a:endParaRPr lang="en-US" b="0" i="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b="0" i="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286785F-C352-4B68-8A5B-D44AB2A8D972}" type="slidenum">
              <a:rPr lang="en-US" b="0" i="0">
                <a:solidFill>
                  <a:prstClr val="black">
                    <a:tint val="75000"/>
                  </a:prstClr>
                </a:solidFill>
              </a:rPr>
              <a:pPr>
                <a:defRPr/>
              </a:pPr>
              <a:t>‹#›</a:t>
            </a:fld>
            <a:endParaRPr lang="en-US" b="0" i="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581397"/>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427553"/>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896058"/>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 id="21474848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rtl="0" fontAlgn="base">
              <a:spcAft>
                <a:spcPct val="0"/>
              </a:spcAft>
              <a:defRPr/>
            </a:pPr>
            <a:fld id="{DE66C4BD-4008-4B64-96F5-B40D9260EE4E}"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6.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0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7.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9.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0.xml"/><Relationship Id="rId1" Type="http://schemas.openxmlformats.org/officeDocument/2006/relationships/slideLayout" Target="../slideLayouts/slideLayout140.xml"/><Relationship Id="rId6" Type="http://schemas.openxmlformats.org/officeDocument/2006/relationships/image" Target="../media/image1120.png"/><Relationship Id="rId5" Type="http://schemas.openxmlformats.org/officeDocument/2006/relationships/customXml" Target="../ink/ink4.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4.xml"/></Relationships>
</file>

<file path=ppt/slides/_rels/slide1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84.xml"/><Relationship Id="rId4" Type="http://schemas.openxmlformats.org/officeDocument/2006/relationships/image" Target="../media/image73.png"/></Relationships>
</file>

<file path=ppt/slides/_rels/slide11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51.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13.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52.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75.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1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1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11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11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75.png"/></Relationships>
</file>

<file path=ppt/slides/_rels/slide11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55.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5.png"/></Relationships>
</file>

<file path=ppt/slides/_rels/slide1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4.xml"/><Relationship Id="rId4" Type="http://schemas.openxmlformats.org/officeDocument/2006/relationships/image" Target="../media/image7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4.xml"/><Relationship Id="rId4" Type="http://schemas.openxmlformats.org/officeDocument/2006/relationships/image" Target="../media/image77.png"/></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4.xml"/><Relationship Id="rId4" Type="http://schemas.openxmlformats.org/officeDocument/2006/relationships/image" Target="../media/image77.png"/></Relationships>
</file>

<file path=ppt/slides/_rels/slide12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9.xml"/><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12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60.xml"/><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7.xml"/><Relationship Id="rId4" Type="http://schemas.openxmlformats.org/officeDocument/2006/relationships/image" Target="../media/image312.png"/></Relationships>
</file>

<file path=ppt/slides/_rels/slide131.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79.png"/><Relationship Id="rId1" Type="http://schemas.openxmlformats.org/officeDocument/2006/relationships/slideLayout" Target="../slideLayouts/slideLayout19.xml"/><Relationship Id="rId4" Type="http://schemas.openxmlformats.org/officeDocument/2006/relationships/image" Target="../media/image80.JPG"/></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82.jpg"/></Relationships>
</file>

<file path=ppt/slides/_rels/slide133.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13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10.xml"/><Relationship Id="rId4" Type="http://schemas.openxmlformats.org/officeDocument/2006/relationships/image" Target="../media/image210.png"/></Relationships>
</file>

<file path=ppt/slides/_rels/slide136.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83.png"/><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137.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380.png"/><Relationship Id="rId3" Type="http://schemas.openxmlformats.org/officeDocument/2006/relationships/image" Target="../media/image84.png"/><Relationship Id="rId7" Type="http://schemas.openxmlformats.org/officeDocument/2006/relationships/image" Target="../media/image320.png"/><Relationship Id="rId12" Type="http://schemas.openxmlformats.org/officeDocument/2006/relationships/customXml" Target="../ink/ink16.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13.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15.xml"/><Relationship Id="rId4" Type="http://schemas.openxmlformats.org/officeDocument/2006/relationships/customXml" Target="../ink/ink12.xml"/><Relationship Id="rId9" Type="http://schemas.openxmlformats.org/officeDocument/2006/relationships/image" Target="../media/image330.png"/></Relationships>
</file>

<file path=ppt/slides/_rels/slide1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13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62.xml"/><Relationship Id="rId1" Type="http://schemas.openxmlformats.org/officeDocument/2006/relationships/slideLayout" Target="../slideLayouts/slideLayout63.xml"/><Relationship Id="rId4" Type="http://schemas.openxmlformats.org/officeDocument/2006/relationships/image" Target="../media/image87.png"/></Relationships>
</file>

<file path=ppt/slides/_rels/slide145.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3.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46.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4.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47.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5.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48.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66.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5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5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5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290.png"/><Relationship Id="rId5" Type="http://schemas.openxmlformats.org/officeDocument/2006/relationships/customXml" Target="../ink/ink17.xml"/><Relationship Id="rId4" Type="http://schemas.openxmlformats.org/officeDocument/2006/relationships/image" Target="../media/image89.png"/></Relationships>
</file>

<file path=ppt/slides/_rels/slide15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560.png"/><Relationship Id="rId5" Type="http://schemas.openxmlformats.org/officeDocument/2006/relationships/customXml" Target="../ink/ink18.xml"/><Relationship Id="rId4" Type="http://schemas.openxmlformats.org/officeDocument/2006/relationships/image" Target="../media/image89.png"/></Relationships>
</file>

<file path=ppt/slides/_rels/slide15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79.xml"/><Relationship Id="rId1" Type="http://schemas.openxmlformats.org/officeDocument/2006/relationships/slideLayout" Target="../slideLayouts/slideLayout63.xml"/><Relationship Id="rId5" Type="http://schemas.openxmlformats.org/officeDocument/2006/relationships/image" Target="../media/image310.png"/><Relationship Id="rId4" Type="http://schemas.openxmlformats.org/officeDocument/2006/relationships/customXml" Target="../ink/ink19.xml"/></Relationships>
</file>

<file path=ppt/slides/_rels/slide164.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customXml" Target="../ink/ink24.xml"/><Relationship Id="rId2"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23.xml"/><Relationship Id="rId5" Type="http://schemas.openxmlformats.org/officeDocument/2006/relationships/customXml" Target="../ink/ink22.xml"/><Relationship Id="rId4" Type="http://schemas.openxmlformats.org/officeDocument/2006/relationships/customXml" Target="../ink/ink2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83.png"/><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172.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80.xml"/><Relationship Id="rId1" Type="http://schemas.openxmlformats.org/officeDocument/2006/relationships/slideLayout" Target="../slideLayouts/slideLayout74.xml"/><Relationship Id="rId6" Type="http://schemas.openxmlformats.org/officeDocument/2006/relationships/image" Target="../media/image91.png"/><Relationship Id="rId5" Type="http://schemas.openxmlformats.org/officeDocument/2006/relationships/image" Target="../media/image16.jpg"/><Relationship Id="rId4" Type="http://schemas.openxmlformats.org/officeDocument/2006/relationships/image" Target="../media/image9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93.png"/></Relationships>
</file>

<file path=ppt/slides/_rels/slide1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93.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178.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0.png"/><Relationship Id="rId5" Type="http://schemas.openxmlformats.org/officeDocument/2006/relationships/customXml" Target="../ink/ink27.xml"/><Relationship Id="rId4" Type="http://schemas.openxmlformats.org/officeDocument/2006/relationships/image" Target="../media/image312.png"/></Relationships>
</file>

<file path=ppt/slides/_rels/slide179.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79.png"/><Relationship Id="rId1" Type="http://schemas.openxmlformats.org/officeDocument/2006/relationships/slideLayout" Target="../slideLayouts/slideLayout19.xml"/><Relationship Id="rId4" Type="http://schemas.openxmlformats.org/officeDocument/2006/relationships/image" Target="../media/image80.JPG"/></Relationships>
</file>

<file path=ppt/slides/_rels/slide1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1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82.jpg"/></Relationships>
</file>

<file path=ppt/slides/_rels/slide181.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182.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29.xml"/><Relationship Id="rId7" Type="http://schemas.openxmlformats.org/officeDocument/2006/relationships/customXml" Target="../ink/ink31.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30.xml"/><Relationship Id="rId4" Type="http://schemas.openxmlformats.org/officeDocument/2006/relationships/image" Target="../media/image210.png"/></Relationships>
</file>

<file path=ppt/slides/_rels/slide184.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83.png"/><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185.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image" Target="../media/image380.png"/><Relationship Id="rId3" Type="http://schemas.openxmlformats.org/officeDocument/2006/relationships/image" Target="../media/image84.png"/><Relationship Id="rId7" Type="http://schemas.openxmlformats.org/officeDocument/2006/relationships/image" Target="../media/image320.png"/><Relationship Id="rId12" Type="http://schemas.openxmlformats.org/officeDocument/2006/relationships/customXml" Target="../ink/ink36.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33.xml"/><Relationship Id="rId11" Type="http://schemas.openxmlformats.org/officeDocument/2006/relationships/image" Target="../media/image340.png"/><Relationship Id="rId5" Type="http://schemas.openxmlformats.org/officeDocument/2006/relationships/image" Target="../media/image311.png"/><Relationship Id="rId10" Type="http://schemas.openxmlformats.org/officeDocument/2006/relationships/customXml" Target="../ink/ink35.xml"/><Relationship Id="rId4" Type="http://schemas.openxmlformats.org/officeDocument/2006/relationships/customXml" Target="../ink/ink32.xml"/><Relationship Id="rId9" Type="http://schemas.openxmlformats.org/officeDocument/2006/relationships/image" Target="../media/image330.png"/></Relationships>
</file>

<file path=ppt/slides/_rels/slide1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18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82.xml"/><Relationship Id="rId1" Type="http://schemas.openxmlformats.org/officeDocument/2006/relationships/slideLayout" Target="../slideLayouts/slideLayout63.xml"/><Relationship Id="rId4" Type="http://schemas.openxmlformats.org/officeDocument/2006/relationships/image" Target="../media/image87.png"/></Relationships>
</file>

<file path=ppt/slides/_rels/slide194.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83.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95.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84.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96.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85.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97.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86.xml"/><Relationship Id="rId1" Type="http://schemas.openxmlformats.org/officeDocument/2006/relationships/slideLayout" Target="../slideLayouts/slideLayout63.xml"/><Relationship Id="rId4" Type="http://schemas.openxmlformats.org/officeDocument/2006/relationships/image" Target="../media/image8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0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0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0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561.png"/><Relationship Id="rId5" Type="http://schemas.openxmlformats.org/officeDocument/2006/relationships/customXml" Target="../ink/ink37.xml"/><Relationship Id="rId4" Type="http://schemas.openxmlformats.org/officeDocument/2006/relationships/image" Target="../media/image89.png"/></Relationships>
</file>

<file path=ppt/slides/_rels/slide20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98.xml"/><Relationship Id="rId1" Type="http://schemas.openxmlformats.org/officeDocument/2006/relationships/slideLayout" Target="../slideLayouts/slideLayout63.xml"/><Relationship Id="rId5" Type="http://schemas.openxmlformats.org/officeDocument/2006/relationships/image" Target="../media/image3100.png"/><Relationship Id="rId4" Type="http://schemas.openxmlformats.org/officeDocument/2006/relationships/customXml" Target="../ink/ink38.xml"/></Relationships>
</file>

<file path=ppt/slides/_rels/slide212.xml.rels><?xml version="1.0" encoding="UTF-8" standalone="yes"?>
<Relationships xmlns="http://schemas.openxmlformats.org/package/2006/relationships"><Relationship Id="rId3" Type="http://schemas.openxmlformats.org/officeDocument/2006/relationships/image" Target="../media/image541.png"/><Relationship Id="rId7" Type="http://schemas.openxmlformats.org/officeDocument/2006/relationships/customXml" Target="../ink/ink43.xml"/><Relationship Id="rId2" Type="http://schemas.openxmlformats.org/officeDocument/2006/relationships/customXml" Target="../ink/ink39.xml"/><Relationship Id="rId1" Type="http://schemas.openxmlformats.org/officeDocument/2006/relationships/slideLayout" Target="../slideLayouts/slideLayout7.xml"/><Relationship Id="rId6" Type="http://schemas.openxmlformats.org/officeDocument/2006/relationships/customXml" Target="../ink/ink42.xml"/><Relationship Id="rId5" Type="http://schemas.openxmlformats.org/officeDocument/2006/relationships/customXml" Target="../ink/ink41.xml"/><Relationship Id="rId4" Type="http://schemas.openxmlformats.org/officeDocument/2006/relationships/customXml" Target="../ink/ink4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99.xml"/><Relationship Id="rId1" Type="http://schemas.openxmlformats.org/officeDocument/2006/relationships/slideLayout" Target="../slideLayouts/slideLayout74.xml"/><Relationship Id="rId6" Type="http://schemas.openxmlformats.org/officeDocument/2006/relationships/image" Target="../media/image91.png"/><Relationship Id="rId5" Type="http://schemas.openxmlformats.org/officeDocument/2006/relationships/image" Target="../media/image16.jp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222.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0.png"/></Relationships>
</file>

<file path=ppt/slides/_rels/slide223.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94.png"/><Relationship Id="rId1" Type="http://schemas.openxmlformats.org/officeDocument/2006/relationships/slideLayout" Target="../slideLayouts/slideLayout63.xml"/><Relationship Id="rId4" Type="http://schemas.openxmlformats.org/officeDocument/2006/relationships/image" Target="../media/image93.png"/></Relationships>
</file>

<file path=ppt/slides/_rels/slide224.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95.png"/><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2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63.xml"/><Relationship Id="rId5" Type="http://schemas.openxmlformats.org/officeDocument/2006/relationships/image" Target="../media/image93.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226.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102.xml"/><Relationship Id="rId1" Type="http://schemas.openxmlformats.org/officeDocument/2006/relationships/slideLayout" Target="../slideLayouts/slideLayout63.xml"/><Relationship Id="rId5" Type="http://schemas.openxmlformats.org/officeDocument/2006/relationships/image" Target="../media/image98.JPG"/><Relationship Id="rId4" Type="http://schemas.openxmlformats.org/officeDocument/2006/relationships/image" Target="../media/image97.png"/></Relationships>
</file>

<file path=ppt/slides/_rels/slide2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3.xml"/><Relationship Id="rId1" Type="http://schemas.openxmlformats.org/officeDocument/2006/relationships/slideLayout" Target="../slideLayouts/slideLayout63.xml"/><Relationship Id="rId5" Type="http://schemas.openxmlformats.org/officeDocument/2006/relationships/image" Target="../media/image16.jpg"/><Relationship Id="rId4" Type="http://schemas.openxmlformats.org/officeDocument/2006/relationships/hyperlink" Target="http://www.bbc.com/news/world-europe-39610937'" TargetMode="External"/></Relationships>
</file>

<file path=ppt/slides/_rels/slide228.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104.xml"/><Relationship Id="rId1" Type="http://schemas.openxmlformats.org/officeDocument/2006/relationships/slideLayout" Target="../slideLayouts/slideLayout63.xml"/><Relationship Id="rId5" Type="http://schemas.openxmlformats.org/officeDocument/2006/relationships/image" Target="../media/image93.png"/><Relationship Id="rId4" Type="http://schemas.openxmlformats.org/officeDocument/2006/relationships/image" Target="../media/image100.png"/></Relationships>
</file>

<file path=ppt/slides/_rels/slide22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3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49.xml"/><Relationship Id="rId18" Type="http://schemas.openxmlformats.org/officeDocument/2006/relationships/image" Target="../media/image710.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46.xml"/><Relationship Id="rId12" Type="http://schemas.openxmlformats.org/officeDocument/2006/relationships/image" Target="../media/image540.png"/><Relationship Id="rId17" Type="http://schemas.openxmlformats.org/officeDocument/2006/relationships/customXml" Target="../ink/ink51.xml"/><Relationship Id="rId2" Type="http://schemas.openxmlformats.org/officeDocument/2006/relationships/notesSlide" Target="../notesSlides/notesSlide108.xml"/><Relationship Id="rId16" Type="http://schemas.openxmlformats.org/officeDocument/2006/relationships/image" Target="../media/image700.png"/><Relationship Id="rId1" Type="http://schemas.openxmlformats.org/officeDocument/2006/relationships/slideLayout" Target="../slideLayouts/slideLayout63.xml"/><Relationship Id="rId6" Type="http://schemas.openxmlformats.org/officeDocument/2006/relationships/image" Target="../media/image660.png"/><Relationship Id="rId11" Type="http://schemas.openxmlformats.org/officeDocument/2006/relationships/customXml" Target="../ink/ink48.xml"/><Relationship Id="rId5" Type="http://schemas.openxmlformats.org/officeDocument/2006/relationships/customXml" Target="../ink/ink45.xml"/><Relationship Id="rId15" Type="http://schemas.openxmlformats.org/officeDocument/2006/relationships/customXml" Target="../ink/ink50.xml"/><Relationship Id="rId10" Type="http://schemas.openxmlformats.org/officeDocument/2006/relationships/image" Target="../media/image680.png"/><Relationship Id="rId4" Type="http://schemas.openxmlformats.org/officeDocument/2006/relationships/image" Target="../media/image103.png"/><Relationship Id="rId9" Type="http://schemas.openxmlformats.org/officeDocument/2006/relationships/customXml" Target="../ink/ink47.xml"/><Relationship Id="rId14" Type="http://schemas.openxmlformats.org/officeDocument/2006/relationships/image" Target="../media/image690.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23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1.xml"/><Relationship Id="rId1" Type="http://schemas.openxmlformats.org/officeDocument/2006/relationships/slideLayout" Target="../slideLayouts/slideLayout63.xml"/></Relationships>
</file>

<file path=ppt/slides/_rels/slide2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93.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53.xml"/><Relationship Id="rId4" Type="http://schemas.openxmlformats.org/officeDocument/2006/relationships/image" Target="../media/image582.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hyperlink" Target="https://apnews.com/article/italy-eu-africa-migration-strategy-energy-bfffac3ff93ad2a97aead324caa11130"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3.xml"/><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hyperlink" Target="https://www.nytimes.com/2021/08/18/world/europe/afghanistan-refugees-europe-migration-asylum.html"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114.xml"/><Relationship Id="rId1" Type="http://schemas.openxmlformats.org/officeDocument/2006/relationships/slideLayout" Target="../slideLayouts/slideLayout19.xml"/><Relationship Id="rId5" Type="http://schemas.openxmlformats.org/officeDocument/2006/relationships/image" Target="../media/image109.png"/><Relationship Id="rId4" Type="http://schemas.openxmlformats.org/officeDocument/2006/relationships/image" Target="../media/image108.png"/></Relationships>
</file>

<file path=ppt/slides/_rels/slide2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5.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image" Target="../media/image16.jpg"/></Relationships>
</file>

<file path=ppt/slides/_rels/slide250.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116.xml"/><Relationship Id="rId1" Type="http://schemas.openxmlformats.org/officeDocument/2006/relationships/slideLayout" Target="../slideLayouts/slideLayout41.xml"/><Relationship Id="rId5" Type="http://schemas.openxmlformats.org/officeDocument/2006/relationships/image" Target="../media/image112.jpeg"/><Relationship Id="rId4" Type="http://schemas.openxmlformats.org/officeDocument/2006/relationships/image" Target="../media/image111.png"/></Relationships>
</file>

<file path=ppt/slides/_rels/slide2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0.png"/><Relationship Id="rId5" Type="http://schemas.openxmlformats.org/officeDocument/2006/relationships/customXml" Target="../ink/ink55.xml"/><Relationship Id="rId4" Type="http://schemas.openxmlformats.org/officeDocument/2006/relationships/image" Target="../media/image570.png"/></Relationships>
</file>

<file path=ppt/slides/_rels/slide258.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118.xml"/><Relationship Id="rId1" Type="http://schemas.openxmlformats.org/officeDocument/2006/relationships/slideLayout" Target="../slideLayouts/slideLayout74.xml"/><Relationship Id="rId5" Type="http://schemas.openxmlformats.org/officeDocument/2006/relationships/image" Target="../media/image115.png"/><Relationship Id="rId4" Type="http://schemas.openxmlformats.org/officeDocument/2006/relationships/image" Target="../media/image114.png"/></Relationships>
</file>

<file path=ppt/slides/_rels/slide259.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119.xml"/><Relationship Id="rId1" Type="http://schemas.openxmlformats.org/officeDocument/2006/relationships/slideLayout" Target="../slideLayouts/slideLayout74.xml"/><Relationship Id="rId5" Type="http://schemas.openxmlformats.org/officeDocument/2006/relationships/image" Target="../media/image117.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60.xml.rels><?xml version="1.0" encoding="UTF-8" standalone="yes"?>
<Relationships xmlns="http://schemas.openxmlformats.org/package/2006/relationships"><Relationship Id="rId8" Type="http://schemas.openxmlformats.org/officeDocument/2006/relationships/customXml" Target="../ink/ink57.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120.xml"/><Relationship Id="rId1" Type="http://schemas.openxmlformats.org/officeDocument/2006/relationships/slideLayout" Target="../slideLayouts/slideLayout74.xml"/><Relationship Id="rId6" Type="http://schemas.openxmlformats.org/officeDocument/2006/relationships/customXml" Target="../ink/ink56.xml"/><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81.png"/></Relationships>
</file>

<file path=ppt/slides/_rels/slide261.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121.xml"/><Relationship Id="rId1" Type="http://schemas.openxmlformats.org/officeDocument/2006/relationships/slideLayout" Target="../slideLayouts/slideLayout19.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22.xml"/><Relationship Id="rId1" Type="http://schemas.openxmlformats.org/officeDocument/2006/relationships/slideLayout" Target="../slideLayouts/slideLayout129.xml"/></Relationships>
</file>

<file path=ppt/slides/_rels/slide264.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23.xml"/><Relationship Id="rId1" Type="http://schemas.openxmlformats.org/officeDocument/2006/relationships/slideLayout" Target="../slideLayouts/slideLayout74.xml"/><Relationship Id="rId4" Type="http://schemas.openxmlformats.org/officeDocument/2006/relationships/image" Target="../media/image123.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hyperlink" Target="https://europeanconservative.com/articles/news/europes-open-back-door-italian-migration-up-50-in-2023/" TargetMode="External"/></Relationships>
</file>

<file path=ppt/slides/_rels/slide2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41.xml"/><Relationship Id="rId5" Type="http://schemas.openxmlformats.org/officeDocument/2006/relationships/image" Target="../media/image127.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126.xml"/><Relationship Id="rId1" Type="http://schemas.openxmlformats.org/officeDocument/2006/relationships/slideLayout" Target="../slideLayouts/slideLayout41.xml"/><Relationship Id="rId4" Type="http://schemas.openxmlformats.org/officeDocument/2006/relationships/image" Target="../media/image128.png"/></Relationships>
</file>

<file path=ppt/slides/_rels/slide2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58.xml"/><Relationship Id="rId4" Type="http://schemas.openxmlformats.org/officeDocument/2006/relationships/hyperlink" Target="http://www.bbc.com/news/world-africa-32311358" TargetMode="External"/></Relationships>
</file>

<file path=ppt/slides/_rels/slide272.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128.xml"/><Relationship Id="rId1" Type="http://schemas.openxmlformats.org/officeDocument/2006/relationships/slideLayout" Target="../slideLayouts/slideLayout74.xml"/><Relationship Id="rId6" Type="http://schemas.openxmlformats.org/officeDocument/2006/relationships/customXml" Target="../ink/ink59.xml"/><Relationship Id="rId5" Type="http://schemas.openxmlformats.org/officeDocument/2006/relationships/image" Target="../media/image131.png"/><Relationship Id="rId4" Type="http://schemas.openxmlformats.org/officeDocument/2006/relationships/image" Target="../media/image130.png"/></Relationships>
</file>

<file path=ppt/slides/_rels/slide273.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129.xml"/><Relationship Id="rId1" Type="http://schemas.openxmlformats.org/officeDocument/2006/relationships/slideLayout" Target="../slideLayouts/slideLayout74.xml"/><Relationship Id="rId6" Type="http://schemas.openxmlformats.org/officeDocument/2006/relationships/image" Target="../media/image1950.png"/><Relationship Id="rId5" Type="http://schemas.openxmlformats.org/officeDocument/2006/relationships/customXml" Target="../ink/ink60.xml"/><Relationship Id="rId4" Type="http://schemas.openxmlformats.org/officeDocument/2006/relationships/image" Target="../media/image132.png"/></Relationships>
</file>

<file path=ppt/slides/_rels/slide2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0.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2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5.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news.bbc.co.uk/2/hi/europe/8450083.stm" TargetMode="Externa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news.bbc.co.uk/2/hi/europe/8504591.stm" TargetMode="External"/><Relationship Id="rId1" Type="http://schemas.openxmlformats.org/officeDocument/2006/relationships/slideLayout" Target="../slideLayouts/slideLayout80.xml"/></Relationships>
</file>

<file path=ppt/slides/_rels/slide281.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28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80.xml"/><Relationship Id="rId6" Type="http://schemas.openxmlformats.org/officeDocument/2006/relationships/customXml" Target="../ink/ink63.xml"/><Relationship Id="rId5" Type="http://schemas.openxmlformats.org/officeDocument/2006/relationships/image" Target="../media/image830.png"/><Relationship Id="rId4" Type="http://schemas.openxmlformats.org/officeDocument/2006/relationships/customXml" Target="../ink/ink62.xml"/></Relationships>
</file>

<file path=ppt/slides/_rels/slide283.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139.png"/><Relationship Id="rId1" Type="http://schemas.openxmlformats.org/officeDocument/2006/relationships/slideLayout" Target="../slideLayouts/slideLayout80.xml"/><Relationship Id="rId6" Type="http://schemas.openxmlformats.org/officeDocument/2006/relationships/customXml" Target="../ink/ink65.xml"/><Relationship Id="rId5" Type="http://schemas.openxmlformats.org/officeDocument/2006/relationships/image" Target="../media/image860.png"/><Relationship Id="rId4" Type="http://schemas.openxmlformats.org/officeDocument/2006/relationships/customXml" Target="../ink/ink64.xml"/></Relationships>
</file>

<file path=ppt/slides/_rels/slide284.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140.png"/><Relationship Id="rId1" Type="http://schemas.openxmlformats.org/officeDocument/2006/relationships/slideLayout" Target="../slideLayouts/slideLayout80.xml"/><Relationship Id="rId6" Type="http://schemas.openxmlformats.org/officeDocument/2006/relationships/customXml" Target="../ink/ink67.xml"/><Relationship Id="rId5" Type="http://schemas.openxmlformats.org/officeDocument/2006/relationships/image" Target="../media/image890.png"/><Relationship Id="rId4" Type="http://schemas.openxmlformats.org/officeDocument/2006/relationships/customXml" Target="../ink/ink66.xml"/></Relationships>
</file>

<file path=ppt/slides/_rels/slide285.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69.xml"/><Relationship Id="rId2" Type="http://schemas.openxmlformats.org/officeDocument/2006/relationships/image" Target="../media/image141.png"/><Relationship Id="rId1" Type="http://schemas.openxmlformats.org/officeDocument/2006/relationships/slideLayout" Target="../slideLayouts/slideLayout80.xml"/><Relationship Id="rId6" Type="http://schemas.openxmlformats.org/officeDocument/2006/relationships/image" Target="../media/image930.png"/><Relationship Id="rId5" Type="http://schemas.openxmlformats.org/officeDocument/2006/relationships/customXml" Target="../ink/ink68.xml"/><Relationship Id="rId4" Type="http://schemas.openxmlformats.org/officeDocument/2006/relationships/image" Target="../media/image142.png"/></Relationships>
</file>

<file path=ppt/slides/_rels/slide286.xml.rels><?xml version="1.0" encoding="UTF-8" standalone="yes"?>
<Relationships xmlns="http://schemas.openxmlformats.org/package/2006/relationships"><Relationship Id="rId8" Type="http://schemas.openxmlformats.org/officeDocument/2006/relationships/customXml" Target="../ink/ink71.xml"/><Relationship Id="rId3" Type="http://schemas.openxmlformats.org/officeDocument/2006/relationships/image" Target="../media/image143.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80.xml"/><Relationship Id="rId6" Type="http://schemas.openxmlformats.org/officeDocument/2006/relationships/customXml" Target="../ink/ink70.xml"/><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990.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customXml" Target="../ink/ink72.xml"/><Relationship Id="rId2" Type="http://schemas.openxmlformats.org/officeDocument/2006/relationships/notesSlide" Target="../notesSlides/notesSlide131.xml"/><Relationship Id="rId1" Type="http://schemas.openxmlformats.org/officeDocument/2006/relationships/slideLayout" Target="../slideLayouts/slideLayout129.xml"/><Relationship Id="rId4" Type="http://schemas.openxmlformats.org/officeDocument/2006/relationships/image" Target="../media/image1000.png"/></Relationships>
</file>

<file path=ppt/slides/_rels/slide289.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77.xml"/><Relationship Id="rId3" Type="http://schemas.openxmlformats.org/officeDocument/2006/relationships/hyperlink" Target="https://en.wikipedia.org/wiki/Schengen_Agreement" TargetMode="External"/><Relationship Id="rId7" Type="http://schemas.openxmlformats.org/officeDocument/2006/relationships/customXml" Target="../ink/ink74.xml"/><Relationship Id="rId12" Type="http://schemas.openxmlformats.org/officeDocument/2006/relationships/image" Target="../media/image1050.png"/><Relationship Id="rId2" Type="http://schemas.openxmlformats.org/officeDocument/2006/relationships/notesSlide" Target="../notesSlides/notesSlide132.xml"/><Relationship Id="rId16" Type="http://schemas.openxmlformats.org/officeDocument/2006/relationships/image" Target="../media/image1070.png"/><Relationship Id="rId1" Type="http://schemas.openxmlformats.org/officeDocument/2006/relationships/slideLayout" Target="../slideLayouts/slideLayout74.xml"/><Relationship Id="rId6" Type="http://schemas.openxmlformats.org/officeDocument/2006/relationships/image" Target="../media/image1020.png"/><Relationship Id="rId11" Type="http://schemas.openxmlformats.org/officeDocument/2006/relationships/customXml" Target="../ink/ink76.xml"/><Relationship Id="rId5" Type="http://schemas.openxmlformats.org/officeDocument/2006/relationships/customXml" Target="../ink/ink73.xml"/><Relationship Id="rId15" Type="http://schemas.openxmlformats.org/officeDocument/2006/relationships/customXml" Target="../ink/ink78.xml"/><Relationship Id="rId10" Type="http://schemas.openxmlformats.org/officeDocument/2006/relationships/image" Target="../media/image1040.png"/><Relationship Id="rId4" Type="http://schemas.openxmlformats.org/officeDocument/2006/relationships/image" Target="../media/image146.png"/><Relationship Id="rId9" Type="http://schemas.openxmlformats.org/officeDocument/2006/relationships/customXml" Target="../ink/ink75.xml"/><Relationship Id="rId14" Type="http://schemas.openxmlformats.org/officeDocument/2006/relationships/image" Target="../media/image1060.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90.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33.xml"/><Relationship Id="rId1" Type="http://schemas.openxmlformats.org/officeDocument/2006/relationships/slideLayout" Target="../slideLayouts/slideLayout74.xml"/><Relationship Id="rId4" Type="http://schemas.openxmlformats.org/officeDocument/2006/relationships/image" Target="../media/image147.png"/></Relationships>
</file>

<file path=ppt/slides/_rels/slide291.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34.xml"/><Relationship Id="rId1" Type="http://schemas.openxmlformats.org/officeDocument/2006/relationships/slideLayout" Target="../slideLayouts/slideLayout74.xml"/><Relationship Id="rId4" Type="http://schemas.openxmlformats.org/officeDocument/2006/relationships/image" Target="../media/image147.png"/></Relationships>
</file>

<file path=ppt/slides/_rels/slide292.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35.xml"/><Relationship Id="rId1" Type="http://schemas.openxmlformats.org/officeDocument/2006/relationships/slideLayout" Target="../slideLayouts/slideLayout74.xml"/><Relationship Id="rId4" Type="http://schemas.openxmlformats.org/officeDocument/2006/relationships/image" Target="../media/image147.png"/></Relationships>
</file>

<file path=ppt/slides/_rels/slide293.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136.xml"/><Relationship Id="rId1" Type="http://schemas.openxmlformats.org/officeDocument/2006/relationships/slideLayout" Target="../slideLayouts/slideLayout74.xml"/><Relationship Id="rId4" Type="http://schemas.openxmlformats.org/officeDocument/2006/relationships/image" Target="../media/image147.png"/></Relationships>
</file>

<file path=ppt/slides/_rels/slide2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8" Type="http://schemas.openxmlformats.org/officeDocument/2006/relationships/customXml" Target="../ink/ink80.xml"/><Relationship Id="rId3" Type="http://schemas.openxmlformats.org/officeDocument/2006/relationships/hyperlink" Target="https://en.wikipedia.org/wiki/Dublin_Regulation" TargetMode="External"/><Relationship Id="rId7" Type="http://schemas.openxmlformats.org/officeDocument/2006/relationships/image" Target="../media/image1110.png"/><Relationship Id="rId2" Type="http://schemas.openxmlformats.org/officeDocument/2006/relationships/notesSlide" Target="../notesSlides/notesSlide137.xml"/><Relationship Id="rId1" Type="http://schemas.openxmlformats.org/officeDocument/2006/relationships/slideLayout" Target="../slideLayouts/slideLayout74.xml"/><Relationship Id="rId6" Type="http://schemas.openxmlformats.org/officeDocument/2006/relationships/customXml" Target="../ink/ink79.xml"/><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1200.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9.xml"/></Relationships>
</file>

<file path=ppt/slides/_rels/slide301.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39.xml"/><Relationship Id="rId1" Type="http://schemas.openxmlformats.org/officeDocument/2006/relationships/slideLayout" Target="../slideLayouts/slideLayout74.xml"/><Relationship Id="rId4" Type="http://schemas.openxmlformats.org/officeDocument/2006/relationships/image" Target="../media/image150.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3.xml"/></Relationships>
</file>

<file path=ppt/slides/_rels/slide305.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41.xml"/><Relationship Id="rId1" Type="http://schemas.openxmlformats.org/officeDocument/2006/relationships/slideLayout" Target="../slideLayouts/slideLayout63.xml"/><Relationship Id="rId4" Type="http://schemas.openxmlformats.org/officeDocument/2006/relationships/image" Target="../media/image151.png"/></Relationships>
</file>

<file path=ppt/slides/_rels/slide306.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42.xml"/><Relationship Id="rId1" Type="http://schemas.openxmlformats.org/officeDocument/2006/relationships/slideLayout" Target="../slideLayouts/slideLayout63.xml"/><Relationship Id="rId4" Type="http://schemas.openxmlformats.org/officeDocument/2006/relationships/image" Target="../media/image151.png"/></Relationships>
</file>

<file path=ppt/slides/_rels/slide30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43.xml"/><Relationship Id="rId1" Type="http://schemas.openxmlformats.org/officeDocument/2006/relationships/slideLayout" Target="../slideLayouts/slideLayout63.xml"/><Relationship Id="rId5" Type="http://schemas.openxmlformats.org/officeDocument/2006/relationships/image" Target="../media/image152.png"/><Relationship Id="rId4" Type="http://schemas.openxmlformats.org/officeDocument/2006/relationships/image" Target="../media/image151.png"/></Relationships>
</file>

<file path=ppt/slides/_rels/slide308.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44.xml"/><Relationship Id="rId1" Type="http://schemas.openxmlformats.org/officeDocument/2006/relationships/slideLayout" Target="../slideLayouts/slideLayout63.xml"/><Relationship Id="rId5" Type="http://schemas.openxmlformats.org/officeDocument/2006/relationships/image" Target="../media/image152.png"/><Relationship Id="rId4" Type="http://schemas.openxmlformats.org/officeDocument/2006/relationships/image" Target="../media/image151.png"/></Relationships>
</file>

<file path=ppt/slides/_rels/slide309.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145.xml"/><Relationship Id="rId1" Type="http://schemas.openxmlformats.org/officeDocument/2006/relationships/slideLayout" Target="../slideLayouts/slideLayout74.xml"/><Relationship Id="rId4" Type="http://schemas.openxmlformats.org/officeDocument/2006/relationships/image" Target="../media/image153.gif"/></Relationships>
</file>

<file path=ppt/slides/_rels/slide31.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7.png"/><Relationship Id="rId7" Type="http://schemas.openxmlformats.org/officeDocument/2006/relationships/customXml" Target="../ink/ink2.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5.png"/><Relationship Id="rId5" Type="http://schemas.openxmlformats.org/officeDocument/2006/relationships/customXml" Target="../ink/ink1.xml"/><Relationship Id="rId10" Type="http://schemas.openxmlformats.org/officeDocument/2006/relationships/image" Target="../media/image214.png"/><Relationship Id="rId4" Type="http://schemas.openxmlformats.org/officeDocument/2006/relationships/image" Target="../media/image18.jpg"/><Relationship Id="rId9" Type="http://schemas.openxmlformats.org/officeDocument/2006/relationships/customXml" Target="../ink/ink3.xml"/></Relationships>
</file>

<file path=ppt/slides/_rels/slide310.xml.rels><?xml version="1.0" encoding="UTF-8" standalone="yes"?>
<Relationships xmlns="http://schemas.openxmlformats.org/package/2006/relationships"><Relationship Id="rId3" Type="http://schemas.openxmlformats.org/officeDocument/2006/relationships/hyperlink" Target="http://www.bbc.com/news/world-middle-east-34224619" TargetMode="External"/><Relationship Id="rId2" Type="http://schemas.openxmlformats.org/officeDocument/2006/relationships/notesSlide" Target="../notesSlides/notesSlide146.xml"/><Relationship Id="rId1" Type="http://schemas.openxmlformats.org/officeDocument/2006/relationships/slideLayout" Target="../slideLayouts/slideLayout74.xml"/><Relationship Id="rId5" Type="http://schemas.openxmlformats.org/officeDocument/2006/relationships/image" Target="../media/image155.jpg"/><Relationship Id="rId4" Type="http://schemas.openxmlformats.org/officeDocument/2006/relationships/image" Target="../media/image154.png"/></Relationships>
</file>

<file path=ppt/slides/_rels/slide311.xml.rels><?xml version="1.0" encoding="UTF-8" standalone="yes"?>
<Relationships xmlns="http://schemas.openxmlformats.org/package/2006/relationships"><Relationship Id="rId3" Type="http://schemas.openxmlformats.org/officeDocument/2006/relationships/hyperlink" Target="http://www.bbc.com/news/world-europe-24636868" TargetMode="External"/><Relationship Id="rId2" Type="http://schemas.openxmlformats.org/officeDocument/2006/relationships/notesSlide" Target="../notesSlides/notesSlide147.xml"/><Relationship Id="rId1" Type="http://schemas.openxmlformats.org/officeDocument/2006/relationships/slideLayout" Target="../slideLayouts/slideLayout41.xml"/><Relationship Id="rId4" Type="http://schemas.openxmlformats.org/officeDocument/2006/relationships/image" Target="../media/image156.gif"/></Relationships>
</file>

<file path=ppt/slides/_rels/slide3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8.xml"/><Relationship Id="rId1" Type="http://schemas.openxmlformats.org/officeDocument/2006/relationships/slideLayout" Target="../slideLayouts/slideLayout41.xml"/><Relationship Id="rId4" Type="http://schemas.openxmlformats.org/officeDocument/2006/relationships/hyperlink" Target="http://www.bbc.com/news/world-europe-24636868" TargetMode="Externa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3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hyperlink" Target="https://www.bbc.com/news/world-europe-63029909" TargetMode="External"/><Relationship Id="rId2" Type="http://schemas.openxmlformats.org/officeDocument/2006/relationships/notesSlide" Target="../notesSlides/notesSlide149.xml"/><Relationship Id="rId1" Type="http://schemas.openxmlformats.org/officeDocument/2006/relationships/slideLayout" Target="../slideLayouts/slideLayout41.xml"/><Relationship Id="rId5" Type="http://schemas.openxmlformats.org/officeDocument/2006/relationships/image" Target="../media/image82.jpg"/><Relationship Id="rId4" Type="http://schemas.openxmlformats.org/officeDocument/2006/relationships/image" Target="../media/image158.png"/></Relationships>
</file>

<file path=ppt/slides/_rels/slide34.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34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0.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3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1.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3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2.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343.xml.rels><?xml version="1.0" encoding="UTF-8" standalone="yes"?>
<Relationships xmlns="http://schemas.openxmlformats.org/package/2006/relationships"><Relationship Id="rId3" Type="http://schemas.openxmlformats.org/officeDocument/2006/relationships/hyperlink" Target="https://en.wikipedia.org/wiki/Brothers_of_Italy" TargetMode="External"/><Relationship Id="rId2" Type="http://schemas.openxmlformats.org/officeDocument/2006/relationships/notesSlide" Target="../notesSlides/notesSlide153.xml"/><Relationship Id="rId1" Type="http://schemas.openxmlformats.org/officeDocument/2006/relationships/slideLayout" Target="../slideLayouts/slideLayout41.xml"/><Relationship Id="rId4" Type="http://schemas.openxmlformats.org/officeDocument/2006/relationships/image" Target="../media/image162.png"/></Relationships>
</file>

<file path=ppt/slides/_rels/slide3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4.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3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5.xml"/><Relationship Id="rId1" Type="http://schemas.openxmlformats.org/officeDocument/2006/relationships/slideLayout" Target="../slideLayouts/slideLayout41.xml"/><Relationship Id="rId6" Type="http://schemas.openxmlformats.org/officeDocument/2006/relationships/hyperlink" Target="https://www.npr.org/2022/09/24/1124685476/giorgia-meloni-italy-election"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34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64.png"/></Relationships>
</file>

<file path=ppt/slides/_rels/slide3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64.png"/></Relationships>
</file>

<file path=ppt/slides/_rels/slide34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 Id="rId4" Type="http://schemas.openxmlformats.org/officeDocument/2006/relationships/image" Target="../media/image164.png"/></Relationships>
</file>

<file path=ppt/slides/_rels/slide3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hyperlink" Target="https://blog.dupontregistry.com/lamborghini/new-2023-lamborghini-huracan-sterrato-is-revealed-602-hp-off-road-supercar/"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50.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65.png"/><Relationship Id="rId1" Type="http://schemas.openxmlformats.org/officeDocument/2006/relationships/slideLayout" Target="../slideLayouts/slideLayout41.xml"/></Relationships>
</file>

<file path=ppt/slides/_rels/slide351.xml.rels><?xml version="1.0" encoding="UTF-8" standalone="yes"?>
<Relationships xmlns="http://schemas.openxmlformats.org/package/2006/relationships"><Relationship Id="rId3" Type="http://schemas.openxmlformats.org/officeDocument/2006/relationships/hyperlink" Target="https://www.theguardian.com/world/2021/feb/06/mario-draghi-secures-support-from-key-parties-to-form-new-italian-government" TargetMode="External"/><Relationship Id="rId2" Type="http://schemas.openxmlformats.org/officeDocument/2006/relationships/image" Target="../media/image165.png"/><Relationship Id="rId1" Type="http://schemas.openxmlformats.org/officeDocument/2006/relationships/slideLayout" Target="../slideLayouts/slideLayout41.xml"/></Relationships>
</file>

<file path=ppt/slides/_rels/slide3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6.xml"/><Relationship Id="rId1" Type="http://schemas.openxmlformats.org/officeDocument/2006/relationships/slideLayout" Target="../slideLayouts/slideLayout162.xml"/></Relationships>
</file>

<file path=ppt/slides/_rels/slide3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7.xml"/><Relationship Id="rId1" Type="http://schemas.openxmlformats.org/officeDocument/2006/relationships/slideLayout" Target="../slideLayouts/slideLayout162.xml"/><Relationship Id="rId4" Type="http://schemas.openxmlformats.org/officeDocument/2006/relationships/image" Target="../media/image16.jpg"/></Relationships>
</file>

<file path=ppt/slides/_rels/slide3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8.xml"/><Relationship Id="rId1" Type="http://schemas.openxmlformats.org/officeDocument/2006/relationships/slideLayout" Target="../slideLayouts/slideLayout162.xml"/><Relationship Id="rId4" Type="http://schemas.openxmlformats.org/officeDocument/2006/relationships/image" Target="../media/image16.jpg"/></Relationships>
</file>

<file path=ppt/slides/_rels/slide3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9.xml"/><Relationship Id="rId1" Type="http://schemas.openxmlformats.org/officeDocument/2006/relationships/slideLayout" Target="../slideLayouts/slideLayout162.xml"/><Relationship Id="rId4" Type="http://schemas.openxmlformats.org/officeDocument/2006/relationships/image" Target="../media/image80.JPG"/></Relationships>
</file>

<file path=ppt/slides/_rels/slide3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0.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357.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61.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358.xml.rels><?xml version="1.0" encoding="UTF-8" standalone="yes"?>
<Relationships xmlns="http://schemas.openxmlformats.org/package/2006/relationships"><Relationship Id="rId3" Type="http://schemas.openxmlformats.org/officeDocument/2006/relationships/hyperlink" Target="https://atalayar.com/en/content/draghi-tasked-forming-technocratic-government-italy" TargetMode="External"/><Relationship Id="rId2" Type="http://schemas.openxmlformats.org/officeDocument/2006/relationships/image" Target="../media/image170.png"/><Relationship Id="rId1" Type="http://schemas.openxmlformats.org/officeDocument/2006/relationships/slideLayout" Target="../slideLayouts/slideLayout41.xml"/><Relationship Id="rId4" Type="http://schemas.openxmlformats.org/officeDocument/2006/relationships/image" Target="../media/image171.png"/></Relationships>
</file>

<file path=ppt/slides/_rels/slide35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www.economist.com/the-economist-explains/2021/01/31/why-does-italy-go-through-so-many-governments" TargetMode="External"/><Relationship Id="rId1" Type="http://schemas.openxmlformats.org/officeDocument/2006/relationships/slideLayout" Target="../slideLayouts/slideLayout41.xml"/><Relationship Id="rId4" Type="http://schemas.openxmlformats.org/officeDocument/2006/relationships/image" Target="../media/image173.png"/></Relationships>
</file>

<file path=ppt/slides/_rels/slide36.xml.rels><?xml version="1.0" encoding="UTF-8" standalone="yes"?>
<Relationships xmlns="http://schemas.openxmlformats.org/package/2006/relationships"><Relationship Id="rId3" Type="http://schemas.openxmlformats.org/officeDocument/2006/relationships/hyperlink" Target="https://www.roadandtrack.com/news/a37294264/2022-lamborghini-countach/" TargetMode="External"/><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23.png"/></Relationships>
</file>

<file path=ppt/slides/_rels/slide36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italicsmag.com/2021/01/25/italy-is-ungovernable-thats-the-point-government-crisis/" TargetMode="External"/><Relationship Id="rId1" Type="http://schemas.openxmlformats.org/officeDocument/2006/relationships/slideLayout" Target="../slideLayouts/slideLayout41.xml"/><Relationship Id="rId6" Type="http://schemas.openxmlformats.org/officeDocument/2006/relationships/image" Target="../media/image581.png"/><Relationship Id="rId5" Type="http://schemas.openxmlformats.org/officeDocument/2006/relationships/customXml" Target="../ink/ink81.xml"/><Relationship Id="rId4" Type="http://schemas.openxmlformats.org/officeDocument/2006/relationships/image" Target="../media/image175.png"/></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29.xml"/></Relationships>
</file>

<file path=ppt/slides/_rels/slide3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3.xml"/><Relationship Id="rId1" Type="http://schemas.openxmlformats.org/officeDocument/2006/relationships/slideLayout" Target="../slideLayouts/slideLayout129.xml"/><Relationship Id="rId4" Type="http://schemas.openxmlformats.org/officeDocument/2006/relationships/image" Target="../media/image82.jpg"/></Relationships>
</file>

<file path=ppt/slides/_rels/slide3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4.xml"/><Relationship Id="rId1" Type="http://schemas.openxmlformats.org/officeDocument/2006/relationships/slideLayout" Target="../slideLayouts/slideLayout173.xml"/><Relationship Id="rId4" Type="http://schemas.openxmlformats.org/officeDocument/2006/relationships/image" Target="../media/image16.jpg"/></Relationships>
</file>

<file path=ppt/slides/_rels/slide36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5.xml"/><Relationship Id="rId1" Type="http://schemas.openxmlformats.org/officeDocument/2006/relationships/slideLayout" Target="../slideLayouts/slideLayout63.xml"/></Relationships>
</file>

<file path=ppt/slides/_rels/slide36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6.xml"/><Relationship Id="rId1" Type="http://schemas.openxmlformats.org/officeDocument/2006/relationships/slideLayout" Target="../slideLayouts/slideLayout63.xml"/></Relationships>
</file>

<file path=ppt/slides/_rels/slide366.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67.xml"/><Relationship Id="rId1" Type="http://schemas.openxmlformats.org/officeDocument/2006/relationships/slideLayout" Target="../slideLayouts/slideLayout63.xml"/><Relationship Id="rId4" Type="http://schemas.openxmlformats.org/officeDocument/2006/relationships/image" Target="../media/image178.png"/></Relationships>
</file>

<file path=ppt/slides/_rels/slide367.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168.xml"/><Relationship Id="rId1" Type="http://schemas.openxmlformats.org/officeDocument/2006/relationships/slideLayout" Target="../slideLayouts/slideLayout63.xml"/><Relationship Id="rId5" Type="http://schemas.openxmlformats.org/officeDocument/2006/relationships/image" Target="../media/image179.png"/><Relationship Id="rId4" Type="http://schemas.openxmlformats.org/officeDocument/2006/relationships/image" Target="../media/image178.png"/></Relationships>
</file>

<file path=ppt/slides/_rels/slide3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6.xml"/></Relationships>
</file>

<file path=ppt/slides/_rels/slide369.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169.xml"/><Relationship Id="rId1" Type="http://schemas.openxmlformats.org/officeDocument/2006/relationships/slideLayout" Target="../slideLayouts/slideLayout63.xml"/><Relationship Id="rId5" Type="http://schemas.openxmlformats.org/officeDocument/2006/relationships/image" Target="../media/image183.png"/><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0.xml"/><Relationship Id="rId4" Type="http://schemas.openxmlformats.org/officeDocument/2006/relationships/hyperlink" Target="https://www.roadandtrack.com/news/a37294264/2022-lamborghini-countach/" TargetMode="External"/></Relationships>
</file>

<file path=ppt/slides/_rels/slide370.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70.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3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184.png"/><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377.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185.png"/><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37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37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8" Type="http://schemas.openxmlformats.org/officeDocument/2006/relationships/image" Target="../media/image2300.png"/><Relationship Id="rId3" Type="http://schemas.openxmlformats.org/officeDocument/2006/relationships/customXml" Target="../ink/ink82.xml"/><Relationship Id="rId7" Type="http://schemas.openxmlformats.org/officeDocument/2006/relationships/customXml" Target="../ink/ink8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0.png"/><Relationship Id="rId5" Type="http://schemas.openxmlformats.org/officeDocument/2006/relationships/customXml" Target="../ink/ink83.xml"/><Relationship Id="rId4" Type="http://schemas.openxmlformats.org/officeDocument/2006/relationships/image" Target="../media/image2100.png"/></Relationships>
</file>

<file path=ppt/slides/_rels/slide38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news.bbc.co.uk/2/hi/europe/7500605.stm" TargetMode="External"/><Relationship Id="rId1" Type="http://schemas.openxmlformats.org/officeDocument/2006/relationships/slideLayout" Target="../slideLayouts/slideLayout107.xml"/></Relationships>
</file>

<file path=ppt/slides/_rels/slide3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9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4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5.xml.rels><?xml version="1.0" encoding="UTF-8" standalone="yes"?>
<Relationships xmlns="http://schemas.openxmlformats.org/package/2006/relationships"><Relationship Id="rId3" Type="http://schemas.openxmlformats.org/officeDocument/2006/relationships/hyperlink" Target="https://www.cia.gov/the-world-factbook/countries/italy/#introduction"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6.xml.rels><?xml version="1.0" encoding="UTF-8" standalone="yes"?>
<Relationships xmlns="http://schemas.openxmlformats.org/package/2006/relationships"><Relationship Id="rId3" Type="http://schemas.openxmlformats.org/officeDocument/2006/relationships/hyperlink" Target="https://en.wikipedia.org/wiki/List_of_countries_by_government_debt"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71.xml"/><Relationship Id="rId1" Type="http://schemas.openxmlformats.org/officeDocument/2006/relationships/slideLayout" Target="../slideLayouts/slideLayout41.xml"/><Relationship Id="rId4" Type="http://schemas.openxmlformats.org/officeDocument/2006/relationships/image" Target="../media/image152.png"/></Relationships>
</file>

<file path=ppt/slides/_rels/slide4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en.wikipedia.org/wiki/List_of_countries_by_public_debt" TargetMode="External"/><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8" Type="http://schemas.openxmlformats.org/officeDocument/2006/relationships/customXml" Target="../ink/ink87.xml"/><Relationship Id="rId13" Type="http://schemas.openxmlformats.org/officeDocument/2006/relationships/image" Target="../media/image1480.png"/><Relationship Id="rId3" Type="http://schemas.openxmlformats.org/officeDocument/2006/relationships/image" Target="../media/image191.png"/><Relationship Id="rId7" Type="http://schemas.openxmlformats.org/officeDocument/2006/relationships/image" Target="../media/image1450.png"/><Relationship Id="rId12" Type="http://schemas.openxmlformats.org/officeDocument/2006/relationships/customXml" Target="../ink/ink89.xml"/><Relationship Id="rId2" Type="http://schemas.openxmlformats.org/officeDocument/2006/relationships/image" Target="../media/image190.png"/><Relationship Id="rId16" Type="http://schemas.openxmlformats.org/officeDocument/2006/relationships/hyperlink" Target="https://en.wikipedia.org/wiki/List_of_countries_by_government_debt" TargetMode="External"/><Relationship Id="rId1" Type="http://schemas.openxmlformats.org/officeDocument/2006/relationships/slideLayout" Target="../slideLayouts/slideLayout14.xml"/><Relationship Id="rId6" Type="http://schemas.openxmlformats.org/officeDocument/2006/relationships/customXml" Target="../ink/ink86.xml"/><Relationship Id="rId11" Type="http://schemas.openxmlformats.org/officeDocument/2006/relationships/image" Target="../media/image1470.png"/><Relationship Id="rId5" Type="http://schemas.openxmlformats.org/officeDocument/2006/relationships/image" Target="../media/image1440.png"/><Relationship Id="rId15" Type="http://schemas.openxmlformats.org/officeDocument/2006/relationships/image" Target="../media/image1490.png"/><Relationship Id="rId10" Type="http://schemas.openxmlformats.org/officeDocument/2006/relationships/customXml" Target="../ink/ink88.xml"/><Relationship Id="rId4" Type="http://schemas.openxmlformats.org/officeDocument/2006/relationships/customXml" Target="../ink/ink85.xml"/><Relationship Id="rId9" Type="http://schemas.openxmlformats.org/officeDocument/2006/relationships/image" Target="../media/image1460.png"/><Relationship Id="rId14" Type="http://schemas.openxmlformats.org/officeDocument/2006/relationships/customXml" Target="../ink/ink90.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url?sa=i&amp;url=https%3A%2F%2Fwww.caranddriver.com%2Falfa-romeo%2Fstelvio-quadrifoglio%2Fspecs%2F2022%2Falfa-romeo_stelvio-quadrifoglio_alfa-romeo-stelvio-quadrifoglio_2022&amp;psig=AOvVaw0AiN7wBOJuE73iPXlMzccY&amp;ust=1630386131330000&amp;source=images&amp;cd=vfe&amp;ved=0CAsQjhxqFwoTCJj-lI781_ICFQAAAAAdAAAAABAD" TargetMode="External"/><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41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3.xml"/><Relationship Id="rId1" Type="http://schemas.openxmlformats.org/officeDocument/2006/relationships/slideLayout" Target="../slideLayouts/slideLayout52.xml"/><Relationship Id="rId5" Type="http://schemas.openxmlformats.org/officeDocument/2006/relationships/image" Target="../media/image194.png"/><Relationship Id="rId4" Type="http://schemas.openxmlformats.org/officeDocument/2006/relationships/hyperlink" Target="http://www.cbsnews.com/stories/2008/06/27/ap/entertainment/main4215219.shtml" TargetMode="External"/></Relationships>
</file>

<file path=ppt/slides/_rels/slide41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static.independent.co.uk/2023/10/19/13/Italy_Naples_Trash_82494.jpg?quality=75&amp;width=990&amp;height=614&amp;fit=bounds&amp;format=pjpg&amp;crop=16%3A9%2Coffset-y0.5&amp;auto=webp" TargetMode="External"/><Relationship Id="rId1" Type="http://schemas.openxmlformats.org/officeDocument/2006/relationships/slideLayout" Target="../slideLayouts/slideLayout14.xml"/><Relationship Id="rId4" Type="http://schemas.openxmlformats.org/officeDocument/2006/relationships/image" Target="../media/image197.png"/></Relationships>
</file>

<file path=ppt/slides/_rels/slide4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5.xml.rels><?xml version="1.0" encoding="UTF-8" standalone="yes"?>
<Relationships xmlns="http://schemas.openxmlformats.org/package/2006/relationships"><Relationship Id="rId3" Type="http://schemas.openxmlformats.org/officeDocument/2006/relationships/hyperlink" Target="http://news.bbc.co.uk/2/hi/europe/8548994.stm" TargetMode="External"/><Relationship Id="rId2" Type="http://schemas.openxmlformats.org/officeDocument/2006/relationships/notesSlide" Target="../notesSlides/notesSlide174.xml"/><Relationship Id="rId1" Type="http://schemas.openxmlformats.org/officeDocument/2006/relationships/slideLayout" Target="../slideLayouts/slideLayout118.xml"/><Relationship Id="rId4" Type="http://schemas.openxmlformats.org/officeDocument/2006/relationships/image" Target="../media/image198.png"/></Relationships>
</file>

<file path=ppt/slides/_rels/slide4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6.xml"/></Relationships>
</file>

<file path=ppt/slides/_rels/slide417.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motor1.com/reviews/621685/2023-ferrari-296-gts-first-drive/" TargetMode="Externa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ferrarilakeforest.com/manufacturer-information/upcoming-ferrari-models/" TargetMode="Externa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hyperlink" Target="https://www.wheelsinmotionmc.com/inventory/v1/Current/Ducati/Panigale/Panigale-V4/Red--Chatsworth-California---21336901?format=print" TargetMode="External"/><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www.caranddriver.com/news/a40874138/2024-bugatti-mistral-5-cool-design-element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0.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52.svg"/></Relationships>
</file>

<file path=ppt/slides/_rels/slide65.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53.jpg"/><Relationship Id="rId1" Type="http://schemas.openxmlformats.org/officeDocument/2006/relationships/slideLayout" Target="../slideLayouts/slideLayout80.xml"/><Relationship Id="rId5" Type="http://schemas.openxmlformats.org/officeDocument/2006/relationships/image" Target="../media/image52.svg"/><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54.png"/><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image" Target="../media/image62.png"/></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38.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41.xml"/><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9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dirty="0">
                <a:ln w="12700">
                  <a:solidFill>
                    <a:srgbClr val="BBE0E3"/>
                  </a:solidFill>
                </a:ln>
                <a:solidFill>
                  <a:srgbClr val="000000"/>
                </a:solidFill>
                <a:effectLst>
                  <a:outerShdw blurRad="50800" dist="38100" algn="l" rotWithShape="0">
                    <a:prstClr val="black">
                      <a:alpha val="40000"/>
                    </a:prstClr>
                  </a:outerShdw>
                </a:effectLst>
              </a:rPr>
              <a:t>Emigration</a:t>
            </a:r>
            <a:endPar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8" name="Rectangle 11"/>
          <p:cNvSpPr>
            <a:spLocks noChangeArrowheads="1"/>
          </p:cNvSpPr>
          <p:nvPr/>
        </p:nvSpPr>
        <p:spPr bwMode="auto">
          <a:xfrm>
            <a:off x="2681514" y="6248400"/>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281EDFCD-84B6-4D94-AD68-E924A8E957D2}"/>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A90F660C-779B-4DD8-9B56-366001D1CB3F}"/>
              </a:ext>
            </a:extLst>
          </p:cNvPr>
          <p:cNvSpPr>
            <a:spLocks noChangeArrowheads="1"/>
          </p:cNvSpPr>
          <p:nvPr/>
        </p:nvSpPr>
        <p:spPr bwMode="auto">
          <a:xfrm>
            <a:off x="609222" y="304800"/>
            <a:ext cx="7925568" cy="1569660"/>
          </a:xfrm>
          <a:prstGeom prst="rect">
            <a:avLst/>
          </a:prstGeom>
          <a:solidFill>
            <a:srgbClr val="FFC00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12514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981200"/>
            <a:ext cx="8229600" cy="3657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languages of </a:t>
            </a:r>
            <a:r>
              <a:rPr lang="en-US" sz="4000" i="0" dirty="0">
                <a:solidFill>
                  <a:srgbClr val="FF0000"/>
                </a:solidFill>
                <a:latin typeface="Arial" charset="0"/>
              </a:rPr>
              <a:t>Italy reflect the main ethnic groups,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at least in the north,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and include</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860801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593B7E-56F7-4376-952C-E7C3838C6DE2}"/>
              </a:ext>
            </a:extLst>
          </p:cNvPr>
          <p:cNvSpPr txBox="1"/>
          <p:nvPr/>
        </p:nvSpPr>
        <p:spPr>
          <a:xfrm>
            <a:off x="2286000" y="59049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Italy’s</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94980C96-5DB0-4A26-B1DC-BEECECA5B6E2}"/>
              </a:ext>
            </a:extLst>
          </p:cNvPr>
          <p:cNvSpPr txBox="1"/>
          <p:nvPr/>
        </p:nvSpPr>
        <p:spPr>
          <a:xfrm>
            <a:off x="2514600" y="1495265"/>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0226186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159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40905595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266750" y="2524225"/>
            <a:ext cx="1718740" cy="917174"/>
          </a:xfrm>
          <a:prstGeom prst="rect">
            <a:avLst/>
          </a:prstGeom>
        </p:spPr>
        <p:txBody>
          <a:bodyPr wrap="none">
            <a:spAutoFit/>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a:p>
            <a:pPr marL="0" marR="0" lvl="0" indent="0" defTabSz="914400" rtl="0" eaLnBrk="1" fontAlgn="base" latinLnBrk="0" hangingPunct="1">
              <a:lnSpc>
                <a:spcPct val="100000"/>
              </a:lnSpc>
              <a:spcBef>
                <a:spcPct val="20000"/>
              </a:spcBef>
              <a:spcAft>
                <a:spcPct val="0"/>
              </a:spcAft>
              <a:buClrTx/>
              <a:buSzTx/>
              <a:buFontTx/>
              <a:buNone/>
              <a:tabLst/>
              <a:defRPr/>
            </a:pPr>
            <a:r>
              <a:rPr lang="en-US" sz="1800" b="0" i="0" dirty="0">
                <a:solidFill>
                  <a:srgbClr val="000000"/>
                </a:solidFill>
              </a:rPr>
              <a:t>throughout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1670152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49FA6CFB-13A4-463D-8389-1B240F4BBCDF}"/>
              </a:ext>
            </a:extLst>
          </p:cNvPr>
          <p:cNvSpPr txBox="1"/>
          <p:nvPr/>
        </p:nvSpPr>
        <p:spPr>
          <a:xfrm>
            <a:off x="2286000" y="152400"/>
            <a:ext cx="45720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all the languages include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667000"/>
            <a:ext cx="8229600" cy="1905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main religions include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781350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82031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765668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Tree>
    <p:extLst>
      <p:ext uri="{BB962C8B-B14F-4D97-AF65-F5344CB8AC3E}">
        <p14:creationId xmlns:p14="http://schemas.microsoft.com/office/powerpoint/2010/main" val="151056512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really important feature about Italy is their very low population growth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rate so low it will eventually cause big problems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FF0000"/>
                </a:solidFill>
                <a:effectLst/>
                <a:uLnTx/>
                <a:uFillTx/>
                <a:latin typeface="Arial" charset="0"/>
                <a:ea typeface="+mn-ea"/>
                <a:cs typeface="+mn-cs"/>
              </a:rPr>
              <a:t>(if not changed) </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08025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30511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17749" y="427464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563749" y="416664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207612353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42270930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24667070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1800943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6038311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180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21832603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26560892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43537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900999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402183799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67308352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52400" y="2999875"/>
            <a:ext cx="8229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181F87E-8BD6-4DDA-888A-5141F3689D53}"/>
              </a:ext>
            </a:extLst>
          </p:cNvPr>
          <p:cNvSpPr/>
          <p:nvPr/>
        </p:nvSpPr>
        <p:spPr>
          <a:xfrm>
            <a:off x="152400" y="4871948"/>
            <a:ext cx="8229600"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9240" y="1199600"/>
                <a:ext cx="2335320" cy="293040"/>
              </a:xfrm>
              <a:prstGeom prst="rect">
                <a:avLst/>
              </a:prstGeom>
            </p:spPr>
          </p:pic>
        </mc:Fallback>
      </mc:AlternateContent>
    </p:spTree>
    <p:extLst>
      <p:ext uri="{BB962C8B-B14F-4D97-AF65-F5344CB8AC3E}">
        <p14:creationId xmlns:p14="http://schemas.microsoft.com/office/powerpoint/2010/main" val="350354722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223263561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chemeClr val="bg1"/>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30567136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these problems, in both the North and South,</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000" i="0" dirty="0">
                <a:solidFill>
                  <a:srgbClr val="FF0000"/>
                </a:solidFill>
                <a:latin typeface="Arial" charset="0"/>
              </a:rPr>
              <a:t>g</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o back a long ways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07325360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Tree>
    <p:extLst>
      <p:ext uri="{BB962C8B-B14F-4D97-AF65-F5344CB8AC3E}">
        <p14:creationId xmlns:p14="http://schemas.microsoft.com/office/powerpoint/2010/main" val="40306444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748106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273066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3020221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17749" y="427464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563749" y="416664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1730808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869387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3898775562"/>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Including Italy</a:t>
            </a:r>
          </a:p>
        </p:txBody>
      </p:sp>
    </p:spTree>
    <p:extLst>
      <p:ext uri="{BB962C8B-B14F-4D97-AF65-F5344CB8AC3E}">
        <p14:creationId xmlns:p14="http://schemas.microsoft.com/office/powerpoint/2010/main" val="5019644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317781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175373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690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96117223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42565374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477276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9315004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848835713"/>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283335436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7307419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8142"/>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286254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0966457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876586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1839940774"/>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09329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69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698054"/>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1227456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425878657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0090276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3239961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58009958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38795086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3171064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539550025"/>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392460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346889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7858574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122436398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154692535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134724495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74090088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328076659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141210682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1065658275"/>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267828079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8517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400" y="297180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76618889"/>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687864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3585516186"/>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94186526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018956453"/>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233389339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11.3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561849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85637858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issue of the country’s demographic crisis is shooting up the political agenda because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Meloni’s</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nationalistic government sees in the birthrate – as did Benito Mussolini – a symbol of patriotic </a:t>
            </a: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vigour</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Rome, 17 December 2023.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Photograph: Alessandro </a:t>
            </a:r>
            <a:r>
              <a:rPr kumimoji="0" lang="en-US" sz="12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Serran</a:t>
            </a:r>
            <a:r>
              <a:rPr kumimoji="0" 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88830550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78257512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since 2015</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4051960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391961791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331454934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11.3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13851" y="5486400"/>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59851" y="5378400"/>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467371893"/>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2317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is high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382344676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Italian Premier </a:t>
            </a:r>
            <a:r>
              <a:rPr kumimoji="0" lang="en-US" sz="2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2318072886"/>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529180158"/>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03350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Tree>
    <p:extLst>
      <p:ext uri="{BB962C8B-B14F-4D97-AF65-F5344CB8AC3E}">
        <p14:creationId xmlns:p14="http://schemas.microsoft.com/office/powerpoint/2010/main" val="97995404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4301015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36727629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9975099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7692040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13851" y="5918552"/>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60211" y="5810912"/>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195888325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27324866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059041159"/>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352707681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77329793"/>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73806416"/>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53177607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34849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https://europeanconservative.com/articles/news/europes-open-back-door-italian-migration-up-50-in-2023/</a:t>
            </a:r>
            <a:endParaRPr kumimoji="0" lang="en-US" sz="1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Giorgia</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41642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Sunak, </a:t>
            </a:r>
            <a:r>
              <a:rPr kumimoji="0" lang="en-US" sz="32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70824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379509732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113770227"/>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357743632"/>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1452961"/>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2176620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65545809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note that 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3039465102"/>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88831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66599522"/>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800" dirty="0">
                <a:ln w="12700">
                  <a:solidFill>
                    <a:srgbClr val="BBE0E3"/>
                  </a:solidFill>
                </a:ln>
                <a:solidFill>
                  <a:srgbClr val="000000"/>
                </a:solidFill>
                <a:effectLst>
                  <a:outerShdw blurRad="50800" dist="38100" algn="l" rotWithShape="0">
                    <a:prstClr val="black">
                      <a:alpha val="40000"/>
                    </a:prstClr>
                  </a:outerShdw>
                </a:effectLst>
              </a:rPr>
              <a:t>Emigration</a:t>
            </a:r>
            <a:endPar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088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690741"/>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https://en.wikipedia.org/wiki/PIGS_(economics)</a:t>
            </a: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00384049"/>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63342"/>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2926328"/>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1981200" y="2438400"/>
            <a:ext cx="5943600" cy="334245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807155108"/>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11724674"/>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3076" name="Picture 4" descr="http://ichef-1.bbci.co.uk/news/624/media/images/82547000/gif/_82547911_eu_asylum_applications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8229600" cy="553915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2946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04984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http://www.bbc.com/news/world-middle-east-34224619</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descr="Top 10 origins of asylum applications ch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29600" cy="4193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86508"/>
            <a:ext cx="1524000" cy="732692"/>
          </a:xfrm>
          <a:prstGeom prst="rect">
            <a:avLst/>
          </a:prstGeom>
        </p:spPr>
      </p:pic>
    </p:spTree>
    <p:extLst>
      <p:ext uri="{BB962C8B-B14F-4D97-AF65-F5344CB8AC3E}">
        <p14:creationId xmlns:p14="http://schemas.microsoft.com/office/powerpoint/2010/main" val="4153873938"/>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http://ichef.bbci.co.uk/news/625/media/images/77922000/gif/_77922434_where_applicants_go_20140916_6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 y="12192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p:cNvSpPr>
            <a:spLocks noChangeArrowheads="1"/>
          </p:cNvSpPr>
          <p:nvPr/>
        </p:nvSpPr>
        <p:spPr bwMode="auto">
          <a:xfrm rot="16200000">
            <a:off x="163399" y="3965915"/>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3522486"/>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119" y="609600"/>
            <a:ext cx="8724448" cy="589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36364"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http://www.bbc.com/news/world-europe-24636868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AutoShape 8"/>
          <p:cNvSpPr>
            <a:spLocks noChangeArrowheads="1"/>
          </p:cNvSpPr>
          <p:nvPr/>
        </p:nvSpPr>
        <p:spPr bwMode="auto">
          <a:xfrm rot="16200000">
            <a:off x="163399" y="3327740"/>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5901101"/>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5789606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1323439"/>
          </a:xfrm>
        </p:spPr>
        <p:txBody>
          <a:bodyPr/>
          <a:lstStyle/>
          <a:p>
            <a:pPr marL="0" indent="0" algn="ctr" eaLnBrk="1" hangingPunct="1">
              <a:spcBef>
                <a:spcPts val="0"/>
              </a:spcBef>
              <a:buNone/>
            </a:pPr>
            <a:r>
              <a:rPr lang="en-US" dirty="0"/>
              <a:t>Many Italians do not put much faith in what others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68244548"/>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chemeClr val="bg1"/>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53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256972"/>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6419" name="Rectangle 3"/>
          <p:cNvSpPr>
            <a:spLocks noGrp="1" noChangeArrowheads="1"/>
          </p:cNvSpPr>
          <p:nvPr>
            <p:ph type="body" idx="1"/>
          </p:nvPr>
        </p:nvSpPr>
        <p:spPr>
          <a:xfrm>
            <a:off x="914400" y="1414820"/>
            <a:ext cx="7315200" cy="4985980"/>
          </a:xfrm>
        </p:spPr>
        <p:txBody>
          <a:bodyPr/>
          <a:lstStyle/>
          <a:p>
            <a:pPr marL="0" indent="0" algn="ctr" eaLnBrk="1" hangingPunct="1">
              <a:spcBef>
                <a:spcPts val="0"/>
              </a:spcBef>
              <a:buNone/>
            </a:pPr>
            <a:r>
              <a:rPr lang="en-US" sz="2400" dirty="0"/>
              <a:t>The influence of the group is also felt in </a:t>
            </a:r>
          </a:p>
          <a:p>
            <a:pPr marL="0" indent="0" algn="ctr" eaLnBrk="1" hangingPunct="1">
              <a:spcBef>
                <a:spcPts val="0"/>
              </a:spcBef>
              <a:buNone/>
            </a:pPr>
            <a:r>
              <a:rPr lang="en-US" sz="3600" b="1" dirty="0"/>
              <a:t>the business environment</a:t>
            </a:r>
            <a:endParaRPr lang="en-US" sz="2400" b="1" dirty="0"/>
          </a:p>
          <a:p>
            <a:pPr eaLnBrk="1" hangingPunct="1">
              <a:spcBef>
                <a:spcPts val="0"/>
              </a:spcBef>
            </a:pPr>
            <a:endParaRPr lang="en-US" sz="1400" dirty="0"/>
          </a:p>
          <a:p>
            <a:pPr lvl="1" eaLnBrk="1" hangingPunct="1">
              <a:spcBef>
                <a:spcPts val="0"/>
              </a:spcBef>
            </a:pPr>
            <a:r>
              <a:rPr lang="en-US" b="1" dirty="0"/>
              <a:t>In business meetings people will externalize their feelings and opinions </a:t>
            </a:r>
            <a:r>
              <a:rPr lang="en-US" sz="2400" dirty="0"/>
              <a:t>about a subject</a:t>
            </a:r>
          </a:p>
          <a:p>
            <a:pPr lvl="1" eaLnBrk="1" hangingPunct="1">
              <a:spcBef>
                <a:spcPts val="0"/>
              </a:spcBef>
            </a:pPr>
            <a:endParaRPr lang="en-US" sz="1400" dirty="0"/>
          </a:p>
          <a:p>
            <a:pPr lvl="1" eaLnBrk="1" hangingPunct="1">
              <a:spcBef>
                <a:spcPts val="0"/>
              </a:spcBef>
            </a:pPr>
            <a:r>
              <a:rPr lang="en-US" b="1" dirty="0"/>
              <a:t>They will listen</a:t>
            </a:r>
            <a:r>
              <a:rPr lang="en-US" sz="2400" dirty="0"/>
              <a:t> to everyone’s ideas and freely give their own opinions</a:t>
            </a:r>
          </a:p>
          <a:p>
            <a:pPr lvl="1" eaLnBrk="1" hangingPunct="1">
              <a:spcBef>
                <a:spcPts val="0"/>
              </a:spcBef>
            </a:pPr>
            <a:endParaRPr lang="en-US" sz="1400" dirty="0"/>
          </a:p>
          <a:p>
            <a:pPr lvl="1" eaLnBrk="1" hangingPunct="1">
              <a:spcBef>
                <a:spcPts val="0"/>
              </a:spcBef>
            </a:pPr>
            <a:r>
              <a:rPr lang="en-US" sz="2400" dirty="0"/>
              <a:t>Business </a:t>
            </a:r>
            <a:r>
              <a:rPr lang="en-US" b="1" dirty="0"/>
              <a:t>meetings tend to be productive </a:t>
            </a:r>
            <a:r>
              <a:rPr lang="en-US" sz="2400" dirty="0"/>
              <a:t>in Italy due to the openness displayed by everyone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2773799"/>
      </p:ext>
    </p:extLst>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33507" name="Rectangle 3"/>
          <p:cNvSpPr>
            <a:spLocks noGrp="1" noChangeArrowheads="1"/>
          </p:cNvSpPr>
          <p:nvPr>
            <p:ph type="body" idx="1"/>
          </p:nvPr>
        </p:nvSpPr>
        <p:spPr>
          <a:xfrm>
            <a:off x="914400" y="2506640"/>
            <a:ext cx="7315200" cy="2739211"/>
          </a:xfrm>
        </p:spPr>
        <p:txBody>
          <a:bodyPr/>
          <a:lstStyle/>
          <a:p>
            <a:pPr marL="0" indent="0" algn="ctr" eaLnBrk="1" hangingPunct="1">
              <a:spcBef>
                <a:spcPts val="0"/>
              </a:spcBef>
              <a:buNone/>
            </a:pPr>
            <a:r>
              <a:rPr lang="en-US" dirty="0"/>
              <a:t>This overall fearful, suspicious attitude may be partially due to a quality upon which Italians place a high value . . .</a:t>
            </a:r>
          </a:p>
          <a:p>
            <a:pPr algn="ctr" eaLnBrk="1" hangingPunct="1">
              <a:spcBef>
                <a:spcPts val="0"/>
              </a:spcBef>
            </a:pPr>
            <a:endParaRPr lang="en-US" dirty="0"/>
          </a:p>
          <a:p>
            <a:pPr algn="ctr" eaLnBrk="1" hangingPunct="1">
              <a:spcBef>
                <a:spcPts val="0"/>
              </a:spcBef>
              <a:buFontTx/>
              <a:buNone/>
            </a:pPr>
            <a:r>
              <a:rPr lang="en-US" sz="4400" b="1" dirty="0"/>
              <a:t>cleverness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48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2147" name="Rectangle 3"/>
          <p:cNvSpPr>
            <a:spLocks noGrp="1" noChangeArrowheads="1"/>
          </p:cNvSpPr>
          <p:nvPr>
            <p:ph type="body" idx="1"/>
          </p:nvPr>
        </p:nvSpPr>
        <p:spPr>
          <a:xfrm>
            <a:off x="914400" y="2188192"/>
            <a:ext cx="7315200" cy="3416320"/>
          </a:xfrm>
        </p:spPr>
        <p:txBody>
          <a:bodyPr/>
          <a:lstStyle/>
          <a:p>
            <a:pPr marL="0" indent="0" algn="ctr" eaLnBrk="1" hangingPunct="1">
              <a:spcBef>
                <a:spcPts val="0"/>
              </a:spcBef>
              <a:buNone/>
            </a:pPr>
            <a:r>
              <a:rPr lang="en-US" sz="2800" dirty="0"/>
              <a:t>Whereas the family is the group that, above all else, dramatically influences the individual, </a:t>
            </a:r>
          </a:p>
          <a:p>
            <a:pPr marL="0" indent="0" algn="ctr" eaLnBrk="1" hangingPunct="1">
              <a:spcBef>
                <a:spcPts val="0"/>
              </a:spcBef>
              <a:buNone/>
            </a:pPr>
            <a:r>
              <a:rPr lang="en-US" dirty="0"/>
              <a:t>another important group, </a:t>
            </a:r>
          </a:p>
          <a:p>
            <a:pPr marL="0" indent="0" algn="ctr" eaLnBrk="1" hangingPunct="1">
              <a:spcBef>
                <a:spcPts val="0"/>
              </a:spcBef>
              <a:buNone/>
            </a:pPr>
            <a:r>
              <a:rPr lang="en-US" sz="3600" b="1" dirty="0"/>
              <a:t>the political party</a:t>
            </a:r>
            <a:r>
              <a:rPr lang="en-US" dirty="0"/>
              <a:t>, </a:t>
            </a:r>
          </a:p>
          <a:p>
            <a:pPr marL="0" indent="0" algn="ctr" eaLnBrk="1" hangingPunct="1">
              <a:spcBef>
                <a:spcPts val="0"/>
              </a:spcBef>
              <a:buNone/>
            </a:pPr>
            <a:r>
              <a:rPr lang="en-US" dirty="0"/>
              <a:t>can be the difference between employment and unemployment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9779801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3171"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Italians </a:t>
            </a:r>
            <a:r>
              <a:rPr lang="en-US" b="1" dirty="0"/>
              <a:t>move from group to group</a:t>
            </a:r>
            <a:r>
              <a:rPr lang="en-US" dirty="0"/>
              <a:t>, feeling little remorse when doing so because </a:t>
            </a:r>
          </a:p>
          <a:p>
            <a:pPr marL="0" indent="0" algn="ctr" eaLnBrk="1" hangingPunct="1">
              <a:spcBef>
                <a:spcPts val="0"/>
              </a:spcBef>
              <a:buNone/>
            </a:pPr>
            <a:r>
              <a:rPr lang="en-US" b="1" dirty="0"/>
              <a:t>they tend to be skeptical of all groups besides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9544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2763261126"/>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4195" name="Rectangle 3"/>
          <p:cNvSpPr>
            <a:spLocks noGrp="1" noChangeArrowheads="1"/>
          </p:cNvSpPr>
          <p:nvPr>
            <p:ph type="body" idx="1"/>
          </p:nvPr>
        </p:nvSpPr>
        <p:spPr>
          <a:xfrm>
            <a:off x="914400" y="2147290"/>
            <a:ext cx="7315200" cy="3970318"/>
          </a:xfrm>
        </p:spPr>
        <p:txBody>
          <a:bodyPr/>
          <a:lstStyle/>
          <a:p>
            <a:pPr marL="0" indent="0" algn="ctr" eaLnBrk="1" hangingPunct="1">
              <a:spcBef>
                <a:spcPts val="0"/>
              </a:spcBef>
              <a:buNone/>
            </a:pPr>
            <a:r>
              <a:rPr lang="en-US" sz="2400" dirty="0">
                <a:solidFill>
                  <a:schemeClr val="accent1"/>
                </a:solidFill>
              </a:rPr>
              <a:t>Members of groups often create </a:t>
            </a:r>
          </a:p>
          <a:p>
            <a:pPr marL="0" indent="0" algn="ctr" eaLnBrk="1" hangingPunct="1">
              <a:spcBef>
                <a:spcPts val="0"/>
              </a:spcBef>
              <a:buNone/>
            </a:pPr>
            <a:r>
              <a:rPr lang="en-US" b="1" dirty="0"/>
              <a:t>powerful coalitions </a:t>
            </a:r>
          </a:p>
          <a:p>
            <a:pPr marL="0" indent="0" algn="ctr" eaLnBrk="1" hangingPunct="1">
              <a:spcBef>
                <a:spcPts val="0"/>
              </a:spcBef>
              <a:buNone/>
            </a:pPr>
            <a:r>
              <a:rPr lang="en-US" sz="2800" dirty="0">
                <a:solidFill>
                  <a:schemeClr val="accent1"/>
                </a:solidFill>
              </a:rPr>
              <a:t>that are </a:t>
            </a:r>
          </a:p>
          <a:p>
            <a:pPr marL="0" indent="0" algn="ctr" eaLnBrk="1" hangingPunct="1">
              <a:spcBef>
                <a:spcPts val="0"/>
              </a:spcBef>
              <a:buNone/>
            </a:pPr>
            <a:r>
              <a:rPr lang="en-US" dirty="0"/>
              <a:t>used for gaining power and influence</a:t>
            </a:r>
          </a:p>
          <a:p>
            <a:pPr eaLnBrk="1" hangingPunct="1">
              <a:spcBef>
                <a:spcPts val="0"/>
              </a:spcBef>
            </a:pPr>
            <a:endParaRPr lang="en-US" sz="1600" dirty="0"/>
          </a:p>
          <a:p>
            <a:pPr lvl="1" eaLnBrk="1" hangingPunct="1">
              <a:spcBef>
                <a:spcPts val="0"/>
              </a:spcBef>
            </a:pPr>
            <a:r>
              <a:rPr lang="en-US" dirty="0"/>
              <a:t>These subcultures, groups, and parties allow for intergroup bargaining and dealing to gain coordination and cooperation between all involved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623935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6659" name="Rectangle 3"/>
          <p:cNvSpPr>
            <a:spLocks noGrp="1" noChangeArrowheads="1"/>
          </p:cNvSpPr>
          <p:nvPr>
            <p:ph type="body" idx="1"/>
          </p:nvPr>
        </p:nvSpPr>
        <p:spPr>
          <a:xfrm>
            <a:off x="914400" y="1630263"/>
            <a:ext cx="7315200" cy="4770537"/>
          </a:xfrm>
        </p:spPr>
        <p:txBody>
          <a:bodyPr/>
          <a:lstStyle/>
          <a:p>
            <a:pPr marL="0" indent="0" algn="ctr" eaLnBrk="1" hangingPunct="1">
              <a:spcBef>
                <a:spcPts val="0"/>
              </a:spcBef>
              <a:buNone/>
            </a:pPr>
            <a:r>
              <a:rPr lang="en-US" sz="2400" dirty="0"/>
              <a:t>In </a:t>
            </a:r>
            <a:r>
              <a:rPr lang="en-US" sz="2400" dirty="0" err="1"/>
              <a:t>Geert</a:t>
            </a:r>
            <a:r>
              <a:rPr lang="en-US" sz="2400" dirty="0"/>
              <a:t> </a:t>
            </a:r>
            <a:r>
              <a:rPr lang="en-US" sz="2400" dirty="0" err="1"/>
              <a:t>Hofstede’s</a:t>
            </a:r>
            <a:r>
              <a:rPr lang="en-US" sz="2400" dirty="0"/>
              <a:t> study </a:t>
            </a:r>
          </a:p>
          <a:p>
            <a:pPr marL="0" indent="0" algn="ctr" eaLnBrk="1" hangingPunct="1">
              <a:spcBef>
                <a:spcPts val="0"/>
              </a:spcBef>
              <a:buNone/>
            </a:pPr>
            <a:r>
              <a:rPr lang="en-US" sz="2400" dirty="0"/>
              <a:t>of the cultural values of 53 countries, </a:t>
            </a:r>
          </a:p>
          <a:p>
            <a:pPr marL="0" indent="0" algn="ctr" eaLnBrk="1" hangingPunct="1">
              <a:spcBef>
                <a:spcPts val="0"/>
              </a:spcBef>
              <a:buNone/>
            </a:pPr>
            <a:r>
              <a:rPr lang="en-US" dirty="0"/>
              <a:t>Italians cluster with those countries emphasizing a </a:t>
            </a:r>
            <a:r>
              <a:rPr lang="en-US" b="1" dirty="0">
                <a:solidFill>
                  <a:srgbClr val="C00000"/>
                </a:solidFill>
              </a:rPr>
              <a:t>large power distance</a:t>
            </a:r>
            <a:r>
              <a:rPr lang="en-US" b="1" dirty="0"/>
              <a:t> </a:t>
            </a:r>
            <a:r>
              <a:rPr lang="en-US" dirty="0"/>
              <a:t>between groups in society, </a:t>
            </a:r>
          </a:p>
          <a:p>
            <a:pPr marL="0" indent="0" algn="ctr" eaLnBrk="1" hangingPunct="1">
              <a:spcBef>
                <a:spcPts val="0"/>
              </a:spcBef>
              <a:buNone/>
            </a:pPr>
            <a:r>
              <a:rPr lang="en-US" dirty="0"/>
              <a:t>that is, they tend to accept the fact that some groups are and perhaps should be more powerful than others, </a:t>
            </a:r>
          </a:p>
          <a:p>
            <a:pPr marL="0" indent="0" algn="ctr" eaLnBrk="1" hangingPunct="1">
              <a:spcBef>
                <a:spcPts val="0"/>
              </a:spcBef>
              <a:buNone/>
            </a:pPr>
            <a:r>
              <a:rPr lang="en-US" dirty="0"/>
              <a:t>and they act accordingly </a:t>
            </a:r>
          </a:p>
          <a:p>
            <a:pPr marL="0" indent="0" algn="ctr" eaLnBrk="1" hangingPunct="1">
              <a:spcBef>
                <a:spcPts val="0"/>
              </a:spcBef>
              <a:buNone/>
            </a:pPr>
            <a:r>
              <a:rPr lang="en-US" sz="1600" dirty="0"/>
              <a:t>(1991)</a:t>
            </a:r>
            <a:r>
              <a:rPr lang="en-US" dirty="0"/>
              <a:t>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416844"/>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5219" name="Rectangle 3"/>
          <p:cNvSpPr>
            <a:spLocks noGrp="1" noChangeArrowheads="1"/>
          </p:cNvSpPr>
          <p:nvPr>
            <p:ph type="body" idx="1"/>
          </p:nvPr>
        </p:nvSpPr>
        <p:spPr>
          <a:xfrm>
            <a:off x="914400" y="2133600"/>
            <a:ext cx="7315200" cy="3970318"/>
          </a:xfrm>
        </p:spPr>
        <p:txBody>
          <a:bodyPr/>
          <a:lstStyle/>
          <a:p>
            <a:pPr marL="0" indent="0" algn="ctr" eaLnBrk="1" hangingPunct="1">
              <a:spcBef>
                <a:spcPts val="0"/>
              </a:spcBef>
              <a:buNone/>
            </a:pPr>
            <a:r>
              <a:rPr lang="en-US" sz="2800" dirty="0"/>
              <a:t>Italy has a political system that since World War II has been based on </a:t>
            </a:r>
          </a:p>
          <a:p>
            <a:pPr marL="0" indent="0" algn="ctr" eaLnBrk="1" hangingPunct="1">
              <a:spcBef>
                <a:spcPts val="0"/>
              </a:spcBef>
              <a:buNone/>
            </a:pPr>
            <a:r>
              <a:rPr lang="en-US" b="1" dirty="0"/>
              <a:t>proportional representation from many minor political parties</a:t>
            </a:r>
          </a:p>
          <a:p>
            <a:pPr marL="0" indent="0" eaLnBrk="1" hangingPunct="1">
              <a:spcBef>
                <a:spcPts val="0"/>
              </a:spcBef>
              <a:buNone/>
            </a:pPr>
            <a:endParaRPr lang="en-US" sz="1600" dirty="0"/>
          </a:p>
          <a:p>
            <a:pPr marL="0" lvl="1" indent="0" eaLnBrk="1" hangingPunct="1">
              <a:spcBef>
                <a:spcPts val="0"/>
              </a:spcBef>
              <a:buNone/>
            </a:pPr>
            <a:r>
              <a:rPr lang="en-US" sz="2400" dirty="0"/>
              <a:t>There are more than </a:t>
            </a:r>
            <a:r>
              <a:rPr lang="en-US" b="1" dirty="0"/>
              <a:t>40 parties </a:t>
            </a:r>
            <a:r>
              <a:rPr lang="en-US" sz="2400" dirty="0"/>
              <a:t>in the Chamber of Deputies</a:t>
            </a:r>
          </a:p>
          <a:p>
            <a:pPr marL="0" lvl="1" indent="0" eaLnBrk="1" hangingPunct="1">
              <a:spcBef>
                <a:spcPts val="0"/>
              </a:spcBef>
              <a:buNone/>
            </a:pPr>
            <a:endParaRPr lang="en-US" sz="1600" dirty="0"/>
          </a:p>
          <a:p>
            <a:pPr marL="0" lvl="1" indent="0" eaLnBrk="1" hangingPunct="1">
              <a:spcBef>
                <a:spcPts val="0"/>
              </a:spcBef>
              <a:buNone/>
            </a:pPr>
            <a:r>
              <a:rPr lang="en-US" sz="2400" dirty="0"/>
              <a:t>This system was put in place </a:t>
            </a:r>
            <a:r>
              <a:rPr lang="en-US" sz="2400" b="1" dirty="0"/>
              <a:t>to guard against the rise of one-party rule</a:t>
            </a:r>
            <a:r>
              <a:rPr lang="en-US" sz="2400" dirty="0"/>
              <a:t>, as happened under Fascism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647123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6243" name="Rectangle 3"/>
          <p:cNvSpPr>
            <a:spLocks noGrp="1" noChangeArrowheads="1"/>
          </p:cNvSpPr>
          <p:nvPr>
            <p:ph type="body" idx="1"/>
          </p:nvPr>
        </p:nvSpPr>
        <p:spPr>
          <a:xfrm>
            <a:off x="914400" y="2147248"/>
            <a:ext cx="7315200" cy="3921073"/>
          </a:xfrm>
        </p:spPr>
        <p:txBody>
          <a:bodyPr/>
          <a:lstStyle/>
          <a:p>
            <a:pPr marL="0" indent="0" algn="ctr" eaLnBrk="1" hangingPunct="1">
              <a:lnSpc>
                <a:spcPct val="80000"/>
              </a:lnSpc>
              <a:buNone/>
            </a:pPr>
            <a:endParaRPr lang="en-US" sz="2800" dirty="0"/>
          </a:p>
          <a:p>
            <a:pPr marL="0" indent="0" algn="ctr" eaLnBrk="1" hangingPunct="1">
              <a:lnSpc>
                <a:spcPct val="80000"/>
              </a:lnSpc>
              <a:buNone/>
            </a:pPr>
            <a:r>
              <a:rPr lang="en-US" dirty="0"/>
              <a:t>the political system tends </a:t>
            </a:r>
          </a:p>
          <a:p>
            <a:pPr marL="0" indent="0" algn="ctr" eaLnBrk="1" hangingPunct="1">
              <a:lnSpc>
                <a:spcPct val="80000"/>
              </a:lnSpc>
              <a:buNone/>
            </a:pPr>
            <a:r>
              <a:rPr lang="en-US" dirty="0"/>
              <a:t>to be extremely inefficient</a:t>
            </a:r>
          </a:p>
          <a:p>
            <a:pPr marL="0" indent="0" algn="ctr" eaLnBrk="1" hangingPunct="1">
              <a:lnSpc>
                <a:spcPct val="80000"/>
              </a:lnSpc>
              <a:buNone/>
            </a:pPr>
            <a:endParaRPr lang="en-US" sz="1600" dirty="0"/>
          </a:p>
          <a:p>
            <a:pPr marL="0" lvl="1" indent="0" algn="ctr" eaLnBrk="1" hangingPunct="1">
              <a:lnSpc>
                <a:spcPct val="80000"/>
              </a:lnSpc>
              <a:buNone/>
            </a:pPr>
            <a:r>
              <a:rPr lang="en-US" sz="2400" dirty="0"/>
              <a:t>because of the changes of government</a:t>
            </a:r>
          </a:p>
          <a:p>
            <a:pPr marL="0" lvl="1" indent="0" algn="ctr" eaLnBrk="1" hangingPunct="1">
              <a:lnSpc>
                <a:spcPct val="80000"/>
              </a:lnSpc>
              <a:buNone/>
            </a:pPr>
            <a:endParaRPr lang="en-US" sz="1600" dirty="0"/>
          </a:p>
          <a:p>
            <a:pPr marL="0" lvl="1" indent="0" algn="ctr" eaLnBrk="1" hangingPunct="1">
              <a:lnSpc>
                <a:spcPct val="80000"/>
              </a:lnSpc>
              <a:buNone/>
            </a:pPr>
            <a:r>
              <a:rPr lang="en-US" sz="2400" dirty="0"/>
              <a:t>and </a:t>
            </a:r>
            <a:r>
              <a:rPr lang="en-US" b="1" dirty="0"/>
              <a:t>the system “tends to be corrupt”</a:t>
            </a:r>
            <a:endParaRPr lang="en-US" sz="2400" b="1" dirty="0"/>
          </a:p>
          <a:p>
            <a:pPr marL="0" lvl="1" indent="0" algn="ctr" eaLnBrk="1" hangingPunct="1">
              <a:lnSpc>
                <a:spcPct val="80000"/>
              </a:lnSpc>
              <a:buNone/>
            </a:pPr>
            <a:endParaRPr lang="en-US" sz="1200" dirty="0"/>
          </a:p>
          <a:p>
            <a:pPr marL="0" lvl="2" indent="0" algn="ctr" eaLnBrk="1" hangingPunct="1">
              <a:buNone/>
            </a:pPr>
            <a:r>
              <a:rPr lang="en-US" sz="3200" b="1" dirty="0"/>
              <a:t>“kickbacks” </a:t>
            </a:r>
            <a:r>
              <a:rPr lang="en-US" sz="2000" dirty="0"/>
              <a:t>are “a regular business practice” </a:t>
            </a:r>
          </a:p>
          <a:p>
            <a:pPr marL="0" lvl="2" indent="0" algn="ctr" eaLnBrk="1" hangingPunct="1">
              <a:buNone/>
            </a:pPr>
            <a:r>
              <a:rPr lang="en-US" sz="2000" dirty="0"/>
              <a:t>that is estimated to add 15% to 20% to the final price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092408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335702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Immigrants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there’s the issue of politics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relatively dynamic politics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 . . .</a:t>
            </a:r>
          </a:p>
        </p:txBody>
      </p:sp>
    </p:spTree>
    <p:extLst>
      <p:ext uri="{BB962C8B-B14F-4D97-AF65-F5344CB8AC3E}">
        <p14:creationId xmlns:p14="http://schemas.microsoft.com/office/powerpoint/2010/main" val="1446698273"/>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there’s the issue of politics .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relatively dynamic politics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 .</a:t>
            </a:r>
            <a:endParaRPr kumimoji="0" lang="en-US" sz="40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6855910"/>
      </p:ext>
    </p:extLst>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886779" y="2767428"/>
            <a:ext cx="5285421" cy="83099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Recent Politics</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2009-2020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483702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371600" y="2973050"/>
            <a:ext cx="64008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latest government in Italy . . .</a:t>
            </a:r>
          </a:p>
        </p:txBody>
      </p:sp>
    </p:spTree>
    <p:extLst>
      <p:ext uri="{BB962C8B-B14F-4D97-AF65-F5344CB8AC3E}">
        <p14:creationId xmlns:p14="http://schemas.microsoft.com/office/powerpoint/2010/main" val="3301701532"/>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https://www.bbc.com/news/world-europe-63029909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C5707ED-0D5B-AEC1-373A-14A21BA4693D}"/>
              </a:ext>
            </a:extLst>
          </p:cNvPr>
          <p:cNvPicPr>
            <a:picLocks noChangeAspect="1"/>
          </p:cNvPicPr>
          <p:nvPr/>
        </p:nvPicPr>
        <p:blipFill>
          <a:blip r:embed="rId4"/>
          <a:stretch>
            <a:fillRect/>
          </a:stretch>
        </p:blipFill>
        <p:spPr>
          <a:xfrm>
            <a:off x="914400" y="304800"/>
            <a:ext cx="7315200" cy="6301915"/>
          </a:xfrm>
          <a:prstGeom prst="rect">
            <a:avLst/>
          </a:prstGeom>
        </p:spPr>
      </p:pic>
      <p:sp>
        <p:nvSpPr>
          <p:cNvPr id="6" name="Rectangle 5">
            <a:extLst>
              <a:ext uri="{FF2B5EF4-FFF2-40B4-BE49-F238E27FC236}">
                <a16:creationId xmlns:a16="http://schemas.microsoft.com/office/drawing/2014/main" id="{6A1FFAFD-D75A-BFF8-9FE0-EF4C07FBBFBC}"/>
              </a:ext>
            </a:extLst>
          </p:cNvPr>
          <p:cNvSpPr/>
          <p:nvPr/>
        </p:nvSpPr>
        <p:spPr>
          <a:xfrm>
            <a:off x="903383" y="1197166"/>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26 September 2022</a:t>
            </a:r>
          </a:p>
        </p:txBody>
      </p:sp>
      <p:pic>
        <p:nvPicPr>
          <p:cNvPr id="7" name="Picture 6" descr="A picture containing text, clipart&#10;&#10;Description automatically generated">
            <a:extLst>
              <a:ext uri="{FF2B5EF4-FFF2-40B4-BE49-F238E27FC236}">
                <a16:creationId xmlns:a16="http://schemas.microsoft.com/office/drawing/2014/main" id="{A6CC899F-AA0F-2C61-0A43-91D482AC69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9417" y="1219200"/>
            <a:ext cx="1828800" cy="877824"/>
          </a:xfrm>
          <a:prstGeom prst="rect">
            <a:avLst/>
          </a:prstGeom>
        </p:spPr>
      </p:pic>
    </p:spTree>
    <p:extLst>
      <p:ext uri="{BB962C8B-B14F-4D97-AF65-F5344CB8AC3E}">
        <p14:creationId xmlns:p14="http://schemas.microsoft.com/office/powerpoint/2010/main" val="4152405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6210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$608,358.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sports car parked on a road&#10;&#10;Description automatically generated">
            <a:extLst>
              <a:ext uri="{FF2B5EF4-FFF2-40B4-BE49-F238E27FC236}">
                <a16:creationId xmlns:a16="http://schemas.microsoft.com/office/drawing/2014/main" id="{1D462C2F-25C8-E3D9-3739-CD51A7091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9630"/>
            <a:ext cx="9144000" cy="5158740"/>
          </a:xfrm>
          <a:prstGeom prst="rect">
            <a:avLst/>
          </a:prstGeom>
        </p:spPr>
      </p:pic>
      <p:sp>
        <p:nvSpPr>
          <p:cNvPr id="4" name="TextBox 3">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2511129294"/>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0918384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Most far-right leader since WWII</a:t>
            </a:r>
          </a:p>
        </p:txBody>
      </p:sp>
      <p:sp>
        <p:nvSpPr>
          <p:cNvPr id="5" name="Rectangle 4">
            <a:extLst>
              <a:ext uri="{FF2B5EF4-FFF2-40B4-BE49-F238E27FC236}">
                <a16:creationId xmlns:a16="http://schemas.microsoft.com/office/drawing/2014/main" id="{083089E1-2BB1-BBAA-6937-F638B9256896}"/>
              </a:ext>
            </a:extLst>
          </p:cNvPr>
          <p:cNvSpPr/>
          <p:nvPr/>
        </p:nvSpPr>
        <p:spPr>
          <a:xfrm>
            <a:off x="1252781" y="2667000"/>
            <a:ext cx="6672019"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Government in Italy since 1946</a:t>
            </a: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leader of </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Fratelli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d'Italia</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Brothers of Italy party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with Neo-Fascist roots</a:t>
            </a:r>
          </a:p>
        </p:txBody>
      </p:sp>
      <p:sp>
        <p:nvSpPr>
          <p:cNvPr id="7" name="Rectangle 6">
            <a:extLst>
              <a:ext uri="{FF2B5EF4-FFF2-40B4-BE49-F238E27FC236}">
                <a16:creationId xmlns:a16="http://schemas.microsoft.com/office/drawing/2014/main" id="{88BAE05B-8913-E7B6-C486-02BFC193E15A}"/>
              </a:ext>
            </a:extLst>
          </p:cNvPr>
          <p:cNvSpPr/>
          <p:nvPr/>
        </p:nvSpPr>
        <p:spPr>
          <a:xfrm>
            <a:off x="1252251" y="4419600"/>
            <a:ext cx="6272872"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Italy's first female prime minister</a:t>
            </a: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Meloni's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opposition to immigration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animated her and her base</a:t>
            </a:r>
          </a:p>
        </p:txBody>
      </p:sp>
      <p:sp>
        <p:nvSpPr>
          <p:cNvPr id="9" name="Rectangle 8">
            <a:extLst>
              <a:ext uri="{FF2B5EF4-FFF2-40B4-BE49-F238E27FC236}">
                <a16:creationId xmlns:a16="http://schemas.microsoft.com/office/drawing/2014/main" id="{A3CEDDCF-EC19-8918-0570-D2BC900428E1}"/>
              </a:ext>
            </a:extLst>
          </p:cNvPr>
          <p:cNvSpPr/>
          <p:nvPr/>
        </p:nvSpPr>
        <p:spPr>
          <a:xfrm>
            <a:off x="1251400" y="5715000"/>
            <a:ext cx="5663731"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 astute political operative”</a:t>
            </a:r>
          </a:p>
        </p:txBody>
      </p:sp>
    </p:spTree>
    <p:extLst>
      <p:ext uri="{BB962C8B-B14F-4D97-AF65-F5344CB8AC3E}">
        <p14:creationId xmlns:p14="http://schemas.microsoft.com/office/powerpoint/2010/main" val="31626888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136B0024-4402-54EA-E000-D3940FDE82AD}"/>
              </a:ext>
            </a:extLst>
          </p:cNvPr>
          <p:cNvSpPr/>
          <p:nvPr/>
        </p:nvSpPr>
        <p:spPr>
          <a:xfrm>
            <a:off x="1252977" y="2057400"/>
            <a:ext cx="6149440" cy="461665"/>
          </a:xfrm>
          <a:prstGeom prst="rect">
            <a:avLst/>
          </a:prstGeom>
          <a:noFill/>
        </p:spPr>
        <p:txBody>
          <a:bodyPr wrap="none">
            <a:spAutoFit/>
          </a:bodyPr>
          <a:lstStyle/>
          <a:p>
            <a:pPr marL="231775" marR="0" lvl="0" indent="-231775" algn="ctr"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Most far-right leader since WWII</a:t>
            </a:r>
          </a:p>
        </p:txBody>
      </p:sp>
      <p:sp>
        <p:nvSpPr>
          <p:cNvPr id="6" name="Rectangle 5">
            <a:extLst>
              <a:ext uri="{FF2B5EF4-FFF2-40B4-BE49-F238E27FC236}">
                <a16:creationId xmlns:a16="http://schemas.microsoft.com/office/drawing/2014/main" id="{29C5934A-A0E4-D5B7-52E2-5E04DEE76104}"/>
              </a:ext>
            </a:extLst>
          </p:cNvPr>
          <p:cNvSpPr/>
          <p:nvPr/>
        </p:nvSpPr>
        <p:spPr>
          <a:xfrm>
            <a:off x="1288692" y="3200400"/>
            <a:ext cx="6026508" cy="1200329"/>
          </a:xfrm>
          <a:prstGeom prst="rect">
            <a:avLst/>
          </a:prstGeom>
          <a:noFill/>
        </p:spPr>
        <p:txBody>
          <a:bodyPr wrap="squar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leader of </a:t>
            </a: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Fratelli </a:t>
            </a:r>
            <a:r>
              <a:rPr kumimoji="0" lang="en-US" sz="2400" b="1" i="1" u="none" strike="noStrike" kern="1200" cap="none" spc="0" normalizeH="0" baseline="0" noProof="0" dirty="0" err="1">
                <a:ln>
                  <a:noFill/>
                </a:ln>
                <a:solidFill>
                  <a:srgbClr val="000000"/>
                </a:solidFill>
                <a:effectLst/>
                <a:uLnTx/>
                <a:uFillTx/>
                <a:latin typeface="Verdana" pitchFamily="34" charset="0"/>
                <a:ea typeface="+mn-ea"/>
                <a:cs typeface="+mn-cs"/>
              </a:rPr>
              <a:t>d'Italia</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Brothers of Italy party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with Neo-Fascist roots</a:t>
            </a:r>
          </a:p>
        </p:txBody>
      </p:sp>
    </p:spTree>
    <p:extLst>
      <p:ext uri="{BB962C8B-B14F-4D97-AF65-F5344CB8AC3E}">
        <p14:creationId xmlns:p14="http://schemas.microsoft.com/office/powerpoint/2010/main" val="202284412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https://en.wikipedia.org/wiki/Brothers_of_Italy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9005CCBB-47A2-68E7-62CE-A27C2E08A415}"/>
              </a:ext>
            </a:extLst>
          </p:cNvPr>
          <p:cNvPicPr>
            <a:picLocks noChangeAspect="1"/>
          </p:cNvPicPr>
          <p:nvPr/>
        </p:nvPicPr>
        <p:blipFill>
          <a:blip r:embed="rId4"/>
          <a:stretch>
            <a:fillRect/>
          </a:stretch>
        </p:blipFill>
        <p:spPr>
          <a:xfrm>
            <a:off x="2503583" y="304800"/>
            <a:ext cx="4168966" cy="6197343"/>
          </a:xfrm>
          <a:prstGeom prst="rect">
            <a:avLst/>
          </a:prstGeom>
        </p:spPr>
      </p:pic>
    </p:spTree>
    <p:extLst>
      <p:ext uri="{BB962C8B-B14F-4D97-AF65-F5344CB8AC3E}">
        <p14:creationId xmlns:p14="http://schemas.microsoft.com/office/powerpoint/2010/main" val="9828099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03384" y="1466366"/>
            <a:ext cx="7299055" cy="5303520"/>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F4D08970-B5A3-EF83-519E-EE68680CE238}"/>
              </a:ext>
            </a:extLst>
          </p:cNvPr>
          <p:cNvSpPr/>
          <p:nvPr/>
        </p:nvSpPr>
        <p:spPr>
          <a:xfrm>
            <a:off x="990600" y="1524000"/>
            <a:ext cx="7119651" cy="478294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9BD8072-7ED7-69AA-98A1-0CC291FA3FC3}"/>
              </a:ext>
            </a:extLst>
          </p:cNvPr>
          <p:cNvSpPr/>
          <p:nvPr/>
        </p:nvSpPr>
        <p:spPr>
          <a:xfrm>
            <a:off x="1276178" y="4876800"/>
            <a:ext cx="5951805" cy="830997"/>
          </a:xfrm>
          <a:prstGeom prst="rect">
            <a:avLst/>
          </a:prstGeom>
          <a:noFill/>
        </p:spPr>
        <p:txBody>
          <a:bodyPr wrap="none">
            <a:spAutoFit/>
          </a:bodyPr>
          <a:lstStyle/>
          <a:p>
            <a:pPr marL="231775" marR="0" lvl="0" indent="-231775"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Meloni's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opposition to immigration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animated her and her base</a:t>
            </a:r>
          </a:p>
        </p:txBody>
      </p:sp>
    </p:spTree>
    <p:extLst>
      <p:ext uri="{BB962C8B-B14F-4D97-AF65-F5344CB8AC3E}">
        <p14:creationId xmlns:p14="http://schemas.microsoft.com/office/powerpoint/2010/main" val="192099156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2CF721-00EC-6B8D-EF90-05DA21731917}"/>
              </a:ext>
            </a:extLst>
          </p:cNvPr>
          <p:cNvPicPr>
            <a:picLocks noChangeAspect="1"/>
          </p:cNvPicPr>
          <p:nvPr/>
        </p:nvPicPr>
        <p:blipFill>
          <a:blip r:embed="rId3"/>
          <a:stretch>
            <a:fillRect/>
          </a:stretch>
        </p:blipFill>
        <p:spPr>
          <a:xfrm>
            <a:off x="381000" y="518005"/>
            <a:ext cx="1349998" cy="517502"/>
          </a:xfrm>
          <a:prstGeom prst="rect">
            <a:avLst/>
          </a:prstGeom>
        </p:spPr>
      </p:pic>
      <p:sp>
        <p:nvSpPr>
          <p:cNvPr id="13" name="Rectangle 12">
            <a:extLst>
              <a:ext uri="{FF2B5EF4-FFF2-40B4-BE49-F238E27FC236}">
                <a16:creationId xmlns:a16="http://schemas.microsoft.com/office/drawing/2014/main" id="{CAB6F042-F891-F014-5EA5-CADEA0D09F9F}"/>
              </a:ext>
            </a:extLst>
          </p:cNvPr>
          <p:cNvSpPr/>
          <p:nvPr/>
        </p:nvSpPr>
        <p:spPr>
          <a:xfrm>
            <a:off x="289318" y="1078468"/>
            <a:ext cx="2736648" cy="369332"/>
          </a:xfrm>
          <a:prstGeom prst="rect">
            <a:avLst/>
          </a:prstGeom>
          <a:solidFill>
            <a:schemeClr val="bg1"/>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25 September 2022</a:t>
            </a:r>
          </a:p>
        </p:txBody>
      </p:sp>
      <p:pic>
        <p:nvPicPr>
          <p:cNvPr id="14" name="Picture 13">
            <a:extLst>
              <a:ext uri="{FF2B5EF4-FFF2-40B4-BE49-F238E27FC236}">
                <a16:creationId xmlns:a16="http://schemas.microsoft.com/office/drawing/2014/main" id="{FD449950-84E9-8D04-F1A4-C7BBB48E01C3}"/>
              </a:ext>
            </a:extLst>
          </p:cNvPr>
          <p:cNvPicPr>
            <a:picLocks noChangeAspect="1"/>
          </p:cNvPicPr>
          <p:nvPr/>
        </p:nvPicPr>
        <p:blipFill>
          <a:blip r:embed="rId4"/>
          <a:stretch>
            <a:fillRect/>
          </a:stretch>
        </p:blipFill>
        <p:spPr>
          <a:xfrm>
            <a:off x="3167349" y="192027"/>
            <a:ext cx="4909851" cy="1484373"/>
          </a:xfrm>
          <a:prstGeom prst="rect">
            <a:avLst/>
          </a:prstGeom>
        </p:spPr>
      </p:pic>
      <p:pic>
        <p:nvPicPr>
          <p:cNvPr id="15" name="Picture 14">
            <a:extLst>
              <a:ext uri="{FF2B5EF4-FFF2-40B4-BE49-F238E27FC236}">
                <a16:creationId xmlns:a16="http://schemas.microsoft.com/office/drawing/2014/main" id="{F627ADD2-8AA7-399C-22C3-A07FF9D8C086}"/>
              </a:ext>
            </a:extLst>
          </p:cNvPr>
          <p:cNvPicPr>
            <a:picLocks noChangeAspect="1"/>
          </p:cNvPicPr>
          <p:nvPr/>
        </p:nvPicPr>
        <p:blipFill>
          <a:blip r:embed="rId5"/>
          <a:stretch>
            <a:fillRect/>
          </a:stretch>
        </p:blipFill>
        <p:spPr>
          <a:xfrm>
            <a:off x="990600" y="1466366"/>
            <a:ext cx="7210580" cy="5239234"/>
          </a:xfrm>
          <a:prstGeom prst="rect">
            <a:avLst/>
          </a:prstGeom>
        </p:spPr>
      </p:pic>
      <p:sp>
        <p:nvSpPr>
          <p:cNvPr id="16" name="Rectangle 15">
            <a:extLst>
              <a:ext uri="{FF2B5EF4-FFF2-40B4-BE49-F238E27FC236}">
                <a16:creationId xmlns:a16="http://schemas.microsoft.com/office/drawing/2014/main" id="{53263336-83F7-45B9-116E-462B1046563E}"/>
              </a:ext>
            </a:extLst>
          </p:cNvPr>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https://www.npr.org/2022/09/24/1124685476/giorgia-meloni-italy-election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901419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100901569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t>Sergio </a:t>
            </a:r>
            <a:r>
              <a:rPr lang="en-US" b="1" dirty="0" err="1"/>
              <a:t>Mattarella</a:t>
            </a:r>
            <a:r>
              <a:rPr lang="en-US" b="1" dirty="0"/>
              <a:t> </a:t>
            </a:r>
          </a:p>
          <a:p>
            <a:pPr algn="ctr" eaLnBrk="1" hangingPunct="1">
              <a:buNone/>
            </a:pPr>
            <a:r>
              <a:rPr lang="en-US" sz="2400" dirty="0"/>
              <a:t>is the President of the Italian Republic</a:t>
            </a:r>
            <a:br>
              <a:rPr lang="en-US" dirty="0"/>
            </a:br>
            <a:r>
              <a:rPr lang="en-US" sz="1800" dirty="0"/>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solidFill>
                  <a:srgbClr val="94D7E7"/>
                </a:solidFill>
              </a:rPr>
              <a:t>Giorgia</a:t>
            </a:r>
            <a:r>
              <a:rPr lang="en-US" b="1" dirty="0">
                <a:solidFill>
                  <a:srgbClr val="94D7E7"/>
                </a:solidFill>
              </a:rPr>
              <a:t> </a:t>
            </a:r>
            <a:r>
              <a:rPr lang="en-US" b="1" dirty="0" err="1">
                <a:solidFill>
                  <a:srgbClr val="94D7E7"/>
                </a:solidFill>
              </a:rPr>
              <a:t>Meloni</a:t>
            </a:r>
            <a:endParaRPr lang="en-US" b="1" dirty="0">
              <a:solidFill>
                <a:srgbClr val="94D7E7"/>
              </a:solidFill>
            </a:endParaRPr>
          </a:p>
          <a:p>
            <a:pPr algn="ctr" eaLnBrk="1" hangingPunct="1">
              <a:buNone/>
            </a:pPr>
            <a:r>
              <a:rPr lang="en-US" sz="2400" dirty="0">
                <a:solidFill>
                  <a:srgbClr val="94D7E7"/>
                </a:solidFill>
              </a:rPr>
              <a:t>is the nation's Prime Minister </a:t>
            </a:r>
          </a:p>
          <a:p>
            <a:pPr algn="ctr" eaLnBrk="1" hangingPunct="1">
              <a:buNone/>
            </a:pPr>
            <a:r>
              <a:rPr lang="en-US" sz="2400" dirty="0">
                <a:solidFill>
                  <a:srgbClr val="94D7E7"/>
                </a:solidFill>
              </a:rPr>
              <a:t>(President of the Council of Ministers)</a:t>
            </a:r>
          </a:p>
          <a:p>
            <a:pPr algn="ctr" eaLnBrk="1" hangingPunct="1">
              <a:buNone/>
            </a:pPr>
            <a:r>
              <a:rPr lang="en-US" sz="2400" dirty="0">
                <a:solidFill>
                  <a:srgbClr val="94D7E7"/>
                </a:solidFill>
              </a:rPr>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6FE3A383-E9F0-81F7-C767-B037A55D2265}"/>
              </a:ext>
            </a:extLst>
          </p:cNvPr>
          <p:cNvSpPr txBox="1">
            <a:spLocks noChangeArrowheads="1"/>
          </p:cNvSpPr>
          <p:nvPr/>
        </p:nvSpPr>
        <p:spPr bwMode="auto">
          <a:xfrm>
            <a:off x="609600" y="3424535"/>
            <a:ext cx="7924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President is the “head of state” </a:t>
            </a:r>
          </a:p>
        </p:txBody>
      </p:sp>
    </p:spTree>
    <p:extLst>
      <p:ext uri="{BB962C8B-B14F-4D97-AF65-F5344CB8AC3E}">
        <p14:creationId xmlns:p14="http://schemas.microsoft.com/office/powerpoint/2010/main" val="323562011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609600" y="1981200"/>
            <a:ext cx="7315200" cy="4241161"/>
          </a:xfrm>
        </p:spPr>
        <p:txBody>
          <a:bodyPr/>
          <a:lstStyle/>
          <a:p>
            <a:pPr algn="ctr" eaLnBrk="1" hangingPunct="1">
              <a:buNone/>
            </a:pPr>
            <a:r>
              <a:rPr lang="en-US" b="1" dirty="0">
                <a:solidFill>
                  <a:srgbClr val="94D7E7"/>
                </a:solidFill>
              </a:rPr>
              <a:t>Sergio </a:t>
            </a:r>
            <a:r>
              <a:rPr lang="en-US" b="1" dirty="0" err="1">
                <a:solidFill>
                  <a:srgbClr val="94D7E7"/>
                </a:solidFill>
              </a:rPr>
              <a:t>Mattarella</a:t>
            </a:r>
            <a:r>
              <a:rPr lang="en-US" b="1" dirty="0">
                <a:solidFill>
                  <a:srgbClr val="94D7E7"/>
                </a:solidFill>
              </a:rPr>
              <a:t> </a:t>
            </a:r>
          </a:p>
          <a:p>
            <a:pPr algn="ctr" eaLnBrk="1" hangingPunct="1">
              <a:buNone/>
            </a:pPr>
            <a:r>
              <a:rPr lang="en-US" sz="2400" dirty="0">
                <a:solidFill>
                  <a:srgbClr val="94D7E7"/>
                </a:solidFill>
              </a:rPr>
              <a:t>is the President of the Italian Republic</a:t>
            </a:r>
            <a:br>
              <a:rPr lang="en-US" dirty="0">
                <a:solidFill>
                  <a:srgbClr val="94D7E7"/>
                </a:solidFill>
              </a:rPr>
            </a:br>
            <a:r>
              <a:rPr lang="en-US" sz="1800" dirty="0">
                <a:solidFill>
                  <a:srgbClr val="94D7E7"/>
                </a:solidFill>
              </a:rPr>
              <a:t>(since 3 February 2015)</a:t>
            </a:r>
          </a:p>
          <a:p>
            <a:pPr algn="ctr" eaLnBrk="1" hangingPunct="1">
              <a:buNone/>
            </a:pPr>
            <a:endParaRPr lang="en-US" sz="1100" dirty="0"/>
          </a:p>
          <a:p>
            <a:pPr algn="ctr" eaLnBrk="1" hangingPunct="1">
              <a:buNone/>
            </a:pPr>
            <a:endParaRPr lang="en-US" sz="4400" b="1" dirty="0"/>
          </a:p>
          <a:p>
            <a:pPr algn="ctr" eaLnBrk="1" hangingPunct="1">
              <a:buNone/>
            </a:pPr>
            <a:r>
              <a:rPr lang="en-US" b="1" dirty="0" err="1"/>
              <a:t>Giorgia</a:t>
            </a:r>
            <a:r>
              <a:rPr lang="en-US" b="1" dirty="0"/>
              <a:t> </a:t>
            </a:r>
            <a:r>
              <a:rPr lang="en-US" b="1" dirty="0" err="1"/>
              <a:t>Meloni</a:t>
            </a:r>
            <a:endParaRPr lang="en-US" b="1" dirty="0"/>
          </a:p>
          <a:p>
            <a:pPr algn="ctr" eaLnBrk="1" hangingPunct="1">
              <a:buNone/>
            </a:pPr>
            <a:r>
              <a:rPr lang="en-US" sz="2400" dirty="0"/>
              <a:t>is the nation's Prime Minister </a:t>
            </a:r>
          </a:p>
          <a:p>
            <a:pPr algn="ctr" eaLnBrk="1" hangingPunct="1">
              <a:buNone/>
            </a:pPr>
            <a:r>
              <a:rPr lang="en-US" sz="2400" dirty="0"/>
              <a:t>(President of the Council of Ministers)</a:t>
            </a:r>
          </a:p>
          <a:p>
            <a:pPr algn="ctr" eaLnBrk="1" hangingPunct="1">
              <a:buNone/>
            </a:pPr>
            <a:r>
              <a:rPr lang="en-US" sz="2400" dirty="0"/>
              <a:t>(Since 22 October 2022)</a:t>
            </a:r>
          </a:p>
        </p:txBody>
      </p:sp>
      <p:sp>
        <p:nvSpPr>
          <p:cNvPr id="56324"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descr="Presidente Sergio Mattar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381124"/>
            <a:ext cx="1571625"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7534E5-25D3-740F-5DB3-D14F2074AE58}"/>
              </a:ext>
            </a:extLst>
          </p:cNvPr>
          <p:cNvPicPr>
            <a:picLocks noChangeAspect="1"/>
          </p:cNvPicPr>
          <p:nvPr/>
        </p:nvPicPr>
        <p:blipFill>
          <a:blip r:embed="rId4"/>
          <a:stretch>
            <a:fillRect/>
          </a:stretch>
        </p:blipFill>
        <p:spPr>
          <a:xfrm>
            <a:off x="6962775" y="4147851"/>
            <a:ext cx="1572768" cy="2031350"/>
          </a:xfrm>
          <a:prstGeom prst="rect">
            <a:avLst/>
          </a:prstGeom>
        </p:spPr>
      </p:pic>
      <p:sp>
        <p:nvSpPr>
          <p:cNvPr id="2" name="Text Box 6">
            <a:extLst>
              <a:ext uri="{FF2B5EF4-FFF2-40B4-BE49-F238E27FC236}">
                <a16:creationId xmlns:a16="http://schemas.microsoft.com/office/drawing/2014/main" id="{C7132442-C782-CC27-E5A3-3A4420211EEB}"/>
              </a:ext>
            </a:extLst>
          </p:cNvPr>
          <p:cNvSpPr txBox="1">
            <a:spLocks noChangeArrowheads="1"/>
          </p:cNvSpPr>
          <p:nvPr/>
        </p:nvSpPr>
        <p:spPr bwMode="auto">
          <a:xfrm>
            <a:off x="228600" y="3576935"/>
            <a:ext cx="8686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Prime Minister is the “head of government” </a:t>
            </a:r>
          </a:p>
        </p:txBody>
      </p:sp>
    </p:spTree>
    <p:extLst>
      <p:ext uri="{BB962C8B-B14F-4D97-AF65-F5344CB8AC3E}">
        <p14:creationId xmlns:p14="http://schemas.microsoft.com/office/powerpoint/2010/main" val="366491494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516320"/>
            <a:ext cx="7315200" cy="2369880"/>
          </a:xfrm>
        </p:spPr>
        <p:txBody>
          <a:bodyPr/>
          <a:lstStyle/>
          <a:p>
            <a:pPr eaLnBrk="1" hangingPunct="1"/>
            <a:r>
              <a:rPr lang="en-US" dirty="0"/>
              <a:t>Italy has rapidly changing governments</a:t>
            </a:r>
          </a:p>
          <a:p>
            <a:pPr eaLnBrk="1" hangingPunct="1"/>
            <a:endParaRPr lang="en-US" sz="1400" dirty="0"/>
          </a:p>
          <a:p>
            <a:pPr lvl="1" eaLnBrk="1" hangingPunct="1"/>
            <a:r>
              <a:rPr lang="en-US" dirty="0"/>
              <a:t>69 since World War II</a:t>
            </a:r>
          </a:p>
          <a:p>
            <a:pPr marL="457200" lvl="1" indent="0" eaLnBrk="1" hangingPunct="1">
              <a:buNone/>
            </a:pPr>
            <a:r>
              <a:rPr lang="en-US" dirty="0"/>
              <a:t>(an average of one every 1.14 years.)</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69</a:t>
            </a:r>
            <a:r>
              <a:rPr kumimoji="0" lang="en-US" sz="2800" b="1" i="0" u="none" strike="noStrike" kern="1200" cap="none" spc="0" normalizeH="0" baseline="30000" noProof="0" dirty="0">
                <a:ln>
                  <a:noFill/>
                </a:ln>
                <a:solidFill>
                  <a:srgbClr val="000000"/>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government with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Giorgia</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Meloni</a:t>
            </a:r>
            <a:endPar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as of 22 October 2022</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B0AFD550-3873-4B6A-CB3A-9D558F22C608}"/>
              </a:ext>
            </a:extLst>
          </p:cNvPr>
          <p:cNvPicPr>
            <a:picLocks noChangeAspect="1"/>
          </p:cNvPicPr>
          <p:nvPr/>
        </p:nvPicPr>
        <p:blipFill>
          <a:blip r:embed="rId3"/>
          <a:stretch>
            <a:fillRect/>
          </a:stretch>
        </p:blipFill>
        <p:spPr>
          <a:xfrm>
            <a:off x="6962775" y="4147851"/>
            <a:ext cx="1572768" cy="2031350"/>
          </a:xfrm>
          <a:prstGeom prst="rect">
            <a:avLst/>
          </a:prstGeom>
        </p:spPr>
      </p:pic>
    </p:spTree>
    <p:extLst>
      <p:ext uri="{BB962C8B-B14F-4D97-AF65-F5344CB8AC3E}">
        <p14:creationId xmlns:p14="http://schemas.microsoft.com/office/powerpoint/2010/main" val="167283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01F1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$270,000.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https://blog.dupontregistry.com/lamborghini/new-2023-lamborghini-huracan-sterrato-is-revealed-602-hp-off-road-supercar/</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3581BE-5BF3-DF04-08D1-EF33D4E6E59E}"/>
              </a:ext>
            </a:extLst>
          </p:cNvPr>
          <p:cNvSpPr txBox="1"/>
          <p:nvPr/>
        </p:nvSpPr>
        <p:spPr>
          <a:xfrm>
            <a:off x="609600" y="56388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Lamborghini Huracan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Sterrato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7" name="Picture 16" descr="A car driving on a road&#10;&#10;Description automatically generated with low confidence">
            <a:extLst>
              <a:ext uri="{FF2B5EF4-FFF2-40B4-BE49-F238E27FC236}">
                <a16:creationId xmlns:a16="http://schemas.microsoft.com/office/drawing/2014/main" id="{A722DAB8-3E59-EE21-3A94-36B3C5CE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529"/>
            <a:ext cx="9144000" cy="4572000"/>
          </a:xfrm>
          <a:prstGeom prst="rect">
            <a:avLst/>
          </a:prstGeom>
        </p:spPr>
      </p:pic>
    </p:spTree>
    <p:extLst>
      <p:ext uri="{BB962C8B-B14F-4D97-AF65-F5344CB8AC3E}">
        <p14:creationId xmlns:p14="http://schemas.microsoft.com/office/powerpoint/2010/main" val="181162263"/>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1437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(“technocratic”)</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9734417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260C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32A3D9-08E5-4A23-BFD2-41E09C978548}"/>
              </a:ext>
            </a:extLst>
          </p:cNvPr>
          <p:cNvPicPr>
            <a:picLocks noChangeAspect="1"/>
          </p:cNvPicPr>
          <p:nvPr/>
        </p:nvPicPr>
        <p:blipFill>
          <a:blip r:embed="rId2"/>
          <a:stretch>
            <a:fillRect/>
          </a:stretch>
        </p:blipFill>
        <p:spPr>
          <a:xfrm>
            <a:off x="333375" y="1085850"/>
            <a:ext cx="8477250" cy="5086350"/>
          </a:xfrm>
          <a:prstGeom prst="rect">
            <a:avLst/>
          </a:prstGeom>
        </p:spPr>
      </p:pic>
      <p:sp>
        <p:nvSpPr>
          <p:cNvPr id="4" name="TextBox 3">
            <a:extLst>
              <a:ext uri="{FF2B5EF4-FFF2-40B4-BE49-F238E27FC236}">
                <a16:creationId xmlns:a16="http://schemas.microsoft.com/office/drawing/2014/main" id="{8EEA18E3-F1C0-4259-A8B5-3F0A13D052C2}"/>
              </a:ext>
            </a:extLst>
          </p:cNvPr>
          <p:cNvSpPr txBox="1"/>
          <p:nvPr/>
        </p:nvSpPr>
        <p:spPr>
          <a:xfrm>
            <a:off x="3352800" y="4334030"/>
            <a:ext cx="4572000" cy="198823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Mario Draghi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was (2021)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68</a:t>
            </a:r>
            <a:r>
              <a:rPr kumimoji="0" lang="en-US" sz="2800" b="1" i="0" u="none" strike="noStrike" kern="1200" cap="none" spc="0" normalizeH="0" baseline="30000" noProof="0" dirty="0">
                <a:ln>
                  <a:noFill/>
                </a:ln>
                <a:solidFill>
                  <a:srgbClr val="FFFFFF"/>
                </a:solidFill>
                <a:effectLst/>
                <a:uLnTx/>
                <a:uFillTx/>
                <a:latin typeface="Verdana" pitchFamily="34" charset="0"/>
                <a:ea typeface="+mn-ea"/>
                <a:cs typeface="+mn-cs"/>
              </a:rPr>
              <a:t>th </a:t>
            </a: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 government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“technocratic”</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6" name="TextBox 5">
            <a:extLst>
              <a:ext uri="{FF2B5EF4-FFF2-40B4-BE49-F238E27FC236}">
                <a16:creationId xmlns:a16="http://schemas.microsoft.com/office/drawing/2014/main" id="{E41F93DF-6C6B-45B1-B47D-86BF8FE0ADBC}"/>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https://www.theguardian.com/world/2021/feb/06/mario-draghi-secures-support-from-key-parties-to-form-new-italian-government</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2580549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120" y="94419"/>
            <a:ext cx="5669280" cy="653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5215025-DF96-EE15-1E5C-8E3C3CAA0EB6}"/>
              </a:ext>
            </a:extLst>
          </p:cNvPr>
          <p:cNvSpPr/>
          <p:nvPr/>
        </p:nvSpPr>
        <p:spPr>
          <a:xfrm>
            <a:off x="2286000" y="5029200"/>
            <a:ext cx="4571999" cy="861774"/>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3773780715"/>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 y="306804"/>
            <a:ext cx="6217920" cy="63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
        <p:nvSpPr>
          <p:cNvPr id="3" name="Rectangle 2">
            <a:extLst>
              <a:ext uri="{FF2B5EF4-FFF2-40B4-BE49-F238E27FC236}">
                <a16:creationId xmlns:a16="http://schemas.microsoft.com/office/drawing/2014/main" id="{1228FF9A-01E5-DC2C-F51D-CF9AC3BFDA0A}"/>
              </a:ext>
            </a:extLst>
          </p:cNvPr>
          <p:cNvSpPr/>
          <p:nvPr/>
        </p:nvSpPr>
        <p:spPr>
          <a:xfrm>
            <a:off x="3567546" y="4343400"/>
            <a:ext cx="2008909" cy="492443"/>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3849399813"/>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5577840" cy="647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69" y="1017873"/>
            <a:ext cx="1054431" cy="506127"/>
          </a:xfrm>
          <a:prstGeom prst="rect">
            <a:avLst/>
          </a:prstGeom>
        </p:spPr>
      </p:pic>
      <p:sp>
        <p:nvSpPr>
          <p:cNvPr id="2" name="Rectangle 1">
            <a:extLst>
              <a:ext uri="{FF2B5EF4-FFF2-40B4-BE49-F238E27FC236}">
                <a16:creationId xmlns:a16="http://schemas.microsoft.com/office/drawing/2014/main" id="{9C98AF57-2A0B-14AE-E617-4C4AAE76C4A8}"/>
              </a:ext>
            </a:extLst>
          </p:cNvPr>
          <p:cNvSpPr/>
          <p:nvPr/>
        </p:nvSpPr>
        <p:spPr>
          <a:xfrm>
            <a:off x="3567546" y="4343400"/>
            <a:ext cx="2008909" cy="492443"/>
          </a:xfrm>
          <a:prstGeom prst="rect">
            <a:avLst/>
          </a:prstGeom>
          <a:solidFill>
            <a:schemeClr val="bg1"/>
          </a:solidFill>
        </p:spPr>
        <p:txBody>
          <a:bodyPr wrap="squar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In 2018 . . .</a:t>
            </a:r>
          </a:p>
        </p:txBody>
      </p:sp>
    </p:spTree>
    <p:extLst>
      <p:ext uri="{BB962C8B-B14F-4D97-AF65-F5344CB8AC3E}">
        <p14:creationId xmlns:p14="http://schemas.microsoft.com/office/powerpoint/2010/main" val="2976166310"/>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21891"/>
            <a:ext cx="6400800" cy="6231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060" y="957601"/>
            <a:ext cx="1880740" cy="413999"/>
          </a:xfrm>
          <a:prstGeom prst="rect">
            <a:avLst/>
          </a:prstGeom>
        </p:spPr>
      </p:pic>
    </p:spTree>
    <p:extLst>
      <p:ext uri="{BB962C8B-B14F-4D97-AF65-F5344CB8AC3E}">
        <p14:creationId xmlns:p14="http://schemas.microsoft.com/office/powerpoint/2010/main" val="3033764180"/>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45483993"/>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680435513"/>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6243C-D126-42E4-9AC3-2A39D744C208}"/>
              </a:ext>
            </a:extLst>
          </p:cNvPr>
          <p:cNvPicPr>
            <a:picLocks noChangeAspect="1"/>
          </p:cNvPicPr>
          <p:nvPr/>
        </p:nvPicPr>
        <p:blipFill>
          <a:blip r:embed="rId2"/>
          <a:stretch>
            <a:fillRect/>
          </a:stretch>
        </p:blipFill>
        <p:spPr>
          <a:xfrm>
            <a:off x="914400" y="313944"/>
            <a:ext cx="7315200" cy="6288810"/>
          </a:xfrm>
          <a:prstGeom prst="rect">
            <a:avLst/>
          </a:prstGeom>
        </p:spPr>
      </p:pic>
      <p:sp>
        <p:nvSpPr>
          <p:cNvPr id="8" name="TextBox 7">
            <a:extLst>
              <a:ext uri="{FF2B5EF4-FFF2-40B4-BE49-F238E27FC236}">
                <a16:creationId xmlns:a16="http://schemas.microsoft.com/office/drawing/2014/main" id="{FAF642D7-1844-438B-BF7D-752EDDD2C413}"/>
              </a:ext>
            </a:extLst>
          </p:cNvPr>
          <p:cNvSpPr txBox="1"/>
          <p:nvPr/>
        </p:nvSpPr>
        <p:spPr>
          <a:xfrm>
            <a:off x="618744" y="1143000"/>
            <a:ext cx="2438400" cy="33855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 February 2021</a:t>
            </a:r>
          </a:p>
        </p:txBody>
      </p:sp>
      <p:sp>
        <p:nvSpPr>
          <p:cNvPr id="9" name="TextBox 8">
            <a:extLst>
              <a:ext uri="{FF2B5EF4-FFF2-40B4-BE49-F238E27FC236}">
                <a16:creationId xmlns:a16="http://schemas.microsoft.com/office/drawing/2014/main" id="{0D986BF1-873F-4610-B0DD-024B8964E12A}"/>
              </a:ext>
            </a:extLst>
          </p:cNvPr>
          <p:cNvSpPr txBox="1"/>
          <p:nvPr/>
        </p:nvSpPr>
        <p:spPr>
          <a:xfrm>
            <a:off x="582168" y="6553200"/>
            <a:ext cx="8001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https://atalayar.com/en/content/draghi-tasked-forming-technocratic-government-italy</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C305C08C-4193-42A1-B544-E78AFDFDBBE6}"/>
              </a:ext>
            </a:extLst>
          </p:cNvPr>
          <p:cNvPicPr>
            <a:picLocks noChangeAspect="1"/>
          </p:cNvPicPr>
          <p:nvPr/>
        </p:nvPicPr>
        <p:blipFill>
          <a:blip r:embed="rId4"/>
          <a:stretch>
            <a:fillRect/>
          </a:stretch>
        </p:blipFill>
        <p:spPr>
          <a:xfrm>
            <a:off x="6934200" y="601937"/>
            <a:ext cx="1124008" cy="558829"/>
          </a:xfrm>
          <a:prstGeom prst="rect">
            <a:avLst/>
          </a:prstGeom>
        </p:spPr>
      </p:pic>
      <p:sp>
        <p:nvSpPr>
          <p:cNvPr id="15" name="TextBox 14">
            <a:extLst>
              <a:ext uri="{FF2B5EF4-FFF2-40B4-BE49-F238E27FC236}">
                <a16:creationId xmlns:a16="http://schemas.microsoft.com/office/drawing/2014/main" id="{BC5D9AC9-E57E-473E-9E23-16276E3C4539}"/>
              </a:ext>
            </a:extLst>
          </p:cNvPr>
          <p:cNvSpPr txBox="1"/>
          <p:nvPr/>
        </p:nvSpPr>
        <p:spPr>
          <a:xfrm>
            <a:off x="1295400" y="1800285"/>
            <a:ext cx="6553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Italy forms a </a:t>
            </a:r>
            <a:r>
              <a:rPr kumimoji="0" lang="en-US"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governo</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tecnico</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Calibri" panose="020F0502020204030204" pitchFamily="34" charset="0"/>
                <a:cs typeface="Times New Roman" panose="02020603050405020304" pitchFamily="18" charset="0"/>
              </a:rPr>
              <a:t>—“technocratic government” (technical government)—consisting of people with expert skills, with no necessary connection to other political forces, in emergency situations caused by parliamentary stalemate(s).</a:t>
            </a:r>
          </a:p>
        </p:txBody>
      </p:sp>
    </p:spTree>
    <p:extLst>
      <p:ext uri="{BB962C8B-B14F-4D97-AF65-F5344CB8AC3E}">
        <p14:creationId xmlns:p14="http://schemas.microsoft.com/office/powerpoint/2010/main" val="64790349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692605" y="6522811"/>
            <a:ext cx="775244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https://www.economist.com/the-economist-explains/2021/01/31/why-does-italy-go-through-so-many-governments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07C1C018-D95C-4C76-8D41-1AB5C5893816}"/>
              </a:ext>
            </a:extLst>
          </p:cNvPr>
          <p:cNvPicPr>
            <a:picLocks noChangeAspect="1"/>
          </p:cNvPicPr>
          <p:nvPr/>
        </p:nvPicPr>
        <p:blipFill>
          <a:blip r:embed="rId3"/>
          <a:stretch>
            <a:fillRect/>
          </a:stretch>
        </p:blipFill>
        <p:spPr>
          <a:xfrm>
            <a:off x="1371600" y="685800"/>
            <a:ext cx="6400800" cy="5726623"/>
          </a:xfrm>
          <a:prstGeom prst="rect">
            <a:avLst/>
          </a:prstGeom>
        </p:spPr>
      </p:pic>
      <p:pic>
        <p:nvPicPr>
          <p:cNvPr id="6" name="Picture 5">
            <a:extLst>
              <a:ext uri="{FF2B5EF4-FFF2-40B4-BE49-F238E27FC236}">
                <a16:creationId xmlns:a16="http://schemas.microsoft.com/office/drawing/2014/main" id="{47B81477-CB95-4B7F-BB4E-8A32EA34763F}"/>
              </a:ext>
            </a:extLst>
          </p:cNvPr>
          <p:cNvPicPr>
            <a:picLocks noChangeAspect="1"/>
          </p:cNvPicPr>
          <p:nvPr/>
        </p:nvPicPr>
        <p:blipFill>
          <a:blip r:embed="rId4"/>
          <a:stretch>
            <a:fillRect/>
          </a:stretch>
        </p:blipFill>
        <p:spPr>
          <a:xfrm>
            <a:off x="1447800" y="1771850"/>
            <a:ext cx="1453932" cy="762000"/>
          </a:xfrm>
          <a:prstGeom prst="rect">
            <a:avLst/>
          </a:prstGeom>
        </p:spPr>
      </p:pic>
      <p:sp>
        <p:nvSpPr>
          <p:cNvPr id="10" name="TextBox 9">
            <a:extLst>
              <a:ext uri="{FF2B5EF4-FFF2-40B4-BE49-F238E27FC236}">
                <a16:creationId xmlns:a16="http://schemas.microsoft.com/office/drawing/2014/main" id="{04ADB561-82A3-4186-96A2-BE821D0E970E}"/>
              </a:ext>
            </a:extLst>
          </p:cNvPr>
          <p:cNvSpPr txBox="1"/>
          <p:nvPr/>
        </p:nvSpPr>
        <p:spPr>
          <a:xfrm>
            <a:off x="1045144" y="2495350"/>
            <a:ext cx="2564331"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spTree>
    <p:extLst>
      <p:ext uri="{BB962C8B-B14F-4D97-AF65-F5344CB8AC3E}">
        <p14:creationId xmlns:p14="http://schemas.microsoft.com/office/powerpoint/2010/main" val="499883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Sian</a:t>
            </a: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$3.6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green sports car&#10;&#10;Description automatically generated with low confidence">
            <a:extLst>
              <a:ext uri="{FF2B5EF4-FFF2-40B4-BE49-F238E27FC236}">
                <a16:creationId xmlns:a16="http://schemas.microsoft.com/office/drawing/2014/main" id="{2454F765-DE1A-47C3-829C-F2A27257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9144000" cy="5143500"/>
          </a:xfrm>
          <a:prstGeom prst="rect">
            <a:avLst/>
          </a:prstGeom>
        </p:spPr>
      </p:pic>
    </p:spTree>
    <p:extLst>
      <p:ext uri="{BB962C8B-B14F-4D97-AF65-F5344CB8AC3E}">
        <p14:creationId xmlns:p14="http://schemas.microsoft.com/office/powerpoint/2010/main" val="1837331676"/>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450825" y="6522811"/>
            <a:ext cx="6236003"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https://italicsmag.com/2021/01/25/italy-is-ungovernable-thats-the-point-government-crisis/</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7405F6FF-029A-4E84-9BB0-6902D4577A76}"/>
              </a:ext>
            </a:extLst>
          </p:cNvPr>
          <p:cNvPicPr>
            <a:picLocks noChangeAspect="1"/>
          </p:cNvPicPr>
          <p:nvPr/>
        </p:nvPicPr>
        <p:blipFill>
          <a:blip r:embed="rId3"/>
          <a:stretch>
            <a:fillRect/>
          </a:stretch>
        </p:blipFill>
        <p:spPr>
          <a:xfrm>
            <a:off x="1371600" y="549267"/>
            <a:ext cx="6400800" cy="5851533"/>
          </a:xfrm>
          <a:prstGeom prst="rect">
            <a:avLst/>
          </a:prstGeom>
        </p:spPr>
      </p:pic>
      <p:sp>
        <p:nvSpPr>
          <p:cNvPr id="8" name="TextBox 7">
            <a:extLst>
              <a:ext uri="{FF2B5EF4-FFF2-40B4-BE49-F238E27FC236}">
                <a16:creationId xmlns:a16="http://schemas.microsoft.com/office/drawing/2014/main" id="{5DE9FD75-6AC6-48A0-8916-FE752BD56C92}"/>
              </a:ext>
            </a:extLst>
          </p:cNvPr>
          <p:cNvSpPr txBox="1"/>
          <p:nvPr/>
        </p:nvSpPr>
        <p:spPr>
          <a:xfrm>
            <a:off x="2711919" y="2328446"/>
            <a:ext cx="2564331"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31 January 2021</a:t>
            </a:r>
          </a:p>
        </p:txBody>
      </p:sp>
      <p:pic>
        <p:nvPicPr>
          <p:cNvPr id="9" name="Picture 8">
            <a:extLst>
              <a:ext uri="{FF2B5EF4-FFF2-40B4-BE49-F238E27FC236}">
                <a16:creationId xmlns:a16="http://schemas.microsoft.com/office/drawing/2014/main" id="{DBE2B8EA-8648-47F3-8B43-E48EC426400E}"/>
              </a:ext>
            </a:extLst>
          </p:cNvPr>
          <p:cNvPicPr>
            <a:picLocks noChangeAspect="1"/>
          </p:cNvPicPr>
          <p:nvPr/>
        </p:nvPicPr>
        <p:blipFill>
          <a:blip r:embed="rId4"/>
          <a:stretch>
            <a:fillRect/>
          </a:stretch>
        </p:blipFill>
        <p:spPr>
          <a:xfrm>
            <a:off x="6384754" y="1975605"/>
            <a:ext cx="1378021" cy="628682"/>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ACF8CB8-7BD5-4B38-98DA-C16C6D263455}"/>
                  </a:ext>
                </a:extLst>
              </p14:cNvPr>
              <p14:cNvContentPartPr/>
              <p14:nvPr/>
            </p14:nvContentPartPr>
            <p14:xfrm>
              <a:off x="-356571" y="2627072"/>
              <a:ext cx="360" cy="360"/>
            </p14:xfrm>
          </p:contentPart>
        </mc:Choice>
        <mc:Fallback xmlns="">
          <p:pic>
            <p:nvPicPr>
              <p:cNvPr id="11" name="Ink 10">
                <a:extLst>
                  <a:ext uri="{FF2B5EF4-FFF2-40B4-BE49-F238E27FC236}">
                    <a16:creationId xmlns:a16="http://schemas.microsoft.com/office/drawing/2014/main" id="{1ACF8CB8-7BD5-4B38-98DA-C16C6D263455}"/>
                  </a:ext>
                </a:extLst>
              </p:cNvPr>
              <p:cNvPicPr/>
              <p:nvPr/>
            </p:nvPicPr>
            <p:blipFill>
              <a:blip r:embed="rId6"/>
              <a:stretch>
                <a:fillRect/>
              </a:stretch>
            </p:blipFill>
            <p:spPr>
              <a:xfrm>
                <a:off x="-410571" y="2519432"/>
                <a:ext cx="108000" cy="216000"/>
              </a:xfrm>
              <a:prstGeom prst="rect">
                <a:avLst/>
              </a:prstGeom>
            </p:spPr>
          </p:pic>
        </mc:Fallback>
      </mc:AlternateContent>
    </p:spTree>
    <p:extLst>
      <p:ext uri="{BB962C8B-B14F-4D97-AF65-F5344CB8AC3E}">
        <p14:creationId xmlns:p14="http://schemas.microsoft.com/office/powerpoint/2010/main" val="3126888938"/>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2152178"/>
            <a:ext cx="7645400" cy="2862322"/>
          </a:xfrm>
          <a:prstGeom prst="rect">
            <a:avLst/>
          </a:prstGeom>
          <a:noFill/>
          <a:ln w="28575">
            <a:noFill/>
            <a:miter lim="800000"/>
            <a:headEnd/>
            <a:tailEnd/>
          </a:ln>
        </p:spPr>
        <p:txBody>
          <a:bodyPr wrap="square" anchor="ctr">
            <a:spAutoFit/>
          </a:bodyPr>
          <a:lstStyle/>
          <a:p>
            <a:pPr eaLnBrk="0" hangingPunct="0">
              <a:lnSpc>
                <a:spcPct val="150000"/>
              </a:lnSpc>
              <a:spcBef>
                <a:spcPct val="0"/>
              </a:spcBef>
            </a:pPr>
            <a:r>
              <a:rPr kumimoji="1" lang="en-US" sz="4000" i="0" dirty="0">
                <a:solidFill>
                  <a:srgbClr val="FFFFFF"/>
                </a:solidFill>
                <a:latin typeface="Arial" charset="0"/>
              </a:rPr>
              <a:t>talks of other</a:t>
            </a:r>
          </a:p>
          <a:p>
            <a:pPr eaLnBrk="0" hangingPunct="0">
              <a:lnSpc>
                <a:spcPct val="150000"/>
              </a:lnSpc>
              <a:spcBef>
                <a:spcPct val="0"/>
              </a:spcBef>
            </a:pPr>
            <a:r>
              <a:rPr kumimoji="1" lang="en-US" sz="4000" i="0" dirty="0">
                <a:solidFill>
                  <a:srgbClr val="FFFFFF"/>
                </a:solidFill>
                <a:latin typeface="Arial" charset="0"/>
              </a:rPr>
              <a:t>“devolutions” / secessions . . .</a:t>
            </a:r>
          </a:p>
          <a:p>
            <a:pPr eaLnBrk="0" hangingPunct="0">
              <a:lnSpc>
                <a:spcPct val="150000"/>
              </a:lnSpc>
              <a:spcBef>
                <a:spcPct val="0"/>
              </a:spcBef>
            </a:pPr>
            <a:r>
              <a:rPr kumimoji="1" lang="en-US" sz="4000" i="0" dirty="0">
                <a:solidFill>
                  <a:srgbClr val="FFFFFF"/>
                </a:solidFill>
                <a:latin typeface="Arial" charset="0"/>
              </a:rPr>
              <a:t>are many . . .</a:t>
            </a:r>
          </a:p>
        </p:txBody>
      </p:sp>
    </p:spTree>
    <p:extLst>
      <p:ext uri="{BB962C8B-B14F-4D97-AF65-F5344CB8AC3E}">
        <p14:creationId xmlns:p14="http://schemas.microsoft.com/office/powerpoint/2010/main" val="2392723268"/>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0799"/>
            <a:ext cx="5760720" cy="648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407" y="381000"/>
            <a:ext cx="867426" cy="416365"/>
          </a:xfrm>
          <a:prstGeom prst="rect">
            <a:avLst/>
          </a:prstGeom>
        </p:spPr>
      </p:pic>
    </p:spTree>
    <p:extLst>
      <p:ext uri="{BB962C8B-B14F-4D97-AF65-F5344CB8AC3E}">
        <p14:creationId xmlns:p14="http://schemas.microsoft.com/office/powerpoint/2010/main" val="713546707"/>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Tree>
    <p:extLst>
      <p:ext uri="{BB962C8B-B14F-4D97-AF65-F5344CB8AC3E}">
        <p14:creationId xmlns:p14="http://schemas.microsoft.com/office/powerpoint/2010/main" val="2668607869"/>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r>
              <a:rPr lang="en-US" sz="800" b="0" i="0" dirty="0">
                <a:solidFill>
                  <a:schemeClr val="bg1"/>
                </a:solidFill>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r>
              <a:rPr lang="en-US" sz="2400" i="0" dirty="0">
                <a:solidFill>
                  <a:schemeClr val="bg1"/>
                </a:solidFill>
              </a:rPr>
              <a:t>A new district in Northern Italy </a:t>
            </a:r>
          </a:p>
          <a:p>
            <a:r>
              <a:rPr lang="en-US" sz="2400" i="0" dirty="0">
                <a:solidFill>
                  <a:schemeClr val="bg1"/>
                </a:solidFill>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a:spcBef>
                <a:spcPct val="0"/>
              </a:spcBef>
            </a:pPr>
            <a:r>
              <a:rPr lang="it-IT" sz="1800" b="0" i="0" dirty="0">
                <a:solidFill>
                  <a:srgbClr val="EAEAEA"/>
                </a:solidFill>
                <a:latin typeface="Times New Roman" pitchFamily="18" charset="0"/>
              </a:rPr>
              <a:t>Cosimo Vassallo</a:t>
            </a:r>
            <a:endParaRPr lang="en-US" sz="1800" b="0" i="0" dirty="0">
              <a:solidFill>
                <a:srgbClr val="EAEAEA"/>
              </a:solidFill>
              <a:latin typeface="Times New Roman" pitchFamily="18" charset="0"/>
            </a:endParaRPr>
          </a:p>
        </p:txBody>
      </p:sp>
    </p:spTree>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r>
              <a:rPr lang="en-US" sz="800" b="0" i="0" dirty="0">
                <a:solidFill>
                  <a:schemeClr val="bg1"/>
                </a:solidFill>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br>
              <a:rPr lang="en-US" sz="2800" i="0" dirty="0"/>
            </a:br>
            <a:r>
              <a:rPr lang="en-US" sz="2800" i="0" dirty="0"/>
              <a:t>In Italy </a:t>
            </a:r>
          </a:p>
          <a:p>
            <a:r>
              <a:rPr lang="en-US" sz="4000" i="0" dirty="0"/>
              <a:t>the </a:t>
            </a:r>
            <a:r>
              <a:rPr lang="en-US" sz="4000" dirty="0" err="1"/>
              <a:t>comune</a:t>
            </a:r>
            <a:r>
              <a:rPr lang="en-US" sz="4000" i="0" dirty="0"/>
              <a:t> </a:t>
            </a:r>
          </a:p>
          <a:p>
            <a:r>
              <a:rPr lang="en-US" sz="2800" i="0" dirty="0"/>
              <a:t>(plural </a:t>
            </a:r>
            <a:r>
              <a:rPr lang="en-US" sz="2800" dirty="0" err="1"/>
              <a:t>comuni</a:t>
            </a:r>
            <a:r>
              <a:rPr lang="en-US" sz="2800" i="0" dirty="0"/>
              <a:t>) </a:t>
            </a:r>
          </a:p>
          <a:p>
            <a:r>
              <a:rPr lang="en-US" sz="2800" i="0" dirty="0"/>
              <a:t>is the basic administrative division of both provinces and regions, and may be properly approximated in casual speech by the English word </a:t>
            </a:r>
            <a:r>
              <a:rPr lang="en-US" sz="2800" dirty="0"/>
              <a:t>township</a:t>
            </a:r>
            <a:r>
              <a:rPr lang="en-US" sz="2800" i="0" dirty="0"/>
              <a:t> or </a:t>
            </a:r>
            <a:r>
              <a:rPr lang="en-US" sz="2800" dirty="0"/>
              <a:t>municipality</a:t>
            </a:r>
          </a:p>
          <a:p>
            <a:endParaRPr lang="en-US" sz="2800" i="0" dirty="0"/>
          </a:p>
        </p:txBody>
      </p:sp>
    </p:spTree>
    <p:extLst>
      <p:ext uri="{BB962C8B-B14F-4D97-AF65-F5344CB8AC3E}">
        <p14:creationId xmlns:p14="http://schemas.microsoft.com/office/powerpoint/2010/main" val="1953150324"/>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http://en.wikipedia.org/wiki/Municipalities_of_Italy</a:t>
            </a:r>
            <a:endParaRPr lang="en-US" sz="800" b="0" i="0" dirty="0">
              <a:solidFill>
                <a:srgbClr val="000000"/>
              </a:solidFill>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r>
              <a:rPr lang="en-US" sz="2400" i="0" dirty="0"/>
              <a:t>township or municipality</a:t>
            </a:r>
          </a:p>
        </p:txBody>
      </p:sp>
    </p:spTree>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http://en.wikipedia.org/wiki/Municipalities_of_Italy</a:t>
            </a:r>
            <a:endParaRPr lang="en-US" sz="800" b="0" i="0" dirty="0">
              <a:solidFill>
                <a:srgbClr val="000000"/>
              </a:solidFill>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r>
              <a:rPr lang="en-US" sz="2800" i="0" dirty="0"/>
              <a:t>Administrative divisions of Italy:</a:t>
            </a:r>
            <a:br>
              <a:rPr lang="en-US" sz="2800" i="0" dirty="0"/>
            </a:br>
            <a:r>
              <a:rPr lang="en-US" sz="2800" i="0" dirty="0"/>
              <a:t>Regions (black borders)</a:t>
            </a:r>
            <a:br>
              <a:rPr lang="en-US" sz="2800" i="0" dirty="0"/>
            </a:br>
            <a:r>
              <a:rPr lang="en-US" sz="2800" i="0" dirty="0"/>
              <a:t>Provinces (grey borders)</a:t>
            </a:r>
            <a:br>
              <a:rPr lang="en-US" sz="2800" i="0" dirty="0"/>
            </a:br>
            <a:r>
              <a:rPr lang="en-US" sz="2800" dirty="0" err="1"/>
              <a:t>Comuni</a:t>
            </a:r>
            <a:r>
              <a:rPr lang="en-US" sz="2800" i="0" dirty="0"/>
              <a:t> (white borders)</a:t>
            </a:r>
          </a:p>
        </p:txBody>
      </p:sp>
    </p:spTree>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rgbClr val="BBE0E3"/>
                  </a:solidFill>
                </a:ln>
                <a:solidFill>
                  <a:srgbClr val="FF0000"/>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solidFill>
                <a:srgbClr val="000000"/>
              </a:solidFill>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r>
              <a:rPr lang="en-US" sz="2400" dirty="0">
                <a:ln w="12700">
                  <a:solidFill>
                    <a:srgbClr val="BBE0E3"/>
                  </a:solidFill>
                </a:ln>
                <a:solidFill>
                  <a:srgbClr val="000000"/>
                </a:solidFill>
                <a:effectLst>
                  <a:outerShdw blurRad="50800" dist="38100" algn="l" rotWithShape="0">
                    <a:prstClr val="black">
                      <a:alpha val="40000"/>
                    </a:prstClr>
                  </a:outerShdw>
                </a:effectLst>
              </a:rPr>
              <a:t>Some Background to the Country</a:t>
            </a:r>
          </a:p>
        </p:txBody>
      </p:sp>
      <p:sp>
        <p:nvSpPr>
          <p:cNvPr id="6" name="Text Box 3"/>
          <p:cNvSpPr txBox="1">
            <a:spLocks noChangeArrowheads="1"/>
          </p:cNvSpPr>
          <p:nvPr/>
        </p:nvSpPr>
        <p:spPr bwMode="auto">
          <a:xfrm>
            <a:off x="609600" y="2797314"/>
            <a:ext cx="6705600" cy="707886"/>
          </a:xfrm>
          <a:prstGeom prst="rect">
            <a:avLst/>
          </a:prstGeom>
          <a:noFill/>
          <a:ln w="9525">
            <a:noFill/>
            <a:miter lim="800000"/>
            <a:headEnd/>
            <a:tailEnd/>
          </a:ln>
        </p:spPr>
        <p:txBody>
          <a:bodyPr wrap="square">
            <a:spAutoFit/>
          </a:bodyPr>
          <a:lstStyle/>
          <a:p>
            <a:r>
              <a:rPr lang="en-US" sz="4000" dirty="0">
                <a:ln w="12700">
                  <a:solidFill>
                    <a:srgbClr val="BBE0E3"/>
                  </a:solidFill>
                </a:ln>
                <a:solidFill>
                  <a:srgbClr val="000000"/>
                </a:solidFill>
                <a:effectLst>
                  <a:outerShdw blurRad="50800" dist="38100" algn="l" rotWithShape="0">
                    <a:prstClr val="black">
                      <a:alpha val="40000"/>
                    </a:prstClr>
                  </a:outerShdw>
                </a:effectLst>
              </a:rPr>
              <a:t> The Regions Revisited</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r>
              <a:rPr lang="en-US" sz="800" i="0" dirty="0">
                <a:hlinkClick r:id="rId3"/>
              </a:rPr>
              <a:t>https://www.wetheitalians.com/default/italian-region-doesnt-exist</a:t>
            </a:r>
            <a:endParaRPr lang="en-US" sz="800" i="0" dirty="0"/>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r>
              <a:rPr lang="en-US" dirty="0"/>
              <a:t>Molise</a:t>
            </a:r>
          </a:p>
        </p:txBody>
      </p:sp>
    </p:spTree>
    <p:extLst>
      <p:ext uri="{BB962C8B-B14F-4D97-AF65-F5344CB8AC3E}">
        <p14:creationId xmlns:p14="http://schemas.microsoft.com/office/powerpoint/2010/main" val="22703113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D2A9E-1933-4F63-8787-34F274C1DF6B}"/>
              </a:ext>
            </a:extLst>
          </p:cNvPr>
          <p:cNvPicPr>
            <a:picLocks noChangeAspect="1"/>
          </p:cNvPicPr>
          <p:nvPr/>
        </p:nvPicPr>
        <p:blipFill>
          <a:blip r:embed="rId3"/>
          <a:stretch>
            <a:fillRect/>
          </a:stretch>
        </p:blipFill>
        <p:spPr>
          <a:xfrm>
            <a:off x="0" y="1066800"/>
            <a:ext cx="9144000" cy="4590661"/>
          </a:xfrm>
          <a:prstGeom prst="rect">
            <a:avLst/>
          </a:prstGeom>
        </p:spPr>
      </p:pic>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Countach</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$2.64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4"/>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13312753"/>
      </p:ext>
    </p:extLst>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9395" name="Rectangle 3"/>
          <p:cNvSpPr>
            <a:spLocks noGrp="1" noChangeArrowheads="1"/>
          </p:cNvSpPr>
          <p:nvPr>
            <p:ph type="body" idx="1"/>
          </p:nvPr>
        </p:nvSpPr>
        <p:spPr>
          <a:xfrm>
            <a:off x="457200" y="1722438"/>
            <a:ext cx="8229600" cy="4525962"/>
          </a:xfrm>
        </p:spPr>
        <p:txBody>
          <a:bodyPr/>
          <a:lstStyle/>
          <a:p>
            <a:pPr algn="ctr" eaLnBrk="1" hangingPunct="1">
              <a:buFontTx/>
              <a:buNone/>
            </a:pPr>
            <a:endParaRPr lang="en-US" dirty="0"/>
          </a:p>
          <a:p>
            <a:pPr algn="ctr" eaLnBrk="1" hangingPunct="1">
              <a:buFontTx/>
              <a:buNone/>
            </a:pPr>
            <a:r>
              <a:rPr lang="en-US" b="1" dirty="0"/>
              <a:t>Italy is classified by Gannon as a</a:t>
            </a:r>
          </a:p>
          <a:p>
            <a:pPr algn="ctr" eaLnBrk="1" hangingPunct="1">
              <a:buFontTx/>
              <a:buNone/>
            </a:pPr>
            <a:r>
              <a:rPr lang="en-US" sz="3600" b="1" dirty="0"/>
              <a:t>“Cleft National Culture”</a:t>
            </a:r>
          </a:p>
          <a:p>
            <a:pPr algn="ctr" eaLnBrk="1" hangingPunct="1">
              <a:buFontTx/>
              <a:buNone/>
            </a:pPr>
            <a:endParaRPr lang="en-US" sz="1800" b="1" dirty="0"/>
          </a:p>
          <a:p>
            <a:pPr lvl="2" eaLnBrk="1" hangingPunct="1"/>
            <a:r>
              <a:rPr lang="en-US" b="1" dirty="0">
                <a:latin typeface="Verdana" pitchFamily="34" charset="0"/>
              </a:rPr>
              <a:t>one in which the subcultures of the diverse ethnic groups are difficult</a:t>
            </a:r>
          </a:p>
          <a:p>
            <a:pPr lvl="2" eaLnBrk="1" hangingPunct="1">
              <a:buFontTx/>
              <a:buNone/>
            </a:pPr>
            <a:r>
              <a:rPr lang="en-US" b="1" dirty="0">
                <a:latin typeface="Verdana" pitchFamily="34" charset="0"/>
              </a:rPr>
              <a:t>	to integrate</a:t>
            </a:r>
            <a:endParaRPr lang="en-US" dirty="0"/>
          </a:p>
        </p:txBody>
      </p:sp>
      <p:sp>
        <p:nvSpPr>
          <p:cNvPr id="59396"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r>
              <a:rPr lang="en-US" sz="1000" b="0" i="0">
                <a:hlinkClick r:id="rId2"/>
              </a:rPr>
              <a:t>www.d.umn.edu/cla/faculty/troufs/anth1095/index.html#Gannon</a:t>
            </a:r>
            <a:endParaRPr lang="en-US" sz="1000" b="0" i="0"/>
          </a:p>
        </p:txBody>
      </p:sp>
    </p:spTree>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6269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119589"/>
          </a:xfrm>
        </p:spPr>
        <p:txBody>
          <a:bodyPr/>
          <a:lstStyle/>
          <a:p>
            <a:pPr eaLnBrk="1" hangingPunct="1">
              <a:lnSpc>
                <a:spcPct val="90000"/>
              </a:lnSpc>
            </a:pPr>
            <a:r>
              <a:rPr lang="en-US" sz="4000" b="1" dirty="0"/>
              <a:t>The </a:t>
            </a:r>
            <a:r>
              <a:rPr lang="en-US" sz="4000" b="1" dirty="0" err="1"/>
              <a:t>Appenine</a:t>
            </a:r>
            <a:r>
              <a:rPr lang="en-US" sz="4000" b="1" dirty="0"/>
              <a:t>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hlinkClick r:id="rId2"/>
              </a:rPr>
              <a:t>www.d.umn.edu/cla/faculty/troufs/anth1095/index.html#Gannon</a:t>
            </a:r>
            <a:endParaRPr lang="en-US" sz="1000" b="0" i="0"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t>
            </a:r>
            <a:r>
              <a:rPr lang="en-US" sz="4000" b="1" dirty="0" err="1">
                <a:solidFill>
                  <a:schemeClr val="accent1">
                    <a:lumMod val="90000"/>
                  </a:schemeClr>
                </a:solidFill>
              </a:rPr>
              <a:t>Appenine</a:t>
            </a:r>
            <a:r>
              <a:rPr lang="en-US" sz="4000" b="1" dirty="0">
                <a:solidFill>
                  <a:schemeClr val="accent1">
                    <a:lumMod val="90000"/>
                  </a:schemeClr>
                </a:solidFill>
              </a:rPr>
              <a:t>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t>Many Italians view Italy as two separate nations</a:t>
            </a:r>
          </a:p>
          <a:p>
            <a:pPr lvl="2" eaLnBrk="1" hangingPunct="1">
              <a:lnSpc>
                <a:spcPct val="150000"/>
              </a:lnSpc>
            </a:pPr>
            <a:r>
              <a:rPr lang="en-US" b="1" dirty="0"/>
              <a:t>The wealthier, industrial north</a:t>
            </a:r>
          </a:p>
          <a:p>
            <a:pPr lvl="2" eaLnBrk="1" hangingPunct="1">
              <a:lnSpc>
                <a:spcPct val="150000"/>
              </a:lnSpc>
            </a:pPr>
            <a:r>
              <a:rPr lang="en-US" b="1" dirty="0"/>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hlinkClick r:id="rId2"/>
              </a:rPr>
              <a:t>www.d.umn.edu/cla/faculty/troufs/anth1095/index.html#Gannon</a:t>
            </a:r>
            <a:endParaRPr lang="en-US" sz="1000" b="0" i="0" dirty="0"/>
          </a:p>
        </p:txBody>
      </p:sp>
    </p:spTree>
    <p:extLst>
      <p:ext uri="{BB962C8B-B14F-4D97-AF65-F5344CB8AC3E}">
        <p14:creationId xmlns:p14="http://schemas.microsoft.com/office/powerpoint/2010/main" val="304399882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r>
              <a:rPr lang="en-US" sz="800" b="0" i="0" dirty="0">
                <a:hlinkClick r:id="rId3"/>
              </a:rPr>
              <a:t>http://www.reliefweb.int/rw/RWB.NSF/db900LargeMaps/SKAR-64GDTU?OpenDocument</a:t>
            </a:r>
            <a:endParaRPr lang="en-US" sz="800" b="0" i="0" dirty="0"/>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Tree>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r>
              <a:rPr lang="en-US" sz="800" b="0" i="0" dirty="0">
                <a:hlinkClick r:id="rId3"/>
              </a:rPr>
              <a:t>https://www.theguardian.com/world/2019/oct/30/italy-mafia-networks-are-more-complex-and-powerful-says-minister?CMP=Share_iOSApp_Other</a:t>
            </a:r>
            <a:endParaRPr lang="en-US" sz="800" b="0" i="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Wed 30 Oct 2019</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071353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r>
              <a:rPr lang="en-US" sz="800" b="0" i="0" dirty="0">
                <a:hlinkClick r:id="rId3"/>
              </a:rPr>
              <a:t>https://www.theguardian.com/world/2019/dec/26/peace-goodwill-and-mafia-murders-mark-christmas-in-italy?CMP=Share_iOSApp_Other</a:t>
            </a:r>
            <a:endParaRPr lang="en-US" sz="800" b="0" i="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Thu 26 Dec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324964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r>
              <a:rPr lang="en-US" sz="800" b="0" i="0" dirty="0">
                <a:hlinkClick r:id="rId2"/>
              </a:rPr>
              <a:t>https://www.theguardian.com/world/2020/jan/15/sicilian-police-launch-dawn-raids-in-eu-subsidies-sting?CMP=Share_iOSApp_Other</a:t>
            </a:r>
            <a:endParaRPr lang="en-US" sz="800" b="0" i="0" dirty="0"/>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Arial" panose="020B0604020202020204" pitchFamily="34" charset="0"/>
              </a:rPr>
              <a:t>Wed 15 Jan 2020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864083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r>
              <a:rPr lang="en-US" sz="800" b="0" i="0" dirty="0">
                <a:solidFill>
                  <a:schemeClr val="bg1"/>
                </a:solidFill>
                <a:hlinkClick r:id="rId2"/>
              </a:rPr>
              <a:t>https://www.theguardian.com/world/2019/jun/20/tomatoes-italy-mafia-migrant-labour-modern-slavery?CMP=Share_iOSApp_Other</a:t>
            </a:r>
            <a:endParaRPr lang="en-US" sz="800" b="0" i="0" dirty="0">
              <a:solidFill>
                <a:schemeClr val="bg1"/>
              </a:solidFill>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bg1"/>
                </a:solidFill>
                <a:effectLst/>
                <a:latin typeface="Arial" panose="020B0604020202020204" pitchFamily="34" charset="0"/>
              </a:rPr>
              <a:t>Thurs 20 June 2019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03080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7074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0952" y="6542646"/>
            <a:ext cx="4137025" cy="215444"/>
          </a:xfrm>
          <a:prstGeom prst="rect">
            <a:avLst/>
          </a:prstGeom>
          <a:noFill/>
          <a:ln w="28575">
            <a:noFill/>
            <a:miter lim="800000"/>
            <a:headEnd/>
            <a:tailEnd/>
          </a:ln>
        </p:spPr>
        <p:txBody>
          <a:bodyPr anchor="ctr">
            <a:spAutoFit/>
          </a:bodyPr>
          <a:lstStyle/>
          <a:p>
            <a:pPr fontAlgn="auto">
              <a:spcBef>
                <a:spcPts val="0"/>
              </a:spcBef>
              <a:spcAft>
                <a:spcPts val="0"/>
              </a:spcAft>
              <a:defRPr/>
            </a:pPr>
            <a:r>
              <a:rPr lang="en-US" sz="800" b="0" i="0" kern="0" dirty="0">
                <a:solidFill>
                  <a:srgbClr val="FFFFFF"/>
                </a:solidFill>
                <a:latin typeface="Arial" pitchFamily="34" charset="0"/>
                <a:cs typeface="Arial" pitchFamily="34" charset="0"/>
                <a:hlinkClick r:id="rId2"/>
              </a:rPr>
              <a:t>http://news.bbc.co.uk/2/hi/europe/7500605.stm</a:t>
            </a:r>
            <a:endParaRPr lang="en-US" sz="800" b="0" i="0" kern="0" dirty="0">
              <a:solidFill>
                <a:srgbClr val="FFFFFF"/>
              </a:solidFill>
              <a:latin typeface="Arial" pitchFamily="34" charset="0"/>
              <a:cs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762000" y="361950"/>
            <a:ext cx="7589838" cy="6115050"/>
          </a:xfrm>
          <a:prstGeom prst="rect">
            <a:avLst/>
          </a:prstGeom>
          <a:noFill/>
          <a:ln w="9525">
            <a:noFill/>
            <a:miter lim="800000"/>
            <a:headEnd/>
            <a:tailEnd/>
          </a:ln>
        </p:spPr>
      </p:pic>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3411" name="Rectangle 3"/>
          <p:cNvSpPr>
            <a:spLocks noGrp="1" noChangeArrowheads="1"/>
          </p:cNvSpPr>
          <p:nvPr>
            <p:ph type="body" idx="1"/>
          </p:nvPr>
        </p:nvSpPr>
        <p:spPr>
          <a:xfrm>
            <a:off x="914400" y="2371904"/>
            <a:ext cx="7315200" cy="3724096"/>
          </a:xfrm>
        </p:spPr>
        <p:txBody>
          <a:bodyPr/>
          <a:lstStyle/>
          <a:p>
            <a:pPr marL="0" indent="0" algn="ctr" eaLnBrk="1" hangingPunct="1">
              <a:spcBef>
                <a:spcPts val="0"/>
              </a:spcBef>
              <a:buNone/>
            </a:pPr>
            <a:r>
              <a:rPr lang="en-US" dirty="0"/>
              <a:t>Because </a:t>
            </a:r>
            <a:r>
              <a:rPr lang="en-US" sz="3600" b="1" dirty="0"/>
              <a:t>the entire community or audience</a:t>
            </a:r>
            <a:r>
              <a:rPr lang="en-US" dirty="0"/>
              <a:t> is involved in the unfolding of the drama, several issues and factors come into play that involve </a:t>
            </a:r>
            <a:r>
              <a:rPr lang="en-US" sz="3600" b="1" dirty="0"/>
              <a:t>numerous individuals</a:t>
            </a:r>
            <a:endParaRPr lang="en-US" b="1" dirty="0"/>
          </a:p>
          <a:p>
            <a:pPr marL="0" indent="0" algn="ctr" eaLnBrk="1" hangingPunct="1">
              <a:spcBef>
                <a:spcPts val="0"/>
              </a:spcBef>
              <a:buNone/>
            </a:pPr>
            <a:endParaRPr lang="en-US" sz="1600" dirty="0"/>
          </a:p>
          <a:p>
            <a:pPr marL="0" lvl="1" indent="0" algn="ctr" eaLnBrk="1" hangingPunct="1">
              <a:spcBef>
                <a:spcPts val="0"/>
              </a:spcBef>
              <a:buNone/>
            </a:pPr>
            <a:r>
              <a:rPr lang="en-US" sz="2400" dirty="0"/>
              <a:t>It is not an accident that the Italians have not specialized in one-person stage shows or dramas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2686336"/>
            <a:ext cx="7315200" cy="2554545"/>
          </a:xfrm>
        </p:spPr>
        <p:txBody>
          <a:bodyPr/>
          <a:lstStyle/>
          <a:p>
            <a:pPr marL="0" indent="0" algn="ctr" eaLnBrk="1" hangingPunct="1">
              <a:spcBef>
                <a:spcPts val="0"/>
              </a:spcBef>
              <a:buNone/>
            </a:pPr>
            <a:r>
              <a:rPr lang="en-US" sz="2400" dirty="0"/>
              <a:t>Thus, Italy, while </a:t>
            </a:r>
          </a:p>
          <a:p>
            <a:pPr marL="0" indent="0" algn="ctr" eaLnBrk="1" hangingPunct="1">
              <a:spcBef>
                <a:spcPts val="0"/>
              </a:spcBef>
              <a:buNone/>
            </a:pPr>
            <a:r>
              <a:rPr lang="en-US" sz="2800" dirty="0"/>
              <a:t>primarily stressing individualism, is</a:t>
            </a:r>
          </a:p>
          <a:p>
            <a:pPr marL="0" indent="0" algn="ctr" eaLnBrk="1" hangingPunct="1">
              <a:spcBef>
                <a:spcPts val="0"/>
              </a:spcBef>
              <a:buNone/>
            </a:pPr>
            <a:r>
              <a:rPr lang="en-US" sz="3600" b="1" dirty="0"/>
              <a:t>oriented toward </a:t>
            </a:r>
          </a:p>
          <a:p>
            <a:pPr marL="0" indent="0" algn="ctr" eaLnBrk="1" hangingPunct="1">
              <a:spcBef>
                <a:spcPts val="0"/>
              </a:spcBef>
              <a:buNone/>
            </a:pPr>
            <a:r>
              <a:rPr lang="en-US" sz="3600" b="1" dirty="0"/>
              <a:t>specific aspects </a:t>
            </a:r>
          </a:p>
          <a:p>
            <a:pPr marL="0" indent="0" algn="ctr" eaLnBrk="1" hangingPunct="1">
              <a:spcBef>
                <a:spcPts val="0"/>
              </a:spcBef>
              <a:buNone/>
            </a:pPr>
            <a:r>
              <a:rPr lang="en-US" sz="3600" b="1" dirty="0"/>
              <a:t>of </a:t>
            </a:r>
            <a:r>
              <a:rPr lang="en-US" sz="3600" b="1" dirty="0" err="1"/>
              <a:t>groupism</a:t>
            </a:r>
            <a:r>
              <a:rPr lang="en-US" sz="3600" b="1" dirty="0"/>
              <a:t> or collectivism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1462785935"/>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t>The importance of both the chorus and the soloists, </a:t>
            </a:r>
          </a:p>
          <a:p>
            <a:pPr eaLnBrk="1" hangingPunct="1"/>
            <a:r>
              <a:rPr lang="en-US" sz="2800" i="0" dirty="0"/>
              <a:t>which reflects the unity of Italian culture (chorus) </a:t>
            </a:r>
          </a:p>
          <a:p>
            <a:pPr eaLnBrk="1" hangingPunct="1"/>
            <a:r>
              <a:rPr lang="en-US" sz="2800" i="0" dirty="0"/>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6483" name="Rectangle 3"/>
          <p:cNvSpPr>
            <a:spLocks noGrp="1" noChangeArrowheads="1"/>
          </p:cNvSpPr>
          <p:nvPr>
            <p:ph type="body" idx="1"/>
          </p:nvPr>
        </p:nvSpPr>
        <p:spPr>
          <a:xfrm>
            <a:off x="914400" y="2098235"/>
            <a:ext cx="7315200" cy="4191917"/>
          </a:xfrm>
        </p:spPr>
        <p:txBody>
          <a:bodyPr/>
          <a:lstStyle/>
          <a:p>
            <a:pPr marL="0" indent="0" algn="ctr" eaLnBrk="1" hangingPunct="1">
              <a:lnSpc>
                <a:spcPct val="90000"/>
              </a:lnSpc>
              <a:spcBef>
                <a:spcPts val="0"/>
              </a:spcBef>
              <a:buNone/>
            </a:pPr>
            <a:r>
              <a:rPr lang="en-US" dirty="0"/>
              <a:t>When Italians created the opera around 1600, </a:t>
            </a:r>
            <a:r>
              <a:rPr lang="en-US" sz="3600" b="1" dirty="0"/>
              <a:t>there were no soloists</a:t>
            </a:r>
            <a:endParaRPr lang="en-US" b="1" dirty="0"/>
          </a:p>
          <a:p>
            <a:pPr eaLnBrk="1" hangingPunct="1">
              <a:lnSpc>
                <a:spcPct val="90000"/>
              </a:lnSpc>
              <a:spcBef>
                <a:spcPts val="0"/>
              </a:spcBef>
            </a:pPr>
            <a:endParaRPr lang="en-US" sz="1600" dirty="0"/>
          </a:p>
          <a:p>
            <a:pPr lvl="1" eaLnBrk="1" hangingPunct="1">
              <a:lnSpc>
                <a:spcPct val="90000"/>
              </a:lnSpc>
              <a:spcBef>
                <a:spcPts val="0"/>
              </a:spcBef>
            </a:pPr>
            <a:r>
              <a:rPr lang="en-US" dirty="0"/>
              <a:t>The first great Italian composer, Claudio Monteverdi, basically used different parts of the chorus to express the ideas and emotions</a:t>
            </a:r>
          </a:p>
          <a:p>
            <a:pPr lvl="1" eaLnBrk="1" hangingPunct="1">
              <a:lnSpc>
                <a:spcPct val="90000"/>
              </a:lnSpc>
              <a:spcBef>
                <a:spcPts val="0"/>
              </a:spcBef>
            </a:pPr>
            <a:endParaRPr lang="en-US" sz="1600" dirty="0"/>
          </a:p>
          <a:p>
            <a:pPr lvl="1" eaLnBrk="1" hangingPunct="1">
              <a:lnSpc>
                <a:spcPct val="90000"/>
              </a:lnSpc>
              <a:spcBef>
                <a:spcPts val="0"/>
              </a:spcBef>
            </a:pPr>
            <a:r>
              <a:rPr lang="en-US" dirty="0"/>
              <a:t>However, singers vied with one another for the spotlight and gradually soloists became prominent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6000" i="0" dirty="0"/>
              <a:t>Home </a:t>
            </a:r>
            <a:r>
              <a:rPr lang="en-US" sz="6000" i="0" dirty="0" err="1"/>
              <a:t>Townism</a:t>
            </a:r>
            <a:endParaRPr lang="en-US" sz="60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9675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immigrant/emigrant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40617782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3763962355"/>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a:t>
            </a:r>
            <a:r>
              <a:rPr kumimoji="0" lang="en-US" sz="4000" b="1" i="0" u="none" strike="noStrike" kern="1200" cap="none" spc="0" normalizeH="0" noProof="0" dirty="0">
                <a:ln>
                  <a:noFill/>
                </a:ln>
                <a:solidFill>
                  <a:srgbClr val="FF0000"/>
                </a:solidFill>
                <a:effectLst/>
                <a:uLnTx/>
                <a:uFillTx/>
                <a:latin typeface="Arial" charset="0"/>
                <a:ea typeface="+mn-ea"/>
                <a:cs typeface="+mn-cs"/>
              </a:rPr>
              <a:t> of course, </a:t>
            </a:r>
            <a:r>
              <a:rPr kumimoji="0" lang="en-US" sz="4000" b="1" u="none" strike="noStrike" kern="1200" cap="none" spc="0" normalizeH="0" noProof="0" dirty="0">
                <a:ln>
                  <a:noFill/>
                </a:ln>
                <a:solidFill>
                  <a:srgbClr val="FF0000"/>
                </a:solidFill>
                <a:effectLst/>
                <a:uLnTx/>
                <a:uFillTx/>
                <a:latin typeface="Arial" charset="0"/>
                <a:ea typeface="+mn-ea"/>
                <a:cs typeface="+mn-cs"/>
              </a:rPr>
              <a:t>huge</a:t>
            </a:r>
            <a:r>
              <a:rPr kumimoji="0" lang="en-US" sz="4000" b="1" i="0" u="none" strike="noStrike" kern="1200" cap="none" spc="0" normalizeH="0" noProof="0" dirty="0">
                <a:ln>
                  <a:noFill/>
                </a:ln>
                <a:solidFill>
                  <a:srgbClr val="FF0000"/>
                </a:solidFill>
                <a:effectLst/>
                <a:uLnTx/>
                <a:uFillTx/>
                <a:latin typeface="Arial" charset="0"/>
                <a:ea typeface="+mn-ea"/>
                <a:cs typeface="+mn-cs"/>
              </a:rPr>
              <a:t> public sector debt and deficit </a:t>
            </a:r>
            <a:r>
              <a:rPr lang="en-US" sz="4000" i="0" dirty="0">
                <a:solidFill>
                  <a:srgbClr val="FF0000"/>
                </a:solidFill>
                <a:latin typeface="Arial" charset="0"/>
              </a:rPr>
              <a:t>budgets </a:t>
            </a:r>
            <a:r>
              <a:rPr kumimoji="0" lang="en-US" sz="4000" b="1" i="0" u="none" strike="noStrike" kern="1200" cap="none" spc="0" normalizeH="0" noProof="0" dirty="0">
                <a:ln>
                  <a:noFill/>
                </a:ln>
                <a:solidFill>
                  <a:srgbClr val="FF0000"/>
                </a:solidFill>
                <a:effectLst/>
                <a:uLnTx/>
                <a:uFillTx/>
                <a:latin typeface="Arial" charset="0"/>
                <a:ea typeface="+mn-ea"/>
                <a:cs typeface="+mn-cs"/>
              </a:rPr>
              <a:t>complicates almost everything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825469579"/>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3600" i="0" dirty="0"/>
              <a:t>public debt</a:t>
            </a:r>
            <a:endParaRPr lang="en-US" sz="36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2EF175C4-CB16-A08F-23C1-C1B0581EC3BA}"/>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131.8% of GDP </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https://www.cia.gov/the-world-factbook/countries/italy/#introduction</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876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2F9BDDC0-7BCF-3842-FD22-F8C58BF5AF28}"/>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$49,060 per capita</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https://en.wikipedia.org/wiki/List_of_countries_by_government_debt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686037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r>
              <a:rPr lang="en-US" sz="800" i="0" dirty="0">
                <a:solidFill>
                  <a:srgbClr val="FFFFFF"/>
                </a:solidFill>
                <a:hlinkClick r:id="rId3"/>
              </a:rPr>
              <a:t>https://en.wikipedia.org/wiki/PIGS_%28economics%29</a:t>
            </a:r>
            <a:endParaRPr lang="en-US" sz="800" i="0" dirty="0">
              <a:solidFill>
                <a:srgbClr val="FFFFFF"/>
              </a:solidFill>
            </a:endParaRPr>
          </a:p>
        </p:txBody>
      </p:sp>
      <p:pic>
        <p:nvPicPr>
          <p:cNvPr id="6146" name="Picture 2" descr="File:Piiggs balance sheet 20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03"/>
            <a:ext cx="8229600" cy="6028183"/>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r>
              <a:rPr lang="en-US" sz="800" i="0" dirty="0">
                <a:solidFill>
                  <a:srgbClr val="000000"/>
                </a:solidFill>
              </a:rPr>
              <a:t>Author: </a:t>
            </a:r>
            <a:r>
              <a:rPr lang="en-US" sz="800" i="0" dirty="0" err="1">
                <a:solidFill>
                  <a:srgbClr val="000000"/>
                </a:solidFill>
              </a:rPr>
              <a:t>Rannpháirtí</a:t>
            </a:r>
            <a:r>
              <a:rPr lang="en-US" sz="800" i="0" dirty="0">
                <a:solidFill>
                  <a:srgbClr val="000000"/>
                </a:solidFill>
              </a:rPr>
              <a:t> </a:t>
            </a:r>
            <a:r>
              <a:rPr lang="en-US" sz="800" i="0" dirty="0" err="1">
                <a:solidFill>
                  <a:srgbClr val="000000"/>
                </a:solidFill>
              </a:rPr>
              <a:t>anaithnid</a:t>
            </a:r>
            <a:endParaRPr lang="en-US" sz="800" i="0" dirty="0">
              <a:solidFill>
                <a:srgbClr val="000000"/>
              </a:solidFill>
            </a:endParaRPr>
          </a:p>
        </p:txBody>
      </p:sp>
      <p:sp>
        <p:nvSpPr>
          <p:cNvPr id="6" name="Rectangle 5"/>
          <p:cNvSpPr/>
          <p:nvPr/>
        </p:nvSpPr>
        <p:spPr>
          <a:xfrm>
            <a:off x="576942" y="1567542"/>
            <a:ext cx="7957458" cy="50052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641355" y="5962365"/>
            <a:ext cx="2353045" cy="554549"/>
          </a:xfrm>
          <a:custGeom>
            <a:avLst/>
            <a:gdLst>
              <a:gd name="connsiteX0" fmla="*/ 611331 w 2353045"/>
              <a:gd name="connsiteY0" fmla="*/ 511006 h 554549"/>
              <a:gd name="connsiteX1" fmla="*/ 1235445 w 2353045"/>
              <a:gd name="connsiteY1" fmla="*/ 525521 h 554549"/>
              <a:gd name="connsiteX2" fmla="*/ 1351559 w 2353045"/>
              <a:gd name="connsiteY2" fmla="*/ 554549 h 554549"/>
              <a:gd name="connsiteX3" fmla="*/ 1627331 w 2353045"/>
              <a:gd name="connsiteY3" fmla="*/ 540035 h 554549"/>
              <a:gd name="connsiteX4" fmla="*/ 1743445 w 2353045"/>
              <a:gd name="connsiteY4" fmla="*/ 525521 h 554549"/>
              <a:gd name="connsiteX5" fmla="*/ 1990188 w 2353045"/>
              <a:gd name="connsiteY5" fmla="*/ 511006 h 554549"/>
              <a:gd name="connsiteX6" fmla="*/ 2178874 w 2353045"/>
              <a:gd name="connsiteY6" fmla="*/ 496492 h 554549"/>
              <a:gd name="connsiteX7" fmla="*/ 2251445 w 2353045"/>
              <a:gd name="connsiteY7" fmla="*/ 438435 h 554549"/>
              <a:gd name="connsiteX8" fmla="*/ 2338531 w 2353045"/>
              <a:gd name="connsiteY8" fmla="*/ 351349 h 554549"/>
              <a:gd name="connsiteX9" fmla="*/ 2353045 w 2353045"/>
              <a:gd name="connsiteY9" fmla="*/ 307806 h 554549"/>
              <a:gd name="connsiteX10" fmla="*/ 2338531 w 2353045"/>
              <a:gd name="connsiteY10" fmla="*/ 162664 h 554549"/>
              <a:gd name="connsiteX11" fmla="*/ 2265959 w 2353045"/>
              <a:gd name="connsiteY11" fmla="*/ 90092 h 554549"/>
              <a:gd name="connsiteX12" fmla="*/ 2120816 w 2353045"/>
              <a:gd name="connsiteY12" fmla="*/ 32035 h 554549"/>
              <a:gd name="connsiteX13" fmla="*/ 2077274 w 2353045"/>
              <a:gd name="connsiteY13" fmla="*/ 17521 h 554549"/>
              <a:gd name="connsiteX14" fmla="*/ 1961159 w 2353045"/>
              <a:gd name="connsiteY14" fmla="*/ 3006 h 554549"/>
              <a:gd name="connsiteX15" fmla="*/ 1308016 w 2353045"/>
              <a:gd name="connsiteY15" fmla="*/ 17521 h 554549"/>
              <a:gd name="connsiteX16" fmla="*/ 204931 w 2353045"/>
              <a:gd name="connsiteY16" fmla="*/ 17521 h 554549"/>
              <a:gd name="connsiteX17" fmla="*/ 117845 w 2353045"/>
              <a:gd name="connsiteY17" fmla="*/ 46549 h 554549"/>
              <a:gd name="connsiteX18" fmla="*/ 30759 w 2353045"/>
              <a:gd name="connsiteY18" fmla="*/ 90092 h 554549"/>
              <a:gd name="connsiteX19" fmla="*/ 1731 w 2353045"/>
              <a:gd name="connsiteY19" fmla="*/ 177178 h 554549"/>
              <a:gd name="connsiteX20" fmla="*/ 59788 w 2353045"/>
              <a:gd name="connsiteY20" fmla="*/ 423921 h 554549"/>
              <a:gd name="connsiteX21" fmla="*/ 103331 w 2353045"/>
              <a:gd name="connsiteY21" fmla="*/ 438435 h 554549"/>
              <a:gd name="connsiteX22" fmla="*/ 146874 w 2353045"/>
              <a:gd name="connsiteY22" fmla="*/ 467464 h 554549"/>
              <a:gd name="connsiteX23" fmla="*/ 422645 w 2353045"/>
              <a:gd name="connsiteY23" fmla="*/ 511006 h 554549"/>
              <a:gd name="connsiteX24" fmla="*/ 683902 w 2353045"/>
              <a:gd name="connsiteY24" fmla="*/ 511006 h 55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53045" h="554549">
                <a:moveTo>
                  <a:pt x="611331" y="511006"/>
                </a:moveTo>
                <a:cubicBezTo>
                  <a:pt x="819369" y="515844"/>
                  <a:pt x="1027710" y="513301"/>
                  <a:pt x="1235445" y="525521"/>
                </a:cubicBezTo>
                <a:cubicBezTo>
                  <a:pt x="1275272" y="527864"/>
                  <a:pt x="1351559" y="554549"/>
                  <a:pt x="1351559" y="554549"/>
                </a:cubicBezTo>
                <a:cubicBezTo>
                  <a:pt x="1443483" y="549711"/>
                  <a:pt x="1535531" y="546835"/>
                  <a:pt x="1627331" y="540035"/>
                </a:cubicBezTo>
                <a:cubicBezTo>
                  <a:pt x="1666230" y="537154"/>
                  <a:pt x="1704563" y="528632"/>
                  <a:pt x="1743445" y="525521"/>
                </a:cubicBezTo>
                <a:cubicBezTo>
                  <a:pt x="1825572" y="518951"/>
                  <a:pt x="1907981" y="516487"/>
                  <a:pt x="1990188" y="511006"/>
                </a:cubicBezTo>
                <a:cubicBezTo>
                  <a:pt x="2053129" y="506810"/>
                  <a:pt x="2115979" y="501330"/>
                  <a:pt x="2178874" y="496492"/>
                </a:cubicBezTo>
                <a:cubicBezTo>
                  <a:pt x="2254550" y="471267"/>
                  <a:pt x="2196160" y="500631"/>
                  <a:pt x="2251445" y="438435"/>
                </a:cubicBezTo>
                <a:cubicBezTo>
                  <a:pt x="2278719" y="407752"/>
                  <a:pt x="2338531" y="351349"/>
                  <a:pt x="2338531" y="351349"/>
                </a:cubicBezTo>
                <a:cubicBezTo>
                  <a:pt x="2343369" y="336835"/>
                  <a:pt x="2353045" y="323105"/>
                  <a:pt x="2353045" y="307806"/>
                </a:cubicBezTo>
                <a:cubicBezTo>
                  <a:pt x="2353045" y="259184"/>
                  <a:pt x="2349464" y="210041"/>
                  <a:pt x="2338531" y="162664"/>
                </a:cubicBezTo>
                <a:cubicBezTo>
                  <a:pt x="2330447" y="127634"/>
                  <a:pt x="2293395" y="105770"/>
                  <a:pt x="2265959" y="90092"/>
                </a:cubicBezTo>
                <a:cubicBezTo>
                  <a:pt x="2206164" y="55924"/>
                  <a:pt x="2192180" y="55823"/>
                  <a:pt x="2120816" y="32035"/>
                </a:cubicBezTo>
                <a:cubicBezTo>
                  <a:pt x="2106302" y="27197"/>
                  <a:pt x="2092455" y="19419"/>
                  <a:pt x="2077274" y="17521"/>
                </a:cubicBezTo>
                <a:lnTo>
                  <a:pt x="1961159" y="3006"/>
                </a:lnTo>
                <a:cubicBezTo>
                  <a:pt x="1743445" y="7844"/>
                  <a:pt x="1525784" y="17521"/>
                  <a:pt x="1308016" y="17521"/>
                </a:cubicBezTo>
                <a:cubicBezTo>
                  <a:pt x="121702" y="17521"/>
                  <a:pt x="756834" y="-21903"/>
                  <a:pt x="204931" y="17521"/>
                </a:cubicBezTo>
                <a:cubicBezTo>
                  <a:pt x="175902" y="27197"/>
                  <a:pt x="143305" y="29576"/>
                  <a:pt x="117845" y="46549"/>
                </a:cubicBezTo>
                <a:cubicBezTo>
                  <a:pt x="61572" y="84065"/>
                  <a:pt x="90851" y="70062"/>
                  <a:pt x="30759" y="90092"/>
                </a:cubicBezTo>
                <a:cubicBezTo>
                  <a:pt x="21083" y="119121"/>
                  <a:pt x="-449" y="146657"/>
                  <a:pt x="1731" y="177178"/>
                </a:cubicBezTo>
                <a:cubicBezTo>
                  <a:pt x="10135" y="294836"/>
                  <a:pt x="-29483" y="364408"/>
                  <a:pt x="59788" y="423921"/>
                </a:cubicBezTo>
                <a:cubicBezTo>
                  <a:pt x="72518" y="432408"/>
                  <a:pt x="88817" y="433597"/>
                  <a:pt x="103331" y="438435"/>
                </a:cubicBezTo>
                <a:cubicBezTo>
                  <a:pt x="117845" y="448111"/>
                  <a:pt x="130933" y="460379"/>
                  <a:pt x="146874" y="467464"/>
                </a:cubicBezTo>
                <a:cubicBezTo>
                  <a:pt x="242674" y="510042"/>
                  <a:pt x="308858" y="507336"/>
                  <a:pt x="422645" y="511006"/>
                </a:cubicBezTo>
                <a:cubicBezTo>
                  <a:pt x="509685" y="513814"/>
                  <a:pt x="596816" y="511006"/>
                  <a:pt x="683902" y="51100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063070"/>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2819400" y="6551842"/>
            <a:ext cx="3419526" cy="215444"/>
          </a:xfrm>
          <a:prstGeom prst="rect">
            <a:avLst/>
          </a:prstGeom>
          <a:noFill/>
          <a:ln w="9525">
            <a:noFill/>
            <a:miter lim="800000"/>
            <a:headEnd/>
            <a:tailEnd/>
          </a:ln>
        </p:spPr>
        <p:txBody>
          <a:bodyPr wrap="none">
            <a:spAutoFit/>
          </a:bodyPr>
          <a:lstStyle/>
          <a:p>
            <a:r>
              <a:rPr lang="en-US" sz="800" b="0" i="0" dirty="0">
                <a:hlinkClick r:id="rId2"/>
              </a:rPr>
              <a:t>http://en.wikipedia.org/wiki/List_of_countries_by_public_debt</a:t>
            </a:r>
            <a:endParaRPr lang="en-US" sz="800" b="0" i="0" dirty="0"/>
          </a:p>
        </p:txBody>
      </p:sp>
      <p:pic>
        <p:nvPicPr>
          <p:cNvPr id="1026"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7" name="Rectangle 6"/>
          <p:cNvSpPr/>
          <p:nvPr/>
        </p:nvSpPr>
        <p:spPr>
          <a:xfrm>
            <a:off x="4904096" y="1600200"/>
            <a:ext cx="904415"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Italy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4901957" y="241332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Hungary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4908028" y="5437496"/>
            <a:ext cx="2483372"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United States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p:nvPr/>
        </p:nvSpPr>
        <p:spPr>
          <a:xfrm>
            <a:off x="4881187" y="1112236"/>
            <a:ext cx="1941557"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Zimbabwe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44736ED-8EFF-57D7-3C95-13E0D6579B62}"/>
              </a:ext>
            </a:extLst>
          </p:cNvPr>
          <p:cNvPicPr>
            <a:picLocks noChangeAspect="1"/>
          </p:cNvPicPr>
          <p:nvPr/>
        </p:nvPicPr>
        <p:blipFill>
          <a:blip r:embed="rId2"/>
          <a:stretch>
            <a:fillRect/>
          </a:stretch>
        </p:blipFill>
        <p:spPr>
          <a:xfrm>
            <a:off x="491924" y="165100"/>
            <a:ext cx="8160152" cy="6705600"/>
          </a:xfrm>
          <a:prstGeom prst="rect">
            <a:avLst/>
          </a:prstGeom>
        </p:spPr>
      </p:pic>
      <p:pic>
        <p:nvPicPr>
          <p:cNvPr id="15" name="Picture 14">
            <a:extLst>
              <a:ext uri="{FF2B5EF4-FFF2-40B4-BE49-F238E27FC236}">
                <a16:creationId xmlns:a16="http://schemas.microsoft.com/office/drawing/2014/main" id="{C6EE96E5-920B-6ADF-1D46-780BE19DE0E9}"/>
              </a:ext>
            </a:extLst>
          </p:cNvPr>
          <p:cNvPicPr>
            <a:picLocks noChangeAspect="1"/>
          </p:cNvPicPr>
          <p:nvPr/>
        </p:nvPicPr>
        <p:blipFill>
          <a:blip r:embed="rId3"/>
          <a:stretch>
            <a:fillRect/>
          </a:stretch>
        </p:blipFill>
        <p:spPr>
          <a:xfrm>
            <a:off x="441124" y="4876800"/>
            <a:ext cx="8309176" cy="1756378"/>
          </a:xfrm>
          <a:prstGeom prst="rect">
            <a:avLst/>
          </a:prstGeom>
          <a:ln w="57150">
            <a:solidFill>
              <a:srgbClr val="C00000"/>
            </a:solidFill>
          </a:ln>
        </p:spPr>
      </p:pic>
      <p:sp>
        <p:nvSpPr>
          <p:cNvPr id="19" name="Left Arrow 5">
            <a:extLst>
              <a:ext uri="{FF2B5EF4-FFF2-40B4-BE49-F238E27FC236}">
                <a16:creationId xmlns:a16="http://schemas.microsoft.com/office/drawing/2014/main" id="{A025197E-D841-8C77-211E-854F7D719616}"/>
              </a:ext>
            </a:extLst>
          </p:cNvPr>
          <p:cNvSpPr/>
          <p:nvPr/>
        </p:nvSpPr>
        <p:spPr bwMode="auto">
          <a:xfrm rot="10800000">
            <a:off x="2522682" y="4470400"/>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eft Arrow 5">
            <a:extLst>
              <a:ext uri="{FF2B5EF4-FFF2-40B4-BE49-F238E27FC236}">
                <a16:creationId xmlns:a16="http://schemas.microsoft.com/office/drawing/2014/main" id="{59422E04-A041-20B3-0F01-0C4E4828FC1C}"/>
              </a:ext>
            </a:extLst>
          </p:cNvPr>
          <p:cNvSpPr/>
          <p:nvPr/>
        </p:nvSpPr>
        <p:spPr bwMode="auto">
          <a:xfrm rot="10800000">
            <a:off x="2484582" y="32765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Left Arrow 5">
            <a:extLst>
              <a:ext uri="{FF2B5EF4-FFF2-40B4-BE49-F238E27FC236}">
                <a16:creationId xmlns:a16="http://schemas.microsoft.com/office/drawing/2014/main" id="{389BE3F4-0657-8CCA-ED35-67F57FB8FF1A}"/>
              </a:ext>
            </a:extLst>
          </p:cNvPr>
          <p:cNvSpPr/>
          <p:nvPr/>
        </p:nvSpPr>
        <p:spPr bwMode="auto">
          <a:xfrm rot="10800000">
            <a:off x="2514601" y="49656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966150-9A48-8151-1344-974134A7C628}"/>
                  </a:ext>
                </a:extLst>
              </p14:cNvPr>
              <p14:cNvContentPartPr/>
              <p14:nvPr/>
            </p14:nvContentPartPr>
            <p14:xfrm>
              <a:off x="711500" y="3416300"/>
              <a:ext cx="963360" cy="14040"/>
            </p14:xfrm>
          </p:contentPart>
        </mc:Choice>
        <mc:Fallback xmlns="">
          <p:pic>
            <p:nvPicPr>
              <p:cNvPr id="22" name="Ink 21">
                <a:extLst>
                  <a:ext uri="{FF2B5EF4-FFF2-40B4-BE49-F238E27FC236}">
                    <a16:creationId xmlns:a16="http://schemas.microsoft.com/office/drawing/2014/main" id="{D5966150-9A48-8151-1344-974134A7C628}"/>
                  </a:ext>
                </a:extLst>
              </p:cNvPr>
              <p:cNvPicPr/>
              <p:nvPr/>
            </p:nvPicPr>
            <p:blipFill>
              <a:blip r:embed="rId5"/>
              <a:stretch>
                <a:fillRect/>
              </a:stretch>
            </p:blipFill>
            <p:spPr>
              <a:xfrm>
                <a:off x="657500" y="3308300"/>
                <a:ext cx="1071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28A9787-9931-BC9C-8FC1-AD63C63ECF04}"/>
                  </a:ext>
                </a:extLst>
              </p14:cNvPr>
              <p14:cNvContentPartPr/>
              <p14:nvPr/>
            </p14:nvContentPartPr>
            <p14:xfrm>
              <a:off x="813020" y="4533020"/>
              <a:ext cx="1586880" cy="77400"/>
            </p14:xfrm>
          </p:contentPart>
        </mc:Choice>
        <mc:Fallback xmlns="">
          <p:pic>
            <p:nvPicPr>
              <p:cNvPr id="23" name="Ink 22">
                <a:extLst>
                  <a:ext uri="{FF2B5EF4-FFF2-40B4-BE49-F238E27FC236}">
                    <a16:creationId xmlns:a16="http://schemas.microsoft.com/office/drawing/2014/main" id="{B28A9787-9931-BC9C-8FC1-AD63C63ECF04}"/>
                  </a:ext>
                </a:extLst>
              </p:cNvPr>
              <p:cNvPicPr/>
              <p:nvPr/>
            </p:nvPicPr>
            <p:blipFill>
              <a:blip r:embed="rId7"/>
              <a:stretch>
                <a:fillRect/>
              </a:stretch>
            </p:blipFill>
            <p:spPr>
              <a:xfrm>
                <a:off x="759020" y="4425380"/>
                <a:ext cx="1694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C19F2A55-8425-7A9B-4C45-C6F9C7D179E3}"/>
                  </a:ext>
                </a:extLst>
              </p14:cNvPr>
              <p14:cNvContentPartPr/>
              <p14:nvPr/>
            </p14:nvContentPartPr>
            <p14:xfrm>
              <a:off x="787100" y="5066540"/>
              <a:ext cx="1497960" cy="51480"/>
            </p14:xfrm>
          </p:contentPart>
        </mc:Choice>
        <mc:Fallback xmlns="">
          <p:pic>
            <p:nvPicPr>
              <p:cNvPr id="24" name="Ink 23">
                <a:extLst>
                  <a:ext uri="{FF2B5EF4-FFF2-40B4-BE49-F238E27FC236}">
                    <a16:creationId xmlns:a16="http://schemas.microsoft.com/office/drawing/2014/main" id="{C19F2A55-8425-7A9B-4C45-C6F9C7D179E3}"/>
                  </a:ext>
                </a:extLst>
              </p:cNvPr>
              <p:cNvPicPr/>
              <p:nvPr/>
            </p:nvPicPr>
            <p:blipFill>
              <a:blip r:embed="rId9"/>
              <a:stretch>
                <a:fillRect/>
              </a:stretch>
            </p:blipFill>
            <p:spPr>
              <a:xfrm>
                <a:off x="733100" y="4958540"/>
                <a:ext cx="160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0D1CB6B-80E7-F11E-E50F-9D375EA4D593}"/>
                  </a:ext>
                </a:extLst>
              </p14:cNvPr>
              <p14:cNvContentPartPr/>
              <p14:nvPr/>
            </p14:nvContentPartPr>
            <p14:xfrm>
              <a:off x="4533980" y="3314060"/>
              <a:ext cx="583200" cy="38880"/>
            </p14:xfrm>
          </p:contentPart>
        </mc:Choice>
        <mc:Fallback xmlns="">
          <p:pic>
            <p:nvPicPr>
              <p:cNvPr id="25" name="Ink 24">
                <a:extLst>
                  <a:ext uri="{FF2B5EF4-FFF2-40B4-BE49-F238E27FC236}">
                    <a16:creationId xmlns:a16="http://schemas.microsoft.com/office/drawing/2014/main" id="{10D1CB6B-80E7-F11E-E50F-9D375EA4D593}"/>
                  </a:ext>
                </a:extLst>
              </p:cNvPr>
              <p:cNvPicPr/>
              <p:nvPr/>
            </p:nvPicPr>
            <p:blipFill>
              <a:blip r:embed="rId11"/>
              <a:stretch>
                <a:fillRect/>
              </a:stretch>
            </p:blipFill>
            <p:spPr>
              <a:xfrm>
                <a:off x="4479980" y="3206420"/>
                <a:ext cx="690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A2D0C64A-FDAD-51E1-E193-C75301332DC9}"/>
                  </a:ext>
                </a:extLst>
              </p14:cNvPr>
              <p14:cNvContentPartPr/>
              <p14:nvPr/>
            </p14:nvContentPartPr>
            <p14:xfrm>
              <a:off x="4508060" y="4553900"/>
              <a:ext cx="670680" cy="56520"/>
            </p14:xfrm>
          </p:contentPart>
        </mc:Choice>
        <mc:Fallback xmlns="">
          <p:pic>
            <p:nvPicPr>
              <p:cNvPr id="26" name="Ink 25">
                <a:extLst>
                  <a:ext uri="{FF2B5EF4-FFF2-40B4-BE49-F238E27FC236}">
                    <a16:creationId xmlns:a16="http://schemas.microsoft.com/office/drawing/2014/main" id="{A2D0C64A-FDAD-51E1-E193-C75301332DC9}"/>
                  </a:ext>
                </a:extLst>
              </p:cNvPr>
              <p:cNvPicPr/>
              <p:nvPr/>
            </p:nvPicPr>
            <p:blipFill>
              <a:blip r:embed="rId13"/>
              <a:stretch>
                <a:fillRect/>
              </a:stretch>
            </p:blipFill>
            <p:spPr>
              <a:xfrm>
                <a:off x="4454060" y="4446260"/>
                <a:ext cx="778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9BC0A9CF-1098-470A-E0BF-C667F5543821}"/>
                  </a:ext>
                </a:extLst>
              </p14:cNvPr>
              <p14:cNvContentPartPr/>
              <p14:nvPr/>
            </p14:nvContentPartPr>
            <p14:xfrm>
              <a:off x="4444700" y="5080220"/>
              <a:ext cx="440640" cy="360"/>
            </p14:xfrm>
          </p:contentPart>
        </mc:Choice>
        <mc:Fallback xmlns="">
          <p:pic>
            <p:nvPicPr>
              <p:cNvPr id="27" name="Ink 26">
                <a:extLst>
                  <a:ext uri="{FF2B5EF4-FFF2-40B4-BE49-F238E27FC236}">
                    <a16:creationId xmlns:a16="http://schemas.microsoft.com/office/drawing/2014/main" id="{9BC0A9CF-1098-470A-E0BF-C667F5543821}"/>
                  </a:ext>
                </a:extLst>
              </p:cNvPr>
              <p:cNvPicPr/>
              <p:nvPr/>
            </p:nvPicPr>
            <p:blipFill>
              <a:blip r:embed="rId15"/>
              <a:stretch>
                <a:fillRect/>
              </a:stretch>
            </p:blipFill>
            <p:spPr>
              <a:xfrm>
                <a:off x="4390700" y="4972220"/>
                <a:ext cx="548280" cy="216000"/>
              </a:xfrm>
              <a:prstGeom prst="rect">
                <a:avLst/>
              </a:prstGeom>
            </p:spPr>
          </p:pic>
        </mc:Fallback>
      </mc:AlternateContent>
      <p:sp>
        <p:nvSpPr>
          <p:cNvPr id="29" name="TextBox 28">
            <a:extLst>
              <a:ext uri="{FF2B5EF4-FFF2-40B4-BE49-F238E27FC236}">
                <a16:creationId xmlns:a16="http://schemas.microsoft.com/office/drawing/2014/main" id="{E036370B-464F-C9CB-5326-53EC69F112D3}"/>
              </a:ext>
            </a:extLst>
          </p:cNvPr>
          <p:cNvSpPr txBox="1"/>
          <p:nvPr/>
        </p:nvSpPr>
        <p:spPr>
          <a:xfrm>
            <a:off x="2286000" y="6362700"/>
            <a:ext cx="4572000" cy="230832"/>
          </a:xfrm>
          <a:prstGeom prst="rect">
            <a:avLst/>
          </a:prstGeom>
          <a:noFill/>
        </p:spPr>
        <p:txBody>
          <a:bodyPr wrap="square">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16">
                  <a:extLst>
                    <a:ext uri="{A12FA001-AC4F-418D-AE19-62706E023703}">
                      <ahyp:hlinkClr xmlns:ahyp="http://schemas.microsoft.com/office/drawing/2018/hyperlinkcolor" val="tx"/>
                    </a:ext>
                  </a:extLst>
                </a:hlinkClick>
              </a:rPr>
              <a:t>https://en.wikipedia.org/wiki/List_of_countries_by_government_debt</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0538-487A-431F-A067-360D91D6434A}"/>
              </a:ext>
            </a:extLst>
          </p:cNvPr>
          <p:cNvPicPr>
            <a:picLocks noChangeAspect="1"/>
          </p:cNvPicPr>
          <p:nvPr/>
        </p:nvPicPr>
        <p:blipFill>
          <a:blip r:embed="rId2"/>
          <a:stretch>
            <a:fillRect/>
          </a:stretch>
        </p:blipFill>
        <p:spPr>
          <a:xfrm>
            <a:off x="457200" y="1148715"/>
            <a:ext cx="8229600" cy="5023485"/>
          </a:xfrm>
          <a:prstGeom prst="rect">
            <a:avLst/>
          </a:prstGeom>
        </p:spPr>
      </p:pic>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2022/2023 Alfa Romeo Stelvio Quadrifoglio</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3"/>
              </a:rPr>
              <a:t>Source</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27436011"/>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590800"/>
            <a:ext cx="7315200" cy="2185214"/>
          </a:xfrm>
        </p:spPr>
        <p:txBody>
          <a:bodyPr/>
          <a:lstStyle/>
          <a:p>
            <a:pPr marL="0" indent="0" algn="ctr" eaLnBrk="1" hangingPunct="1">
              <a:spcBef>
                <a:spcPts val="0"/>
              </a:spcBef>
              <a:buNone/>
            </a:pPr>
            <a:r>
              <a:rPr lang="en-US" sz="2800" dirty="0"/>
              <a:t>Some governments </a:t>
            </a:r>
          </a:p>
          <a:p>
            <a:pPr marL="0" indent="0" algn="ctr" eaLnBrk="1" hangingPunct="1">
              <a:spcBef>
                <a:spcPts val="0"/>
              </a:spcBef>
              <a:buNone/>
            </a:pPr>
            <a:r>
              <a:rPr lang="en-US" sz="2800" dirty="0"/>
              <a:t>in villages and even large towns </a:t>
            </a:r>
          </a:p>
          <a:p>
            <a:pPr marL="0" indent="0" algn="ctr" eaLnBrk="1" hangingPunct="1">
              <a:spcBef>
                <a:spcPts val="0"/>
              </a:spcBef>
              <a:buNone/>
            </a:pPr>
            <a:r>
              <a:rPr lang="en-US" sz="4000" b="1" dirty="0"/>
              <a:t>do not have the money to manage critical services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793604" name="Oval 4"/>
          <p:cNvSpPr>
            <a:spLocks noChangeArrowheads="1"/>
          </p:cNvSpPr>
          <p:nvPr/>
        </p:nvSpPr>
        <p:spPr bwMode="auto">
          <a:xfrm rot="232075">
            <a:off x="4310063" y="3395663"/>
            <a:ext cx="762000" cy="4572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cstate="print"/>
          <a:srcRect/>
          <a:stretch>
            <a:fillRect/>
          </a:stretch>
        </p:blipFill>
        <p:spPr bwMode="auto">
          <a:xfrm>
            <a:off x="457200" y="685800"/>
            <a:ext cx="8229600" cy="5720043"/>
          </a:xfrm>
          <a:prstGeom prst="rect">
            <a:avLst/>
          </a:prstGeom>
          <a:noFill/>
          <a:ln w="9525">
            <a:noFill/>
            <a:miter lim="800000"/>
            <a:headEnd/>
            <a:tailEnd/>
          </a:ln>
        </p:spPr>
      </p:pic>
      <p:sp>
        <p:nvSpPr>
          <p:cNvPr id="4" name="Rectangle 2"/>
          <p:cNvSpPr>
            <a:spLocks noChangeArrowheads="1"/>
          </p:cNvSpPr>
          <p:nvPr/>
        </p:nvSpPr>
        <p:spPr bwMode="auto">
          <a:xfrm>
            <a:off x="2449310" y="6551842"/>
            <a:ext cx="424507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www.cbsnews.com/stories/2008/06/27/ap/entertainment/main4215219.shtml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B521012-C634-AB52-6008-5ED36E1F03C9}"/>
              </a:ext>
            </a:extLst>
          </p:cNvPr>
          <p:cNvPicPr>
            <a:picLocks noChangeAspect="1"/>
          </p:cNvPicPr>
          <p:nvPr/>
        </p:nvPicPr>
        <p:blipFill>
          <a:blip r:embed="rId5"/>
          <a:stretch>
            <a:fillRect/>
          </a:stretch>
        </p:blipFill>
        <p:spPr>
          <a:xfrm>
            <a:off x="4343400" y="469865"/>
            <a:ext cx="4229317" cy="673135"/>
          </a:xfrm>
          <a:prstGeom prst="rect">
            <a:avLst/>
          </a:prstGeom>
        </p:spPr>
      </p:pic>
    </p:spTree>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bg>
      <p:bgPr>
        <a:solidFill>
          <a:srgbClr val="413C33"/>
        </a:solid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38200" y="6570663"/>
            <a:ext cx="7510389" cy="18466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https://static.independent.co.uk/2023/10/19/13/Italy_Naples_Trash_82494.jpg?quality=75&amp;width=990&amp;height=614&amp;fit=bounds&amp;format=pjpg&amp;crop=16%3A9%2Coffset-y0.5&amp;auto=webp</a:t>
            </a:r>
            <a:endPar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A44F045D-E7F2-7DDB-9147-AEE0CE518677}"/>
              </a:ext>
            </a:extLst>
          </p:cNvPr>
          <p:cNvPicPr>
            <a:picLocks noChangeAspect="1"/>
          </p:cNvPicPr>
          <p:nvPr/>
        </p:nvPicPr>
        <p:blipFill>
          <a:blip r:embed="rId3"/>
          <a:stretch>
            <a:fillRect/>
          </a:stretch>
        </p:blipFill>
        <p:spPr>
          <a:xfrm>
            <a:off x="0" y="856672"/>
            <a:ext cx="9144000" cy="5144655"/>
          </a:xfrm>
          <a:prstGeom prst="rect">
            <a:avLst/>
          </a:prstGeom>
        </p:spPr>
      </p:pic>
      <p:sp>
        <p:nvSpPr>
          <p:cNvPr id="6" name="TextBox 5">
            <a:extLst>
              <a:ext uri="{FF2B5EF4-FFF2-40B4-BE49-F238E27FC236}">
                <a16:creationId xmlns:a16="http://schemas.microsoft.com/office/drawing/2014/main" id="{B700B6EA-B976-C611-C964-0D0929539FC1}"/>
              </a:ext>
            </a:extLst>
          </p:cNvPr>
          <p:cNvSpPr txBox="1"/>
          <p:nvPr/>
        </p:nvSpPr>
        <p:spPr>
          <a:xfrm>
            <a:off x="838200" y="1841500"/>
            <a:ext cx="745021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European court says Italy violated rights of residents near Naples over garbage crisis</a:t>
            </a:r>
          </a:p>
        </p:txBody>
      </p:sp>
      <p:sp>
        <p:nvSpPr>
          <p:cNvPr id="12" name="TextBox 11">
            <a:extLst>
              <a:ext uri="{FF2B5EF4-FFF2-40B4-BE49-F238E27FC236}">
                <a16:creationId xmlns:a16="http://schemas.microsoft.com/office/drawing/2014/main" id="{05D38561-8598-849F-67E4-CC35C3CF8BA7}"/>
              </a:ext>
            </a:extLst>
          </p:cNvPr>
          <p:cNvSpPr txBox="1"/>
          <p:nvPr/>
        </p:nvSpPr>
        <p:spPr>
          <a:xfrm>
            <a:off x="977900" y="1231900"/>
            <a:ext cx="2438400" cy="30480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19 October 2023</a:t>
            </a:r>
          </a:p>
        </p:txBody>
      </p:sp>
      <p:pic>
        <p:nvPicPr>
          <p:cNvPr id="14" name="Picture 13">
            <a:extLst>
              <a:ext uri="{FF2B5EF4-FFF2-40B4-BE49-F238E27FC236}">
                <a16:creationId xmlns:a16="http://schemas.microsoft.com/office/drawing/2014/main" id="{3D9BDE54-E5BA-D93A-17C1-C5FBA9A7B2F3}"/>
              </a:ext>
            </a:extLst>
          </p:cNvPr>
          <p:cNvPicPr>
            <a:picLocks noChangeAspect="1"/>
          </p:cNvPicPr>
          <p:nvPr/>
        </p:nvPicPr>
        <p:blipFill>
          <a:blip r:embed="rId4"/>
          <a:stretch>
            <a:fillRect/>
          </a:stretch>
        </p:blipFill>
        <p:spPr>
          <a:xfrm>
            <a:off x="901629" y="670265"/>
            <a:ext cx="2768742" cy="444523"/>
          </a:xfrm>
          <a:prstGeom prst="rect">
            <a:avLst/>
          </a:prstGeom>
        </p:spPr>
      </p:pic>
    </p:spTree>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2323"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To maintain a leading role in the European Union, </a:t>
            </a:r>
          </a:p>
          <a:p>
            <a:pPr marL="0" indent="0" algn="ctr" eaLnBrk="1" hangingPunct="1">
              <a:spcBef>
                <a:spcPts val="0"/>
              </a:spcBef>
              <a:buNone/>
            </a:pPr>
            <a:r>
              <a:rPr lang="en-US" dirty="0"/>
              <a:t>Italy must change this situation . . .</a:t>
            </a:r>
          </a:p>
          <a:p>
            <a:pPr marL="0" indent="0" algn="ctr" eaLnBrk="1" hangingPunct="1">
              <a:spcBef>
                <a:spcPts val="0"/>
              </a:spcBef>
              <a:buNone/>
            </a:pPr>
            <a:r>
              <a:rPr lang="en-US" dirty="0"/>
              <a:t>and they’re still working on</a:t>
            </a:r>
          </a:p>
          <a:p>
            <a:pPr marL="0" indent="0" algn="ctr" eaLnBrk="1" hangingPunct="1">
              <a:spcBef>
                <a:spcPts val="0"/>
              </a:spcBef>
              <a:buNone/>
            </a:pPr>
            <a:r>
              <a:rPr lang="en-US" dirty="0"/>
              <a:t>the problem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209934" y="6613528"/>
            <a:ext cx="2723824"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http://news.bbc.co.uk/2/hi/europe/8548994.stm</a:t>
            </a:r>
            <a:endParaRPr lang="en-US" sz="800" b="0" i="0" dirty="0">
              <a:solidFill>
                <a:srgbClr val="000000"/>
              </a:solidFill>
            </a:endParaRPr>
          </a:p>
        </p:txBody>
      </p:sp>
      <p:pic>
        <p:nvPicPr>
          <p:cNvPr id="2050" name="Picture 2"/>
          <p:cNvPicPr>
            <a:picLocks noChangeAspect="1" noChangeArrowheads="1"/>
          </p:cNvPicPr>
          <p:nvPr/>
        </p:nvPicPr>
        <p:blipFill>
          <a:blip r:embed="rId4" cstate="print"/>
          <a:srcRect/>
          <a:stretch>
            <a:fillRect/>
          </a:stretch>
        </p:blipFill>
        <p:spPr bwMode="auto">
          <a:xfrm>
            <a:off x="457200" y="914400"/>
            <a:ext cx="8229600" cy="5143500"/>
          </a:xfrm>
          <a:prstGeom prst="rect">
            <a:avLst/>
          </a:prstGeom>
          <a:noFill/>
          <a:ln w="9525">
            <a:noFill/>
            <a:miter lim="800000"/>
            <a:headEnd/>
            <a:tailEnd/>
          </a:ln>
        </p:spPr>
      </p:pic>
      <p:sp>
        <p:nvSpPr>
          <p:cNvPr id="5" name="Oval 4"/>
          <p:cNvSpPr>
            <a:spLocks noChangeArrowheads="1"/>
          </p:cNvSpPr>
          <p:nvPr/>
        </p:nvSpPr>
        <p:spPr bwMode="auto">
          <a:xfrm>
            <a:off x="3847528" y="1952172"/>
            <a:ext cx="1276350" cy="457200"/>
          </a:xfrm>
          <a:prstGeom prst="ellipse">
            <a:avLst/>
          </a:prstGeom>
          <a:noFill/>
          <a:ln w="76200">
            <a:solidFill>
              <a:srgbClr val="C00000"/>
            </a:solidFill>
            <a:round/>
            <a:headEnd/>
            <a:tailEnd/>
          </a:ln>
        </p:spPr>
        <p:txBody>
          <a:bodyPr wrap="none" anchor="ctr"/>
          <a:lstStyle/>
          <a:p>
            <a:endParaRPr lang="en-US"/>
          </a:p>
        </p:txBody>
      </p:sp>
    </p:spTree>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447800" y="1916996"/>
            <a:ext cx="5168402" cy="171739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Emigration</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35548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3655569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A2B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Arial"/>
                <a:ea typeface="+mn-ea"/>
                <a:cs typeface="+mn-cs"/>
              </a:rPr>
              <a:t>2024 Maserati </a:t>
            </a:r>
            <a:r>
              <a:rPr kumimoji="0" lang="en-US" sz="3200" b="1" i="1" u="none" strike="noStrike" kern="1200" cap="none" spc="0" normalizeH="0" baseline="0" noProof="0" dirty="0" err="1">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A7B658FB-BF1D-83F9-1D8D-FBDD67AB5307}"/>
              </a:ext>
            </a:extLst>
          </p:cNvPr>
          <p:cNvPicPr>
            <a:picLocks noChangeAspect="1"/>
          </p:cNvPicPr>
          <p:nvPr/>
        </p:nvPicPr>
        <p:blipFill>
          <a:blip r:embed="rId2"/>
          <a:stretch>
            <a:fillRect/>
          </a:stretch>
        </p:blipFill>
        <p:spPr>
          <a:xfrm>
            <a:off x="5749" y="0"/>
            <a:ext cx="9144000" cy="6092191"/>
          </a:xfrm>
          <a:prstGeom prst="rect">
            <a:avLst/>
          </a:prstGeom>
          <a:solidFill>
            <a:srgbClr val="1A2F44"/>
          </a:solidFill>
        </p:spPr>
      </p:pic>
    </p:spTree>
    <p:extLst>
      <p:ext uri="{BB962C8B-B14F-4D97-AF65-F5344CB8AC3E}">
        <p14:creationId xmlns:p14="http://schemas.microsoft.com/office/powerpoint/2010/main" val="28808183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E82B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A172-F759-46E6-9AC4-FFD0751307CB}"/>
              </a:ext>
            </a:extLst>
          </p:cNvPr>
          <p:cNvPicPr>
            <a:picLocks noChangeAspect="1"/>
          </p:cNvPicPr>
          <p:nvPr/>
        </p:nvPicPr>
        <p:blipFill>
          <a:blip r:embed="rId2"/>
          <a:stretch>
            <a:fillRect/>
          </a:stretch>
        </p:blipFill>
        <p:spPr>
          <a:xfrm>
            <a:off x="0" y="685800"/>
            <a:ext cx="9142572" cy="6096953"/>
          </a:xfrm>
          <a:prstGeom prst="rect">
            <a:avLst/>
          </a:prstGeom>
        </p:spPr>
      </p:pic>
      <p:sp>
        <p:nvSpPr>
          <p:cNvPr id="5" name="TextBox 4">
            <a:extLst>
              <a:ext uri="{FF2B5EF4-FFF2-40B4-BE49-F238E27FC236}">
                <a16:creationId xmlns:a16="http://schemas.microsoft.com/office/drawing/2014/main" id="{D6B5FABE-E6CF-4A53-935F-B4BB6251DE59}"/>
              </a:ext>
            </a:extLst>
          </p:cNvPr>
          <p:cNvSpPr txBox="1"/>
          <p:nvPr/>
        </p:nvSpPr>
        <p:spPr>
          <a:xfrm>
            <a:off x="2229050" y="5848150"/>
            <a:ext cx="466825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 Maserati MC20</a:t>
            </a:r>
          </a:p>
        </p:txBody>
      </p:sp>
    </p:spTree>
    <p:extLst>
      <p:ext uri="{BB962C8B-B14F-4D97-AF65-F5344CB8AC3E}">
        <p14:creationId xmlns:p14="http://schemas.microsoft.com/office/powerpoint/2010/main" val="404438741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Ferrari 2024 blue sports car driving through snow">
            <a:extLst>
              <a:ext uri="{FF2B5EF4-FFF2-40B4-BE49-F238E27FC236}">
                <a16:creationId xmlns:a16="http://schemas.microsoft.com/office/drawing/2014/main" id="{28223537-3C32-9FF9-936B-FB3694716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60"/>
            <a:ext cx="9144000" cy="5135880"/>
          </a:xfrm>
          <a:prstGeom prst="rect">
            <a:avLst/>
          </a:prstGeom>
        </p:spPr>
      </p:pic>
      <p:sp>
        <p:nvSpPr>
          <p:cNvPr id="9" name="TextBox 8">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$402,050</a:t>
            </a:r>
          </a:p>
        </p:txBody>
      </p:sp>
      <p:sp>
        <p:nvSpPr>
          <p:cNvPr id="10" name="TextBox 9">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2024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25600395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https://www.motor1.com/reviews/621685/2023-ferrari-296-gts-first-drive/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Ferrari 296 GTS</a:t>
            </a:r>
          </a:p>
        </p:txBody>
      </p:sp>
      <p:pic>
        <p:nvPicPr>
          <p:cNvPr id="3" name="Picture 2">
            <a:extLst>
              <a:ext uri="{FF2B5EF4-FFF2-40B4-BE49-F238E27FC236}">
                <a16:creationId xmlns:a16="http://schemas.microsoft.com/office/drawing/2014/main" id="{69187E7B-0F34-795B-A308-4A4A045E26A9}"/>
              </a:ext>
            </a:extLst>
          </p:cNvPr>
          <p:cNvPicPr>
            <a:picLocks noChangeAspect="1"/>
          </p:cNvPicPr>
          <p:nvPr/>
        </p:nvPicPr>
        <p:blipFill>
          <a:blip r:embed="rId3"/>
          <a:stretch>
            <a:fillRect/>
          </a:stretch>
        </p:blipFill>
        <p:spPr>
          <a:xfrm>
            <a:off x="12700" y="762000"/>
            <a:ext cx="9144000" cy="5143500"/>
          </a:xfrm>
          <a:prstGeom prst="rect">
            <a:avLst/>
          </a:prstGeom>
        </p:spPr>
      </p:pic>
    </p:spTree>
    <p:extLst>
      <p:ext uri="{BB962C8B-B14F-4D97-AF65-F5344CB8AC3E}">
        <p14:creationId xmlns:p14="http://schemas.microsoft.com/office/powerpoint/2010/main" val="89590597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https://www.ferrarilakeforest.com/manufacturer-information/upcoming-ferrari-models/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descr="A picture containing car&#10;&#10;Description automatically generated">
            <a:extLst>
              <a:ext uri="{FF2B5EF4-FFF2-40B4-BE49-F238E27FC236}">
                <a16:creationId xmlns:a16="http://schemas.microsoft.com/office/drawing/2014/main" id="{8854F2FE-66CC-4E62-9ABF-53097F71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972050"/>
          </a:xfrm>
          <a:prstGeom prst="rect">
            <a:avLst/>
          </a:prstGeom>
        </p:spPr>
      </p:pic>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Ferrari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Icona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Monza SP1</a:t>
            </a:r>
          </a:p>
        </p:txBody>
      </p:sp>
    </p:spTree>
    <p:extLst>
      <p:ext uri="{BB962C8B-B14F-4D97-AF65-F5344CB8AC3E}">
        <p14:creationId xmlns:p14="http://schemas.microsoft.com/office/powerpoint/2010/main" val="1840022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i.ytimg.com/vi/VVW5TBGztA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9956"/>
            <a:ext cx="9078685" cy="6809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2370" y="6153221"/>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2016 Ferrari F80 Concept</a:t>
            </a:r>
          </a:p>
        </p:txBody>
      </p:sp>
    </p:spTree>
    <p:extLst>
      <p:ext uri="{BB962C8B-B14F-4D97-AF65-F5344CB8AC3E}">
        <p14:creationId xmlns:p14="http://schemas.microsoft.com/office/powerpoint/2010/main" val="38665496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96204196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7368"/>
            <a:ext cx="9178948" cy="556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7228" y="6172200"/>
            <a:ext cx="7391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2015 Ferrari F80 Supercar Concept</a:t>
            </a:r>
          </a:p>
        </p:txBody>
      </p:sp>
    </p:spTree>
    <p:extLst>
      <p:ext uri="{BB962C8B-B14F-4D97-AF65-F5344CB8AC3E}">
        <p14:creationId xmlns:p14="http://schemas.microsoft.com/office/powerpoint/2010/main" val="892421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2765823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Ducati motorcycle with black wheels">
            <a:extLst>
              <a:ext uri="{FF2B5EF4-FFF2-40B4-BE49-F238E27FC236}">
                <a16:creationId xmlns:a16="http://schemas.microsoft.com/office/drawing/2014/main" id="{CC4845A3-5C03-F22A-0A2E-BF93EFE03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8" y="510081"/>
            <a:ext cx="7783784" cy="5837838"/>
          </a:xfrm>
          <a:prstGeom prst="rect">
            <a:avLst/>
          </a:prstGeom>
        </p:spPr>
      </p:pic>
      <p:sp>
        <p:nvSpPr>
          <p:cNvPr id="6" name="TextBox 5">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2024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$24,995.00</a:t>
            </a:r>
          </a:p>
        </p:txBody>
      </p:sp>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369445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1950"/>
            <a:ext cx="9144000" cy="6115050"/>
          </a:xfrm>
          <a:prstGeom prst="rect">
            <a:avLst/>
          </a:prstGeom>
          <a:noFill/>
          <a:ln w="9525">
            <a:noFill/>
            <a:miter lim="800000"/>
            <a:headEnd/>
            <a:tailEnd/>
          </a:ln>
        </p:spPr>
      </p:pic>
    </p:spTree>
    <p:extLst>
      <p:ext uri="{BB962C8B-B14F-4D97-AF65-F5344CB8AC3E}">
        <p14:creationId xmlns:p14="http://schemas.microsoft.com/office/powerpoint/2010/main" val="210423136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1094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54A60"/>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2" name="Picture 11" descr="A black Bugatti Mistral Roadster sports car parked on a road">
            <a:extLst>
              <a:ext uri="{FF2B5EF4-FFF2-40B4-BE49-F238E27FC236}">
                <a16:creationId xmlns:a16="http://schemas.microsoft.com/office/drawing/2014/main" id="{3BB6EB39-741F-9620-2EAD-E1C4C9FB3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2890"/>
          </a:xfrm>
          <a:prstGeom prst="rect">
            <a:avLst/>
          </a:prstGeom>
        </p:spPr>
      </p:pic>
      <p:sp>
        <p:nvSpPr>
          <p:cNvPr id="13" name="TextBox 12">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2024 Bugatti Mistral Roadster</a:t>
            </a:r>
          </a:p>
        </p:txBody>
      </p:sp>
      <p:sp>
        <p:nvSpPr>
          <p:cNvPr id="14" name="TextBox 13">
            <a:extLst>
              <a:ext uri="{FF2B5EF4-FFF2-40B4-BE49-F238E27FC236}">
                <a16:creationId xmlns:a16="http://schemas.microsoft.com/office/drawing/2014/main" id="{2D27FFE6-A5D6-BFF6-B60A-13805F6C9E89}"/>
              </a:ext>
            </a:extLst>
          </p:cNvPr>
          <p:cNvSpPr txBox="1"/>
          <p:nvPr/>
        </p:nvSpPr>
        <p:spPr>
          <a:xfrm>
            <a:off x="2286000" y="61722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$5 Million</a:t>
            </a:r>
          </a:p>
        </p:txBody>
      </p:sp>
      <p:sp>
        <p:nvSpPr>
          <p:cNvPr id="16" name="TextBox 15">
            <a:extLst>
              <a:ext uri="{FF2B5EF4-FFF2-40B4-BE49-F238E27FC236}">
                <a16:creationId xmlns:a16="http://schemas.microsoft.com/office/drawing/2014/main" id="{CB6CAC1D-5283-CEE0-2CF5-48252EB1D564}"/>
              </a:ext>
            </a:extLst>
          </p:cNvPr>
          <p:cNvSpPr txBox="1"/>
          <p:nvPr/>
        </p:nvSpPr>
        <p:spPr>
          <a:xfrm>
            <a:off x="241300" y="6540500"/>
            <a:ext cx="8607425"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https://www.caranddriver.com/news/a40874138/2024-bugatti-mistral-5-cool-design-elements/</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6252468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FB42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14EBD6C1-C541-452C-9CCC-F526A298A016}"/>
              </a:ext>
            </a:extLst>
          </p:cNvPr>
          <p:cNvSpPr txBox="1"/>
          <p:nvPr/>
        </p:nvSpPr>
        <p:spPr>
          <a:xfrm>
            <a:off x="1302050" y="6010975"/>
            <a:ext cx="659735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2023 Bugatti W16 Mistral</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$5 Million</a:t>
            </a:r>
          </a:p>
        </p:txBody>
      </p:sp>
      <p:pic>
        <p:nvPicPr>
          <p:cNvPr id="7" name="Picture 6" descr="A yellow sports car&#10;&#10;Description automatically generated with low confidence">
            <a:extLst>
              <a:ext uri="{FF2B5EF4-FFF2-40B4-BE49-F238E27FC236}">
                <a16:creationId xmlns:a16="http://schemas.microsoft.com/office/drawing/2014/main" id="{2FA224F9-07B8-4346-3663-F6BFB28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36"/>
            <a:ext cx="9144000" cy="5715000"/>
          </a:xfrm>
          <a:prstGeom prst="rect">
            <a:avLst/>
          </a:prstGeom>
        </p:spPr>
      </p:pic>
      <p:sp>
        <p:nvSpPr>
          <p:cNvPr id="8" name="TextBox 7">
            <a:extLst>
              <a:ext uri="{FF2B5EF4-FFF2-40B4-BE49-F238E27FC236}">
                <a16:creationId xmlns:a16="http://schemas.microsoft.com/office/drawing/2014/main" id="{634BAAA5-40FE-F93C-5116-EBC8973AA2FC}"/>
              </a:ext>
            </a:extLst>
          </p:cNvPr>
          <p:cNvSpPr txBox="1"/>
          <p:nvPr/>
        </p:nvSpPr>
        <p:spPr>
          <a:xfrm rot="19822753">
            <a:off x="3560914" y="4982780"/>
            <a:ext cx="2209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Sorry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Sold Out</a:t>
            </a:r>
          </a:p>
        </p:txBody>
      </p:sp>
    </p:spTree>
    <p:extLst>
      <p:ext uri="{BB962C8B-B14F-4D97-AF65-F5344CB8AC3E}">
        <p14:creationId xmlns:p14="http://schemas.microsoft.com/office/powerpoint/2010/main" val="413418090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27347533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182878678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704484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3229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60169894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8233795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234545383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288252257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50488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14960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0330095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5741779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372547"/>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311417770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Text Box 3"/>
          <p:cNvSpPr txBox="1">
            <a:spLocks noChangeArrowheads="1"/>
          </p:cNvSpPr>
          <p:nvPr/>
        </p:nvSpPr>
        <p:spPr bwMode="auto">
          <a:xfrm>
            <a:off x="457200" y="2797314"/>
            <a:ext cx="67056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Basic Demographics</a:t>
            </a:r>
          </a:p>
        </p:txBody>
      </p:sp>
    </p:spTree>
    <p:extLst>
      <p:ext uri="{BB962C8B-B14F-4D97-AF65-F5344CB8AC3E}">
        <p14:creationId xmlns:p14="http://schemas.microsoft.com/office/powerpoint/2010/main" val="7277255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
        <p:nvSpPr>
          <p:cNvPr id="6" name="TextBox 5">
            <a:extLst>
              <a:ext uri="{FF2B5EF4-FFF2-40B4-BE49-F238E27FC236}">
                <a16:creationId xmlns:a16="http://schemas.microsoft.com/office/drawing/2014/main" id="{765C761E-7F7C-4F3F-AFAC-FABAC12A61E4}"/>
              </a:ext>
            </a:extLst>
          </p:cNvPr>
          <p:cNvSpPr txBox="1"/>
          <p:nvPr/>
        </p:nvSpPr>
        <p:spPr>
          <a:xfrm>
            <a:off x="1961950" y="3429000"/>
            <a:ext cx="52578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note. . .</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698038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2369547" y="1995404"/>
            <a:ext cx="435728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60,482,849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(03 April 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17 </a:t>
            </a:r>
          </a:p>
        </p:txBody>
      </p:sp>
      <p:sp>
        <p:nvSpPr>
          <p:cNvPr id="46085" name="Rectangle 11"/>
          <p:cNvSpPr>
            <a:spLocks noChangeArrowheads="1"/>
          </p:cNvSpPr>
          <p:nvPr/>
        </p:nvSpPr>
        <p:spPr bwMode="auto">
          <a:xfrm>
            <a:off x="1773049" y="3429000"/>
            <a:ext cx="5586786"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186 </a:t>
            </a:r>
          </a:p>
        </p:txBody>
      </p:sp>
      <p:sp>
        <p:nvSpPr>
          <p:cNvPr id="46086"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284673" y="4957870"/>
            <a:ext cx="4556055"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(2020 est.)</a:t>
            </a:r>
          </a:p>
        </p:txBody>
      </p:sp>
    </p:spTree>
    <p:extLst>
      <p:ext uri="{BB962C8B-B14F-4D97-AF65-F5344CB8AC3E}">
        <p14:creationId xmlns:p14="http://schemas.microsoft.com/office/powerpoint/2010/main" val="167931224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fourth-largest population in the European Union and the 24</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fifth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5105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The highest density is in Northern Italy, as that one-third of the country contains almost half of the total population</a:t>
            </a: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4669225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66725"/>
            <a:ext cx="76390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7"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522.4+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(201.7+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274367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41197125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0"/>
            <a:ext cx="8229600"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p:cNvSpPr>
            <a:spLocks noChangeArrowheads="1"/>
          </p:cNvSpPr>
          <p:nvPr/>
        </p:nvSpPr>
        <p:spPr bwMode="auto">
          <a:xfrm rot="16200000">
            <a:off x="163399" y="5370626"/>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2" name="Freeform 1"/>
          <p:cNvSpPr/>
          <p:nvPr/>
        </p:nvSpPr>
        <p:spPr>
          <a:xfrm>
            <a:off x="7676931" y="5377542"/>
            <a:ext cx="810297" cy="424543"/>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Freeform 2"/>
          <p:cNvSpPr/>
          <p:nvPr/>
        </p:nvSpPr>
        <p:spPr>
          <a:xfrm>
            <a:off x="2286000" y="5334000"/>
            <a:ext cx="1335314"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1930003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1032932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6372147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Tree>
    <p:extLst>
      <p:ext uri="{BB962C8B-B14F-4D97-AF65-F5344CB8AC3E}">
        <p14:creationId xmlns:p14="http://schemas.microsoft.com/office/powerpoint/2010/main" val="1706561933"/>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19999</TotalTime>
  <Words>15874</Words>
  <Application>Microsoft Office PowerPoint</Application>
  <PresentationFormat>On-screen Show (4:3)</PresentationFormat>
  <Paragraphs>2135</Paragraphs>
  <Slides>417</Slides>
  <Notes>174</Notes>
  <HiddenSlides>4</HiddenSlides>
  <MMClips>0</MMClips>
  <ScaleCrop>false</ScaleCrop>
  <HeadingPairs>
    <vt:vector size="6" baseType="variant">
      <vt:variant>
        <vt:lpstr>Fonts Used</vt:lpstr>
      </vt:variant>
      <vt:variant>
        <vt:i4>8</vt:i4>
      </vt:variant>
      <vt:variant>
        <vt:lpstr>Theme</vt:lpstr>
      </vt:variant>
      <vt:variant>
        <vt:i4>17</vt:i4>
      </vt:variant>
      <vt:variant>
        <vt:lpstr>Slide Titles</vt:lpstr>
      </vt:variant>
      <vt:variant>
        <vt:i4>417</vt:i4>
      </vt:variant>
    </vt:vector>
  </HeadingPairs>
  <TitlesOfParts>
    <vt:vector size="442" baseType="lpstr">
      <vt:lpstr>Abadi Extra Light</vt:lpstr>
      <vt:lpstr>Arial</vt:lpstr>
      <vt:lpstr>Arial Black</vt:lpstr>
      <vt:lpstr>Calibri</vt:lpstr>
      <vt:lpstr>Monotype Sorts</vt:lpstr>
      <vt:lpstr>Tahoma</vt:lpstr>
      <vt:lpstr>Times New Roman</vt:lpstr>
      <vt:lpstr>Verdana</vt:lpstr>
      <vt:lpstr>CE Master</vt:lpstr>
      <vt:lpstr>Default Design</vt:lpstr>
      <vt:lpstr>1_Default Design</vt:lpstr>
      <vt:lpstr>2_Default Design</vt:lpstr>
      <vt:lpstr>4_Default Design</vt:lpstr>
      <vt:lpstr>7_Default Design</vt:lpstr>
      <vt:lpstr>Marble</vt:lpstr>
      <vt:lpstr>11_Default Design</vt:lpstr>
      <vt:lpstr>12_Default Design</vt:lpstr>
      <vt:lpstr>Office Theme</vt:lpstr>
      <vt:lpstr>24_Default Design</vt:lpstr>
      <vt:lpstr>24_Contemporary Portrait</vt:lpstr>
      <vt:lpstr>6_Default Design</vt:lpstr>
      <vt:lpstr>16_Default Design</vt:lpstr>
      <vt:lpstr>76_Default Design</vt:lpstr>
      <vt:lpstr>78_Default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Gannon and Pillai's European Cultural Metaphors include</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1417</cp:revision>
  <cp:lastPrinted>1601-01-01T00:00:00Z</cp:lastPrinted>
  <dcterms:created xsi:type="dcterms:W3CDTF">2002-07-30T18:59:13Z</dcterms:created>
  <dcterms:modified xsi:type="dcterms:W3CDTF">2024-01-10T23:35:30Z</dcterms:modified>
</cp:coreProperties>
</file>