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6.xml" ContentType="application/inkml+xml"/>
  <Override PartName="/ppt/notesSlides/notesSlide21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2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23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24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841" r:id="rId1"/>
    <p:sldMasterId id="2147484938" r:id="rId2"/>
    <p:sldMasterId id="2147484950" r:id="rId3"/>
    <p:sldMasterId id="2147485131" r:id="rId4"/>
    <p:sldMasterId id="2147485155" r:id="rId5"/>
    <p:sldMasterId id="2147485215" r:id="rId6"/>
    <p:sldMasterId id="2147485227" r:id="rId7"/>
  </p:sldMasterIdLst>
  <p:notesMasterIdLst>
    <p:notesMasterId r:id="rId120"/>
  </p:notesMasterIdLst>
  <p:sldIdLst>
    <p:sldId id="2730" r:id="rId8"/>
    <p:sldId id="3317" r:id="rId9"/>
    <p:sldId id="2055" r:id="rId10"/>
    <p:sldId id="3149" r:id="rId11"/>
    <p:sldId id="3780" r:id="rId12"/>
    <p:sldId id="3580" r:id="rId13"/>
    <p:sldId id="3587" r:id="rId14"/>
    <p:sldId id="3556" r:id="rId15"/>
    <p:sldId id="3762" r:id="rId16"/>
    <p:sldId id="3763" r:id="rId17"/>
    <p:sldId id="3550" r:id="rId18"/>
    <p:sldId id="1839" r:id="rId19"/>
    <p:sldId id="3764" r:id="rId20"/>
    <p:sldId id="3735" r:id="rId21"/>
    <p:sldId id="3736" r:id="rId22"/>
    <p:sldId id="3765" r:id="rId23"/>
    <p:sldId id="3766" r:id="rId24"/>
    <p:sldId id="3738" r:id="rId25"/>
    <p:sldId id="1840" r:id="rId26"/>
    <p:sldId id="2061" r:id="rId27"/>
    <p:sldId id="2062" r:id="rId28"/>
    <p:sldId id="3752" r:id="rId29"/>
    <p:sldId id="3532" r:id="rId30"/>
    <p:sldId id="3050" r:id="rId31"/>
    <p:sldId id="2734" r:id="rId32"/>
    <p:sldId id="2067" r:id="rId33"/>
    <p:sldId id="2544" r:id="rId34"/>
    <p:sldId id="2173" r:id="rId35"/>
    <p:sldId id="2546" r:id="rId36"/>
    <p:sldId id="2547" r:id="rId37"/>
    <p:sldId id="2548" r:id="rId38"/>
    <p:sldId id="2549" r:id="rId39"/>
    <p:sldId id="2550" r:id="rId40"/>
    <p:sldId id="2551" r:id="rId41"/>
    <p:sldId id="3150" r:id="rId42"/>
    <p:sldId id="2553" r:id="rId43"/>
    <p:sldId id="2436" r:id="rId44"/>
    <p:sldId id="2555" r:id="rId45"/>
    <p:sldId id="3566" r:id="rId46"/>
    <p:sldId id="2556" r:id="rId47"/>
    <p:sldId id="2155" r:id="rId48"/>
    <p:sldId id="2175" r:id="rId49"/>
    <p:sldId id="2559" r:id="rId50"/>
    <p:sldId id="3065" r:id="rId51"/>
    <p:sldId id="3756" r:id="rId52"/>
    <p:sldId id="3172" r:id="rId53"/>
    <p:sldId id="2562" r:id="rId54"/>
    <p:sldId id="3536" r:id="rId55"/>
    <p:sldId id="2573" r:id="rId56"/>
    <p:sldId id="3100" r:id="rId57"/>
    <p:sldId id="3758" r:id="rId58"/>
    <p:sldId id="3177" r:id="rId59"/>
    <p:sldId id="3759" r:id="rId60"/>
    <p:sldId id="3760" r:id="rId61"/>
    <p:sldId id="3768" r:id="rId62"/>
    <p:sldId id="3769" r:id="rId63"/>
    <p:sldId id="3770" r:id="rId64"/>
    <p:sldId id="3772" r:id="rId65"/>
    <p:sldId id="3773" r:id="rId66"/>
    <p:sldId id="3774" r:id="rId67"/>
    <p:sldId id="3775" r:id="rId68"/>
    <p:sldId id="3776" r:id="rId69"/>
    <p:sldId id="3554" r:id="rId70"/>
    <p:sldId id="3777" r:id="rId71"/>
    <p:sldId id="3508" r:id="rId72"/>
    <p:sldId id="3509" r:id="rId73"/>
    <p:sldId id="3745" r:id="rId74"/>
    <p:sldId id="3746" r:id="rId75"/>
    <p:sldId id="3747" r:id="rId76"/>
    <p:sldId id="3748" r:id="rId77"/>
    <p:sldId id="3749" r:id="rId78"/>
    <p:sldId id="3750" r:id="rId79"/>
    <p:sldId id="3751" r:id="rId80"/>
    <p:sldId id="3570" r:id="rId81"/>
    <p:sldId id="3517" r:id="rId82"/>
    <p:sldId id="3518" r:id="rId83"/>
    <p:sldId id="3781" r:id="rId84"/>
    <p:sldId id="3519" r:id="rId85"/>
    <p:sldId id="3542" r:id="rId86"/>
    <p:sldId id="3545" r:id="rId87"/>
    <p:sldId id="3520" r:id="rId88"/>
    <p:sldId id="3543" r:id="rId89"/>
    <p:sldId id="3521" r:id="rId90"/>
    <p:sldId id="3782" r:id="rId91"/>
    <p:sldId id="3522" r:id="rId92"/>
    <p:sldId id="3783" r:id="rId93"/>
    <p:sldId id="3524" r:id="rId94"/>
    <p:sldId id="3784" r:id="rId95"/>
    <p:sldId id="3526" r:id="rId96"/>
    <p:sldId id="3541" r:id="rId97"/>
    <p:sldId id="3531" r:id="rId98"/>
    <p:sldId id="3568" r:id="rId99"/>
    <p:sldId id="3778" r:id="rId100"/>
    <p:sldId id="3281" r:id="rId101"/>
    <p:sldId id="3282" r:id="rId102"/>
    <p:sldId id="3283" r:id="rId103"/>
    <p:sldId id="3284" r:id="rId104"/>
    <p:sldId id="3285" r:id="rId105"/>
    <p:sldId id="3286" r:id="rId106"/>
    <p:sldId id="3287" r:id="rId107"/>
    <p:sldId id="3785" r:id="rId108"/>
    <p:sldId id="3786" r:id="rId109"/>
    <p:sldId id="3288" r:id="rId110"/>
    <p:sldId id="3289" r:id="rId111"/>
    <p:sldId id="3290" r:id="rId112"/>
    <p:sldId id="3291" r:id="rId113"/>
    <p:sldId id="3247" r:id="rId114"/>
    <p:sldId id="3310" r:id="rId115"/>
    <p:sldId id="3311" r:id="rId116"/>
    <p:sldId id="3312" r:id="rId117"/>
    <p:sldId id="3314" r:id="rId118"/>
    <p:sldId id="3303" r:id="rId119"/>
  </p:sldIdLst>
  <p:sldSz cx="10287000" cy="6858000" type="35mm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>
          <p15:clr>
            <a:srgbClr val="A4A3A4"/>
          </p15:clr>
        </p15:guide>
        <p15:guide id="2" pos="33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00"/>
    <a:srgbClr val="1C3BE3"/>
    <a:srgbClr val="FFFFFF"/>
    <a:srgbClr val="7A0019"/>
    <a:srgbClr val="FFCC00"/>
    <a:srgbClr val="790019"/>
    <a:srgbClr val="780019"/>
    <a:srgbClr val="237361"/>
    <a:srgbClr val="333399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5957" autoAdjust="0"/>
  </p:normalViewPr>
  <p:slideViewPr>
    <p:cSldViewPr snapToObjects="1">
      <p:cViewPr>
        <p:scale>
          <a:sx n="50" d="100"/>
          <a:sy n="50" d="100"/>
        </p:scale>
        <p:origin x="788" y="496"/>
      </p:cViewPr>
      <p:guideLst>
        <p:guide orient="horz" pos="2064"/>
        <p:guide pos="3336"/>
      </p:guideLst>
    </p:cSldViewPr>
  </p:slideViewPr>
  <p:outlineViewPr>
    <p:cViewPr>
      <p:scale>
        <a:sx n="33" d="100"/>
        <a:sy n="33" d="100"/>
      </p:scale>
      <p:origin x="0" y="-148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0568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slide" Target="slides/slide77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6" Type="http://schemas.openxmlformats.org/officeDocument/2006/relationships/slide" Target="slides/slide9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3.xml"/><Relationship Id="rId95" Type="http://schemas.openxmlformats.org/officeDocument/2006/relationships/slide" Target="slides/slide88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18" Type="http://schemas.openxmlformats.org/officeDocument/2006/relationships/slide" Target="slides/slide111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08" Type="http://schemas.openxmlformats.org/officeDocument/2006/relationships/slide" Target="slides/slide101.xml"/><Relationship Id="rId124" Type="http://schemas.openxmlformats.org/officeDocument/2006/relationships/tableStyles" Target="tableStyles.xml"/><Relationship Id="rId54" Type="http://schemas.openxmlformats.org/officeDocument/2006/relationships/slide" Target="slides/slide47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91" Type="http://schemas.openxmlformats.org/officeDocument/2006/relationships/slide" Target="slides/slide84.xml"/><Relationship Id="rId96" Type="http://schemas.openxmlformats.org/officeDocument/2006/relationships/slide" Target="slides/slide8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2T19:27:54.6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6082 1948 24575,'31'-2'0,"0"4"0,0 2 0,35 10 0,167 47 0,-220-58 0,70 21 0,114 12 0,229-34 0,-208-4 0,224 2 0,-402-3 0,66-17 0,19-2 0,317 18 0,-227 8 0,-182-3 0,55 16 0,-7-1 0,499-3 0,-343-15 0,1436 2 0,-1643-3 0,1-1 0,31-11 0,34-4 0,-42 13 0,1 5 0,-1 4 0,63 13 0,10 3 0,224-8 0,-276-11 0,-32-4 0,62-16 0,20-2 0,324 18 0,-228 6 0,-148 0 0,142 24 0,-1 14 0,-7-7 0,-35-8 0,-44-9 0,182-12 0,-159-7 0,151-16 0,-107-3 0,41-7 0,-5 5 0,-146 18 0,58-14 0,25-1 0,250 18 0,-223 6 0,-23 18 0,-120-11 0,78 1 0,-93-15 0,-1-3 0,0-2 0,47-21 0,-19 6 0,-44 17 0,-1-1 0,0-1 0,0-2 0,-1-1 0,34-27 0,-41 27 0,1 0 0,-2 0 0,1-1 0,-1-2 0,-1 0 0,0 1 0,0-2 0,-1 0 0,10-27 0,0-10 0,-2 0 0,-2-1 0,-1-2 0,-2 1 0,-1-2 0,-3-2 0,-1 2 0,-1-1 0,-3 0 0,-3-76 0,0 108 0,0 0 0,-2 1 0,0-1 0,-1 0 0,-1 1 0,-9-35 0,10 49 0,1 0 0,-1 0 0,-1 0 0,1 2 0,-1-2 0,-1 2 0,1 0 0,-1 0 0,0 1 0,0 0 0,-1 0 0,0 0 0,0 1 0,0 2 0,-14-11 0,-5 4 0,1 1 0,-1 3 0,-1 2 0,-49-5 0,-6-1 0,-345-83 0,143 11 0,-37-9 0,232 75 0,-39-11 0,-203-6 0,-657 38 0,516-48 0,234 13 0,29 7 0,-271-18 0,-625 46 0,844 21 0,48 0 0,-4-1 0,-43 1 0,48-25 0,-154 2 0,188 22 0,2 1 0,-32 0 0,-26 2 0,-116-27 0,-260 18 0,167 14 0,392-29 0,-65 19 0,-39 3 0,-165-24 0,145-1 0,130 4 0,-68 18 0,-26 3 0,-469-20 0,312-8 0,206-3 0,0-6 0,-123-40 0,67 13 0,-483-81 0,355 75 0,173 27 0,-89-14 0,-341-46 0,239 32 0,-357 26 0,405 25 0,233-4 0,-61-1 0,-111 21 0,-126 38 0,70-20 0,10-14 0,3 0 0,-79 5 0,112-8 0,34 1 0,-5-2 0,-220 68 0,313-69 0,-133 39 0,193-54 0,0 0 0,0 0 0,0 3 0,1-2 0,-1 3 0,1-1 0,0 2 0,0-1 0,1 3 0,0-2 0,-13 20 0,4-1 0,2 0 0,0 2 0,2 1 0,-14 35 0,-66 128 0,66-141 0,1 1 0,-28 77 0,49-112 0,1 0 0,0 0 0,1 0 0,1 1 0,0 0 0,1 1 0,-1 19 0,2 8 0,5 88 0,-2-115 0,1 1 0,0-2 0,1 1 0,1-1 0,0 0 0,8 22 0,5 6 0,25 52 0,-36-86 0,0-2 0,0 0 0,1 0 0,0-2 0,1 1 0,-1-1 0,1 0 0,17 12 0,8 3 0,44 22 0,-18-11 0,29 17 0,2-6 0,1-4 0,1-7 0,122 23 0,-146-43 0,0-1 0,93 3 0,-105-19 0,1-3 0,0-4 0,-1-4 0,76-29 0,-92 28 0,0 4 0,1 1 0,51 1 0,32-6 0,86-10 0,226 18 0,-224 7 0,1302-2 0,-1462-3 0,82-23 0,-42 6 0,-10-1 0,22-1 0,-68 14 0,0-3 0,-1-1 0,54-29 0,-50 21 0,0 4 0,60-16 0,2 22 0,145 10 0,-99 4 0,-16-7 0,157 8 0,-221 7 171,83 32 0,-85-23-1025,85 14 1,-106-33-5973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5:13:10.1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0 110,'3086'0,"-3035"-3,54-8,37-3,455 13,-285 2,360-1,-586 4,-1 4,111 24,-138-25,-1-2,115-5,-72-2,480 1,-537 0,49-10,3 0,25-3,34-2,367 15,-241 2,-231-3,50-8,11-2,109 11,12-2,-139-9,10 0,-73 11,27-1,74-12,-71 6,1 4,86 4,-74 1,-14 1,1 3,88 20,-104-16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20:11:57.0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36,'619'0,"-559"-2,68-13,31-1,343 13,-257 5,-104-2,-102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3T20:19:08.37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6408 2345 24575,'202'-15'0,"5"1"0,512 14 0,-649 5 0,130 22 0,-80-6 0,-82-16 0,207 19 0,-158-26 0,-41 1 0,0 2 0,80 11 0,171 31 0,-183-32 0,90 4 0,352-15 0,-387-15 0,-22 3 0,-40 8 0,1-4 0,-1-6 0,133-34 0,-191 35 0,1 5 0,64-7 0,66-7 0,-100 10 0,0-4 0,139-47 0,-114 31 0,-34 11 0,129-59 0,-166 64 0,-1 1 0,2 2 0,62-14 0,-31 16 0,77-7 0,-76 11 0,117-35 0,-53 12 0,66-30 0,-146 43 0,2-1 0,95-14 0,-112 24 0,1 0 0,-2-2 0,2-3 0,-3 0 0,1-3 0,44-26 0,-79 42 0,163-93 0,-133 72 0,0 0 0,-3-2 0,32-31 0,-35 29 0,-3 0 0,0-1 0,-2-2 0,0 0 0,29-59 0,-42 70 0,0 1 0,-2 0 0,0 0 0,-1 0 0,-1 0 0,1-20 0,-4-104 0,-1 78 0,1 50 0,0 1 0,0 0 0,-1-1 0,-1 1 0,-1 2 0,2-3 0,-3 3 0,1-3 0,0 3 0,-9-16 0,7 14 0,-20-44 0,18 36 0,0 0 0,-2 1 0,0-1 0,-15-17 0,-8-6 0,-4 1 0,1 0 0,-3 3 0,-49-36 0,-9 6 0,80 60 0,2 0 0,-3 0 0,3 1 0,-31-6 0,-512-101 0,394 84 0,-273-46 0,294 58 0,-155 4 0,235 14 0,-48-2 0,-186 25 0,-372 72 0,445-79 0,130-13 0,-31 11 0,49-2 0,-54 10 0,-20 2 0,84-17 0,-398 19 0,118-25 0,-238-4 0,309-24 0,5-25 0,106 18 0,-92-4 0,220 36 0,-1 4 0,1-2 0,0 3 0,-62 15 0,-7 1 0,-242 15 0,230-23 0,-41 3 0,-50 1 0,57-1 0,28-4 0,-41 5 0,130-14 0,1 4 0,-54 14 0,-29 4 0,-139-15 0,4 0 0,-462 35 0,488-30 0,7 0 0,-587-14 0,570-12 0,5-2 0,129 15 0,1 5 0,-105 18 0,-430 56 0,579-73 0,0 5 0,2-1 0,-61 24 0,86-26 0,13-3 0,0 1 0,2 1 0,-20 7 0,-94 68 0,-31 18 0,54-32 0,6-2 0,63-44 0,-1 1 0,4 1 0,-1 3 0,1 1 0,-47 52 0,61-57 0,2-1 0,1 2 0,0 1 0,1 0 0,1 1 0,1 0 0,2 1 0,0 1 0,-8 38 0,18-58 0,-11 38 0,1 4 0,3-1 0,-3 75 0,9-63 0,1-26 0,1 1 0,1-1 0,7 39 0,-2-50 0,1 1 0,0-3 0,3 2 0,-1-3 0,3 2 0,0-1 0,24 35 0,-28-48 0,0 1 0,0-2 0,0 2 0,1-2 0,-1-2 0,1 2 0,11 5 0,4 2 0,-1-6 0,27 12 0,71 34 0,37 14 0,37 7 0,69 19 0,-82-60 0,-20-6 0,-102-17 0,0-1 0,0-5 0,1-1 0,-1-2 0,63-9 0,82-21 0,-134 17 0,90-6 0,364 16 0,-481-2 0,51-9 0,26-2 0,60 13 0,-90 2 0,116-15 0,-148 6 0,106-30 0,13-17 0,-67 23 0,1 5 0,173-17 0,-194 30 0,72-6 0,-24 7 0,-98 6 0,0 3 0,2 1 0,-1 2 0,60 8 0,-35 0 0,0-1 0,75-6 0,-105 1 0,56 9 0,16 2 0,110-11 0,-128-4 0,-63 2 0,51-11 0,2-2 0,198-16 0,-188 19 0,-14 4 0,-1 1 0,107 8 0,261 68-1365,-389-58-5461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5:13:10.1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0 110,'3086'0,"-3035"-3,54-8,37-3,455 13,-285 2,360-1,-586 4,-1 4,111 24,-138-25,-1-2,115-5,-72-2,480 1,-537 0,49-10,3 0,25-3,34-2,367 15,-241 2,-231-3,50-8,11-2,109 11,12-2,-139-9,10 0,-73 11,27-1,74-12,-71 6,1 4,86 4,-74 1,-14 1,1 3,88 20,-104-16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20:11:57.0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36,'619'0,"-559"-2,68-13,31-1,343 13,-257 5,-104-2,-102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3T20:20:30.05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2990 1602 24575,'94'-11'0,"3"2"0,238 9 0,-302 3 0,60 16 0,-37-5 0,-38-11 0,96 14 0,-73-19 0,-20 2 0,1 0 0,36 9 0,81 20 0,-86-21 0,42 2 0,165-10 0,-182-10 0,-9 1 0,-19 7 0,0-4 0,0-3 0,62-24 0,-89 24 0,0 3 0,31-4 0,30-5 0,-47 7 0,0-3 0,65-32 0,-53 21 0,-16 8 0,61-41 0,-78 44 0,-1 1 0,1 1 0,30-9 0,-16 10 0,37-4 0,-36 7 0,55-24 0,-25 9 0,31-21 0,-68 29 0,1 0 0,44-10 0,-52 17 0,0-1 0,-1-1 0,1-1 0,-1-1 0,1-2 0,19-18 0,-36 29 0,77-63 0,-63 48 0,0 1 0,-2-2 0,16-21 0,-17 20 0,-1 0 0,-1-1 0,0-1 0,0 0 0,14-40 0,-21 47 0,1 1 0,-1 0 0,0 0 0,-1 0 0,0 0 0,1-13 0,-3-72 0,0 54 0,1 34 0,-1 0 0,1 1 0,-1-2 0,-1 2 0,1 1 0,0-2 0,-2 1 0,1-1 0,1 2 0,-5-11 0,3 10 0,-9-31 0,8 25 0,0 0 0,-1 1 0,1-1 0,-8-12 0,-3-4 0,-2 1 0,0 0 0,-1 3 0,-24-26 0,-3 5 0,37 40 0,1 1 0,-1-1 0,1 1 0,-15-4 0,-238-68 0,184 56 0,-128-31 0,137 40 0,-72 2 0,110 10 0,-23-1 0,-87 17 0,-173 49 0,208-54 0,60-9 0,-14 7 0,22-1 0,-25 7 0,-9 2 0,40-12 0,-187 12 0,56-16 0,-112-3 0,145-17 0,2-16 0,50 12 0,-44-3 0,103 24 0,0 4 0,0-2 0,1 2 0,-30 10 0,-3 1 0,-113 10 0,107-15 0,-18 1 0,-24 2 0,26-2 0,14-2 0,-20 3 0,61-9 0,1 2 0,-26 10 0,-13 3 0,-65-10 0,2-1 0,-215 24 0,227-20 0,3 0 0,-274-10 0,267-7 0,2-3 0,59 11 0,2 4 0,-50 11 0,-200 39 0,270-49 0,0 2 0,0 0 0,-27 16 0,39-17 0,7-3 0,-1 1 0,2 1 0,-10 4 0,-44 47 0,-14 13 0,25-23 0,3-1 0,29-30 0,0 1 0,1 0 0,1 3 0,-1 0 0,-21 36 0,28-40 0,1 0 0,1 2 0,-1 0 0,1 0 0,1 1 0,0-1 0,0 2 0,1 0 0,-4 26 0,9-40 0,-6 27 0,1 2 0,2-1 0,-3 52 0,5-43 0,1-18 0,0 0 0,0 0 0,4 27 0,-1-35 0,0 1 0,1-2 0,0 2 0,0-3 0,2 2 0,0-1 0,10 24 0,-12-33 0,0 1 0,0-2 0,-1 2 0,2-2 0,-2 0 0,1 0 0,6 4 0,1 1 0,0-4 0,12 9 0,33 22 0,18 10 0,17 5 0,32 13 0,-38-41 0,-9-4 0,-48-12 0,0 0 0,0-4 0,0-1 0,0-1 0,30-6 0,37-14 0,-62 11 0,42-4 0,170 11 0,-224-2 0,23-5 0,13-2 0,27 9 0,-41 1 0,53-9 0,-68 3 0,49-21 0,6-10 0,-32 14 0,2 5 0,80-13 0,-91 21 0,34-4 0,-11 5 0,-46 4 0,0 2 0,1 1 0,0 1 0,27 5 0,-15 1 0,-1-2 0,35-3 0,-49 0 0,27 7 0,7 1 0,51-8 0,-60-2 0,-29 1 0,24-8 0,1-1 0,92-10 0,-87 12 0,-7 3 0,-1 0 0,50 6 0,123 47-1365,-183-40-5461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4:14:24.6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0,'55'3,"1"2,62 15,-63-10,0-2,68 2,506-12,-581 0,66-12,-37 3,-6 2,85-8,-127 16,1 1,-1 2,41 6,208 37,-211-36,79 6,-14-1,5-1,153-12,-127-2,-134 2,57 11,10 1,113-13,3 1,-140 7,-51-5,0 0,0-2,0 0,23-3,282-13,-317 15,-1 0,0-1,1 0,7-2,1-2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2T18:46:41.4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0,'13'1,"0"1,0-1,14 5,20 3,316-1,-216-10,-71 3,-16 0,1-2,66-10,-96 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2:59:42.1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2:59:47.6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58,'28'-2,"-1"-1,-1-1,40-11,21-4,1 10,0 4,93 7,-48 0,-28-3,120 3,-189 2,-1 2,1 2,-1 1,40 17,-42-14,1-1,0-1,0-3,46 6,13-11,48 5,236 8,-354-15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2T19:28:03.7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1 464,'52'-2,"-1"-14,1-16,81-123,-80 79,1 16,65-18,112 57,-227 21,898 4,-863 9,68 84,-63-48,45 12,610-41,-357-36,-48-72,73-73,4 170,-130 8,-222-11,1 6,0 6,-1 5,25 53,-22-36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2:59:52.3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29,'186'-14,"-17"0,522 13,-332 3,-255-4,116 5,-126 9,-56-6,47 2,62-8,-114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3T18:08:09.36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5830 2034 24575,'672'0'0,"-614"3"0,1 2 0,63 15 0,-64-9 0,0-3 0,65 2 0,-98-10 0,0 0 0,0-1 0,0-2 0,-1-1 0,46-12 0,-31 2 0,0 2 0,1 2 0,0 1 0,1 2 0,66-2 0,-15 6 0,0-5 0,117-23 0,-152 19 0,-1-3 0,0-2 0,-2-2 0,0-3 0,-1-2 0,-1-3 0,51-35 0,-69 42 0,46-21 0,-59 32 0,0-1 0,0-1 0,-1-1 0,0-1 0,-1 0 0,33-32 0,-37 29 0,54-63 0,-60 68 0,-1-1 0,-1-1 0,1 1 0,-2-1 0,6-16 0,1-8 0,32-80 0,-25 73 0,92-228 0,-106 246 0,-1-1 0,0 0 0,-2 0 0,-1 0 0,-2 0 0,-5-54 0,3 68 0,-1 0 0,0 0 0,-1 0 0,0 0 0,-1 0 0,-1 1 0,0 0 0,0 0 0,-1 1 0,-1-1 0,-11-12 0,-13-12 0,-67-57 0,68 65 0,11 10 0,-1 0 0,-1 2 0,-35-21 0,38 26 0,-29-23 0,35 24 0,0 0 0,-1 1 0,-1 0 0,-20-9 0,10 10 0,-1 2 0,1 1 0,-1 0 0,0 2 0,-39 0 0,-28-3 0,-31-5 0,-128 7 0,221 4 0,5-1 0,0-2 0,-32-6 0,28 3 0,-36-2 0,-128-7 0,76 4 0,-112-16 0,127 3 0,71 15 0,0 1 0,-39-4 0,38 10 0,1 2 0,-1 1 0,-37 6 0,-96 24 0,-10 2 0,-20-23 0,86-8 0,-10 13 0,60-6 0,26-3 0,-35 11 0,37-8 0,-49 7 0,-260 15 0,197-6 0,26-4 0,-287 42 0,254-40 0,-1-6 0,-203-4 0,178-11 0,-154-5 0,47-34 0,198 22 0,-282-42 0,90 7 0,219 40 0,15 3 0,-72-4 0,74 11 0,-4 0 0,-79-10 0,26-6 0,-146-23 0,166 31 0,-90 1 0,-169 24 0,304-14 0,0 3 0,1 0 0,-1 2 0,-43 18 0,8 4 0,-65 41 0,113-58 0,-32 28 0,37-27 0,-1-2 0,-32 20 0,24-16 0,1 0 0,0 2 0,1 0 0,1 2 0,1 0 0,1 2 0,1 0 0,-22 34 0,21-26 0,-20 44 0,-8 14 0,28-53 0,2 1 0,-18 49 0,25-56 0,1-2 0,1 0 0,2 1 0,0 0 0,-4 55 0,7 118 0,4-197 0,1 9 0,0 0 0,1-1 0,0 1 0,1 0 0,1-1 0,0 0 0,0 0 0,1 0 0,1 0 0,0-1 0,0 0 0,1 0 0,1 0 0,0-1 0,13 13 0,13 15 0,-18-18 0,0-1 0,1-1 0,2-1 0,-1-1 0,2 0 0,25 15 0,-22-17 0,22 17 0,-29-18 0,1-2 0,0 0 0,24 11 0,-12-8 0,36 24 0,15 8 0,-59-36 0,1 0 0,0-1 0,0-1 0,0-1 0,1-1 0,0-1 0,45 4 0,313 23 0,-304-22 0,2-3 0,-1-3 0,85-7 0,-138-1 0,-1-1 0,0-1 0,41-15 0,12-3 0,-42 16 0,1 2 0,67-3 0,76 11 0,-65 0 0,39-3 0,142 3 0,-204 6 0,103 23 0,-111-15 0,139 8 0,275-23 0,-230-3 0,-225 4 0,72 13 0,-60-7 0,14 4 0,-29-5 0,55 4 0,47 2 0,32 0 0,239-14 0,-395 1 0,0 0 0,0-2 0,-1 0 0,1-1 0,-1 0 0,1-2 0,-1 0 0,0 0 0,-1-2 0,27-14 0,-28 13 0,0 0 0,1 1 0,0 1 0,0 0 0,0 1 0,1 1 0,-1 1 0,1 0 0,0 0 0,22 1 0,-5 2-227,0 1-1,-1 1 1,1 2-1,-1 1 1,49 15-1,-49-10-6598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2T18:46:41.4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0,'13'1,"0"1,0-1,14 5,20 3,316-1,-216-10,-71 3,-16 0,1-2,66-10,-96 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12T18:46:41.40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0,'13'1,"0"1,0-1,14 5,20 3,316-1,-216-10,-71 3,-16 0,1-2,66-10,-96 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20:49:03.9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2,'3'0,"104"0,109 14,-41 2,200-9,-291-8,-54-1,0-1,44-10,-39 6,47-3,108 8,-158 2,7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5:13:10.1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0 110,'3086'0,"-3035"-3,54-8,37-3,455 13,-285 2,360-1,-586 4,-1 4,111 24,-138-25,-1-2,115-5,-72-2,480 1,-537 0,49-10,3 0,25-3,34-2,367 15,-241 2,-231-3,50-8,11-2,109 11,12-2,-139-9,10 0,-73 11,27-1,74-12,-71 6,1 4,86 4,-74 1,-14 1,1 3,88 20,-104-16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20T05:13:21.2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1 162,'225'-1,"238"3,-229 26,-90-8,-37-13,113-7,-86-3,-57 5,90 13,-50-5,185-7,-151-5,-141 2,27-1,-1 2,57 10,-25-2,0-3,115-4,-125-2,99-14,-26 0,38 14,21-1,-77-12,21-1,-71 13,220-13,-133 3,159 10,-140 3,767-2,-887-2,56-10,35-2,-17 1,-26 2,13-3,-65 7,51-1,117-6,-126 7,24 1,-40 3,132-22,35-8,-140 23,27 1,133 7,-122 4,1381-2,-1444 3,128 24,-77-8,-19-7,107 18,-85-12,-54-8,389 49,-235-32,-163-20,-1-3,70-5,-67 0,117 11,-48 3,232-7,-202-8,284 23,-26 33,-314-39,-60-7,1-2,-1-2,79-4,-64-13,-21 4,-20 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20:11:57.0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36,'619'0,"-559"-2,68-13,31-1,343 13,-257 5,-104-2,-102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3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3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7263" y="720725"/>
            <a:ext cx="5400675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3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3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6CA733FF-2533-4A86-B229-AD7124918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7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733FF-2533-4A86-B229-AD71249189C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296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1" lang="en-US" sz="1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095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1" lang="en-US" sz="1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02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768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0558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471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902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027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9105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7497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43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212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62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707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249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856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44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4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62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50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1" lang="en-US" sz="1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908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1" lang="en-US" sz="1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086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733FF-2533-4A86-B229-AD71249189C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511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E7BAE8-5614-48E9-B272-04CDEDBDE449}" type="slidenum">
              <a:rPr kumimoji="1" lang="en-US" sz="13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79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87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87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2104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326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4951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0901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2857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7401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0227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926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9347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2325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2227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7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42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8DAF-DA88-4FCF-B26C-100637FCC0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579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6CBA-6FCC-4342-B0D8-E38410EA836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5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365D-AEAB-44EA-88F1-2CF3CDB47B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86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25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99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CB62-71E9-4FF1-B7C3-7C3A59B720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972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A75CF-D11B-4FF0-BE3C-A02D09EC9D4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06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AB34-731B-45D0-BD37-7E3906BAA6A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05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A76-E063-4EF8-A696-CEE5F70BAD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73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4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09A8-46FB-4877-A5E6-774E739920C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214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4F8F-BE33-480D-8925-4D1336089C4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695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DBE7-5C6B-4954-9558-8220CEB3AF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84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11" y="350838"/>
            <a:ext cx="2189163" cy="5429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37" y="350838"/>
            <a:ext cx="6416675" cy="5429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52F85-C552-4945-8F42-BB4A95E190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705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5F90-552E-4356-8DD2-BDDC2004C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54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5189-1065-4CEB-9F3C-145684D8A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73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198B-B893-428A-9CCB-1771AF4D3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413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3AB8-F44C-480F-A4E2-776C14999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5509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C243-85DD-41EF-B835-5C2FED4F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630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947-BE36-4849-8636-C27E9F322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80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E8E8-0F67-4B44-91D2-2B7EB1D7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7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51FB-AB2B-4486-93E4-09E7E3AB7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23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104F-F2D2-4C03-AAF5-D549243F1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338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C7EB-29D1-48A5-A7E5-6A397A2F90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025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86E2-43B5-4BF5-8B15-D63AD7350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996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74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795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063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17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7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81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81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992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2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923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445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710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746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B949A82-6A3C-4E31-85C2-4E862D74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38916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A2A-CAB2-4BF9-B4D9-39B42C5B9E0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89175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78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AD22-7A8B-4D4A-A7F3-EBD26704469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882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9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69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0E61-5E41-4C59-AEEC-F8CC797E9C4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9905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9164-903E-42E2-BF78-DCB383641F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167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17F5E-362E-414C-99DC-70A48150DEA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394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0D82-8482-4D6F-A7DA-B7B9BF57177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12248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128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9B19-5454-4893-9B4C-CA613B09A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4782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2408-86DB-468F-B1A0-B8CC21D1A3D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468686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8365-24E9-4185-A3D8-3C3C28A392D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7706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28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C24A-3B56-4F59-8404-FBC5C7B292A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7352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5F90-552E-4356-8DD2-BDDC2004C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29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5189-1065-4CEB-9F3C-145684D8A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4728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198B-B893-428A-9CCB-1771AF4D3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70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3AB8-F44C-480F-A4E2-776C14999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147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C243-85DD-41EF-B835-5C2FED4F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062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947-BE36-4849-8636-C27E9F322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348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E8E8-0F67-4B44-91D2-2B7EB1D7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50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51FB-AB2B-4486-93E4-09E7E3AB7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552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104F-F2D2-4C03-AAF5-D549243F1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137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C7EB-29D1-48A5-A7E5-6A397A2F90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573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86E2-43B5-4BF5-8B15-D63AD7350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21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9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2" r:id="rId1"/>
    <p:sldLayoutId id="2147484843" r:id="rId2"/>
    <p:sldLayoutId id="2147484844" r:id="rId3"/>
    <p:sldLayoutId id="2147484845" r:id="rId4"/>
    <p:sldLayoutId id="2147484846" r:id="rId5"/>
    <p:sldLayoutId id="2147484847" r:id="rId6"/>
    <p:sldLayoutId id="2147484848" r:id="rId7"/>
    <p:sldLayoutId id="2147484849" r:id="rId8"/>
    <p:sldLayoutId id="2147484850" r:id="rId9"/>
    <p:sldLayoutId id="2147484851" r:id="rId10"/>
    <p:sldLayoutId id="2147484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7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944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D1AE3E-F7C8-4442-B9BA-7F12D5DB9C4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996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094330-71E7-41F3-B708-967475AF04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1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2" r:id="rId1"/>
    <p:sldLayoutId id="2147485133" r:id="rId2"/>
    <p:sldLayoutId id="2147485134" r:id="rId3"/>
    <p:sldLayoutId id="2147485135" r:id="rId4"/>
    <p:sldLayoutId id="2147485136" r:id="rId5"/>
    <p:sldLayoutId id="2147485137" r:id="rId6"/>
    <p:sldLayoutId id="2147485138" r:id="rId7"/>
    <p:sldLayoutId id="2147485139" r:id="rId8"/>
    <p:sldLayoutId id="2147485140" r:id="rId9"/>
    <p:sldLayoutId id="2147485141" r:id="rId10"/>
    <p:sldLayoutId id="21474851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62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6" r:id="rId1"/>
    <p:sldLayoutId id="2147485157" r:id="rId2"/>
    <p:sldLayoutId id="2147485158" r:id="rId3"/>
    <p:sldLayoutId id="2147485159" r:id="rId4"/>
    <p:sldLayoutId id="2147485160" r:id="rId5"/>
    <p:sldLayoutId id="2147485161" r:id="rId6"/>
    <p:sldLayoutId id="2147485162" r:id="rId7"/>
    <p:sldLayoutId id="2147485163" r:id="rId8"/>
    <p:sldLayoutId id="2147485164" r:id="rId9"/>
    <p:sldLayoutId id="2147485165" r:id="rId10"/>
    <p:sldLayoutId id="21474851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753CBE-FBD0-437F-BE24-0703D52F95C0}" type="slidenum">
              <a:rPr lang="en-US">
                <a:solidFill>
                  <a:srgbClr val="5E574E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  <a:latin typeface="Arial" charset="0"/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528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954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6" r:id="rId1"/>
    <p:sldLayoutId id="2147485217" r:id="rId2"/>
    <p:sldLayoutId id="2147485218" r:id="rId3"/>
    <p:sldLayoutId id="2147485219" r:id="rId4"/>
    <p:sldLayoutId id="2147485220" r:id="rId5"/>
    <p:sldLayoutId id="2147485221" r:id="rId6"/>
    <p:sldLayoutId id="2147485222" r:id="rId7"/>
    <p:sldLayoutId id="2147485223" r:id="rId8"/>
    <p:sldLayoutId id="2147485224" r:id="rId9"/>
    <p:sldLayoutId id="2147485225" r:id="rId10"/>
    <p:sldLayoutId id="214748522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094330-71E7-41F3-B708-967475AF04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3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8" r:id="rId1"/>
    <p:sldLayoutId id="2147485229" r:id="rId2"/>
    <p:sldLayoutId id="2147485230" r:id="rId3"/>
    <p:sldLayoutId id="2147485231" r:id="rId4"/>
    <p:sldLayoutId id="2147485232" r:id="rId5"/>
    <p:sldLayoutId id="2147485233" r:id="rId6"/>
    <p:sldLayoutId id="2147485234" r:id="rId7"/>
    <p:sldLayoutId id="2147485235" r:id="rId8"/>
    <p:sldLayoutId id="2147485236" r:id="rId9"/>
    <p:sldLayoutId id="2147485237" r:id="rId10"/>
    <p:sldLayoutId id="21474852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~troufs/#titl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ustomXml" Target="../ink/ink18.xml"/><Relationship Id="rId7" Type="http://schemas.openxmlformats.org/officeDocument/2006/relationships/customXml" Target="../ink/ink20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customXml" Target="../ink/ink19.xml"/><Relationship Id="rId4" Type="http://schemas.openxmlformats.org/officeDocument/2006/relationships/image" Target="../media/image74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d.umn.edu/~troufs/#title" TargetMode="Externa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www.d.umn.edu/cla/faculty/troufs/index.html#title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umn.ed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Bob%27s_your_uncle" TargetMode="Externa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.umn.edu/cla/faculty/troufs/anthfood/afhandout_first-day.html#title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7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customXml" Target="../ink/ink2.xml"/><Relationship Id="rId5" Type="http://schemas.openxmlformats.org/officeDocument/2006/relationships/image" Target="../media/image7.png"/><Relationship Id="rId4" Type="http://schemas.openxmlformats.org/officeDocument/2006/relationships/customXml" Target="../ink/ink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42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Relationship Id="rId6" Type="http://schemas.openxmlformats.org/officeDocument/2006/relationships/customXml" Target="../ink/ink8.xml"/><Relationship Id="rId5" Type="http://schemas.openxmlformats.org/officeDocument/2006/relationships/image" Target="../media/image96.png"/><Relationship Id="rId4" Type="http://schemas.openxmlformats.org/officeDocument/2006/relationships/customXml" Target="../ink/ink7.xml"/><Relationship Id="rId9" Type="http://schemas.openxmlformats.org/officeDocument/2006/relationships/image" Target="../media/image4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Relationship Id="rId6" Type="http://schemas.openxmlformats.org/officeDocument/2006/relationships/customXml" Target="../ink/ink11.xml"/><Relationship Id="rId5" Type="http://schemas.openxmlformats.org/officeDocument/2006/relationships/image" Target="../media/image96.png"/><Relationship Id="rId4" Type="http://schemas.openxmlformats.org/officeDocument/2006/relationships/customXml" Target="../ink/ink10.xml"/><Relationship Id="rId9" Type="http://schemas.openxmlformats.org/officeDocument/2006/relationships/image" Target="../media/image4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6" Type="http://schemas.openxmlformats.org/officeDocument/2006/relationships/customXml" Target="../ink/ink14.xml"/><Relationship Id="rId5" Type="http://schemas.openxmlformats.org/officeDocument/2006/relationships/image" Target="../media/image45.png"/><Relationship Id="rId4" Type="http://schemas.openxmlformats.org/officeDocument/2006/relationships/customXml" Target="../ink/ink13.xml"/><Relationship Id="rId9" Type="http://schemas.openxmlformats.org/officeDocument/2006/relationships/image" Target="../media/image4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g"/><Relationship Id="rId5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3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6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876550" y="6509292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b="1" dirty="0">
                <a:solidFill>
                  <a:srgbClr val="FFFFFF"/>
                </a:solidFill>
              </a:rPr>
              <a:t>© 2010-2024 </a:t>
            </a:r>
            <a:r>
              <a:rPr lang="en-US" sz="1000" b="1" dirty="0">
                <a:solidFill>
                  <a:srgbClr val="FFFFFF"/>
                </a:solidFill>
                <a:hlinkClick r:id="rId3"/>
              </a:rPr>
              <a:t>Timothy G. Roufs</a:t>
            </a:r>
            <a:r>
              <a:rPr lang="en-US" sz="1000" b="1" dirty="0">
                <a:solidFill>
                  <a:srgbClr val="FFFFFF"/>
                </a:solidFill>
              </a:rPr>
              <a:t>, University of Minnesota Duluth</a:t>
            </a:r>
            <a:endParaRPr kumimoji="1" lang="en-US" sz="1000" dirty="0">
              <a:solidFill>
                <a:srgbClr val="FFFFFF"/>
              </a:solidFill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09" y="379844"/>
            <a:ext cx="4690877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96900" y="4069140"/>
            <a:ext cx="9067800" cy="156966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Start deck in “Slide Show” mode, </a:t>
            </a:r>
          </a:p>
          <a:p>
            <a:pPr algn="ctr" eaLnBrk="0" hangingPunct="0"/>
            <a:r>
              <a:rPr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use your up/down arrow keys and/or </a:t>
            </a:r>
          </a:p>
          <a:p>
            <a:pPr algn="ctr" eaLnBrk="0" hangingPunct="0"/>
            <a:r>
              <a:rPr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292950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61E63-4FBA-D00F-62FB-B9B056527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57200"/>
            <a:ext cx="9144000" cy="5998575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41CD98-E545-40F2-406D-99AD302A281F}"/>
              </a:ext>
            </a:extLst>
          </p:cNvPr>
          <p:cNvSpPr/>
          <p:nvPr/>
        </p:nvSpPr>
        <p:spPr>
          <a:xfrm>
            <a:off x="4042642" y="4189274"/>
            <a:ext cx="4834658" cy="1754326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also appear on your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 “Home” page . . 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3C22C-E7EC-8F0A-2115-F5E7196E45AA}"/>
              </a:ext>
            </a:extLst>
          </p:cNvPr>
          <p:cNvSpPr/>
          <p:nvPr/>
        </p:nvSpPr>
        <p:spPr bwMode="auto">
          <a:xfrm>
            <a:off x="3086100" y="2438400"/>
            <a:ext cx="1578573" cy="685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1B3C5D-C45A-0E55-7827-2F7815CFDB26}"/>
              </a:ext>
            </a:extLst>
          </p:cNvPr>
          <p:cNvSpPr txBox="1"/>
          <p:nvPr/>
        </p:nvSpPr>
        <p:spPr>
          <a:xfrm>
            <a:off x="5524500" y="251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highlight>
                  <a:srgbClr val="FFCC00"/>
                </a:highlight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ight Arrow 7">
            <a:extLst>
              <a:ext uri="{FF2B5EF4-FFF2-40B4-BE49-F238E27FC236}">
                <a16:creationId xmlns:a16="http://schemas.microsoft.com/office/drawing/2014/main" id="{B2DCBE76-84B2-B933-D4E9-DA4851C695CD}"/>
              </a:ext>
            </a:extLst>
          </p:cNvPr>
          <p:cNvSpPr/>
          <p:nvPr/>
        </p:nvSpPr>
        <p:spPr bwMode="auto">
          <a:xfrm rot="508177">
            <a:off x="1358647" y="1873745"/>
            <a:ext cx="4199961" cy="1013259"/>
          </a:xfrm>
          <a:prstGeom prst="rightArrow">
            <a:avLst>
              <a:gd name="adj1" fmla="val 50000"/>
              <a:gd name="adj2" fmla="val 73812"/>
            </a:avLst>
          </a:prstGeom>
          <a:solidFill>
            <a:srgbClr val="FFCC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“Sunday Memo” Week 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A632F9-F9B6-40CF-0472-0183E6368F6F}"/>
              </a:ext>
            </a:extLst>
          </p:cNvPr>
          <p:cNvSpPr/>
          <p:nvPr/>
        </p:nvSpPr>
        <p:spPr>
          <a:xfrm>
            <a:off x="7380325" y="2155448"/>
            <a:ext cx="1801775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scroll up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593C1A94-45C7-60A6-67E3-B4856C5C0A3D}"/>
              </a:ext>
            </a:extLst>
          </p:cNvPr>
          <p:cNvSpPr/>
          <p:nvPr/>
        </p:nvSpPr>
        <p:spPr bwMode="auto">
          <a:xfrm rot="10800000">
            <a:off x="9334500" y="1482316"/>
            <a:ext cx="609600" cy="2175284"/>
          </a:xfrm>
          <a:prstGeom prst="downArrow">
            <a:avLst/>
          </a:prstGeom>
          <a:solidFill>
            <a:srgbClr val="FFC000"/>
          </a:solidFill>
          <a:ln w="5715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9473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76250"/>
            <a:ext cx="97726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133928" y="4161972"/>
            <a:ext cx="7924800" cy="21336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66861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D84657-4A82-9B7C-D17C-5DC685A55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28600"/>
            <a:ext cx="891152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22209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7742B-EC4B-E7E7-F816-24020F35A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28600"/>
            <a:ext cx="693159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35533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804222"/>
            <a:ext cx="8686800" cy="567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10722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9BD73-A2ED-2688-E516-E42CFF8C7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09845"/>
            <a:ext cx="8686800" cy="65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10773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757683"/>
            <a:ext cx="9144000" cy="2033517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18337" y="2336421"/>
            <a:ext cx="7282763" cy="707886"/>
          </a:xfrm>
          <a:prstGeom prst="rect">
            <a:avLst/>
          </a:prstGeom>
          <a:solidFill>
            <a:srgbClr val="FFC0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Special Facilities Information</a:t>
            </a:r>
          </a:p>
        </p:txBody>
      </p:sp>
    </p:spTree>
    <p:extLst>
      <p:ext uri="{BB962C8B-B14F-4D97-AF65-F5344CB8AC3E}">
        <p14:creationId xmlns:p14="http://schemas.microsoft.com/office/powerpoint/2010/main" val="1935960132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244BE-18AD-8198-F9B9-F082AEDA1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85959"/>
            <a:ext cx="8229600" cy="64328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0344A2-BDDA-8733-A8D9-73C8AB981835}"/>
                  </a:ext>
                </a:extLst>
              </p14:cNvPr>
              <p14:cNvContentPartPr/>
              <p14:nvPr/>
            </p14:nvContentPartPr>
            <p14:xfrm>
              <a:off x="7871419" y="1328771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0344A2-BDDA-8733-A8D9-73C8AB9818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17419" y="122077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E270873-9778-F47F-B138-393DDF7CE552}"/>
                  </a:ext>
                </a:extLst>
              </p14:cNvPr>
              <p14:cNvContentPartPr/>
              <p14:nvPr/>
            </p14:nvContentPartPr>
            <p14:xfrm>
              <a:off x="7871419" y="1270451"/>
              <a:ext cx="763200" cy="48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E270873-9778-F47F-B138-393DDF7CE55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17419" y="1162811"/>
                <a:ext cx="87084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40B7264-1BF6-C860-BEA8-8E6F522DA3B5}"/>
                  </a:ext>
                </a:extLst>
              </p14:cNvPr>
              <p14:cNvContentPartPr/>
              <p14:nvPr/>
            </p14:nvContentPartPr>
            <p14:xfrm>
              <a:off x="7852339" y="1356491"/>
              <a:ext cx="765720" cy="10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40B7264-1BF6-C860-BEA8-8E6F522DA3B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98339" y="1248491"/>
                <a:ext cx="873360" cy="22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1599918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DC9C6-6EB7-D8D0-CCC5-587355DE7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28600"/>
            <a:ext cx="797871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70941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6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876550" y="6509292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2010-2024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09" y="379844"/>
            <a:ext cx="4690877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4848" y="365511"/>
            <a:ext cx="4690872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5900" y="2286000"/>
            <a:ext cx="7315200" cy="280076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Once again . . .</a:t>
            </a:r>
            <a:endParaRPr kumimoji="1" lang="en-US" sz="3200" b="1" i="0" u="none" strike="noStrike" kern="1200" cap="none" spc="0" normalizeH="0" baseline="0" noProof="0" dirty="0">
              <a:ln w="18000">
                <a:solidFill>
                  <a:srgbClr val="FFCC00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Welcome to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Global Cultures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674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6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876550" y="6509292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2010-2024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09" y="379844"/>
            <a:ext cx="4690877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2824848" y="365511"/>
            <a:ext cx="4690872" cy="5943600"/>
          </a:xfrm>
          <a:prstGeom prst="rect">
            <a:avLst/>
          </a:prstGeom>
          <a:solidFill>
            <a:srgbClr val="FFFFFF">
              <a:alpha val="84706"/>
            </a:srgb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85900" y="2286000"/>
            <a:ext cx="7315200" cy="353943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Once again . . .</a:t>
            </a:r>
            <a:endParaRPr kumimoji="1" lang="en-US" sz="3200" b="1" i="0" u="none" strike="noStrike" kern="1200" cap="none" spc="0" normalizeH="0" baseline="0" noProof="0" dirty="0">
              <a:ln w="18000">
                <a:solidFill>
                  <a:srgbClr val="FFCC00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Welcome to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Global Cultures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Enjoy your stay!</a:t>
            </a:r>
            <a:endParaRPr kumimoji="1" lang="en-US" sz="2800" b="1" i="0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404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046A9-7B8C-B598-B2F0-A9BB9EF1B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1087304"/>
            <a:ext cx="9144000" cy="5084896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5" name="Freeform 15">
            <a:extLst>
              <a:ext uri="{FF2B5EF4-FFF2-40B4-BE49-F238E27FC236}">
                <a16:creationId xmlns:a16="http://schemas.microsoft.com/office/drawing/2014/main" id="{B68CAB5F-E781-1D44-1A68-117E4A8D6AD2}"/>
              </a:ext>
            </a:extLst>
          </p:cNvPr>
          <p:cNvSpPr/>
          <p:nvPr/>
        </p:nvSpPr>
        <p:spPr bwMode="auto">
          <a:xfrm>
            <a:off x="1724125" y="3003768"/>
            <a:ext cx="1579122" cy="339407"/>
          </a:xfrm>
          <a:custGeom>
            <a:avLst/>
            <a:gdLst>
              <a:gd name="connsiteX0" fmla="*/ 103031 w 669702"/>
              <a:gd name="connsiteY0" fmla="*/ 186744 h 231820"/>
              <a:gd name="connsiteX1" fmla="*/ 135228 w 669702"/>
              <a:gd name="connsiteY1" fmla="*/ 193183 h 231820"/>
              <a:gd name="connsiteX2" fmla="*/ 173865 w 669702"/>
              <a:gd name="connsiteY2" fmla="*/ 206062 h 231820"/>
              <a:gd name="connsiteX3" fmla="*/ 360609 w 669702"/>
              <a:gd name="connsiteY3" fmla="*/ 212501 h 231820"/>
              <a:gd name="connsiteX4" fmla="*/ 379927 w 669702"/>
              <a:gd name="connsiteY4" fmla="*/ 218941 h 231820"/>
              <a:gd name="connsiteX5" fmla="*/ 437882 w 669702"/>
              <a:gd name="connsiteY5" fmla="*/ 231820 h 231820"/>
              <a:gd name="connsiteX6" fmla="*/ 547352 w 669702"/>
              <a:gd name="connsiteY6" fmla="*/ 225380 h 231820"/>
              <a:gd name="connsiteX7" fmla="*/ 598868 w 669702"/>
              <a:gd name="connsiteY7" fmla="*/ 212501 h 231820"/>
              <a:gd name="connsiteX8" fmla="*/ 624625 w 669702"/>
              <a:gd name="connsiteY8" fmla="*/ 206062 h 231820"/>
              <a:gd name="connsiteX9" fmla="*/ 643944 w 669702"/>
              <a:gd name="connsiteY9" fmla="*/ 193183 h 231820"/>
              <a:gd name="connsiteX10" fmla="*/ 663262 w 669702"/>
              <a:gd name="connsiteY10" fmla="*/ 154547 h 231820"/>
              <a:gd name="connsiteX11" fmla="*/ 669702 w 669702"/>
              <a:gd name="connsiteY11" fmla="*/ 128789 h 231820"/>
              <a:gd name="connsiteX12" fmla="*/ 663262 w 669702"/>
              <a:gd name="connsiteY12" fmla="*/ 51516 h 231820"/>
              <a:gd name="connsiteX13" fmla="*/ 656823 w 669702"/>
              <a:gd name="connsiteY13" fmla="*/ 25758 h 231820"/>
              <a:gd name="connsiteX14" fmla="*/ 592428 w 669702"/>
              <a:gd name="connsiteY14" fmla="*/ 6440 h 231820"/>
              <a:gd name="connsiteX15" fmla="*/ 238259 w 669702"/>
              <a:gd name="connsiteY15" fmla="*/ 0 h 231820"/>
              <a:gd name="connsiteX16" fmla="*/ 90152 w 669702"/>
              <a:gd name="connsiteY16" fmla="*/ 6440 h 231820"/>
              <a:gd name="connsiteX17" fmla="*/ 70834 w 669702"/>
              <a:gd name="connsiteY17" fmla="*/ 12879 h 231820"/>
              <a:gd name="connsiteX18" fmla="*/ 32197 w 669702"/>
              <a:gd name="connsiteY18" fmla="*/ 51516 h 231820"/>
              <a:gd name="connsiteX19" fmla="*/ 19318 w 669702"/>
              <a:gd name="connsiteY19" fmla="*/ 90152 h 231820"/>
              <a:gd name="connsiteX20" fmla="*/ 12879 w 669702"/>
              <a:gd name="connsiteY20" fmla="*/ 109470 h 231820"/>
              <a:gd name="connsiteX21" fmla="*/ 0 w 669702"/>
              <a:gd name="connsiteY21" fmla="*/ 154547 h 231820"/>
              <a:gd name="connsiteX22" fmla="*/ 6440 w 669702"/>
              <a:gd name="connsiteY22" fmla="*/ 186744 h 231820"/>
              <a:gd name="connsiteX23" fmla="*/ 77273 w 669702"/>
              <a:gd name="connsiteY23" fmla="*/ 186744 h 231820"/>
              <a:gd name="connsiteX24" fmla="*/ 103031 w 669702"/>
              <a:gd name="connsiteY24" fmla="*/ 186744 h 2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9702" h="231820">
                <a:moveTo>
                  <a:pt x="103031" y="186744"/>
                </a:moveTo>
                <a:cubicBezTo>
                  <a:pt x="113763" y="188890"/>
                  <a:pt x="124669" y="190303"/>
                  <a:pt x="135228" y="193183"/>
                </a:cubicBezTo>
                <a:cubicBezTo>
                  <a:pt x="148325" y="196755"/>
                  <a:pt x="160339" y="204903"/>
                  <a:pt x="173865" y="206062"/>
                </a:cubicBezTo>
                <a:cubicBezTo>
                  <a:pt x="235922" y="211381"/>
                  <a:pt x="298361" y="210355"/>
                  <a:pt x="360609" y="212501"/>
                </a:cubicBezTo>
                <a:cubicBezTo>
                  <a:pt x="367048" y="214648"/>
                  <a:pt x="373400" y="217076"/>
                  <a:pt x="379927" y="218941"/>
                </a:cubicBezTo>
                <a:cubicBezTo>
                  <a:pt x="401134" y="225000"/>
                  <a:pt x="415766" y="227396"/>
                  <a:pt x="437882" y="231820"/>
                </a:cubicBezTo>
                <a:cubicBezTo>
                  <a:pt x="474372" y="229673"/>
                  <a:pt x="511059" y="229735"/>
                  <a:pt x="547352" y="225380"/>
                </a:cubicBezTo>
                <a:cubicBezTo>
                  <a:pt x="564926" y="223271"/>
                  <a:pt x="581696" y="216794"/>
                  <a:pt x="598868" y="212501"/>
                </a:cubicBezTo>
                <a:lnTo>
                  <a:pt x="624625" y="206062"/>
                </a:lnTo>
                <a:cubicBezTo>
                  <a:pt x="631065" y="201769"/>
                  <a:pt x="638471" y="198656"/>
                  <a:pt x="643944" y="193183"/>
                </a:cubicBezTo>
                <a:cubicBezTo>
                  <a:pt x="655234" y="181894"/>
                  <a:pt x="659072" y="169212"/>
                  <a:pt x="663262" y="154547"/>
                </a:cubicBezTo>
                <a:cubicBezTo>
                  <a:pt x="665693" y="146037"/>
                  <a:pt x="667555" y="137375"/>
                  <a:pt x="669702" y="128789"/>
                </a:cubicBezTo>
                <a:cubicBezTo>
                  <a:pt x="667555" y="103031"/>
                  <a:pt x="666468" y="77163"/>
                  <a:pt x="663262" y="51516"/>
                </a:cubicBezTo>
                <a:cubicBezTo>
                  <a:pt x="662164" y="42734"/>
                  <a:pt x="663543" y="31518"/>
                  <a:pt x="656823" y="25758"/>
                </a:cubicBezTo>
                <a:cubicBezTo>
                  <a:pt x="655389" y="24529"/>
                  <a:pt x="601629" y="6752"/>
                  <a:pt x="592428" y="6440"/>
                </a:cubicBezTo>
                <a:cubicBezTo>
                  <a:pt x="474420" y="2440"/>
                  <a:pt x="356315" y="2147"/>
                  <a:pt x="238259" y="0"/>
                </a:cubicBezTo>
                <a:cubicBezTo>
                  <a:pt x="188890" y="2147"/>
                  <a:pt x="139422" y="2650"/>
                  <a:pt x="90152" y="6440"/>
                </a:cubicBezTo>
                <a:cubicBezTo>
                  <a:pt x="83384" y="6961"/>
                  <a:pt x="76192" y="8712"/>
                  <a:pt x="70834" y="12879"/>
                </a:cubicBezTo>
                <a:cubicBezTo>
                  <a:pt x="56457" y="24061"/>
                  <a:pt x="32197" y="51516"/>
                  <a:pt x="32197" y="51516"/>
                </a:cubicBezTo>
                <a:lnTo>
                  <a:pt x="19318" y="90152"/>
                </a:lnTo>
                <a:cubicBezTo>
                  <a:pt x="17172" y="96591"/>
                  <a:pt x="14525" y="102885"/>
                  <a:pt x="12879" y="109470"/>
                </a:cubicBezTo>
                <a:cubicBezTo>
                  <a:pt x="4794" y="141813"/>
                  <a:pt x="9239" y="126832"/>
                  <a:pt x="0" y="154547"/>
                </a:cubicBezTo>
                <a:cubicBezTo>
                  <a:pt x="2147" y="165279"/>
                  <a:pt x="-567" y="178336"/>
                  <a:pt x="6440" y="186744"/>
                </a:cubicBezTo>
                <a:cubicBezTo>
                  <a:pt x="18283" y="200955"/>
                  <a:pt x="72553" y="187418"/>
                  <a:pt x="77273" y="186744"/>
                </a:cubicBezTo>
                <a:lnTo>
                  <a:pt x="103031" y="186744"/>
                </a:ln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55D56F-1294-9539-F076-38B94CC72A0C}"/>
              </a:ext>
            </a:extLst>
          </p:cNvPr>
          <p:cNvSpPr/>
          <p:nvPr/>
        </p:nvSpPr>
        <p:spPr bwMode="auto">
          <a:xfrm>
            <a:off x="3768691" y="2057400"/>
            <a:ext cx="4358801" cy="22098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Down Arrow 16">
            <a:extLst>
              <a:ext uri="{FF2B5EF4-FFF2-40B4-BE49-F238E27FC236}">
                <a16:creationId xmlns:a16="http://schemas.microsoft.com/office/drawing/2014/main" id="{EA7D28F3-C821-6170-D385-D7FFACD601D6}"/>
              </a:ext>
            </a:extLst>
          </p:cNvPr>
          <p:cNvSpPr/>
          <p:nvPr/>
        </p:nvSpPr>
        <p:spPr>
          <a:xfrm rot="2728921">
            <a:off x="3004536" y="338115"/>
            <a:ext cx="1560494" cy="299012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And in your “Announcements” Folder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9851C9-9221-FA38-EB6C-FEB749578F32}"/>
              </a:ext>
            </a:extLst>
          </p:cNvPr>
          <p:cNvSpPr/>
          <p:nvPr/>
        </p:nvSpPr>
        <p:spPr>
          <a:xfrm>
            <a:off x="2248023" y="4114800"/>
            <a:ext cx="6553077" cy="1754326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your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also appear on your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 “Home” page at the top . . 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B3BE8-45EA-0233-7188-ED8E09F8788B}"/>
              </a:ext>
            </a:extLst>
          </p:cNvPr>
          <p:cNvSpPr/>
          <p:nvPr/>
        </p:nvSpPr>
        <p:spPr bwMode="auto">
          <a:xfrm>
            <a:off x="8562875" y="3437756"/>
            <a:ext cx="924025" cy="52464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Down Arrow 14">
            <a:extLst>
              <a:ext uri="{FF2B5EF4-FFF2-40B4-BE49-F238E27FC236}">
                <a16:creationId xmlns:a16="http://schemas.microsoft.com/office/drawing/2014/main" id="{CC0B6587-F6C9-90E9-3C12-0C201C692350}"/>
              </a:ext>
            </a:extLst>
          </p:cNvPr>
          <p:cNvSpPr/>
          <p:nvPr/>
        </p:nvSpPr>
        <p:spPr>
          <a:xfrm rot="7334413">
            <a:off x="7280883" y="2161023"/>
            <a:ext cx="1276407" cy="3235501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“Sunday Memos”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Recent Announcements Window.</a:t>
            </a:r>
          </a:p>
        </p:txBody>
      </p:sp>
    </p:spTree>
    <p:extLst>
      <p:ext uri="{BB962C8B-B14F-4D97-AF65-F5344CB8AC3E}">
        <p14:creationId xmlns:p14="http://schemas.microsoft.com/office/powerpoint/2010/main" val="119291522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7" name="Text Box 4"/>
          <p:cNvSpPr txBox="1">
            <a:spLocks noChangeArrowheads="1"/>
          </p:cNvSpPr>
          <p:nvPr/>
        </p:nvSpPr>
        <p:spPr bwMode="auto">
          <a:xfrm>
            <a:off x="6779042" y="258715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3314" name="Picture 2" descr="http://upload.wikimedia.org/wikipedia/commons/thumb/9/97/The_Earth_seen_from_Apollo_17.jpg/300px-The_Earth_seen_from_Apollo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558" y="14514"/>
            <a:ext cx="6825796" cy="68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977806" y="3072464"/>
            <a:ext cx="630172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  <a:outerShdw blurRad="88900" dist="127000" dir="18900000" algn="bl" rotWithShape="0">
                    <a:srgbClr val="002060">
                      <a:alpha val="63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as we go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FFFFFF">
                      <a:satMod val="175000"/>
                      <a:alpha val="40000"/>
                    </a:srgbClr>
                  </a:glow>
                  <a:outerShdw blurRad="88900" dist="127000" dir="18900000" algn="bl" rotWithShape="0">
                    <a:srgbClr val="002060">
                      <a:alpha val="63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around the world . . 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01600">
                  <a:srgbClr val="FFFFFF">
                    <a:satMod val="175000"/>
                    <a:alpha val="40000"/>
                  </a:srgbClr>
                </a:glow>
                <a:outerShdw blurRad="88900" dist="127000" dir="18900000" algn="bl" rotWithShape="0">
                  <a:srgbClr val="002060">
                    <a:alpha val="63000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66567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65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876550" y="6509292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2010-2024 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Timothy G. Roufs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University of Minnesota Duluth</a:t>
            </a:r>
            <a:endParaRPr kumimoji="1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2" descr="http://ecx.images-amazon.com/images/I/51I-gWmAkTL._SX348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09" y="379844"/>
            <a:ext cx="4690877" cy="594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55871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603500" y="6304012"/>
            <a:ext cx="510540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  <a:hlinkClick r:id="rId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http://www.d.umn.edu/cla/faculty/troufs/index.html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A1AA0-3E56-6C78-1F8A-DE2DE6776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685800"/>
            <a:ext cx="9144000" cy="5631872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</p:spTree>
    <p:extLst>
      <p:ext uri="{BB962C8B-B14F-4D97-AF65-F5344CB8AC3E}">
        <p14:creationId xmlns:p14="http://schemas.microsoft.com/office/powerpoint/2010/main" val="2718041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E4F08-CBFF-CBD7-4C46-8D59FB90D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423270"/>
            <a:ext cx="8229600" cy="6056108"/>
          </a:xfrm>
          <a:prstGeom prst="rect">
            <a:avLst/>
          </a:prstGeom>
          <a:ln w="12700">
            <a:solidFill>
              <a:srgbClr val="7A0019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189AB6-A443-C789-9EAD-7004487DDE43}"/>
              </a:ext>
            </a:extLst>
          </p:cNvPr>
          <p:cNvSpPr/>
          <p:nvPr/>
        </p:nvSpPr>
        <p:spPr>
          <a:xfrm>
            <a:off x="2506212" y="2971800"/>
            <a:ext cx="5285038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on a WebPage index</a:t>
            </a:r>
          </a:p>
        </p:txBody>
      </p:sp>
    </p:spTree>
    <p:extLst>
      <p:ext uri="{BB962C8B-B14F-4D97-AF65-F5344CB8AC3E}">
        <p14:creationId xmlns:p14="http://schemas.microsoft.com/office/powerpoint/2010/main" val="240551887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E4F08-CBFF-CBD7-4C46-8D59FB90D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423270"/>
            <a:ext cx="8229600" cy="6056108"/>
          </a:xfrm>
          <a:prstGeom prst="rect">
            <a:avLst/>
          </a:prstGeom>
          <a:ln w="12700">
            <a:solidFill>
              <a:srgbClr val="7A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A8C786-04F1-0C57-C5F1-E6CD7DD6F655}"/>
              </a:ext>
            </a:extLst>
          </p:cNvPr>
          <p:cNvSpPr/>
          <p:nvPr/>
        </p:nvSpPr>
        <p:spPr>
          <a:xfrm>
            <a:off x="3951300" y="2993648"/>
            <a:ext cx="2321148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scroll down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B3353A4-084B-B1C0-5307-C2603EFD0E10}"/>
              </a:ext>
            </a:extLst>
          </p:cNvPr>
          <p:cNvSpPr/>
          <p:nvPr/>
        </p:nvSpPr>
        <p:spPr bwMode="auto">
          <a:xfrm>
            <a:off x="4838700" y="4137124"/>
            <a:ext cx="609600" cy="2175284"/>
          </a:xfrm>
          <a:prstGeom prst="downArrow">
            <a:avLst/>
          </a:prstGeom>
          <a:solidFill>
            <a:srgbClr val="FFC000"/>
          </a:solidFill>
          <a:ln w="5715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2236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38854-892E-D95C-7655-B51CB7BEE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457200"/>
            <a:ext cx="8229600" cy="5990429"/>
          </a:xfrm>
          <a:prstGeom prst="rect">
            <a:avLst/>
          </a:prstGeom>
          <a:ln w="12700">
            <a:solidFill>
              <a:srgbClr val="7A0019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D23C22-EA28-1A81-181D-B24DB09BC2BA}"/>
              </a:ext>
            </a:extLst>
          </p:cNvPr>
          <p:cNvSpPr/>
          <p:nvPr/>
        </p:nvSpPr>
        <p:spPr>
          <a:xfrm>
            <a:off x="2822013" y="1524000"/>
            <a:ext cx="4579716" cy="1323439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Week 1 “Sunday Memo”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E3FCC74C-075C-2ABE-6D67-D1E064AFD6DD}"/>
              </a:ext>
            </a:extLst>
          </p:cNvPr>
          <p:cNvSpPr/>
          <p:nvPr/>
        </p:nvSpPr>
        <p:spPr bwMode="auto">
          <a:xfrm>
            <a:off x="4952600" y="3143450"/>
            <a:ext cx="381000" cy="1284804"/>
          </a:xfrm>
          <a:prstGeom prst="downArrow">
            <a:avLst/>
          </a:prstGeom>
          <a:solidFill>
            <a:srgbClr val="FFC000"/>
          </a:solidFill>
          <a:ln w="5715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8CC9F48-FF3E-6D7E-7613-9F3523216568}"/>
                  </a:ext>
                </a:extLst>
              </p14:cNvPr>
              <p14:cNvContentPartPr/>
              <p14:nvPr/>
            </p14:nvContentPartPr>
            <p14:xfrm>
              <a:off x="3493307" y="4495800"/>
              <a:ext cx="3237120" cy="7614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8CC9F48-FF3E-6D7E-7613-9F35232165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7307" y="4459800"/>
                <a:ext cx="3308760" cy="833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24192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ED76C2-DDF5-41B1-8CF9-13FD4FC9D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228600"/>
            <a:ext cx="6400800" cy="6379054"/>
          </a:xfrm>
          <a:prstGeom prst="rect">
            <a:avLst/>
          </a:prstGeom>
          <a:ln w="12700">
            <a:solidFill>
              <a:srgbClr val="7A0019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42D825-B068-21ED-2787-400805C1ED02}"/>
              </a:ext>
            </a:extLst>
          </p:cNvPr>
          <p:cNvSpPr/>
          <p:nvPr/>
        </p:nvSpPr>
        <p:spPr>
          <a:xfrm>
            <a:off x="601390" y="783848"/>
            <a:ext cx="3475310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looks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293321603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ED76C2-DDF5-41B1-8CF9-13FD4FC9D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228600"/>
            <a:ext cx="6400800" cy="6379054"/>
          </a:xfrm>
          <a:prstGeom prst="rect">
            <a:avLst/>
          </a:prstGeom>
          <a:ln w="12700">
            <a:solidFill>
              <a:srgbClr val="7A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12069DF-67FD-A4BC-FD9C-B9205E0C4594}"/>
              </a:ext>
            </a:extLst>
          </p:cNvPr>
          <p:cNvSpPr/>
          <p:nvPr/>
        </p:nvSpPr>
        <p:spPr>
          <a:xfrm>
            <a:off x="2465344" y="2477140"/>
            <a:ext cx="5421356" cy="3085460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the memo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Generally speaking,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the best place to find out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“What’s Happening”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the week </a:t>
            </a:r>
          </a:p>
        </p:txBody>
      </p:sp>
    </p:spTree>
    <p:extLst>
      <p:ext uri="{BB962C8B-B14F-4D97-AF65-F5344CB8AC3E}">
        <p14:creationId xmlns:p14="http://schemas.microsoft.com/office/powerpoint/2010/main" val="237362107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ED76C2-DDF5-41B1-8CF9-13FD4FC9D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228600"/>
            <a:ext cx="6400800" cy="6379054"/>
          </a:xfrm>
          <a:prstGeom prst="rect">
            <a:avLst/>
          </a:prstGeom>
          <a:ln w="12700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176207832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1611263"/>
            <a:ext cx="7772400" cy="204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(if you are not already in Canvas)</a:t>
            </a:r>
            <a:endParaRPr kumimoji="1" lang="en-US" sz="2400" b="0" i="0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Go to your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3670" y="4209871"/>
            <a:ext cx="777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course management site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check it out . .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67" y="3352800"/>
            <a:ext cx="2539683" cy="7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8089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743202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How do you find your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6784" y="4593719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folder?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3733800"/>
            <a:ext cx="2539683" cy="7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7505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2362200"/>
            <a:ext cx="9144000" cy="3036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725" y="2219425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940314"/>
            <a:ext cx="2874460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3823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28700" y="1862806"/>
            <a:ext cx="8229600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Further instructions follow,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but if you want,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and your browser permits,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clicking on the URL  that follows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 the next slide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will take you to your Canvas home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(your browser may require that you double-click)</a:t>
            </a:r>
          </a:p>
        </p:txBody>
      </p:sp>
    </p:spTree>
    <p:extLst>
      <p:ext uri="{BB962C8B-B14F-4D97-AF65-F5344CB8AC3E}">
        <p14:creationId xmlns:p14="http://schemas.microsoft.com/office/powerpoint/2010/main" val="417568527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8700" y="4353318"/>
            <a:ext cx="8229600" cy="8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If your browser does not allow you to click on the above URL just enter it in your browser window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105" y="2837546"/>
            <a:ext cx="54168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3"/>
              </a:rPr>
              <a:t>https://canvas.umn.edu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5070" y="5105400"/>
            <a:ext cx="8229600" cy="9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Continue here for further instructions . .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7368" y="359306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(your browser may require that you double-click)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252470">
            <a:off x="6482414" y="1535468"/>
            <a:ext cx="2148114" cy="609600"/>
          </a:xfrm>
          <a:prstGeom prst="stripedRightArrow">
            <a:avLst/>
          </a:prstGeom>
          <a:solidFill>
            <a:srgbClr val="780019"/>
          </a:solidFill>
          <a:ln w="76200" cap="flat" cmpd="sng" algn="ctr">
            <a:solidFill>
              <a:srgbClr val="FFD7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8688" y="5820230"/>
            <a:ext cx="5981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371438390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A16E93-1515-97F5-E005-A86D5382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75" y="292925"/>
            <a:ext cx="9144000" cy="62842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1E779D-A243-1621-6A5C-EF8CC17700A6}"/>
              </a:ext>
            </a:extLst>
          </p:cNvPr>
          <p:cNvSpPr/>
          <p:nvPr/>
        </p:nvSpPr>
        <p:spPr>
          <a:xfrm>
            <a:off x="1522661" y="838200"/>
            <a:ext cx="4078039" cy="1877437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 enter: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canvas.umn.edu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B57A2D32-15FE-FAFF-18FA-8693B4C3348D}"/>
              </a:ext>
            </a:extLst>
          </p:cNvPr>
          <p:cNvSpPr/>
          <p:nvPr/>
        </p:nvSpPr>
        <p:spPr bwMode="auto">
          <a:xfrm>
            <a:off x="2871850" y="335755"/>
            <a:ext cx="2286000" cy="347472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triped Right Arrow 13">
            <a:extLst>
              <a:ext uri="{FF2B5EF4-FFF2-40B4-BE49-F238E27FC236}">
                <a16:creationId xmlns:a16="http://schemas.microsoft.com/office/drawing/2014/main" id="{E6DCE1DA-4EF3-6897-475D-9737AEE3DE3F}"/>
              </a:ext>
            </a:extLst>
          </p:cNvPr>
          <p:cNvSpPr/>
          <p:nvPr/>
        </p:nvSpPr>
        <p:spPr bwMode="auto">
          <a:xfrm rot="12839499">
            <a:off x="5115151" y="944203"/>
            <a:ext cx="2145981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9825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745ED-F67F-55B1-C118-57AE36BA2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722831"/>
            <a:ext cx="8686800" cy="5601769"/>
          </a:xfrm>
          <a:prstGeom prst="rect">
            <a:avLst/>
          </a:prstGeom>
          <a:ln w="15875">
            <a:solidFill>
              <a:srgbClr val="790019"/>
            </a:solidFill>
          </a:ln>
        </p:spPr>
      </p:pic>
      <p:sp>
        <p:nvSpPr>
          <p:cNvPr id="4" name="Freeform 11">
            <a:extLst>
              <a:ext uri="{FF2B5EF4-FFF2-40B4-BE49-F238E27FC236}">
                <a16:creationId xmlns:a16="http://schemas.microsoft.com/office/drawing/2014/main" id="{88CE3127-ADAD-F9CA-57CA-712553226EEC}"/>
              </a:ext>
            </a:extLst>
          </p:cNvPr>
          <p:cNvSpPr/>
          <p:nvPr/>
        </p:nvSpPr>
        <p:spPr bwMode="auto">
          <a:xfrm>
            <a:off x="2933700" y="762000"/>
            <a:ext cx="2514600" cy="347472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BB15D4-30AD-949A-6381-4A97DCDBE5D7}"/>
              </a:ext>
            </a:extLst>
          </p:cNvPr>
          <p:cNvSpPr/>
          <p:nvPr/>
        </p:nvSpPr>
        <p:spPr>
          <a:xfrm>
            <a:off x="419100" y="1703963"/>
            <a:ext cx="4078039" cy="1877437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 enter: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canvas.umn.edu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Striped Right Arrow 13">
            <a:extLst>
              <a:ext uri="{FF2B5EF4-FFF2-40B4-BE49-F238E27FC236}">
                <a16:creationId xmlns:a16="http://schemas.microsoft.com/office/drawing/2014/main" id="{E16C0E52-42AA-C232-EDB5-2397D16FF863}"/>
              </a:ext>
            </a:extLst>
          </p:cNvPr>
          <p:cNvSpPr/>
          <p:nvPr/>
        </p:nvSpPr>
        <p:spPr bwMode="auto">
          <a:xfrm rot="12839499">
            <a:off x="5317526" y="1441153"/>
            <a:ext cx="2145981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9565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04113"/>
            <a:ext cx="9601200" cy="650148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 bwMode="auto">
          <a:xfrm>
            <a:off x="2318131" y="251771"/>
            <a:ext cx="5439918" cy="382219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Striped Right Arrow 8"/>
          <p:cNvSpPr/>
          <p:nvPr/>
        </p:nvSpPr>
        <p:spPr bwMode="auto">
          <a:xfrm rot="15456903">
            <a:off x="2950884" y="1468412"/>
            <a:ext cx="2148114" cy="67056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10100" y="1627763"/>
            <a:ext cx="4078039" cy="1877437"/>
          </a:xfrm>
          <a:prstGeom prst="rect">
            <a:avLst/>
          </a:prstGeom>
          <a:solidFill>
            <a:srgbClr val="FFC0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 enter: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canvas.umn.edu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89851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480436-CFAA-1748-3340-01F711470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27" y="533400"/>
            <a:ext cx="9144000" cy="5490482"/>
          </a:xfrm>
          <a:prstGeom prst="rect">
            <a:avLst/>
          </a:prstGeom>
          <a:ln w="12700">
            <a:solidFill>
              <a:srgbClr val="780019"/>
            </a:solidFill>
          </a:ln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6A75DDF-6559-05FD-1349-B483BE61FE02}"/>
              </a:ext>
            </a:extLst>
          </p:cNvPr>
          <p:cNvSpPr/>
          <p:nvPr/>
        </p:nvSpPr>
        <p:spPr bwMode="auto">
          <a:xfrm>
            <a:off x="4733093" y="2862355"/>
            <a:ext cx="1020007" cy="347472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Left Arrow 3">
            <a:extLst>
              <a:ext uri="{FF2B5EF4-FFF2-40B4-BE49-F238E27FC236}">
                <a16:creationId xmlns:a16="http://schemas.microsoft.com/office/drawing/2014/main" id="{50FC480E-47CF-48CC-AC51-E140AD364F15}"/>
              </a:ext>
            </a:extLst>
          </p:cNvPr>
          <p:cNvSpPr/>
          <p:nvPr/>
        </p:nvSpPr>
        <p:spPr bwMode="auto">
          <a:xfrm rot="20272326">
            <a:off x="5718149" y="1695230"/>
            <a:ext cx="3815473" cy="965087"/>
          </a:xfrm>
          <a:prstGeom prst="lef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790019"/>
                </a:solidFill>
                <a:effectLst/>
                <a:latin typeface="Arial" charset="0"/>
              </a:rPr>
              <a:t>  or Click links like this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E56041-6DF4-13B0-2130-79500EA1D76C}"/>
              </a:ext>
            </a:extLst>
          </p:cNvPr>
          <p:cNvSpPr/>
          <p:nvPr/>
        </p:nvSpPr>
        <p:spPr bwMode="auto">
          <a:xfrm>
            <a:off x="3543300" y="4693592"/>
            <a:ext cx="3429000" cy="411808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024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5070" y="2667000"/>
            <a:ext cx="822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You may also access your Canvas folder from any of the many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course index and content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web pages  . . .</a:t>
            </a:r>
          </a:p>
        </p:txBody>
      </p:sp>
    </p:spTree>
    <p:extLst>
      <p:ext uri="{BB962C8B-B14F-4D97-AF65-F5344CB8AC3E}">
        <p14:creationId xmlns:p14="http://schemas.microsoft.com/office/powerpoint/2010/main" val="382933362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440977"/>
            <a:ext cx="9601200" cy="603602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 bwMode="auto">
          <a:xfrm>
            <a:off x="4631092" y="1137715"/>
            <a:ext cx="1122008" cy="462485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Left Arrow 6">
            <a:extLst>
              <a:ext uri="{FF2B5EF4-FFF2-40B4-BE49-F238E27FC236}">
                <a16:creationId xmlns:a16="http://schemas.microsoft.com/office/drawing/2014/main" id="{ABCBB00D-3DC9-EAC3-D867-EBA0177DFA39}"/>
              </a:ext>
            </a:extLst>
          </p:cNvPr>
          <p:cNvSpPr/>
          <p:nvPr/>
        </p:nvSpPr>
        <p:spPr bwMode="auto">
          <a:xfrm rot="21269024">
            <a:off x="5866783" y="740012"/>
            <a:ext cx="2692970" cy="923390"/>
          </a:xfrm>
          <a:prstGeom prst="lef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Click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73845036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57424"/>
            <a:ext cx="9144000" cy="6909006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>
            <a:off x="4590318" y="2303509"/>
            <a:ext cx="1020007" cy="420441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Left Arrow 6">
            <a:extLst>
              <a:ext uri="{FF2B5EF4-FFF2-40B4-BE49-F238E27FC236}">
                <a16:creationId xmlns:a16="http://schemas.microsoft.com/office/drawing/2014/main" id="{720DEDE1-15EB-95C6-031D-F336F5D27E68}"/>
              </a:ext>
            </a:extLst>
          </p:cNvPr>
          <p:cNvSpPr/>
          <p:nvPr/>
        </p:nvSpPr>
        <p:spPr bwMode="auto">
          <a:xfrm rot="21269024">
            <a:off x="5765125" y="1832213"/>
            <a:ext cx="2692970" cy="923390"/>
          </a:xfrm>
          <a:prstGeom prst="lef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Click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0B87A-9988-1F8D-4FDA-648AFD6ED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327" y="3810000"/>
            <a:ext cx="3432345" cy="41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7128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1044" y="2133600"/>
            <a:ext cx="9583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log-in page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then present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UM Canvas Sign In prompt . . .</a:t>
            </a:r>
          </a:p>
        </p:txBody>
      </p:sp>
    </p:spTree>
    <p:extLst>
      <p:ext uri="{BB962C8B-B14F-4D97-AF65-F5344CB8AC3E}">
        <p14:creationId xmlns:p14="http://schemas.microsoft.com/office/powerpoint/2010/main" val="218206431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38" y="0"/>
            <a:ext cx="6858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8300" y="3733800"/>
            <a:ext cx="7315200" cy="15696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Welcome to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Global Cultures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8016" y="5736848"/>
            <a:ext cx="3222484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/>
            <a:r>
              <a:rPr lang="en-US" sz="20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Brisbane, Australia, 2017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5603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 in using your “x.500” information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(that’s the log-in information you use for your e-mail)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00200"/>
            <a:ext cx="9144000" cy="42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8292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 in using your “x.500” information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(that’s the log-in information you use for your e-mail)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00200"/>
            <a:ext cx="9144000" cy="42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5029200"/>
            <a:ext cx="742950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 in using your “x.500” information . . .</a:t>
            </a:r>
          </a:p>
        </p:txBody>
      </p:sp>
    </p:spTree>
    <p:extLst>
      <p:ext uri="{BB962C8B-B14F-4D97-AF65-F5344CB8AC3E}">
        <p14:creationId xmlns:p14="http://schemas.microsoft.com/office/powerpoint/2010/main" val="43337138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1044" y="2133600"/>
            <a:ext cx="9583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Sign In will then bring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 to the “Duo Push” screen . . .</a:t>
            </a:r>
          </a:p>
        </p:txBody>
      </p:sp>
    </p:spTree>
    <p:extLst>
      <p:ext uri="{BB962C8B-B14F-4D97-AF65-F5344CB8AC3E}">
        <p14:creationId xmlns:p14="http://schemas.microsoft.com/office/powerpoint/2010/main" val="121116742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04800"/>
            <a:ext cx="9601200" cy="629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6434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1044" y="2133600"/>
            <a:ext cx="9583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 “Duo Push” will send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 Login Request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(generally) to your phone . . .</a:t>
            </a:r>
          </a:p>
        </p:txBody>
      </p:sp>
    </p:spTree>
    <p:extLst>
      <p:ext uri="{BB962C8B-B14F-4D97-AF65-F5344CB8AC3E}">
        <p14:creationId xmlns:p14="http://schemas.microsoft.com/office/powerpoint/2010/main" val="66605104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8A95E8-A6B7-53F3-FD63-5E33668F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57200"/>
            <a:ext cx="3429000" cy="6096000"/>
          </a:xfrm>
          <a:prstGeom prst="rect">
            <a:avLst/>
          </a:prstGeom>
        </p:spPr>
      </p:pic>
      <p:pic>
        <p:nvPicPr>
          <p:cNvPr id="3" name="Picture 2" descr="A picture containing text, person, spectacles&#10;&#10;Description automatically generated">
            <a:extLst>
              <a:ext uri="{FF2B5EF4-FFF2-40B4-BE49-F238E27FC236}">
                <a16:creationId xmlns:a16="http://schemas.microsoft.com/office/drawing/2014/main" id="{DF76CAF9-5016-8A76-63CE-78BFBBA73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000"/>
            <a:ext cx="3429000" cy="6096000"/>
          </a:xfrm>
          <a:prstGeom prst="rect">
            <a:avLst/>
          </a:prstGeom>
        </p:spPr>
      </p:pic>
      <p:pic>
        <p:nvPicPr>
          <p:cNvPr id="5" name="Picture 4" descr="A picture containing text, person, spectacles&#10;&#10;Description automatically generated">
            <a:extLst>
              <a:ext uri="{FF2B5EF4-FFF2-40B4-BE49-F238E27FC236}">
                <a16:creationId xmlns:a16="http://schemas.microsoft.com/office/drawing/2014/main" id="{52A1F6BD-75FE-8B36-6D17-467810DFF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000"/>
            <a:ext cx="3429000" cy="6096000"/>
          </a:xfrm>
          <a:prstGeom prst="rect">
            <a:avLst/>
          </a:prstGeom>
        </p:spPr>
      </p:pic>
      <p:sp>
        <p:nvSpPr>
          <p:cNvPr id="8" name="Right Arrow 4">
            <a:extLst>
              <a:ext uri="{FF2B5EF4-FFF2-40B4-BE49-F238E27FC236}">
                <a16:creationId xmlns:a16="http://schemas.microsoft.com/office/drawing/2014/main" id="{724709AF-3BEC-0508-F3F0-3CC7F9F643C5}"/>
              </a:ext>
            </a:extLst>
          </p:cNvPr>
          <p:cNvSpPr/>
          <p:nvPr/>
        </p:nvSpPr>
        <p:spPr bwMode="auto">
          <a:xfrm rot="1945128">
            <a:off x="233331" y="2369261"/>
            <a:ext cx="4025937" cy="1045876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Duo Login Request Alert</a:t>
            </a:r>
            <a:endParaRPr kumimoji="1" lang="en-US" sz="16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6574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1044" y="2133600"/>
            <a:ext cx="9583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Login Request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“Bob’s your uncle”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1887 Lord Salisbury?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63246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0269F-5BE8-E764-BC62-370823F50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17" y="533400"/>
            <a:ext cx="3436083" cy="6099048"/>
          </a:xfrm>
          <a:prstGeom prst="rect">
            <a:avLst/>
          </a:prstGeom>
        </p:spPr>
      </p:pic>
      <p:sp>
        <p:nvSpPr>
          <p:cNvPr id="5" name="Left Arrow 2">
            <a:extLst>
              <a:ext uri="{FF2B5EF4-FFF2-40B4-BE49-F238E27FC236}">
                <a16:creationId xmlns:a16="http://schemas.microsoft.com/office/drawing/2014/main" id="{548E345B-B619-AD33-1FEF-98117403C14B}"/>
              </a:ext>
            </a:extLst>
          </p:cNvPr>
          <p:cNvSpPr/>
          <p:nvPr/>
        </p:nvSpPr>
        <p:spPr bwMode="auto">
          <a:xfrm rot="18932774">
            <a:off x="5775856" y="2469324"/>
            <a:ext cx="4951986" cy="1115123"/>
          </a:xfrm>
          <a:prstGeom prst="lef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verify here in your UM e-mail</a:t>
            </a:r>
          </a:p>
        </p:txBody>
      </p:sp>
    </p:spTree>
    <p:extLst>
      <p:ext uri="{BB962C8B-B14F-4D97-AF65-F5344CB8AC3E}">
        <p14:creationId xmlns:p14="http://schemas.microsoft.com/office/powerpoint/2010/main" val="363294551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73455" y="2651520"/>
            <a:ext cx="6799045" cy="298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“Dashboard”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laptop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https://canvas.umn.edu/</a:t>
            </a:r>
          </a:p>
        </p:txBody>
      </p:sp>
    </p:spTree>
    <p:extLst>
      <p:ext uri="{BB962C8B-B14F-4D97-AF65-F5344CB8AC3E}">
        <p14:creationId xmlns:p14="http://schemas.microsoft.com/office/powerpoint/2010/main" val="324619332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51B67F-4CBC-A663-E599-561B7AC58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90600"/>
            <a:ext cx="9144000" cy="4876800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0276248C-B28B-0CA0-8F64-13731502ECA5}"/>
              </a:ext>
            </a:extLst>
          </p:cNvPr>
          <p:cNvSpPr/>
          <p:nvPr/>
        </p:nvSpPr>
        <p:spPr>
          <a:xfrm rot="9191013">
            <a:off x="1171625" y="3646276"/>
            <a:ext cx="1309862" cy="2634954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Dashboard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C36DA1-B74B-4332-F314-B72A4FFC9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60960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laptop Canvas “Dashboard” will look something like this . . .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C35C36B-4BAE-5A21-EC52-BBA58F68C7CA}"/>
              </a:ext>
            </a:extLst>
          </p:cNvPr>
          <p:cNvSpPr/>
          <p:nvPr/>
        </p:nvSpPr>
        <p:spPr bwMode="auto">
          <a:xfrm rot="1702237">
            <a:off x="1710093" y="2776382"/>
            <a:ext cx="4252894" cy="1239360"/>
          </a:xfrm>
          <a:prstGeom prst="rightArrow">
            <a:avLst/>
          </a:prstGeom>
          <a:solidFill>
            <a:srgbClr val="FFD7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Select ANTH 1080</a:t>
            </a:r>
          </a:p>
        </p:txBody>
      </p:sp>
    </p:spTree>
    <p:extLst>
      <p:ext uri="{BB962C8B-B14F-4D97-AF65-F5344CB8AC3E}">
        <p14:creationId xmlns:p14="http://schemas.microsoft.com/office/powerpoint/2010/main" val="29760566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538" y="0"/>
            <a:ext cx="6858000" cy="6858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A2814EBF-D8C6-8CD2-E10C-85085BED8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262" y="4953016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1" lang="en-US" sz="3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This will be a great course . . . </a:t>
            </a:r>
          </a:p>
          <a:p>
            <a:pPr algn="ctr"/>
            <a:r>
              <a:rPr kumimoji="1" lang="en-US" sz="3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 will see</a:t>
            </a:r>
            <a:endParaRPr lang="en-US" sz="3600" b="1" dirty="0"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16538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73455" y="2651520"/>
            <a:ext cx="6799045" cy="298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“Dashboard”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phone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https://canvas.umn.edu/</a:t>
            </a:r>
          </a:p>
        </p:txBody>
      </p:sp>
    </p:spTree>
    <p:extLst>
      <p:ext uri="{BB962C8B-B14F-4D97-AF65-F5344CB8AC3E}">
        <p14:creationId xmlns:p14="http://schemas.microsoft.com/office/powerpoint/2010/main" val="404594834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app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Dashboard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screen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something like this . . .</a:t>
            </a:r>
          </a:p>
        </p:txBody>
      </p:sp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AutoShape 2" descr="https://mail.google.com/mail/u/0?ui=2&amp;ik=6d88b1beae&amp;attid=0.1.1&amp;permmsgid=msg-f:1622761382519421744&amp;th=168534e1304abb30&amp;view=fimg&amp;sz=s0-l75-ft&amp;attbid=ANGjdJ9WqMxLcG_sdmlRbZlLl1SW2fyezBS2nHFl2dO_ddsTheT0SEWTIjAfTJsypNv-hYSBHGRqaxlf6b0finHyeHPWiLey-NeKrJGPp1egaABWeRIKlm97esnLt3s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utoShape 2" descr="https://mail.google.com/mail/u/0?ui=2&amp;ik=6d88b1beae&amp;attid=0.1.1&amp;permmsgid=msg-f:1622780942988163573&amp;th=168546ab771539f5&amp;view=fimg&amp;sz=s0-l75-ft&amp;attbid=ANGjdJ9PhSNaPXp0frIiQJW_TKfEv8bT4REf3Xpp14uwxWGxGRgEjx_sEET3wVF9u0ryCL0lta6C_LtzRniUaR5oXoFP9wODiBv56b-HIt853J8cjrRoJnR2jFP7PBw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5E3362A2-EE86-6C1D-513A-D07191A82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609600"/>
            <a:ext cx="3200400" cy="5680710"/>
          </a:xfrm>
          <a:prstGeom prst="rect">
            <a:avLst/>
          </a:prstGeom>
          <a:ln w="15875">
            <a:solidFill>
              <a:srgbClr val="790019"/>
            </a:solidFill>
          </a:ln>
        </p:spPr>
      </p:pic>
    </p:spTree>
    <p:extLst>
      <p:ext uri="{BB962C8B-B14F-4D97-AF65-F5344CB8AC3E}">
        <p14:creationId xmlns:p14="http://schemas.microsoft.com/office/powerpoint/2010/main" val="299305616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AutoShape 2" descr="https://mail.google.com/mail/u/0?ui=2&amp;ik=6d88b1beae&amp;attid=0.1.1&amp;permmsgid=msg-f:1622761382519421744&amp;th=168534e1304abb30&amp;view=fimg&amp;sz=s0-l75-ft&amp;attbid=ANGjdJ9WqMxLcG_sdmlRbZlLl1SW2fyezBS2nHFl2dO_ddsTheT0SEWTIjAfTJsypNv-hYSBHGRqaxlf6b0finHyeHPWiLey-NeKrJGPp1egaABWeRIKlm97esnLt3s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utoShape 2" descr="https://mail.google.com/mail/u/0?ui=2&amp;ik=6d88b1beae&amp;attid=0.1.1&amp;permmsgid=msg-f:1622780942988163573&amp;th=168546ab771539f5&amp;view=fimg&amp;sz=s0-l75-ft&amp;attbid=ANGjdJ9PhSNaPXp0frIiQJW_TKfEv8bT4REf3Xpp14uwxWGxGRgEjx_sEET3wVF9u0ryCL0lta6C_LtzRniUaR5oXoFP9wODiBv56b-HIt853J8cjrRoJnR2jFP7PBw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click on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ANTH 1080</a:t>
            </a:r>
          </a:p>
        </p:txBody>
      </p:sp>
      <p:pic>
        <p:nvPicPr>
          <p:cNvPr id="6" name="Picture 5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8FC4C140-6B52-5A0C-4824-CC0322542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609600"/>
            <a:ext cx="3200400" cy="5680710"/>
          </a:xfrm>
          <a:prstGeom prst="rect">
            <a:avLst/>
          </a:prstGeom>
          <a:ln w="15875">
            <a:solidFill>
              <a:srgbClr val="790019"/>
            </a:solidFill>
          </a:ln>
        </p:spPr>
      </p:pic>
      <p:sp>
        <p:nvSpPr>
          <p:cNvPr id="9" name="Striped Right Arrow 7">
            <a:extLst>
              <a:ext uri="{FF2B5EF4-FFF2-40B4-BE49-F238E27FC236}">
                <a16:creationId xmlns:a16="http://schemas.microsoft.com/office/drawing/2014/main" id="{1A27CE34-1E32-7401-D1F2-F64DCCA48A7C}"/>
              </a:ext>
            </a:extLst>
          </p:cNvPr>
          <p:cNvSpPr/>
          <p:nvPr/>
        </p:nvSpPr>
        <p:spPr bwMode="auto">
          <a:xfrm rot="2756408">
            <a:off x="3392899" y="2559422"/>
            <a:ext cx="3145054" cy="811378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1705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104900" y="2666940"/>
            <a:ext cx="8077200" cy="175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“Home” screen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phone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142262368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</a:t>
            </a:r>
            <a:r>
              <a:rPr lang="en-US" sz="3200" b="1" i="1" dirty="0">
                <a:solidFill>
                  <a:srgbClr val="FF0000"/>
                </a:solidFill>
              </a:rPr>
              <a:t>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app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 screen, for e.g.,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something like this . . .</a:t>
            </a:r>
          </a:p>
        </p:txBody>
      </p:sp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1FA38C-5870-0348-205F-8E17FDE38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05" y="365252"/>
            <a:ext cx="3483495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4865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</a:t>
            </a:r>
            <a:r>
              <a:rPr lang="en-US" sz="3200" b="1" dirty="0">
                <a:solidFill>
                  <a:srgbClr val="FF0000"/>
                </a:solidFill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hone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app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Home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” screen, for e.g.,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something like this . . .</a:t>
            </a:r>
          </a:p>
        </p:txBody>
      </p:sp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1FA38C-5870-0348-205F-8E17FDE38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05" y="365252"/>
            <a:ext cx="3483495" cy="6099048"/>
          </a:xfrm>
          <a:prstGeom prst="rect">
            <a:avLst/>
          </a:prstGeom>
        </p:spPr>
      </p:pic>
      <p:sp>
        <p:nvSpPr>
          <p:cNvPr id="3" name="Right Arrow 4">
            <a:extLst>
              <a:ext uri="{FF2B5EF4-FFF2-40B4-BE49-F238E27FC236}">
                <a16:creationId xmlns:a16="http://schemas.microsoft.com/office/drawing/2014/main" id="{C1DB254F-B18D-17F0-DA03-62CEE1E8D319}"/>
              </a:ext>
            </a:extLst>
          </p:cNvPr>
          <p:cNvSpPr/>
          <p:nvPr/>
        </p:nvSpPr>
        <p:spPr bwMode="auto">
          <a:xfrm rot="20346249">
            <a:off x="146061" y="1668093"/>
            <a:ext cx="5913608" cy="1613552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79001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the weekly “What’s Happening?” memo is available here on your </a:t>
            </a:r>
            <a:r>
              <a:rPr lang="en-US" sz="2000" b="1" i="1" dirty="0">
                <a:solidFill>
                  <a:srgbClr val="79001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1572415766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62000" y="1892240"/>
            <a:ext cx="8763000" cy="373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 Not all Canvas features work on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phone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apps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different phone models work differently . . . </a:t>
            </a:r>
          </a:p>
        </p:txBody>
      </p:sp>
    </p:spTree>
    <p:extLst>
      <p:ext uri="{BB962C8B-B14F-4D97-AF65-F5344CB8AC3E}">
        <p14:creationId xmlns:p14="http://schemas.microsoft.com/office/powerpoint/2010/main" val="389739510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104900" y="2743140"/>
            <a:ext cx="8077200" cy="228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“Home” screen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laptop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305700817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0D27C5D8-6D0E-5D75-0EAA-D1EEC03B9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58" y="228600"/>
            <a:ext cx="375494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pic>
        <p:nvPicPr>
          <p:cNvPr id="4" name="Picture 3" descr="A person sitting on a fence&#10;&#10;Description automatically generated">
            <a:extLst>
              <a:ext uri="{FF2B5EF4-FFF2-40B4-BE49-F238E27FC236}">
                <a16:creationId xmlns:a16="http://schemas.microsoft.com/office/drawing/2014/main" id="{7DF18522-9CA1-044D-41D7-B2DFF4626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" y="1066800"/>
            <a:ext cx="9144000" cy="51246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7026D2-D06A-71B4-0970-4BB3275B0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743" y="6057900"/>
            <a:ext cx="8338457" cy="685800"/>
          </a:xfrm>
          <a:prstGeom prst="rect">
            <a:avLst/>
          </a:prstGeom>
          <a:solidFill>
            <a:srgbClr val="FFD7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laptop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Canvas “Home” screen will look something like this</a:t>
            </a:r>
          </a:p>
        </p:txBody>
      </p:sp>
    </p:spTree>
    <p:extLst>
      <p:ext uri="{BB962C8B-B14F-4D97-AF65-F5344CB8AC3E}">
        <p14:creationId xmlns:p14="http://schemas.microsoft.com/office/powerpoint/2010/main" val="3393513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52500" y="2168605"/>
            <a:ext cx="839651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laptop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 folder has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two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important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panels . . .</a:t>
            </a:r>
          </a:p>
        </p:txBody>
      </p:sp>
    </p:spTree>
    <p:extLst>
      <p:ext uri="{BB962C8B-B14F-4D97-AF65-F5344CB8AC3E}">
        <p14:creationId xmlns:p14="http://schemas.microsoft.com/office/powerpoint/2010/main" val="243086889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10BB7C-15C6-31B6-BB1C-751BA651A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54" y="380736"/>
            <a:ext cx="8266892" cy="60965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C652CD-0ECE-03EE-44C3-E35A0268895B}"/>
              </a:ext>
            </a:extLst>
          </p:cNvPr>
          <p:cNvSpPr/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0E9A213D-9C81-754B-79BB-BACC061DD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253" y="2525663"/>
            <a:ext cx="7772400" cy="28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First thing . . . </a:t>
            </a:r>
            <a:endParaRPr kumimoji="1" lang="en-US" sz="4800" b="1" i="0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>
                  <a:lumMod val="65000"/>
                </a:srgbClr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go to your Week 1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“Sunday Memo”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check it out . . .</a:t>
            </a:r>
          </a:p>
        </p:txBody>
      </p:sp>
    </p:spTree>
    <p:extLst>
      <p:ext uri="{BB962C8B-B14F-4D97-AF65-F5344CB8AC3E}">
        <p14:creationId xmlns:p14="http://schemas.microsoft.com/office/powerpoint/2010/main" val="277801422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56986" y="2644676"/>
            <a:ext cx="923471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GLOBAL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. . .</a:t>
            </a:r>
          </a:p>
        </p:txBody>
      </p:sp>
    </p:spTree>
    <p:extLst>
      <p:ext uri="{BB962C8B-B14F-4D97-AF65-F5344CB8AC3E}">
        <p14:creationId xmlns:p14="http://schemas.microsoft.com/office/powerpoint/2010/main" val="170491515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58179-B1C9-CC30-3CE5-AEF1B1813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05" y="853942"/>
            <a:ext cx="8229600" cy="4962235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E78B54-C1DC-C28C-F9AD-5A9A16FF47E7}"/>
              </a:ext>
            </a:extLst>
          </p:cNvPr>
          <p:cNvSpPr/>
          <p:nvPr/>
        </p:nvSpPr>
        <p:spPr bwMode="auto">
          <a:xfrm>
            <a:off x="1790700" y="990600"/>
            <a:ext cx="1524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D08948-3A32-1332-8492-7FEA8AC53C07}"/>
                  </a:ext>
                </a:extLst>
              </p14:cNvPr>
              <p14:cNvContentPartPr/>
              <p14:nvPr/>
            </p14:nvContentPartPr>
            <p14:xfrm>
              <a:off x="1865160" y="1444824"/>
              <a:ext cx="352080" cy="1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D08948-3A32-1332-8492-7FEA8AC53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1215" y="1336824"/>
                <a:ext cx="459610" cy="2257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Down Arrow 5">
            <a:extLst>
              <a:ext uri="{FF2B5EF4-FFF2-40B4-BE49-F238E27FC236}">
                <a16:creationId xmlns:a16="http://schemas.microsoft.com/office/drawing/2014/main" id="{52F72070-FECD-4D16-4691-2877767268D0}"/>
              </a:ext>
            </a:extLst>
          </p:cNvPr>
          <p:cNvSpPr/>
          <p:nvPr/>
        </p:nvSpPr>
        <p:spPr>
          <a:xfrm rot="4645166">
            <a:off x="3534383" y="757248"/>
            <a:ext cx="1258883" cy="50057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global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navigation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B5411DD7-8208-C734-65C4-FCB42DCC5048}"/>
              </a:ext>
            </a:extLst>
          </p:cNvPr>
          <p:cNvSpPr/>
          <p:nvPr/>
        </p:nvSpPr>
        <p:spPr bwMode="auto">
          <a:xfrm>
            <a:off x="903675" y="1524000"/>
            <a:ext cx="700789" cy="3810000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0309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56986" y="2781300"/>
            <a:ext cx="923471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GLOBAL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. . .</a:t>
            </a:r>
          </a:p>
        </p:txBody>
      </p:sp>
    </p:spTree>
    <p:extLst>
      <p:ext uri="{BB962C8B-B14F-4D97-AF65-F5344CB8AC3E}">
        <p14:creationId xmlns:p14="http://schemas.microsoft.com/office/powerpoint/2010/main" val="63690631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58179-B1C9-CC30-3CE5-AEF1B1813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905" y="853942"/>
            <a:ext cx="8229600" cy="4962235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E78B54-C1DC-C28C-F9AD-5A9A16FF47E7}"/>
              </a:ext>
            </a:extLst>
          </p:cNvPr>
          <p:cNvSpPr/>
          <p:nvPr/>
        </p:nvSpPr>
        <p:spPr bwMode="auto">
          <a:xfrm>
            <a:off x="1790700" y="990600"/>
            <a:ext cx="15240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D08948-3A32-1332-8492-7FEA8AC53C07}"/>
                  </a:ext>
                </a:extLst>
              </p14:cNvPr>
              <p14:cNvContentPartPr/>
              <p14:nvPr/>
            </p14:nvContentPartPr>
            <p14:xfrm>
              <a:off x="1865160" y="1444824"/>
              <a:ext cx="352080" cy="1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D08948-3A32-1332-8492-7FEA8AC53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1215" y="1336824"/>
                <a:ext cx="459610" cy="2257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Freeform 5">
            <a:extLst>
              <a:ext uri="{FF2B5EF4-FFF2-40B4-BE49-F238E27FC236}">
                <a16:creationId xmlns:a16="http://schemas.microsoft.com/office/drawing/2014/main" id="{B5411DD7-8208-C734-65C4-FCB42DCC5048}"/>
              </a:ext>
            </a:extLst>
          </p:cNvPr>
          <p:cNvSpPr/>
          <p:nvPr/>
        </p:nvSpPr>
        <p:spPr bwMode="auto">
          <a:xfrm>
            <a:off x="1661949" y="1143000"/>
            <a:ext cx="1252709" cy="3200400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Down Arrow 5">
            <a:extLst>
              <a:ext uri="{FF2B5EF4-FFF2-40B4-BE49-F238E27FC236}">
                <a16:creationId xmlns:a16="http://schemas.microsoft.com/office/drawing/2014/main" id="{2C77C6F0-DCF2-F61A-7451-136BE908C16F}"/>
              </a:ext>
            </a:extLst>
          </p:cNvPr>
          <p:cNvSpPr/>
          <p:nvPr/>
        </p:nvSpPr>
        <p:spPr>
          <a:xfrm rot="4645166">
            <a:off x="4807934" y="-4752"/>
            <a:ext cx="1258883" cy="5005735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ourse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navigation</a:t>
            </a:r>
          </a:p>
        </p:txBody>
      </p:sp>
    </p:spTree>
    <p:extLst>
      <p:ext uri="{BB962C8B-B14F-4D97-AF65-F5344CB8AC3E}">
        <p14:creationId xmlns:p14="http://schemas.microsoft.com/office/powerpoint/2010/main" val="2245900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37986" y="2052387"/>
            <a:ext cx="8396514" cy="327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to hide the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Navigation”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panel . . 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67583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02B979-DD3D-D18D-F900-527C59EA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44500"/>
            <a:ext cx="9144000" cy="5986811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10C6D609-878E-47FE-807D-977F8CF7F646}"/>
              </a:ext>
            </a:extLst>
          </p:cNvPr>
          <p:cNvSpPr/>
          <p:nvPr/>
        </p:nvSpPr>
        <p:spPr bwMode="auto">
          <a:xfrm>
            <a:off x="1534025" y="590350"/>
            <a:ext cx="517105" cy="472980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triped Right Arrow 8">
            <a:extLst>
              <a:ext uri="{FF2B5EF4-FFF2-40B4-BE49-F238E27FC236}">
                <a16:creationId xmlns:a16="http://schemas.microsoft.com/office/drawing/2014/main" id="{D8956250-A2CA-891E-3ECB-128E75F99326}"/>
              </a:ext>
            </a:extLst>
          </p:cNvPr>
          <p:cNvSpPr/>
          <p:nvPr/>
        </p:nvSpPr>
        <p:spPr bwMode="auto">
          <a:xfrm rot="17251166">
            <a:off x="440288" y="1828482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734A03-FD93-AB72-8D91-F8C5A4E1E56F}"/>
              </a:ext>
            </a:extLst>
          </p:cNvPr>
          <p:cNvSpPr/>
          <p:nvPr/>
        </p:nvSpPr>
        <p:spPr bwMode="auto">
          <a:xfrm>
            <a:off x="2427172" y="1152625"/>
            <a:ext cx="6934199" cy="2285999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the “hamburger” button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turn panel on/off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7A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(the border is turned 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off </a:t>
            </a: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when panel is on)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507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02B979-DD3D-D18D-F900-527C59EA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52089"/>
            <a:ext cx="9144000" cy="5986811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10C6D609-878E-47FE-807D-977F8CF7F646}"/>
              </a:ext>
            </a:extLst>
          </p:cNvPr>
          <p:cNvSpPr/>
          <p:nvPr/>
        </p:nvSpPr>
        <p:spPr bwMode="auto">
          <a:xfrm>
            <a:off x="1534025" y="590350"/>
            <a:ext cx="517105" cy="472980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F47C8D-5B2E-D16F-B300-B241811AC45D}"/>
              </a:ext>
            </a:extLst>
          </p:cNvPr>
          <p:cNvSpPr/>
          <p:nvPr/>
        </p:nvSpPr>
        <p:spPr bwMode="auto">
          <a:xfrm>
            <a:off x="1485900" y="1618928"/>
            <a:ext cx="1371600" cy="3486472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D1AAA1D-0E71-4E24-8FBF-F6FBF88B5831}"/>
              </a:ext>
            </a:extLst>
          </p:cNvPr>
          <p:cNvSpPr/>
          <p:nvPr/>
        </p:nvSpPr>
        <p:spPr bwMode="auto">
          <a:xfrm>
            <a:off x="1438575" y="1618927"/>
            <a:ext cx="1495125" cy="3715073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Down Arrow 4">
            <a:extLst>
              <a:ext uri="{FF2B5EF4-FFF2-40B4-BE49-F238E27FC236}">
                <a16:creationId xmlns:a16="http://schemas.microsoft.com/office/drawing/2014/main" id="{C67907B5-B214-C0B1-8E81-EB6797E77957}"/>
              </a:ext>
            </a:extLst>
          </p:cNvPr>
          <p:cNvSpPr/>
          <p:nvPr/>
        </p:nvSpPr>
        <p:spPr>
          <a:xfrm rot="5063054">
            <a:off x="4889132" y="284074"/>
            <a:ext cx="1309862" cy="5038477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A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</a:t>
            </a:r>
          </a:p>
        </p:txBody>
      </p:sp>
    </p:spTree>
    <p:extLst>
      <p:ext uri="{BB962C8B-B14F-4D97-AF65-F5344CB8AC3E}">
        <p14:creationId xmlns:p14="http://schemas.microsoft.com/office/powerpoint/2010/main" val="2868075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02B979-DD3D-D18D-F900-527C59EA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57200"/>
            <a:ext cx="9144000" cy="5986811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3" name="Freeform 6">
            <a:extLst>
              <a:ext uri="{FF2B5EF4-FFF2-40B4-BE49-F238E27FC236}">
                <a16:creationId xmlns:a16="http://schemas.microsoft.com/office/drawing/2014/main" id="{10C6D609-878E-47FE-807D-977F8CF7F646}"/>
              </a:ext>
            </a:extLst>
          </p:cNvPr>
          <p:cNvSpPr/>
          <p:nvPr/>
        </p:nvSpPr>
        <p:spPr bwMode="auto">
          <a:xfrm>
            <a:off x="1534025" y="590350"/>
            <a:ext cx="517105" cy="472980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F47C8D-5B2E-D16F-B300-B241811AC45D}"/>
              </a:ext>
            </a:extLst>
          </p:cNvPr>
          <p:cNvSpPr/>
          <p:nvPr/>
        </p:nvSpPr>
        <p:spPr bwMode="auto">
          <a:xfrm>
            <a:off x="1485900" y="1618928"/>
            <a:ext cx="1371600" cy="3486472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D1AAA1D-0E71-4E24-8FBF-F6FBF88B5831}"/>
              </a:ext>
            </a:extLst>
          </p:cNvPr>
          <p:cNvSpPr/>
          <p:nvPr/>
        </p:nvSpPr>
        <p:spPr bwMode="auto">
          <a:xfrm>
            <a:off x="1438575" y="1618927"/>
            <a:ext cx="1495125" cy="3715073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own Arrow 8">
            <a:extLst>
              <a:ext uri="{FF2B5EF4-FFF2-40B4-BE49-F238E27FC236}">
                <a16:creationId xmlns:a16="http://schemas.microsoft.com/office/drawing/2014/main" id="{43B5B1BC-B5F5-CD8B-C8A3-FD2D60D04371}"/>
              </a:ext>
            </a:extLst>
          </p:cNvPr>
          <p:cNvSpPr/>
          <p:nvPr/>
        </p:nvSpPr>
        <p:spPr>
          <a:xfrm rot="7150614">
            <a:off x="4243549" y="-655510"/>
            <a:ext cx="1462871" cy="6477250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A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hide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panel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42C57C-F265-19AD-4754-034E4F4AA79D}"/>
              </a:ext>
            </a:extLst>
          </p:cNvPr>
          <p:cNvSpPr/>
          <p:nvPr/>
        </p:nvSpPr>
        <p:spPr bwMode="auto">
          <a:xfrm>
            <a:off x="4914900" y="752375"/>
            <a:ext cx="4114800" cy="609599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the “hamburger” button</a:t>
            </a:r>
          </a:p>
        </p:txBody>
      </p:sp>
    </p:spTree>
    <p:extLst>
      <p:ext uri="{BB962C8B-B14F-4D97-AF65-F5344CB8AC3E}">
        <p14:creationId xmlns:p14="http://schemas.microsoft.com/office/powerpoint/2010/main" val="3027121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00A40-F467-C507-8465-08FD43FA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05301"/>
            <a:ext cx="9144000" cy="6047398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6FB0F1-D9AF-8429-976C-5B5690FECAC0}"/>
              </a:ext>
            </a:extLst>
          </p:cNvPr>
          <p:cNvSpPr/>
          <p:nvPr/>
        </p:nvSpPr>
        <p:spPr bwMode="auto">
          <a:xfrm>
            <a:off x="1485900" y="1618928"/>
            <a:ext cx="1371600" cy="3486472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Down Arrow 8">
            <a:extLst>
              <a:ext uri="{FF2B5EF4-FFF2-40B4-BE49-F238E27FC236}">
                <a16:creationId xmlns:a16="http://schemas.microsoft.com/office/drawing/2014/main" id="{F90AC64F-DFDB-7569-28F8-D984BF19B52C}"/>
              </a:ext>
            </a:extLst>
          </p:cNvPr>
          <p:cNvSpPr/>
          <p:nvPr/>
        </p:nvSpPr>
        <p:spPr>
          <a:xfrm rot="6060369">
            <a:off x="5034667" y="1673288"/>
            <a:ext cx="1462871" cy="7060131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8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ourse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navigation panel disappears</a:t>
            </a:r>
          </a:p>
        </p:txBody>
      </p:sp>
    </p:spTree>
    <p:extLst>
      <p:ext uri="{BB962C8B-B14F-4D97-AF65-F5344CB8AC3E}">
        <p14:creationId xmlns:p14="http://schemas.microsoft.com/office/powerpoint/2010/main" val="33034642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00A40-F467-C507-8465-08FD43FA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05301"/>
            <a:ext cx="9144000" cy="6047398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6FB0F1-D9AF-8429-976C-5B5690FECAC0}"/>
              </a:ext>
            </a:extLst>
          </p:cNvPr>
          <p:cNvSpPr/>
          <p:nvPr/>
        </p:nvSpPr>
        <p:spPr bwMode="auto">
          <a:xfrm>
            <a:off x="1485900" y="1618928"/>
            <a:ext cx="1371600" cy="3486472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6A74121-A496-3E89-020B-1B06C26B062A}"/>
              </a:ext>
            </a:extLst>
          </p:cNvPr>
          <p:cNvSpPr/>
          <p:nvPr/>
        </p:nvSpPr>
        <p:spPr bwMode="auto">
          <a:xfrm>
            <a:off x="609600" y="1914625"/>
            <a:ext cx="838200" cy="3581400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Down Arrow 7">
            <a:extLst>
              <a:ext uri="{FF2B5EF4-FFF2-40B4-BE49-F238E27FC236}">
                <a16:creationId xmlns:a16="http://schemas.microsoft.com/office/drawing/2014/main" id="{3D743917-06DD-3930-210F-7449C930EE7E}"/>
              </a:ext>
            </a:extLst>
          </p:cNvPr>
          <p:cNvSpPr/>
          <p:nvPr/>
        </p:nvSpPr>
        <p:spPr>
          <a:xfrm rot="5579252">
            <a:off x="4213653" y="771092"/>
            <a:ext cx="1309862" cy="6706214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A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global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remains</a:t>
            </a:r>
          </a:p>
        </p:txBody>
      </p:sp>
    </p:spTree>
    <p:extLst>
      <p:ext uri="{BB962C8B-B14F-4D97-AF65-F5344CB8AC3E}">
        <p14:creationId xmlns:p14="http://schemas.microsoft.com/office/powerpoint/2010/main" val="241787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772075"/>
            <a:ext cx="7315200" cy="2585323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How do you find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the “Sunday Memos”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 the first place?</a:t>
            </a:r>
          </a:p>
        </p:txBody>
      </p:sp>
    </p:spTree>
    <p:extLst>
      <p:ext uri="{BB962C8B-B14F-4D97-AF65-F5344CB8AC3E}">
        <p14:creationId xmlns:p14="http://schemas.microsoft.com/office/powerpoint/2010/main" val="380670262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800A40-F467-C507-8465-08FD43FA9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05301"/>
            <a:ext cx="9144000" cy="6047398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96FB0F1-D9AF-8429-976C-5B5690FECAC0}"/>
              </a:ext>
            </a:extLst>
          </p:cNvPr>
          <p:cNvSpPr/>
          <p:nvPr/>
        </p:nvSpPr>
        <p:spPr bwMode="auto">
          <a:xfrm>
            <a:off x="1485900" y="1618928"/>
            <a:ext cx="1371600" cy="3486472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6A74121-A496-3E89-020B-1B06C26B062A}"/>
              </a:ext>
            </a:extLst>
          </p:cNvPr>
          <p:cNvSpPr/>
          <p:nvPr/>
        </p:nvSpPr>
        <p:spPr bwMode="auto">
          <a:xfrm>
            <a:off x="609600" y="1914625"/>
            <a:ext cx="838200" cy="3581400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B4AE308-89B5-7B42-C1E9-99A9C822F4E3}"/>
              </a:ext>
            </a:extLst>
          </p:cNvPr>
          <p:cNvSpPr/>
          <p:nvPr/>
        </p:nvSpPr>
        <p:spPr bwMode="auto">
          <a:xfrm>
            <a:off x="1514775" y="533400"/>
            <a:ext cx="517105" cy="472980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53B959-6FCC-0B2A-6F19-807293B0AE12}"/>
              </a:ext>
            </a:extLst>
          </p:cNvPr>
          <p:cNvSpPr/>
          <p:nvPr/>
        </p:nvSpPr>
        <p:spPr bwMode="auto">
          <a:xfrm>
            <a:off x="4914900" y="762000"/>
            <a:ext cx="4114800" cy="609599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the “hamburger” button</a:t>
            </a:r>
          </a:p>
        </p:txBody>
      </p:sp>
      <p:sp>
        <p:nvSpPr>
          <p:cNvPr id="10" name="Down Arrow 12">
            <a:extLst>
              <a:ext uri="{FF2B5EF4-FFF2-40B4-BE49-F238E27FC236}">
                <a16:creationId xmlns:a16="http://schemas.microsoft.com/office/drawing/2014/main" id="{B37C93F9-1F34-8CF6-FB87-71AB42B3DA52}"/>
              </a:ext>
            </a:extLst>
          </p:cNvPr>
          <p:cNvSpPr/>
          <p:nvPr/>
        </p:nvSpPr>
        <p:spPr>
          <a:xfrm rot="7399820">
            <a:off x="4312019" y="-748093"/>
            <a:ext cx="1917769" cy="7553943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A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to un-hide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panel</a:t>
            </a:r>
          </a:p>
        </p:txBody>
      </p:sp>
    </p:spTree>
    <p:extLst>
      <p:ext uri="{BB962C8B-B14F-4D97-AF65-F5344CB8AC3E}">
        <p14:creationId xmlns:p14="http://schemas.microsoft.com/office/powerpoint/2010/main" val="2859633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02B979-DD3D-D18D-F900-527C59EA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13989"/>
            <a:ext cx="9144000" cy="5986811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F47C8D-5B2E-D16F-B300-B241811AC45D}"/>
              </a:ext>
            </a:extLst>
          </p:cNvPr>
          <p:cNvSpPr/>
          <p:nvPr/>
        </p:nvSpPr>
        <p:spPr bwMode="auto">
          <a:xfrm>
            <a:off x="1485900" y="1618928"/>
            <a:ext cx="1371600" cy="3486472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D1AAA1D-0E71-4E24-8FBF-F6FBF88B5831}"/>
              </a:ext>
            </a:extLst>
          </p:cNvPr>
          <p:cNvSpPr/>
          <p:nvPr/>
        </p:nvSpPr>
        <p:spPr bwMode="auto">
          <a:xfrm>
            <a:off x="1438575" y="1432386"/>
            <a:ext cx="1495125" cy="3715073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own Arrow 6">
            <a:extLst>
              <a:ext uri="{FF2B5EF4-FFF2-40B4-BE49-F238E27FC236}">
                <a16:creationId xmlns:a16="http://schemas.microsoft.com/office/drawing/2014/main" id="{520A8D6D-729D-45F4-5DAD-B598D4E4D8A8}"/>
              </a:ext>
            </a:extLst>
          </p:cNvPr>
          <p:cNvSpPr/>
          <p:nvPr/>
        </p:nvSpPr>
        <p:spPr>
          <a:xfrm rot="5716610">
            <a:off x="5493448" y="619295"/>
            <a:ext cx="1309862" cy="6450127"/>
          </a:xfrm>
          <a:prstGeom prst="downArrow">
            <a:avLst/>
          </a:prstGeom>
          <a:solidFill>
            <a:srgbClr val="FFCC00"/>
          </a:solidFill>
          <a:ln w="76200">
            <a:solidFill>
              <a:srgbClr val="7A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returns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F74A5C-3295-AD7D-C96B-A8C0CB836476}"/>
              </a:ext>
            </a:extLst>
          </p:cNvPr>
          <p:cNvSpPr/>
          <p:nvPr/>
        </p:nvSpPr>
        <p:spPr bwMode="auto">
          <a:xfrm>
            <a:off x="1514775" y="533400"/>
            <a:ext cx="517105" cy="472980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14959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02B979-DD3D-D18D-F900-527C59EA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13989"/>
            <a:ext cx="9144000" cy="5986811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F47C8D-5B2E-D16F-B300-B241811AC45D}"/>
              </a:ext>
            </a:extLst>
          </p:cNvPr>
          <p:cNvSpPr/>
          <p:nvPr/>
        </p:nvSpPr>
        <p:spPr bwMode="auto">
          <a:xfrm>
            <a:off x="1485900" y="1618928"/>
            <a:ext cx="1371600" cy="3486472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D1AAA1D-0E71-4E24-8FBF-F6FBF88B5831}"/>
              </a:ext>
            </a:extLst>
          </p:cNvPr>
          <p:cNvSpPr/>
          <p:nvPr/>
        </p:nvSpPr>
        <p:spPr bwMode="auto">
          <a:xfrm>
            <a:off x="1438575" y="1432386"/>
            <a:ext cx="1495125" cy="3715073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own Arrow 6">
            <a:extLst>
              <a:ext uri="{FF2B5EF4-FFF2-40B4-BE49-F238E27FC236}">
                <a16:creationId xmlns:a16="http://schemas.microsoft.com/office/drawing/2014/main" id="{520A8D6D-729D-45F4-5DAD-B598D4E4D8A8}"/>
              </a:ext>
            </a:extLst>
          </p:cNvPr>
          <p:cNvSpPr/>
          <p:nvPr/>
        </p:nvSpPr>
        <p:spPr>
          <a:xfrm rot="5716610">
            <a:off x="5493448" y="619295"/>
            <a:ext cx="1309862" cy="6450127"/>
          </a:xfrm>
          <a:prstGeom prst="downArrow">
            <a:avLst/>
          </a:prstGeom>
          <a:solidFill>
            <a:srgbClr val="FFCC00"/>
          </a:solidFill>
          <a:ln w="76200">
            <a:solidFill>
              <a:srgbClr val="7A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returns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1F74A5C-3295-AD7D-C96B-A8C0CB836476}"/>
              </a:ext>
            </a:extLst>
          </p:cNvPr>
          <p:cNvSpPr/>
          <p:nvPr/>
        </p:nvSpPr>
        <p:spPr bwMode="auto">
          <a:xfrm>
            <a:off x="1514775" y="533400"/>
            <a:ext cx="517105" cy="472980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554A2D-77B9-BD61-BE69-19FF9917A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5562600"/>
            <a:ext cx="7805058" cy="685800"/>
          </a:xfrm>
          <a:prstGeom prst="rect">
            <a:avLst/>
          </a:prstGeom>
          <a:solidFill>
            <a:srgbClr val="FFC0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Scroll down for basic information on Home Page . . .</a:t>
            </a:r>
          </a:p>
        </p:txBody>
      </p:sp>
      <p:sp>
        <p:nvSpPr>
          <p:cNvPr id="10" name="Striped Right Arrow 8">
            <a:extLst>
              <a:ext uri="{FF2B5EF4-FFF2-40B4-BE49-F238E27FC236}">
                <a16:creationId xmlns:a16="http://schemas.microsoft.com/office/drawing/2014/main" id="{814B1E14-DEDE-F2AA-A6F5-D5444517FABB}"/>
              </a:ext>
            </a:extLst>
          </p:cNvPr>
          <p:cNvSpPr/>
          <p:nvPr/>
        </p:nvSpPr>
        <p:spPr bwMode="auto">
          <a:xfrm rot="5400000">
            <a:off x="8601678" y="-135922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601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A2DCA-DDA9-44BD-485E-8426B8362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81000"/>
            <a:ext cx="9144000" cy="6070504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7" name="Striped Right Arrow 8">
            <a:extLst>
              <a:ext uri="{FF2B5EF4-FFF2-40B4-BE49-F238E27FC236}">
                <a16:creationId xmlns:a16="http://schemas.microsoft.com/office/drawing/2014/main" id="{11D54A3B-AD31-BAD3-05C3-370ED6B33E9B}"/>
              </a:ext>
            </a:extLst>
          </p:cNvPr>
          <p:cNvSpPr/>
          <p:nvPr/>
        </p:nvSpPr>
        <p:spPr bwMode="auto">
          <a:xfrm rot="8959740">
            <a:off x="6409157" y="2954564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7798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0A2DCA-DDA9-44BD-485E-8426B8362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81000"/>
            <a:ext cx="9144000" cy="6070504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21B775-854C-CE7A-7022-C3570B2F0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4724400"/>
            <a:ext cx="7772400" cy="1944707"/>
          </a:xfrm>
          <a:prstGeom prst="rect">
            <a:avLst/>
          </a:prstGeom>
          <a:solidFill>
            <a:srgbClr val="FFC0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Have a look at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  <a:hlinkClick r:id="rId3"/>
              </a:rPr>
              <a:t>“First Day Handout”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. . .</a:t>
            </a:r>
          </a:p>
        </p:txBody>
      </p:sp>
      <p:sp>
        <p:nvSpPr>
          <p:cNvPr id="7" name="Striped Right Arrow 8">
            <a:extLst>
              <a:ext uri="{FF2B5EF4-FFF2-40B4-BE49-F238E27FC236}">
                <a16:creationId xmlns:a16="http://schemas.microsoft.com/office/drawing/2014/main" id="{11D54A3B-AD31-BAD3-05C3-370ED6B33E9B}"/>
              </a:ext>
            </a:extLst>
          </p:cNvPr>
          <p:cNvSpPr/>
          <p:nvPr/>
        </p:nvSpPr>
        <p:spPr bwMode="auto">
          <a:xfrm rot="8959740">
            <a:off x="6409157" y="2954564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165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https://canvas.umn.edu/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4900" y="2515612"/>
            <a:ext cx="830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The “First-Day” Handout information contains the basic course information . . 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It’s the syllabus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34263931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https://canvas.umn.edu/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4900" y="2515612"/>
            <a:ext cx="830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The “First-Day” Handout information contains the basic course information . . 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It’s the syllabus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187914574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37986" y="2836674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3978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3635,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“First-Day” handout</a:t>
            </a: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2375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1080,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“First-Day” handout</a:t>
            </a: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65796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C89AC2-511F-7C68-E8A3-F466FC217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55594"/>
            <a:ext cx="9144000" cy="6550006"/>
          </a:xfrm>
          <a:prstGeom prst="rect">
            <a:avLst/>
          </a:prstGeom>
          <a:ln w="12700">
            <a:solidFill>
              <a:srgbClr val="780019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45619A-0710-78E1-0E11-A550BE662CE2}"/>
              </a:ext>
            </a:extLst>
          </p:cNvPr>
          <p:cNvSpPr/>
          <p:nvPr/>
        </p:nvSpPr>
        <p:spPr>
          <a:xfrm>
            <a:off x="2409315" y="3124200"/>
            <a:ext cx="5454443" cy="2123658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appear in your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UM Gmail account . . .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71B1EC8-10AF-9CDD-3B20-C0923CC4FB4F}"/>
                  </a:ext>
                </a:extLst>
              </p14:cNvPr>
              <p14:cNvContentPartPr/>
              <p14:nvPr/>
            </p14:nvContentPartPr>
            <p14:xfrm>
              <a:off x="1920944" y="1295400"/>
              <a:ext cx="6435792" cy="8382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71B1EC8-10AF-9CDD-3B20-C0923CC4FB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84944" y="1259395"/>
                <a:ext cx="6507433" cy="909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6E41BC7-6C0D-727E-7C03-56E007B217C2}"/>
                  </a:ext>
                </a:extLst>
              </p14:cNvPr>
              <p14:cNvContentPartPr/>
              <p14:nvPr/>
            </p14:nvContentPartPr>
            <p14:xfrm flipV="1">
              <a:off x="1409700" y="450558"/>
              <a:ext cx="1580160" cy="168667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6E41BC7-6C0D-727E-7C03-56E007B217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1355696" y="341034"/>
                <a:ext cx="1687808" cy="3873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5393469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1080,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“First-Day” handout</a:t>
            </a: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927981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1080,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“First-Day” handout</a:t>
            </a: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757530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1080,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“First-Day” handout</a:t>
            </a: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937853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1080,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“First-Day” handout</a:t>
            </a: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929950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51B67F-4CBC-A663-E599-561B7AC58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990600"/>
            <a:ext cx="9144000" cy="4876800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0276248C-B28B-0CA0-8F64-13731502ECA5}"/>
              </a:ext>
            </a:extLst>
          </p:cNvPr>
          <p:cNvSpPr/>
          <p:nvPr/>
        </p:nvSpPr>
        <p:spPr>
          <a:xfrm rot="9191013">
            <a:off x="1171625" y="3646276"/>
            <a:ext cx="1309862" cy="2634954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A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Dashboard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C36DA1-B74B-4332-F314-B72A4FFC9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60960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laptop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Canvas “Dashboard” will look something like this . . .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C35C36B-4BAE-5A21-EC52-BBA58F68C7CA}"/>
              </a:ext>
            </a:extLst>
          </p:cNvPr>
          <p:cNvSpPr/>
          <p:nvPr/>
        </p:nvSpPr>
        <p:spPr bwMode="auto">
          <a:xfrm rot="1702237">
            <a:off x="1710093" y="2776382"/>
            <a:ext cx="4252894" cy="1239360"/>
          </a:xfrm>
          <a:prstGeom prst="rightArrow">
            <a:avLst/>
          </a:prstGeom>
          <a:solidFill>
            <a:srgbClr val="FFD7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Select ANTH 1080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803F97D-DC50-B49D-303D-892ACB169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100" y="1749019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701338616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" y="1123176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AVISO!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 of the main complaints regarding Canvas is that it is difficult to find assignments.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Right now, before you do anything else,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 this to fix that problem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 to the "Modules" Section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(using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Navigation Panel)</a:t>
            </a:r>
          </a:p>
        </p:txBody>
      </p:sp>
    </p:spTree>
    <p:extLst>
      <p:ext uri="{BB962C8B-B14F-4D97-AF65-F5344CB8AC3E}">
        <p14:creationId xmlns:p14="http://schemas.microsoft.com/office/powerpoint/2010/main" val="1987109104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" y="1123176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AVISO!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 of the main complaints regarding Canvas is that it is difficult to find assignments.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Right now, before you do anything else,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 this to fix that problem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 to the "Modules" Section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(using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Navigation Panel)</a:t>
            </a:r>
          </a:p>
        </p:txBody>
      </p:sp>
    </p:spTree>
    <p:extLst>
      <p:ext uri="{BB962C8B-B14F-4D97-AF65-F5344CB8AC3E}">
        <p14:creationId xmlns:p14="http://schemas.microsoft.com/office/powerpoint/2010/main" val="1253473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E9533-9A51-C8A0-F1AA-C9B52DE7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257300"/>
            <a:ext cx="8686800" cy="4343400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p:sp>
        <p:nvSpPr>
          <p:cNvPr id="5" name="椭圆 10">
            <a:extLst>
              <a:ext uri="{FF2B5EF4-FFF2-40B4-BE49-F238E27FC236}">
                <a16:creationId xmlns:a16="http://schemas.microsoft.com/office/drawing/2014/main" id="{C3DBAB29-384C-9352-F02A-C77C9A62BAA6}"/>
              </a:ext>
            </a:extLst>
          </p:cNvPr>
          <p:cNvSpPr/>
          <p:nvPr/>
        </p:nvSpPr>
        <p:spPr>
          <a:xfrm>
            <a:off x="1706135" y="2769458"/>
            <a:ext cx="1075165" cy="469441"/>
          </a:xfrm>
          <a:prstGeom prst="ellipse">
            <a:avLst/>
          </a:prstGeom>
          <a:solidFill>
            <a:srgbClr val="E71224">
              <a:alpha val="5000"/>
            </a:srgbClr>
          </a:solidFill>
          <a:ln w="72000">
            <a:solidFill>
              <a:srgbClr val="FF0000"/>
            </a:solidFill>
          </a:ln>
        </p:spPr>
        <p:txBody>
          <a:bodyPr wrap="none" rtlCol="0" anchor="ctr" anchorCtr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71224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Down Arrow 4">
            <a:extLst>
              <a:ext uri="{FF2B5EF4-FFF2-40B4-BE49-F238E27FC236}">
                <a16:creationId xmlns:a16="http://schemas.microsoft.com/office/drawing/2014/main" id="{678EEF85-EFBD-2A81-8388-7CFC15D959CC}"/>
              </a:ext>
            </a:extLst>
          </p:cNvPr>
          <p:cNvSpPr/>
          <p:nvPr/>
        </p:nvSpPr>
        <p:spPr>
          <a:xfrm rot="5063054">
            <a:off x="5402626" y="-607727"/>
            <a:ext cx="1507491" cy="6519428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A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GENERAL LINK TO ALL MODULES</a:t>
            </a:r>
          </a:p>
        </p:txBody>
      </p:sp>
    </p:spTree>
    <p:extLst>
      <p:ext uri="{BB962C8B-B14F-4D97-AF65-F5344CB8AC3E}">
        <p14:creationId xmlns:p14="http://schemas.microsoft.com/office/powerpoint/2010/main" val="29201235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568476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that will take you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the Modules folder,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which looks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something like this . . . </a:t>
            </a:r>
          </a:p>
        </p:txBody>
      </p:sp>
    </p:spTree>
    <p:extLst>
      <p:ext uri="{BB962C8B-B14F-4D97-AF65-F5344CB8AC3E}">
        <p14:creationId xmlns:p14="http://schemas.microsoft.com/office/powerpoint/2010/main" val="3584573149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14A70-7EDF-C299-0E15-7DCBB4A89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30" y="1179808"/>
            <a:ext cx="8229600" cy="4498383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9F4CE9-AB17-57EA-DFA9-20C027A0680B}"/>
                  </a:ext>
                </a:extLst>
              </p14:cNvPr>
              <p14:cNvContentPartPr/>
              <p14:nvPr/>
            </p14:nvContentPartPr>
            <p14:xfrm>
              <a:off x="2425420" y="2920160"/>
              <a:ext cx="530280" cy="14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9F4CE9-AB17-57EA-DFA9-20C027A068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71420" y="2812520"/>
                <a:ext cx="637920" cy="22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2454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61E63-4FBA-D00F-62FB-B9B056527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57200"/>
            <a:ext cx="9144000" cy="5998575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41CD98-E545-40F2-406D-99AD302A281F}"/>
              </a:ext>
            </a:extLst>
          </p:cNvPr>
          <p:cNvSpPr/>
          <p:nvPr/>
        </p:nvSpPr>
        <p:spPr>
          <a:xfrm>
            <a:off x="4042642" y="4189274"/>
            <a:ext cx="4834658" cy="1754326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also appear on your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 “Home” page . . 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3C22C-E7EC-8F0A-2115-F5E7196E45AA}"/>
              </a:ext>
            </a:extLst>
          </p:cNvPr>
          <p:cNvSpPr/>
          <p:nvPr/>
        </p:nvSpPr>
        <p:spPr bwMode="auto">
          <a:xfrm>
            <a:off x="3086100" y="2438400"/>
            <a:ext cx="1578573" cy="685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BF31160F-A16E-0A9A-DEF3-653D896753AE}"/>
              </a:ext>
            </a:extLst>
          </p:cNvPr>
          <p:cNvSpPr/>
          <p:nvPr/>
        </p:nvSpPr>
        <p:spPr bwMode="auto">
          <a:xfrm rot="508177">
            <a:off x="1448699" y="2017723"/>
            <a:ext cx="3148900" cy="1013259"/>
          </a:xfrm>
          <a:prstGeom prst="rightArrow">
            <a:avLst>
              <a:gd name="adj1" fmla="val 50000"/>
              <a:gd name="adj2" fmla="val 73812"/>
            </a:avLst>
          </a:prstGeom>
          <a:solidFill>
            <a:srgbClr val="FFCC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“Sunday Memos”</a:t>
            </a:r>
          </a:p>
        </p:txBody>
      </p:sp>
    </p:spTree>
    <p:extLst>
      <p:ext uri="{BB962C8B-B14F-4D97-AF65-F5344CB8AC3E}">
        <p14:creationId xmlns:p14="http://schemas.microsoft.com/office/powerpoint/2010/main" val="42629019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BFD9E-DEE0-8509-35C6-4E3058AC0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196656"/>
            <a:ext cx="8229600" cy="4464688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D5B5E309-FABD-0770-6A7C-1DA808EE52DD}"/>
              </a:ext>
            </a:extLst>
          </p:cNvPr>
          <p:cNvSpPr/>
          <p:nvPr/>
        </p:nvSpPr>
        <p:spPr bwMode="auto">
          <a:xfrm>
            <a:off x="7982150" y="1533625"/>
            <a:ext cx="1025000" cy="375929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ight Arrow 7">
            <a:extLst>
              <a:ext uri="{FF2B5EF4-FFF2-40B4-BE49-F238E27FC236}">
                <a16:creationId xmlns:a16="http://schemas.microsoft.com/office/drawing/2014/main" id="{9573FC53-C0DA-04AD-3BC8-51CACF2C943C}"/>
              </a:ext>
            </a:extLst>
          </p:cNvPr>
          <p:cNvSpPr/>
          <p:nvPr/>
        </p:nvSpPr>
        <p:spPr bwMode="auto">
          <a:xfrm rot="20042774">
            <a:off x="758872" y="2613661"/>
            <a:ext cx="7490088" cy="1827300"/>
          </a:xfrm>
          <a:prstGeom prst="rightArrow">
            <a:avLst/>
          </a:prstGeom>
          <a:solidFill>
            <a:srgbClr val="FFCC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COLLAPSE / EXPAND ALL SECTIONS AT ONCE HERE</a:t>
            </a:r>
          </a:p>
        </p:txBody>
      </p:sp>
    </p:spTree>
    <p:extLst>
      <p:ext uri="{BB962C8B-B14F-4D97-AF65-F5344CB8AC3E}">
        <p14:creationId xmlns:p14="http://schemas.microsoft.com/office/powerpoint/2010/main" val="36828040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8700" y="2893874"/>
            <a:ext cx="82296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Then open each Module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one-by-one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you need it / them . . .</a:t>
            </a:r>
          </a:p>
        </p:txBody>
      </p:sp>
    </p:spTree>
    <p:extLst>
      <p:ext uri="{BB962C8B-B14F-4D97-AF65-F5344CB8AC3E}">
        <p14:creationId xmlns:p14="http://schemas.microsoft.com/office/powerpoint/2010/main" val="909090282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97FE7-D257-8143-772B-21CBE0A5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591773"/>
            <a:ext cx="8229600" cy="4284053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B0B68A1B-57CF-AE85-D34A-6E2BC7D0E522}"/>
              </a:ext>
            </a:extLst>
          </p:cNvPr>
          <p:cNvSpPr/>
          <p:nvPr/>
        </p:nvSpPr>
        <p:spPr bwMode="auto">
          <a:xfrm rot="10800000">
            <a:off x="3739189" y="2172100"/>
            <a:ext cx="232436" cy="256550"/>
          </a:xfrm>
          <a:custGeom>
            <a:avLst/>
            <a:gdLst>
              <a:gd name="connsiteX0" fmla="*/ 409904 w 811763"/>
              <a:gd name="connsiteY0" fmla="*/ 368002 h 368002"/>
              <a:gd name="connsiteX1" fmla="*/ 483476 w 811763"/>
              <a:gd name="connsiteY1" fmla="*/ 357491 h 368002"/>
              <a:gd name="connsiteX2" fmla="*/ 567559 w 811763"/>
              <a:gd name="connsiteY2" fmla="*/ 336471 h 368002"/>
              <a:gd name="connsiteX3" fmla="*/ 693683 w 811763"/>
              <a:gd name="connsiteY3" fmla="*/ 325960 h 368002"/>
              <a:gd name="connsiteX4" fmla="*/ 756745 w 811763"/>
              <a:gd name="connsiteY4" fmla="*/ 294429 h 368002"/>
              <a:gd name="connsiteX5" fmla="*/ 798787 w 811763"/>
              <a:gd name="connsiteY5" fmla="*/ 231367 h 368002"/>
              <a:gd name="connsiteX6" fmla="*/ 798787 w 811763"/>
              <a:gd name="connsiteY6" fmla="*/ 126264 h 368002"/>
              <a:gd name="connsiteX7" fmla="*/ 735725 w 811763"/>
              <a:gd name="connsiteY7" fmla="*/ 105243 h 368002"/>
              <a:gd name="connsiteX8" fmla="*/ 704194 w 811763"/>
              <a:gd name="connsiteY8" fmla="*/ 94733 h 368002"/>
              <a:gd name="connsiteX9" fmla="*/ 620111 w 811763"/>
              <a:gd name="connsiteY9" fmla="*/ 63202 h 368002"/>
              <a:gd name="connsiteX10" fmla="*/ 588580 w 811763"/>
              <a:gd name="connsiteY10" fmla="*/ 42181 h 368002"/>
              <a:gd name="connsiteX11" fmla="*/ 515007 w 811763"/>
              <a:gd name="connsiteY11" fmla="*/ 21160 h 368002"/>
              <a:gd name="connsiteX12" fmla="*/ 399394 w 811763"/>
              <a:gd name="connsiteY12" fmla="*/ 140 h 368002"/>
              <a:gd name="connsiteX13" fmla="*/ 136635 w 811763"/>
              <a:gd name="connsiteY13" fmla="*/ 31671 h 368002"/>
              <a:gd name="connsiteX14" fmla="*/ 105104 w 811763"/>
              <a:gd name="connsiteY14" fmla="*/ 52691 h 368002"/>
              <a:gd name="connsiteX15" fmla="*/ 42042 w 811763"/>
              <a:gd name="connsiteY15" fmla="*/ 73712 h 368002"/>
              <a:gd name="connsiteX16" fmla="*/ 21021 w 811763"/>
              <a:gd name="connsiteY16" fmla="*/ 105243 h 368002"/>
              <a:gd name="connsiteX17" fmla="*/ 0 w 811763"/>
              <a:gd name="connsiteY17" fmla="*/ 168305 h 368002"/>
              <a:gd name="connsiteX18" fmla="*/ 21021 w 811763"/>
              <a:gd name="connsiteY18" fmla="*/ 252388 h 368002"/>
              <a:gd name="connsiteX19" fmla="*/ 52552 w 811763"/>
              <a:gd name="connsiteY19" fmla="*/ 273409 h 368002"/>
              <a:gd name="connsiteX20" fmla="*/ 178676 w 811763"/>
              <a:gd name="connsiteY20" fmla="*/ 304940 h 368002"/>
              <a:gd name="connsiteX21" fmla="*/ 273269 w 811763"/>
              <a:gd name="connsiteY21" fmla="*/ 315450 h 368002"/>
              <a:gd name="connsiteX22" fmla="*/ 367863 w 811763"/>
              <a:gd name="connsiteY22" fmla="*/ 357491 h 368002"/>
              <a:gd name="connsiteX23" fmla="*/ 462456 w 811763"/>
              <a:gd name="connsiteY23" fmla="*/ 346981 h 36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1763" h="368002">
                <a:moveTo>
                  <a:pt x="409904" y="368002"/>
                </a:moveTo>
                <a:cubicBezTo>
                  <a:pt x="434428" y="364498"/>
                  <a:pt x="459184" y="362349"/>
                  <a:pt x="483476" y="357491"/>
                </a:cubicBezTo>
                <a:cubicBezTo>
                  <a:pt x="571110" y="339964"/>
                  <a:pt x="441006" y="351360"/>
                  <a:pt x="567559" y="336471"/>
                </a:cubicBezTo>
                <a:cubicBezTo>
                  <a:pt x="609457" y="331542"/>
                  <a:pt x="651642" y="329464"/>
                  <a:pt x="693683" y="325960"/>
                </a:cubicBezTo>
                <a:cubicBezTo>
                  <a:pt x="716176" y="318463"/>
                  <a:pt x="739965" y="313606"/>
                  <a:pt x="756745" y="294429"/>
                </a:cubicBezTo>
                <a:cubicBezTo>
                  <a:pt x="773381" y="275416"/>
                  <a:pt x="798787" y="231367"/>
                  <a:pt x="798787" y="231367"/>
                </a:cubicBezTo>
                <a:cubicBezTo>
                  <a:pt x="806217" y="201647"/>
                  <a:pt x="823841" y="154897"/>
                  <a:pt x="798787" y="126264"/>
                </a:cubicBezTo>
                <a:cubicBezTo>
                  <a:pt x="784196" y="109589"/>
                  <a:pt x="756746" y="112250"/>
                  <a:pt x="735725" y="105243"/>
                </a:cubicBezTo>
                <a:lnTo>
                  <a:pt x="704194" y="94733"/>
                </a:lnTo>
                <a:cubicBezTo>
                  <a:pt x="630248" y="45435"/>
                  <a:pt x="724013" y="102165"/>
                  <a:pt x="620111" y="63202"/>
                </a:cubicBezTo>
                <a:cubicBezTo>
                  <a:pt x="608283" y="58767"/>
                  <a:pt x="599878" y="47830"/>
                  <a:pt x="588580" y="42181"/>
                </a:cubicBezTo>
                <a:cubicBezTo>
                  <a:pt x="571784" y="33783"/>
                  <a:pt x="530716" y="25648"/>
                  <a:pt x="515007" y="21160"/>
                </a:cubicBezTo>
                <a:cubicBezTo>
                  <a:pt x="439403" y="-441"/>
                  <a:pt x="538517" y="17530"/>
                  <a:pt x="399394" y="140"/>
                </a:cubicBezTo>
                <a:cubicBezTo>
                  <a:pt x="383818" y="960"/>
                  <a:pt x="194375" y="-6821"/>
                  <a:pt x="136635" y="31671"/>
                </a:cubicBezTo>
                <a:cubicBezTo>
                  <a:pt x="126125" y="38678"/>
                  <a:pt x="116647" y="47561"/>
                  <a:pt x="105104" y="52691"/>
                </a:cubicBezTo>
                <a:cubicBezTo>
                  <a:pt x="84856" y="61690"/>
                  <a:pt x="42042" y="73712"/>
                  <a:pt x="42042" y="73712"/>
                </a:cubicBezTo>
                <a:cubicBezTo>
                  <a:pt x="35035" y="84222"/>
                  <a:pt x="26151" y="93700"/>
                  <a:pt x="21021" y="105243"/>
                </a:cubicBezTo>
                <a:cubicBezTo>
                  <a:pt x="12022" y="125491"/>
                  <a:pt x="0" y="168305"/>
                  <a:pt x="0" y="168305"/>
                </a:cubicBezTo>
                <a:cubicBezTo>
                  <a:pt x="523" y="170919"/>
                  <a:pt x="12404" y="241616"/>
                  <a:pt x="21021" y="252388"/>
                </a:cubicBezTo>
                <a:cubicBezTo>
                  <a:pt x="28912" y="262252"/>
                  <a:pt x="41009" y="268279"/>
                  <a:pt x="52552" y="273409"/>
                </a:cubicBezTo>
                <a:cubicBezTo>
                  <a:pt x="96624" y="292996"/>
                  <a:pt x="131467" y="298645"/>
                  <a:pt x="178676" y="304940"/>
                </a:cubicBezTo>
                <a:cubicBezTo>
                  <a:pt x="210123" y="309133"/>
                  <a:pt x="241738" y="311947"/>
                  <a:pt x="273269" y="315450"/>
                </a:cubicBezTo>
                <a:cubicBezTo>
                  <a:pt x="348315" y="340466"/>
                  <a:pt x="317894" y="324181"/>
                  <a:pt x="367863" y="357491"/>
                </a:cubicBezTo>
                <a:lnTo>
                  <a:pt x="462456" y="346981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067E81A-2502-8297-2730-1CCD1ECDF6F5}"/>
              </a:ext>
            </a:extLst>
          </p:cNvPr>
          <p:cNvSpPr/>
          <p:nvPr/>
        </p:nvSpPr>
        <p:spPr bwMode="auto">
          <a:xfrm rot="10800000">
            <a:off x="3739189" y="3124200"/>
            <a:ext cx="232436" cy="256550"/>
          </a:xfrm>
          <a:custGeom>
            <a:avLst/>
            <a:gdLst>
              <a:gd name="connsiteX0" fmla="*/ 409904 w 811763"/>
              <a:gd name="connsiteY0" fmla="*/ 368002 h 368002"/>
              <a:gd name="connsiteX1" fmla="*/ 483476 w 811763"/>
              <a:gd name="connsiteY1" fmla="*/ 357491 h 368002"/>
              <a:gd name="connsiteX2" fmla="*/ 567559 w 811763"/>
              <a:gd name="connsiteY2" fmla="*/ 336471 h 368002"/>
              <a:gd name="connsiteX3" fmla="*/ 693683 w 811763"/>
              <a:gd name="connsiteY3" fmla="*/ 325960 h 368002"/>
              <a:gd name="connsiteX4" fmla="*/ 756745 w 811763"/>
              <a:gd name="connsiteY4" fmla="*/ 294429 h 368002"/>
              <a:gd name="connsiteX5" fmla="*/ 798787 w 811763"/>
              <a:gd name="connsiteY5" fmla="*/ 231367 h 368002"/>
              <a:gd name="connsiteX6" fmla="*/ 798787 w 811763"/>
              <a:gd name="connsiteY6" fmla="*/ 126264 h 368002"/>
              <a:gd name="connsiteX7" fmla="*/ 735725 w 811763"/>
              <a:gd name="connsiteY7" fmla="*/ 105243 h 368002"/>
              <a:gd name="connsiteX8" fmla="*/ 704194 w 811763"/>
              <a:gd name="connsiteY8" fmla="*/ 94733 h 368002"/>
              <a:gd name="connsiteX9" fmla="*/ 620111 w 811763"/>
              <a:gd name="connsiteY9" fmla="*/ 63202 h 368002"/>
              <a:gd name="connsiteX10" fmla="*/ 588580 w 811763"/>
              <a:gd name="connsiteY10" fmla="*/ 42181 h 368002"/>
              <a:gd name="connsiteX11" fmla="*/ 515007 w 811763"/>
              <a:gd name="connsiteY11" fmla="*/ 21160 h 368002"/>
              <a:gd name="connsiteX12" fmla="*/ 399394 w 811763"/>
              <a:gd name="connsiteY12" fmla="*/ 140 h 368002"/>
              <a:gd name="connsiteX13" fmla="*/ 136635 w 811763"/>
              <a:gd name="connsiteY13" fmla="*/ 31671 h 368002"/>
              <a:gd name="connsiteX14" fmla="*/ 105104 w 811763"/>
              <a:gd name="connsiteY14" fmla="*/ 52691 h 368002"/>
              <a:gd name="connsiteX15" fmla="*/ 42042 w 811763"/>
              <a:gd name="connsiteY15" fmla="*/ 73712 h 368002"/>
              <a:gd name="connsiteX16" fmla="*/ 21021 w 811763"/>
              <a:gd name="connsiteY16" fmla="*/ 105243 h 368002"/>
              <a:gd name="connsiteX17" fmla="*/ 0 w 811763"/>
              <a:gd name="connsiteY17" fmla="*/ 168305 h 368002"/>
              <a:gd name="connsiteX18" fmla="*/ 21021 w 811763"/>
              <a:gd name="connsiteY18" fmla="*/ 252388 h 368002"/>
              <a:gd name="connsiteX19" fmla="*/ 52552 w 811763"/>
              <a:gd name="connsiteY19" fmla="*/ 273409 h 368002"/>
              <a:gd name="connsiteX20" fmla="*/ 178676 w 811763"/>
              <a:gd name="connsiteY20" fmla="*/ 304940 h 368002"/>
              <a:gd name="connsiteX21" fmla="*/ 273269 w 811763"/>
              <a:gd name="connsiteY21" fmla="*/ 315450 h 368002"/>
              <a:gd name="connsiteX22" fmla="*/ 367863 w 811763"/>
              <a:gd name="connsiteY22" fmla="*/ 357491 h 368002"/>
              <a:gd name="connsiteX23" fmla="*/ 462456 w 811763"/>
              <a:gd name="connsiteY23" fmla="*/ 346981 h 36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1763" h="368002">
                <a:moveTo>
                  <a:pt x="409904" y="368002"/>
                </a:moveTo>
                <a:cubicBezTo>
                  <a:pt x="434428" y="364498"/>
                  <a:pt x="459184" y="362349"/>
                  <a:pt x="483476" y="357491"/>
                </a:cubicBezTo>
                <a:cubicBezTo>
                  <a:pt x="571110" y="339964"/>
                  <a:pt x="441006" y="351360"/>
                  <a:pt x="567559" y="336471"/>
                </a:cubicBezTo>
                <a:cubicBezTo>
                  <a:pt x="609457" y="331542"/>
                  <a:pt x="651642" y="329464"/>
                  <a:pt x="693683" y="325960"/>
                </a:cubicBezTo>
                <a:cubicBezTo>
                  <a:pt x="716176" y="318463"/>
                  <a:pt x="739965" y="313606"/>
                  <a:pt x="756745" y="294429"/>
                </a:cubicBezTo>
                <a:cubicBezTo>
                  <a:pt x="773381" y="275416"/>
                  <a:pt x="798787" y="231367"/>
                  <a:pt x="798787" y="231367"/>
                </a:cubicBezTo>
                <a:cubicBezTo>
                  <a:pt x="806217" y="201647"/>
                  <a:pt x="823841" y="154897"/>
                  <a:pt x="798787" y="126264"/>
                </a:cubicBezTo>
                <a:cubicBezTo>
                  <a:pt x="784196" y="109589"/>
                  <a:pt x="756746" y="112250"/>
                  <a:pt x="735725" y="105243"/>
                </a:cubicBezTo>
                <a:lnTo>
                  <a:pt x="704194" y="94733"/>
                </a:lnTo>
                <a:cubicBezTo>
                  <a:pt x="630248" y="45435"/>
                  <a:pt x="724013" y="102165"/>
                  <a:pt x="620111" y="63202"/>
                </a:cubicBezTo>
                <a:cubicBezTo>
                  <a:pt x="608283" y="58767"/>
                  <a:pt x="599878" y="47830"/>
                  <a:pt x="588580" y="42181"/>
                </a:cubicBezTo>
                <a:cubicBezTo>
                  <a:pt x="571784" y="33783"/>
                  <a:pt x="530716" y="25648"/>
                  <a:pt x="515007" y="21160"/>
                </a:cubicBezTo>
                <a:cubicBezTo>
                  <a:pt x="439403" y="-441"/>
                  <a:pt x="538517" y="17530"/>
                  <a:pt x="399394" y="140"/>
                </a:cubicBezTo>
                <a:cubicBezTo>
                  <a:pt x="383818" y="960"/>
                  <a:pt x="194375" y="-6821"/>
                  <a:pt x="136635" y="31671"/>
                </a:cubicBezTo>
                <a:cubicBezTo>
                  <a:pt x="126125" y="38678"/>
                  <a:pt x="116647" y="47561"/>
                  <a:pt x="105104" y="52691"/>
                </a:cubicBezTo>
                <a:cubicBezTo>
                  <a:pt x="84856" y="61690"/>
                  <a:pt x="42042" y="73712"/>
                  <a:pt x="42042" y="73712"/>
                </a:cubicBezTo>
                <a:cubicBezTo>
                  <a:pt x="35035" y="84222"/>
                  <a:pt x="26151" y="93700"/>
                  <a:pt x="21021" y="105243"/>
                </a:cubicBezTo>
                <a:cubicBezTo>
                  <a:pt x="12022" y="125491"/>
                  <a:pt x="0" y="168305"/>
                  <a:pt x="0" y="168305"/>
                </a:cubicBezTo>
                <a:cubicBezTo>
                  <a:pt x="523" y="170919"/>
                  <a:pt x="12404" y="241616"/>
                  <a:pt x="21021" y="252388"/>
                </a:cubicBezTo>
                <a:cubicBezTo>
                  <a:pt x="28912" y="262252"/>
                  <a:pt x="41009" y="268279"/>
                  <a:pt x="52552" y="273409"/>
                </a:cubicBezTo>
                <a:cubicBezTo>
                  <a:pt x="96624" y="292996"/>
                  <a:pt x="131467" y="298645"/>
                  <a:pt x="178676" y="304940"/>
                </a:cubicBezTo>
                <a:cubicBezTo>
                  <a:pt x="210123" y="309133"/>
                  <a:pt x="241738" y="311947"/>
                  <a:pt x="273269" y="315450"/>
                </a:cubicBezTo>
                <a:cubicBezTo>
                  <a:pt x="348315" y="340466"/>
                  <a:pt x="317894" y="324181"/>
                  <a:pt x="367863" y="357491"/>
                </a:cubicBezTo>
                <a:lnTo>
                  <a:pt x="462456" y="346981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1A57DE5B-6941-3231-A40B-BF32A501B582}"/>
              </a:ext>
            </a:extLst>
          </p:cNvPr>
          <p:cNvSpPr/>
          <p:nvPr/>
        </p:nvSpPr>
        <p:spPr bwMode="auto">
          <a:xfrm rot="10800000">
            <a:off x="3734201" y="4067600"/>
            <a:ext cx="232436" cy="256550"/>
          </a:xfrm>
          <a:custGeom>
            <a:avLst/>
            <a:gdLst>
              <a:gd name="connsiteX0" fmla="*/ 409904 w 811763"/>
              <a:gd name="connsiteY0" fmla="*/ 368002 h 368002"/>
              <a:gd name="connsiteX1" fmla="*/ 483476 w 811763"/>
              <a:gd name="connsiteY1" fmla="*/ 357491 h 368002"/>
              <a:gd name="connsiteX2" fmla="*/ 567559 w 811763"/>
              <a:gd name="connsiteY2" fmla="*/ 336471 h 368002"/>
              <a:gd name="connsiteX3" fmla="*/ 693683 w 811763"/>
              <a:gd name="connsiteY3" fmla="*/ 325960 h 368002"/>
              <a:gd name="connsiteX4" fmla="*/ 756745 w 811763"/>
              <a:gd name="connsiteY4" fmla="*/ 294429 h 368002"/>
              <a:gd name="connsiteX5" fmla="*/ 798787 w 811763"/>
              <a:gd name="connsiteY5" fmla="*/ 231367 h 368002"/>
              <a:gd name="connsiteX6" fmla="*/ 798787 w 811763"/>
              <a:gd name="connsiteY6" fmla="*/ 126264 h 368002"/>
              <a:gd name="connsiteX7" fmla="*/ 735725 w 811763"/>
              <a:gd name="connsiteY7" fmla="*/ 105243 h 368002"/>
              <a:gd name="connsiteX8" fmla="*/ 704194 w 811763"/>
              <a:gd name="connsiteY8" fmla="*/ 94733 h 368002"/>
              <a:gd name="connsiteX9" fmla="*/ 620111 w 811763"/>
              <a:gd name="connsiteY9" fmla="*/ 63202 h 368002"/>
              <a:gd name="connsiteX10" fmla="*/ 588580 w 811763"/>
              <a:gd name="connsiteY10" fmla="*/ 42181 h 368002"/>
              <a:gd name="connsiteX11" fmla="*/ 515007 w 811763"/>
              <a:gd name="connsiteY11" fmla="*/ 21160 h 368002"/>
              <a:gd name="connsiteX12" fmla="*/ 399394 w 811763"/>
              <a:gd name="connsiteY12" fmla="*/ 140 h 368002"/>
              <a:gd name="connsiteX13" fmla="*/ 136635 w 811763"/>
              <a:gd name="connsiteY13" fmla="*/ 31671 h 368002"/>
              <a:gd name="connsiteX14" fmla="*/ 105104 w 811763"/>
              <a:gd name="connsiteY14" fmla="*/ 52691 h 368002"/>
              <a:gd name="connsiteX15" fmla="*/ 42042 w 811763"/>
              <a:gd name="connsiteY15" fmla="*/ 73712 h 368002"/>
              <a:gd name="connsiteX16" fmla="*/ 21021 w 811763"/>
              <a:gd name="connsiteY16" fmla="*/ 105243 h 368002"/>
              <a:gd name="connsiteX17" fmla="*/ 0 w 811763"/>
              <a:gd name="connsiteY17" fmla="*/ 168305 h 368002"/>
              <a:gd name="connsiteX18" fmla="*/ 21021 w 811763"/>
              <a:gd name="connsiteY18" fmla="*/ 252388 h 368002"/>
              <a:gd name="connsiteX19" fmla="*/ 52552 w 811763"/>
              <a:gd name="connsiteY19" fmla="*/ 273409 h 368002"/>
              <a:gd name="connsiteX20" fmla="*/ 178676 w 811763"/>
              <a:gd name="connsiteY20" fmla="*/ 304940 h 368002"/>
              <a:gd name="connsiteX21" fmla="*/ 273269 w 811763"/>
              <a:gd name="connsiteY21" fmla="*/ 315450 h 368002"/>
              <a:gd name="connsiteX22" fmla="*/ 367863 w 811763"/>
              <a:gd name="connsiteY22" fmla="*/ 357491 h 368002"/>
              <a:gd name="connsiteX23" fmla="*/ 462456 w 811763"/>
              <a:gd name="connsiteY23" fmla="*/ 346981 h 36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1763" h="368002">
                <a:moveTo>
                  <a:pt x="409904" y="368002"/>
                </a:moveTo>
                <a:cubicBezTo>
                  <a:pt x="434428" y="364498"/>
                  <a:pt x="459184" y="362349"/>
                  <a:pt x="483476" y="357491"/>
                </a:cubicBezTo>
                <a:cubicBezTo>
                  <a:pt x="571110" y="339964"/>
                  <a:pt x="441006" y="351360"/>
                  <a:pt x="567559" y="336471"/>
                </a:cubicBezTo>
                <a:cubicBezTo>
                  <a:pt x="609457" y="331542"/>
                  <a:pt x="651642" y="329464"/>
                  <a:pt x="693683" y="325960"/>
                </a:cubicBezTo>
                <a:cubicBezTo>
                  <a:pt x="716176" y="318463"/>
                  <a:pt x="739965" y="313606"/>
                  <a:pt x="756745" y="294429"/>
                </a:cubicBezTo>
                <a:cubicBezTo>
                  <a:pt x="773381" y="275416"/>
                  <a:pt x="798787" y="231367"/>
                  <a:pt x="798787" y="231367"/>
                </a:cubicBezTo>
                <a:cubicBezTo>
                  <a:pt x="806217" y="201647"/>
                  <a:pt x="823841" y="154897"/>
                  <a:pt x="798787" y="126264"/>
                </a:cubicBezTo>
                <a:cubicBezTo>
                  <a:pt x="784196" y="109589"/>
                  <a:pt x="756746" y="112250"/>
                  <a:pt x="735725" y="105243"/>
                </a:cubicBezTo>
                <a:lnTo>
                  <a:pt x="704194" y="94733"/>
                </a:lnTo>
                <a:cubicBezTo>
                  <a:pt x="630248" y="45435"/>
                  <a:pt x="724013" y="102165"/>
                  <a:pt x="620111" y="63202"/>
                </a:cubicBezTo>
                <a:cubicBezTo>
                  <a:pt x="608283" y="58767"/>
                  <a:pt x="599878" y="47830"/>
                  <a:pt x="588580" y="42181"/>
                </a:cubicBezTo>
                <a:cubicBezTo>
                  <a:pt x="571784" y="33783"/>
                  <a:pt x="530716" y="25648"/>
                  <a:pt x="515007" y="21160"/>
                </a:cubicBezTo>
                <a:cubicBezTo>
                  <a:pt x="439403" y="-441"/>
                  <a:pt x="538517" y="17530"/>
                  <a:pt x="399394" y="140"/>
                </a:cubicBezTo>
                <a:cubicBezTo>
                  <a:pt x="383818" y="960"/>
                  <a:pt x="194375" y="-6821"/>
                  <a:pt x="136635" y="31671"/>
                </a:cubicBezTo>
                <a:cubicBezTo>
                  <a:pt x="126125" y="38678"/>
                  <a:pt x="116647" y="47561"/>
                  <a:pt x="105104" y="52691"/>
                </a:cubicBezTo>
                <a:cubicBezTo>
                  <a:pt x="84856" y="61690"/>
                  <a:pt x="42042" y="73712"/>
                  <a:pt x="42042" y="73712"/>
                </a:cubicBezTo>
                <a:cubicBezTo>
                  <a:pt x="35035" y="84222"/>
                  <a:pt x="26151" y="93700"/>
                  <a:pt x="21021" y="105243"/>
                </a:cubicBezTo>
                <a:cubicBezTo>
                  <a:pt x="12022" y="125491"/>
                  <a:pt x="0" y="168305"/>
                  <a:pt x="0" y="168305"/>
                </a:cubicBezTo>
                <a:cubicBezTo>
                  <a:pt x="523" y="170919"/>
                  <a:pt x="12404" y="241616"/>
                  <a:pt x="21021" y="252388"/>
                </a:cubicBezTo>
                <a:cubicBezTo>
                  <a:pt x="28912" y="262252"/>
                  <a:pt x="41009" y="268279"/>
                  <a:pt x="52552" y="273409"/>
                </a:cubicBezTo>
                <a:cubicBezTo>
                  <a:pt x="96624" y="292996"/>
                  <a:pt x="131467" y="298645"/>
                  <a:pt x="178676" y="304940"/>
                </a:cubicBezTo>
                <a:cubicBezTo>
                  <a:pt x="210123" y="309133"/>
                  <a:pt x="241738" y="311947"/>
                  <a:pt x="273269" y="315450"/>
                </a:cubicBezTo>
                <a:cubicBezTo>
                  <a:pt x="348315" y="340466"/>
                  <a:pt x="317894" y="324181"/>
                  <a:pt x="367863" y="357491"/>
                </a:cubicBezTo>
                <a:lnTo>
                  <a:pt x="462456" y="346981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94573B5-C629-E37D-E243-5F4718650C07}"/>
              </a:ext>
            </a:extLst>
          </p:cNvPr>
          <p:cNvSpPr/>
          <p:nvPr/>
        </p:nvSpPr>
        <p:spPr bwMode="auto">
          <a:xfrm rot="10800000">
            <a:off x="3734201" y="5038825"/>
            <a:ext cx="232436" cy="256550"/>
          </a:xfrm>
          <a:custGeom>
            <a:avLst/>
            <a:gdLst>
              <a:gd name="connsiteX0" fmla="*/ 409904 w 811763"/>
              <a:gd name="connsiteY0" fmla="*/ 368002 h 368002"/>
              <a:gd name="connsiteX1" fmla="*/ 483476 w 811763"/>
              <a:gd name="connsiteY1" fmla="*/ 357491 h 368002"/>
              <a:gd name="connsiteX2" fmla="*/ 567559 w 811763"/>
              <a:gd name="connsiteY2" fmla="*/ 336471 h 368002"/>
              <a:gd name="connsiteX3" fmla="*/ 693683 w 811763"/>
              <a:gd name="connsiteY3" fmla="*/ 325960 h 368002"/>
              <a:gd name="connsiteX4" fmla="*/ 756745 w 811763"/>
              <a:gd name="connsiteY4" fmla="*/ 294429 h 368002"/>
              <a:gd name="connsiteX5" fmla="*/ 798787 w 811763"/>
              <a:gd name="connsiteY5" fmla="*/ 231367 h 368002"/>
              <a:gd name="connsiteX6" fmla="*/ 798787 w 811763"/>
              <a:gd name="connsiteY6" fmla="*/ 126264 h 368002"/>
              <a:gd name="connsiteX7" fmla="*/ 735725 w 811763"/>
              <a:gd name="connsiteY7" fmla="*/ 105243 h 368002"/>
              <a:gd name="connsiteX8" fmla="*/ 704194 w 811763"/>
              <a:gd name="connsiteY8" fmla="*/ 94733 h 368002"/>
              <a:gd name="connsiteX9" fmla="*/ 620111 w 811763"/>
              <a:gd name="connsiteY9" fmla="*/ 63202 h 368002"/>
              <a:gd name="connsiteX10" fmla="*/ 588580 w 811763"/>
              <a:gd name="connsiteY10" fmla="*/ 42181 h 368002"/>
              <a:gd name="connsiteX11" fmla="*/ 515007 w 811763"/>
              <a:gd name="connsiteY11" fmla="*/ 21160 h 368002"/>
              <a:gd name="connsiteX12" fmla="*/ 399394 w 811763"/>
              <a:gd name="connsiteY12" fmla="*/ 140 h 368002"/>
              <a:gd name="connsiteX13" fmla="*/ 136635 w 811763"/>
              <a:gd name="connsiteY13" fmla="*/ 31671 h 368002"/>
              <a:gd name="connsiteX14" fmla="*/ 105104 w 811763"/>
              <a:gd name="connsiteY14" fmla="*/ 52691 h 368002"/>
              <a:gd name="connsiteX15" fmla="*/ 42042 w 811763"/>
              <a:gd name="connsiteY15" fmla="*/ 73712 h 368002"/>
              <a:gd name="connsiteX16" fmla="*/ 21021 w 811763"/>
              <a:gd name="connsiteY16" fmla="*/ 105243 h 368002"/>
              <a:gd name="connsiteX17" fmla="*/ 0 w 811763"/>
              <a:gd name="connsiteY17" fmla="*/ 168305 h 368002"/>
              <a:gd name="connsiteX18" fmla="*/ 21021 w 811763"/>
              <a:gd name="connsiteY18" fmla="*/ 252388 h 368002"/>
              <a:gd name="connsiteX19" fmla="*/ 52552 w 811763"/>
              <a:gd name="connsiteY19" fmla="*/ 273409 h 368002"/>
              <a:gd name="connsiteX20" fmla="*/ 178676 w 811763"/>
              <a:gd name="connsiteY20" fmla="*/ 304940 h 368002"/>
              <a:gd name="connsiteX21" fmla="*/ 273269 w 811763"/>
              <a:gd name="connsiteY21" fmla="*/ 315450 h 368002"/>
              <a:gd name="connsiteX22" fmla="*/ 367863 w 811763"/>
              <a:gd name="connsiteY22" fmla="*/ 357491 h 368002"/>
              <a:gd name="connsiteX23" fmla="*/ 462456 w 811763"/>
              <a:gd name="connsiteY23" fmla="*/ 346981 h 36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11763" h="368002">
                <a:moveTo>
                  <a:pt x="409904" y="368002"/>
                </a:moveTo>
                <a:cubicBezTo>
                  <a:pt x="434428" y="364498"/>
                  <a:pt x="459184" y="362349"/>
                  <a:pt x="483476" y="357491"/>
                </a:cubicBezTo>
                <a:cubicBezTo>
                  <a:pt x="571110" y="339964"/>
                  <a:pt x="441006" y="351360"/>
                  <a:pt x="567559" y="336471"/>
                </a:cubicBezTo>
                <a:cubicBezTo>
                  <a:pt x="609457" y="331542"/>
                  <a:pt x="651642" y="329464"/>
                  <a:pt x="693683" y="325960"/>
                </a:cubicBezTo>
                <a:cubicBezTo>
                  <a:pt x="716176" y="318463"/>
                  <a:pt x="739965" y="313606"/>
                  <a:pt x="756745" y="294429"/>
                </a:cubicBezTo>
                <a:cubicBezTo>
                  <a:pt x="773381" y="275416"/>
                  <a:pt x="798787" y="231367"/>
                  <a:pt x="798787" y="231367"/>
                </a:cubicBezTo>
                <a:cubicBezTo>
                  <a:pt x="806217" y="201647"/>
                  <a:pt x="823841" y="154897"/>
                  <a:pt x="798787" y="126264"/>
                </a:cubicBezTo>
                <a:cubicBezTo>
                  <a:pt x="784196" y="109589"/>
                  <a:pt x="756746" y="112250"/>
                  <a:pt x="735725" y="105243"/>
                </a:cubicBezTo>
                <a:lnTo>
                  <a:pt x="704194" y="94733"/>
                </a:lnTo>
                <a:cubicBezTo>
                  <a:pt x="630248" y="45435"/>
                  <a:pt x="724013" y="102165"/>
                  <a:pt x="620111" y="63202"/>
                </a:cubicBezTo>
                <a:cubicBezTo>
                  <a:pt x="608283" y="58767"/>
                  <a:pt x="599878" y="47830"/>
                  <a:pt x="588580" y="42181"/>
                </a:cubicBezTo>
                <a:cubicBezTo>
                  <a:pt x="571784" y="33783"/>
                  <a:pt x="530716" y="25648"/>
                  <a:pt x="515007" y="21160"/>
                </a:cubicBezTo>
                <a:cubicBezTo>
                  <a:pt x="439403" y="-441"/>
                  <a:pt x="538517" y="17530"/>
                  <a:pt x="399394" y="140"/>
                </a:cubicBezTo>
                <a:cubicBezTo>
                  <a:pt x="383818" y="960"/>
                  <a:pt x="194375" y="-6821"/>
                  <a:pt x="136635" y="31671"/>
                </a:cubicBezTo>
                <a:cubicBezTo>
                  <a:pt x="126125" y="38678"/>
                  <a:pt x="116647" y="47561"/>
                  <a:pt x="105104" y="52691"/>
                </a:cubicBezTo>
                <a:cubicBezTo>
                  <a:pt x="84856" y="61690"/>
                  <a:pt x="42042" y="73712"/>
                  <a:pt x="42042" y="73712"/>
                </a:cubicBezTo>
                <a:cubicBezTo>
                  <a:pt x="35035" y="84222"/>
                  <a:pt x="26151" y="93700"/>
                  <a:pt x="21021" y="105243"/>
                </a:cubicBezTo>
                <a:cubicBezTo>
                  <a:pt x="12022" y="125491"/>
                  <a:pt x="0" y="168305"/>
                  <a:pt x="0" y="168305"/>
                </a:cubicBezTo>
                <a:cubicBezTo>
                  <a:pt x="523" y="170919"/>
                  <a:pt x="12404" y="241616"/>
                  <a:pt x="21021" y="252388"/>
                </a:cubicBezTo>
                <a:cubicBezTo>
                  <a:pt x="28912" y="262252"/>
                  <a:pt x="41009" y="268279"/>
                  <a:pt x="52552" y="273409"/>
                </a:cubicBezTo>
                <a:cubicBezTo>
                  <a:pt x="96624" y="292996"/>
                  <a:pt x="131467" y="298645"/>
                  <a:pt x="178676" y="304940"/>
                </a:cubicBezTo>
                <a:cubicBezTo>
                  <a:pt x="210123" y="309133"/>
                  <a:pt x="241738" y="311947"/>
                  <a:pt x="273269" y="315450"/>
                </a:cubicBezTo>
                <a:cubicBezTo>
                  <a:pt x="348315" y="340466"/>
                  <a:pt x="317894" y="324181"/>
                  <a:pt x="367863" y="357491"/>
                </a:cubicBezTo>
                <a:lnTo>
                  <a:pt x="462456" y="346981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Down Arrow 4">
            <a:extLst>
              <a:ext uri="{FF2B5EF4-FFF2-40B4-BE49-F238E27FC236}">
                <a16:creationId xmlns:a16="http://schemas.microsoft.com/office/drawing/2014/main" id="{FAC9897B-DE1E-A4EA-A653-52C9A0010D18}"/>
              </a:ext>
            </a:extLst>
          </p:cNvPr>
          <p:cNvSpPr/>
          <p:nvPr/>
        </p:nvSpPr>
        <p:spPr>
          <a:xfrm rot="4823259">
            <a:off x="5663093" y="351059"/>
            <a:ext cx="1719312" cy="4921148"/>
          </a:xfrm>
          <a:prstGeom prst="downArrow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32423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open / close Modules as you need them</a:t>
            </a:r>
          </a:p>
        </p:txBody>
      </p:sp>
    </p:spTree>
    <p:extLst>
      <p:ext uri="{BB962C8B-B14F-4D97-AF65-F5344CB8AC3E}">
        <p14:creationId xmlns:p14="http://schemas.microsoft.com/office/powerpoint/2010/main" val="4723885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8700" y="2893874"/>
            <a:ext cx="82296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 expanded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Week 1 Module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1546948028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F8A060-4EC5-80BA-5934-1BF6171F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" y="1263022"/>
            <a:ext cx="8686800" cy="4331955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994E9FD-7CCA-D3C7-656C-8BF9DE912A70}"/>
                  </a:ext>
                </a:extLst>
              </p14:cNvPr>
              <p14:cNvContentPartPr/>
              <p14:nvPr/>
            </p14:nvContentPartPr>
            <p14:xfrm>
              <a:off x="3869166" y="1616211"/>
              <a:ext cx="3371760" cy="50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994E9FD-7CCA-D3C7-656C-8BF9DE912A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5166" y="1508571"/>
                <a:ext cx="347940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E89CCEB-89EC-EED6-7917-FF18A7CB8BFB}"/>
                  </a:ext>
                </a:extLst>
              </p14:cNvPr>
              <p14:cNvContentPartPr/>
              <p14:nvPr/>
            </p14:nvContentPartPr>
            <p14:xfrm>
              <a:off x="3926766" y="3156291"/>
              <a:ext cx="4927680" cy="126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E89CCEB-89EC-EED6-7917-FF18A7CB8B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73126" y="3048291"/>
                <a:ext cx="503532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92595FF-F5AD-6667-A3C7-8888745E947E}"/>
                  </a:ext>
                </a:extLst>
              </p14:cNvPr>
              <p14:cNvContentPartPr/>
              <p14:nvPr/>
            </p14:nvContentPartPr>
            <p14:xfrm>
              <a:off x="1904880" y="3009440"/>
              <a:ext cx="682200" cy="13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92595FF-F5AD-6667-A3C7-8888745E947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51240" y="2901440"/>
                <a:ext cx="789840" cy="22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6591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1319748"/>
            <a:ext cx="9144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get started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the basics of the course,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the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Week 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“Sunday Memo”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"What's Happening Week 1?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-- Getting Started" . . .</a:t>
            </a:r>
          </a:p>
        </p:txBody>
      </p:sp>
    </p:spTree>
    <p:extLst>
      <p:ext uri="{BB962C8B-B14F-4D97-AF65-F5344CB8AC3E}">
        <p14:creationId xmlns:p14="http://schemas.microsoft.com/office/powerpoint/2010/main" val="4041591733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F8A060-4EC5-80BA-5934-1BF6171F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1250322"/>
            <a:ext cx="8686800" cy="4331955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994E9FD-7CCA-D3C7-656C-8BF9DE912A70}"/>
                  </a:ext>
                </a:extLst>
              </p14:cNvPr>
              <p14:cNvContentPartPr/>
              <p14:nvPr/>
            </p14:nvContentPartPr>
            <p14:xfrm>
              <a:off x="3869166" y="1616211"/>
              <a:ext cx="3371760" cy="50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994E9FD-7CCA-D3C7-656C-8BF9DE912A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5166" y="1508571"/>
                <a:ext cx="347940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92595FF-F5AD-6667-A3C7-8888745E947E}"/>
                  </a:ext>
                </a:extLst>
              </p14:cNvPr>
              <p14:cNvContentPartPr/>
              <p14:nvPr/>
            </p14:nvContentPartPr>
            <p14:xfrm>
              <a:off x="1904880" y="3009440"/>
              <a:ext cx="682200" cy="13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92595FF-F5AD-6667-A3C7-8888745E94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1240" y="2901440"/>
                <a:ext cx="78984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8421E6D-5D45-52A9-F922-C887B7D9B3CC}"/>
                  </a:ext>
                </a:extLst>
              </p14:cNvPr>
              <p14:cNvContentPartPr/>
              <p14:nvPr/>
            </p14:nvContentPartPr>
            <p14:xfrm rot="150790">
              <a:off x="3879459" y="3294172"/>
              <a:ext cx="4943659" cy="941293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8421E6D-5D45-52A9-F922-C887B7D9B3C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50790">
                <a:off x="3843458" y="3258190"/>
                <a:ext cx="5015301" cy="101289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ight Arrow 4">
            <a:extLst>
              <a:ext uri="{FF2B5EF4-FFF2-40B4-BE49-F238E27FC236}">
                <a16:creationId xmlns:a16="http://schemas.microsoft.com/office/drawing/2014/main" id="{412574DE-93CB-55CA-43A1-1E7302D34F52}"/>
              </a:ext>
            </a:extLst>
          </p:cNvPr>
          <p:cNvSpPr/>
          <p:nvPr/>
        </p:nvSpPr>
        <p:spPr bwMode="auto">
          <a:xfrm rot="20300328">
            <a:off x="585459" y="3912004"/>
            <a:ext cx="3242071" cy="1108760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Getting Started</a:t>
            </a:r>
            <a:endParaRPr kumimoji="1" lang="en-US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9458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" y="2362200"/>
            <a:ext cx="9144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After you are done with that check out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"First Day Handout”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(the class syllabus)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473663042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F8A060-4EC5-80BA-5934-1BF6171F6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1250322"/>
            <a:ext cx="8686800" cy="4331955"/>
          </a:xfrm>
          <a:prstGeom prst="rect">
            <a:avLst/>
          </a:prstGeom>
          <a:ln w="25400">
            <a:solidFill>
              <a:srgbClr val="730414"/>
            </a:solidFill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994E9FD-7CCA-D3C7-656C-8BF9DE912A70}"/>
                  </a:ext>
                </a:extLst>
              </p14:cNvPr>
              <p14:cNvContentPartPr/>
              <p14:nvPr/>
            </p14:nvContentPartPr>
            <p14:xfrm>
              <a:off x="3869166" y="1616211"/>
              <a:ext cx="3371760" cy="50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994E9FD-7CCA-D3C7-656C-8BF9DE912A7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15166" y="1507428"/>
                <a:ext cx="3479400" cy="267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92595FF-F5AD-6667-A3C7-8888745E947E}"/>
                  </a:ext>
                </a:extLst>
              </p14:cNvPr>
              <p14:cNvContentPartPr/>
              <p14:nvPr/>
            </p14:nvContentPartPr>
            <p14:xfrm>
              <a:off x="1904880" y="3009440"/>
              <a:ext cx="682200" cy="133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92595FF-F5AD-6667-A3C7-8888745E94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50851" y="2901440"/>
                <a:ext cx="789897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1F27FB3-ECF9-0D26-E73F-BF9129E752D7}"/>
                  </a:ext>
                </a:extLst>
              </p14:cNvPr>
              <p14:cNvContentPartPr/>
              <p14:nvPr/>
            </p14:nvContentPartPr>
            <p14:xfrm rot="150790">
              <a:off x="3924587" y="4043930"/>
              <a:ext cx="2306253" cy="642915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1F27FB3-ECF9-0D26-E73F-BF9129E752D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 rot="150790">
                <a:off x="3888591" y="4007953"/>
                <a:ext cx="2377885" cy="71451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ight Arrow 4">
            <a:extLst>
              <a:ext uri="{FF2B5EF4-FFF2-40B4-BE49-F238E27FC236}">
                <a16:creationId xmlns:a16="http://schemas.microsoft.com/office/drawing/2014/main" id="{0C1B2513-D4F6-285E-DF75-2061D65A5EC2}"/>
              </a:ext>
            </a:extLst>
          </p:cNvPr>
          <p:cNvSpPr/>
          <p:nvPr/>
        </p:nvSpPr>
        <p:spPr bwMode="auto">
          <a:xfrm rot="1100982">
            <a:off x="449549" y="3189641"/>
            <a:ext cx="3494832" cy="1080633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First-Day</a:t>
            </a: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handout</a:t>
            </a:r>
            <a:endParaRPr kumimoji="1" lang="en-US" sz="16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1138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F1DBDE-669E-D3C5-572F-D21D903B8BFE}"/>
                  </a:ext>
                </a:extLst>
              </p14:cNvPr>
              <p14:cNvContentPartPr/>
              <p14:nvPr/>
            </p14:nvContentPartPr>
            <p14:xfrm>
              <a:off x="5863034" y="5523491"/>
              <a:ext cx="1495440" cy="54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F1DBDE-669E-D3C5-572F-D21D903B8B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09394" y="5415491"/>
                <a:ext cx="1603080" cy="269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screenshot of a website">
            <a:extLst>
              <a:ext uri="{FF2B5EF4-FFF2-40B4-BE49-F238E27FC236}">
                <a16:creationId xmlns:a16="http://schemas.microsoft.com/office/drawing/2014/main" id="{C7F89A07-46A0-B192-63A3-D1504A070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228600"/>
            <a:ext cx="5727531" cy="6400800"/>
          </a:xfrm>
          <a:prstGeom prst="rect">
            <a:avLst/>
          </a:prstGeom>
          <a:ln w="12700">
            <a:solidFill>
              <a:srgbClr val="7A0019"/>
            </a:solidFill>
          </a:ln>
        </p:spPr>
      </p:pic>
    </p:spTree>
    <p:extLst>
      <p:ext uri="{BB962C8B-B14F-4D97-AF65-F5344CB8AC3E}">
        <p14:creationId xmlns:p14="http://schemas.microsoft.com/office/powerpoint/2010/main" val="1381776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461E63-4FBA-D00F-62FB-B9B056527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57200"/>
            <a:ext cx="9144000" cy="5998575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41CD98-E545-40F2-406D-99AD302A281F}"/>
              </a:ext>
            </a:extLst>
          </p:cNvPr>
          <p:cNvSpPr/>
          <p:nvPr/>
        </p:nvSpPr>
        <p:spPr>
          <a:xfrm>
            <a:off x="4042642" y="4189274"/>
            <a:ext cx="4834658" cy="1754326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also appear on your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 “Home” page . . 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3C22C-E7EC-8F0A-2115-F5E7196E45AA}"/>
              </a:ext>
            </a:extLst>
          </p:cNvPr>
          <p:cNvSpPr/>
          <p:nvPr/>
        </p:nvSpPr>
        <p:spPr bwMode="auto">
          <a:xfrm>
            <a:off x="3086100" y="2438400"/>
            <a:ext cx="1578573" cy="685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1B3C5D-C45A-0E55-7827-2F7815CFDB26}"/>
              </a:ext>
            </a:extLst>
          </p:cNvPr>
          <p:cNvSpPr txBox="1"/>
          <p:nvPr/>
        </p:nvSpPr>
        <p:spPr>
          <a:xfrm>
            <a:off x="5524500" y="25146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highlight>
                  <a:srgbClr val="FFCC00"/>
                </a:highlight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Right Arrow 7">
            <a:extLst>
              <a:ext uri="{FF2B5EF4-FFF2-40B4-BE49-F238E27FC236}">
                <a16:creationId xmlns:a16="http://schemas.microsoft.com/office/drawing/2014/main" id="{B2DCBE76-84B2-B933-D4E9-DA4851C695CD}"/>
              </a:ext>
            </a:extLst>
          </p:cNvPr>
          <p:cNvSpPr/>
          <p:nvPr/>
        </p:nvSpPr>
        <p:spPr bwMode="auto">
          <a:xfrm rot="508177">
            <a:off x="1358647" y="1873745"/>
            <a:ext cx="4199961" cy="1013259"/>
          </a:xfrm>
          <a:prstGeom prst="rightArrow">
            <a:avLst>
              <a:gd name="adj1" fmla="val 50000"/>
              <a:gd name="adj2" fmla="val 73812"/>
            </a:avLst>
          </a:prstGeom>
          <a:solidFill>
            <a:srgbClr val="FFCC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“Sunday Memo” Week 1</a:t>
            </a:r>
          </a:p>
        </p:txBody>
      </p:sp>
    </p:spTree>
    <p:extLst>
      <p:ext uri="{BB962C8B-B14F-4D97-AF65-F5344CB8AC3E}">
        <p14:creationId xmlns:p14="http://schemas.microsoft.com/office/powerpoint/2010/main" val="3139696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A97FE7-D257-8143-772B-21CBE0A57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421544"/>
            <a:ext cx="8686800" cy="4522056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4F945C44-5649-876F-5501-337A6BF562A8}"/>
              </a:ext>
            </a:extLst>
          </p:cNvPr>
          <p:cNvSpPr/>
          <p:nvPr/>
        </p:nvSpPr>
        <p:spPr bwMode="auto">
          <a:xfrm rot="10609516">
            <a:off x="1724275" y="1915505"/>
            <a:ext cx="779753" cy="374590"/>
          </a:xfrm>
          <a:custGeom>
            <a:avLst/>
            <a:gdLst>
              <a:gd name="connsiteX0" fmla="*/ 293914 w 3820885"/>
              <a:gd name="connsiteY0" fmla="*/ 32658 h 1632858"/>
              <a:gd name="connsiteX1" fmla="*/ 500742 w 3820885"/>
              <a:gd name="connsiteY1" fmla="*/ 43543 h 1632858"/>
              <a:gd name="connsiteX2" fmla="*/ 925285 w 3820885"/>
              <a:gd name="connsiteY2" fmla="*/ 65315 h 1632858"/>
              <a:gd name="connsiteX3" fmla="*/ 1012371 w 3820885"/>
              <a:gd name="connsiteY3" fmla="*/ 76200 h 1632858"/>
              <a:gd name="connsiteX4" fmla="*/ 1458685 w 3820885"/>
              <a:gd name="connsiteY4" fmla="*/ 65315 h 1632858"/>
              <a:gd name="connsiteX5" fmla="*/ 1578428 w 3820885"/>
              <a:gd name="connsiteY5" fmla="*/ 54429 h 1632858"/>
              <a:gd name="connsiteX6" fmla="*/ 1807028 w 3820885"/>
              <a:gd name="connsiteY6" fmla="*/ 43543 h 1632858"/>
              <a:gd name="connsiteX7" fmla="*/ 1894114 w 3820885"/>
              <a:gd name="connsiteY7" fmla="*/ 32658 h 1632858"/>
              <a:gd name="connsiteX8" fmla="*/ 1970314 w 3820885"/>
              <a:gd name="connsiteY8" fmla="*/ 21772 h 1632858"/>
              <a:gd name="connsiteX9" fmla="*/ 2166257 w 3820885"/>
              <a:gd name="connsiteY9" fmla="*/ 0 h 1632858"/>
              <a:gd name="connsiteX10" fmla="*/ 2558142 w 3820885"/>
              <a:gd name="connsiteY10" fmla="*/ 21772 h 1632858"/>
              <a:gd name="connsiteX11" fmla="*/ 2677885 w 3820885"/>
              <a:gd name="connsiteY11" fmla="*/ 43543 h 1632858"/>
              <a:gd name="connsiteX12" fmla="*/ 2819400 w 3820885"/>
              <a:gd name="connsiteY12" fmla="*/ 65315 h 1632858"/>
              <a:gd name="connsiteX13" fmla="*/ 2884714 w 3820885"/>
              <a:gd name="connsiteY13" fmla="*/ 76200 h 1632858"/>
              <a:gd name="connsiteX14" fmla="*/ 2993571 w 3820885"/>
              <a:gd name="connsiteY14" fmla="*/ 97972 h 1632858"/>
              <a:gd name="connsiteX15" fmla="*/ 3091542 w 3820885"/>
              <a:gd name="connsiteY15" fmla="*/ 108858 h 1632858"/>
              <a:gd name="connsiteX16" fmla="*/ 3200400 w 3820885"/>
              <a:gd name="connsiteY16" fmla="*/ 130629 h 1632858"/>
              <a:gd name="connsiteX17" fmla="*/ 3254828 w 3820885"/>
              <a:gd name="connsiteY17" fmla="*/ 141515 h 1632858"/>
              <a:gd name="connsiteX18" fmla="*/ 3320142 w 3820885"/>
              <a:gd name="connsiteY18" fmla="*/ 152400 h 1632858"/>
              <a:gd name="connsiteX19" fmla="*/ 3461657 w 3820885"/>
              <a:gd name="connsiteY19" fmla="*/ 185058 h 1632858"/>
              <a:gd name="connsiteX20" fmla="*/ 3494314 w 3820885"/>
              <a:gd name="connsiteY20" fmla="*/ 195943 h 1632858"/>
              <a:gd name="connsiteX21" fmla="*/ 3516085 w 3820885"/>
              <a:gd name="connsiteY21" fmla="*/ 217715 h 1632858"/>
              <a:gd name="connsiteX22" fmla="*/ 3526971 w 3820885"/>
              <a:gd name="connsiteY22" fmla="*/ 250372 h 1632858"/>
              <a:gd name="connsiteX23" fmla="*/ 3559628 w 3820885"/>
              <a:gd name="connsiteY23" fmla="*/ 272143 h 1632858"/>
              <a:gd name="connsiteX24" fmla="*/ 3581400 w 3820885"/>
              <a:gd name="connsiteY24" fmla="*/ 315686 h 1632858"/>
              <a:gd name="connsiteX25" fmla="*/ 3614057 w 3820885"/>
              <a:gd name="connsiteY25" fmla="*/ 337458 h 1632858"/>
              <a:gd name="connsiteX26" fmla="*/ 3624942 w 3820885"/>
              <a:gd name="connsiteY26" fmla="*/ 370115 h 1632858"/>
              <a:gd name="connsiteX27" fmla="*/ 3646714 w 3820885"/>
              <a:gd name="connsiteY27" fmla="*/ 413658 h 1632858"/>
              <a:gd name="connsiteX28" fmla="*/ 3679371 w 3820885"/>
              <a:gd name="connsiteY28" fmla="*/ 446315 h 1632858"/>
              <a:gd name="connsiteX29" fmla="*/ 3722914 w 3820885"/>
              <a:gd name="connsiteY29" fmla="*/ 500743 h 1632858"/>
              <a:gd name="connsiteX30" fmla="*/ 3744685 w 3820885"/>
              <a:gd name="connsiteY30" fmla="*/ 620486 h 1632858"/>
              <a:gd name="connsiteX31" fmla="*/ 3788228 w 3820885"/>
              <a:gd name="connsiteY31" fmla="*/ 772886 h 1632858"/>
              <a:gd name="connsiteX32" fmla="*/ 3810000 w 3820885"/>
              <a:gd name="connsiteY32" fmla="*/ 849086 h 1632858"/>
              <a:gd name="connsiteX33" fmla="*/ 3820885 w 3820885"/>
              <a:gd name="connsiteY33" fmla="*/ 892629 h 1632858"/>
              <a:gd name="connsiteX34" fmla="*/ 3810000 w 3820885"/>
              <a:gd name="connsiteY34" fmla="*/ 1012372 h 1632858"/>
              <a:gd name="connsiteX35" fmla="*/ 3799114 w 3820885"/>
              <a:gd name="connsiteY35" fmla="*/ 1045029 h 1632858"/>
              <a:gd name="connsiteX36" fmla="*/ 3788228 w 3820885"/>
              <a:gd name="connsiteY36" fmla="*/ 1110343 h 1632858"/>
              <a:gd name="connsiteX37" fmla="*/ 3777342 w 3820885"/>
              <a:gd name="connsiteY37" fmla="*/ 1143000 h 1632858"/>
              <a:gd name="connsiteX38" fmla="*/ 3733800 w 3820885"/>
              <a:gd name="connsiteY38" fmla="*/ 1208315 h 1632858"/>
              <a:gd name="connsiteX39" fmla="*/ 3722914 w 3820885"/>
              <a:gd name="connsiteY39" fmla="*/ 1262743 h 1632858"/>
              <a:gd name="connsiteX40" fmla="*/ 3668485 w 3820885"/>
              <a:gd name="connsiteY40" fmla="*/ 1317172 h 1632858"/>
              <a:gd name="connsiteX41" fmla="*/ 3646714 w 3820885"/>
              <a:gd name="connsiteY41" fmla="*/ 1349829 h 1632858"/>
              <a:gd name="connsiteX42" fmla="*/ 3592285 w 3820885"/>
              <a:gd name="connsiteY42" fmla="*/ 1404258 h 1632858"/>
              <a:gd name="connsiteX43" fmla="*/ 3526971 w 3820885"/>
              <a:gd name="connsiteY43" fmla="*/ 1426029 h 1632858"/>
              <a:gd name="connsiteX44" fmla="*/ 3461657 w 3820885"/>
              <a:gd name="connsiteY44" fmla="*/ 1469572 h 1632858"/>
              <a:gd name="connsiteX45" fmla="*/ 3429000 w 3820885"/>
              <a:gd name="connsiteY45" fmla="*/ 1491343 h 1632858"/>
              <a:gd name="connsiteX46" fmla="*/ 3396342 w 3820885"/>
              <a:gd name="connsiteY46" fmla="*/ 1502229 h 1632858"/>
              <a:gd name="connsiteX47" fmla="*/ 3363685 w 3820885"/>
              <a:gd name="connsiteY47" fmla="*/ 1534886 h 1632858"/>
              <a:gd name="connsiteX48" fmla="*/ 3254828 w 3820885"/>
              <a:gd name="connsiteY48" fmla="*/ 1556658 h 1632858"/>
              <a:gd name="connsiteX49" fmla="*/ 3178628 w 3820885"/>
              <a:gd name="connsiteY49" fmla="*/ 1578429 h 1632858"/>
              <a:gd name="connsiteX50" fmla="*/ 3145971 w 3820885"/>
              <a:gd name="connsiteY50" fmla="*/ 1589315 h 1632858"/>
              <a:gd name="connsiteX51" fmla="*/ 3080657 w 3820885"/>
              <a:gd name="connsiteY51" fmla="*/ 1600200 h 1632858"/>
              <a:gd name="connsiteX52" fmla="*/ 2971800 w 3820885"/>
              <a:gd name="connsiteY52" fmla="*/ 1621972 h 1632858"/>
              <a:gd name="connsiteX53" fmla="*/ 2862942 w 3820885"/>
              <a:gd name="connsiteY53" fmla="*/ 1632858 h 1632858"/>
              <a:gd name="connsiteX54" fmla="*/ 2481942 w 3820885"/>
              <a:gd name="connsiteY54" fmla="*/ 1611086 h 1632858"/>
              <a:gd name="connsiteX55" fmla="*/ 2373085 w 3820885"/>
              <a:gd name="connsiteY55" fmla="*/ 1600200 h 1632858"/>
              <a:gd name="connsiteX56" fmla="*/ 2155371 w 3820885"/>
              <a:gd name="connsiteY56" fmla="*/ 1589315 h 1632858"/>
              <a:gd name="connsiteX57" fmla="*/ 1970314 w 3820885"/>
              <a:gd name="connsiteY57" fmla="*/ 1567543 h 1632858"/>
              <a:gd name="connsiteX58" fmla="*/ 1872342 w 3820885"/>
              <a:gd name="connsiteY58" fmla="*/ 1556658 h 1632858"/>
              <a:gd name="connsiteX59" fmla="*/ 1796142 w 3820885"/>
              <a:gd name="connsiteY59" fmla="*/ 1545772 h 1632858"/>
              <a:gd name="connsiteX60" fmla="*/ 1676400 w 3820885"/>
              <a:gd name="connsiteY60" fmla="*/ 1534886 h 1632858"/>
              <a:gd name="connsiteX61" fmla="*/ 1589314 w 3820885"/>
              <a:gd name="connsiteY61" fmla="*/ 1524000 h 1632858"/>
              <a:gd name="connsiteX62" fmla="*/ 1295400 w 3820885"/>
              <a:gd name="connsiteY62" fmla="*/ 1502229 h 1632858"/>
              <a:gd name="connsiteX63" fmla="*/ 1164771 w 3820885"/>
              <a:gd name="connsiteY63" fmla="*/ 1480458 h 1632858"/>
              <a:gd name="connsiteX64" fmla="*/ 1088571 w 3820885"/>
              <a:gd name="connsiteY64" fmla="*/ 1469572 h 1632858"/>
              <a:gd name="connsiteX65" fmla="*/ 1045028 w 3820885"/>
              <a:gd name="connsiteY65" fmla="*/ 1458686 h 1632858"/>
              <a:gd name="connsiteX66" fmla="*/ 947057 w 3820885"/>
              <a:gd name="connsiteY66" fmla="*/ 1436915 h 1632858"/>
              <a:gd name="connsiteX67" fmla="*/ 914400 w 3820885"/>
              <a:gd name="connsiteY67" fmla="*/ 1426029 h 1632858"/>
              <a:gd name="connsiteX68" fmla="*/ 849085 w 3820885"/>
              <a:gd name="connsiteY68" fmla="*/ 1415143 h 1632858"/>
              <a:gd name="connsiteX69" fmla="*/ 783771 w 3820885"/>
              <a:gd name="connsiteY69" fmla="*/ 1393372 h 1632858"/>
              <a:gd name="connsiteX70" fmla="*/ 740228 w 3820885"/>
              <a:gd name="connsiteY70" fmla="*/ 1382486 h 1632858"/>
              <a:gd name="connsiteX71" fmla="*/ 674914 w 3820885"/>
              <a:gd name="connsiteY71" fmla="*/ 1349829 h 1632858"/>
              <a:gd name="connsiteX72" fmla="*/ 631371 w 3820885"/>
              <a:gd name="connsiteY72" fmla="*/ 1328058 h 1632858"/>
              <a:gd name="connsiteX73" fmla="*/ 598714 w 3820885"/>
              <a:gd name="connsiteY73" fmla="*/ 1317172 h 1632858"/>
              <a:gd name="connsiteX74" fmla="*/ 489857 w 3820885"/>
              <a:gd name="connsiteY74" fmla="*/ 1251858 h 1632858"/>
              <a:gd name="connsiteX75" fmla="*/ 446314 w 3820885"/>
              <a:gd name="connsiteY75" fmla="*/ 1240972 h 1632858"/>
              <a:gd name="connsiteX76" fmla="*/ 413657 w 3820885"/>
              <a:gd name="connsiteY76" fmla="*/ 1219200 h 1632858"/>
              <a:gd name="connsiteX77" fmla="*/ 391885 w 3820885"/>
              <a:gd name="connsiteY77" fmla="*/ 1197429 h 1632858"/>
              <a:gd name="connsiteX78" fmla="*/ 348342 w 3820885"/>
              <a:gd name="connsiteY78" fmla="*/ 1186543 h 1632858"/>
              <a:gd name="connsiteX79" fmla="*/ 261257 w 3820885"/>
              <a:gd name="connsiteY79" fmla="*/ 1153886 h 1632858"/>
              <a:gd name="connsiteX80" fmla="*/ 195942 w 3820885"/>
              <a:gd name="connsiteY80" fmla="*/ 1110343 h 1632858"/>
              <a:gd name="connsiteX81" fmla="*/ 163285 w 3820885"/>
              <a:gd name="connsiteY81" fmla="*/ 1088572 h 1632858"/>
              <a:gd name="connsiteX82" fmla="*/ 130628 w 3820885"/>
              <a:gd name="connsiteY82" fmla="*/ 1077686 h 1632858"/>
              <a:gd name="connsiteX83" fmla="*/ 87085 w 3820885"/>
              <a:gd name="connsiteY83" fmla="*/ 1001486 h 1632858"/>
              <a:gd name="connsiteX84" fmla="*/ 65314 w 3820885"/>
              <a:gd name="connsiteY84" fmla="*/ 968829 h 1632858"/>
              <a:gd name="connsiteX85" fmla="*/ 54428 w 3820885"/>
              <a:gd name="connsiteY85" fmla="*/ 936172 h 1632858"/>
              <a:gd name="connsiteX86" fmla="*/ 21771 w 3820885"/>
              <a:gd name="connsiteY86" fmla="*/ 859972 h 1632858"/>
              <a:gd name="connsiteX87" fmla="*/ 0 w 3820885"/>
              <a:gd name="connsiteY87" fmla="*/ 751115 h 1632858"/>
              <a:gd name="connsiteX88" fmla="*/ 21771 w 3820885"/>
              <a:gd name="connsiteY88" fmla="*/ 489858 h 1632858"/>
              <a:gd name="connsiteX89" fmla="*/ 43542 w 3820885"/>
              <a:gd name="connsiteY89" fmla="*/ 424543 h 1632858"/>
              <a:gd name="connsiteX90" fmla="*/ 76200 w 3820885"/>
              <a:gd name="connsiteY90" fmla="*/ 348343 h 1632858"/>
              <a:gd name="connsiteX91" fmla="*/ 108857 w 3820885"/>
              <a:gd name="connsiteY91" fmla="*/ 315686 h 1632858"/>
              <a:gd name="connsiteX92" fmla="*/ 152400 w 3820885"/>
              <a:gd name="connsiteY92" fmla="*/ 261258 h 1632858"/>
              <a:gd name="connsiteX93" fmla="*/ 174171 w 3820885"/>
              <a:gd name="connsiteY93" fmla="*/ 217715 h 1632858"/>
              <a:gd name="connsiteX94" fmla="*/ 228600 w 3820885"/>
              <a:gd name="connsiteY94" fmla="*/ 174172 h 1632858"/>
              <a:gd name="connsiteX95" fmla="*/ 283028 w 3820885"/>
              <a:gd name="connsiteY95" fmla="*/ 119743 h 1632858"/>
              <a:gd name="connsiteX96" fmla="*/ 304800 w 3820885"/>
              <a:gd name="connsiteY96" fmla="*/ 97972 h 1632858"/>
              <a:gd name="connsiteX97" fmla="*/ 326571 w 3820885"/>
              <a:gd name="connsiteY97" fmla="*/ 65315 h 1632858"/>
              <a:gd name="connsiteX98" fmla="*/ 402771 w 3820885"/>
              <a:gd name="connsiteY98" fmla="*/ 43543 h 163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820885" h="1632858">
                <a:moveTo>
                  <a:pt x="293914" y="32658"/>
                </a:moveTo>
                <a:lnTo>
                  <a:pt x="500742" y="43543"/>
                </a:lnTo>
                <a:cubicBezTo>
                  <a:pt x="629265" y="49663"/>
                  <a:pt x="793059" y="54296"/>
                  <a:pt x="925285" y="65315"/>
                </a:cubicBezTo>
                <a:cubicBezTo>
                  <a:pt x="954438" y="67744"/>
                  <a:pt x="983342" y="72572"/>
                  <a:pt x="1012371" y="76200"/>
                </a:cubicBezTo>
                <a:lnTo>
                  <a:pt x="1458685" y="65315"/>
                </a:lnTo>
                <a:cubicBezTo>
                  <a:pt x="1498734" y="63775"/>
                  <a:pt x="1538427" y="56929"/>
                  <a:pt x="1578428" y="54429"/>
                </a:cubicBezTo>
                <a:cubicBezTo>
                  <a:pt x="1654566" y="49670"/>
                  <a:pt x="1730828" y="47172"/>
                  <a:pt x="1807028" y="43543"/>
                </a:cubicBezTo>
                <a:lnTo>
                  <a:pt x="1894114" y="32658"/>
                </a:lnTo>
                <a:cubicBezTo>
                  <a:pt x="1919547" y="29267"/>
                  <a:pt x="1944839" y="24829"/>
                  <a:pt x="1970314" y="21772"/>
                </a:cubicBezTo>
                <a:lnTo>
                  <a:pt x="2166257" y="0"/>
                </a:lnTo>
                <a:cubicBezTo>
                  <a:pt x="2400948" y="8693"/>
                  <a:pt x="2393586" y="1202"/>
                  <a:pt x="2558142" y="21772"/>
                </a:cubicBezTo>
                <a:cubicBezTo>
                  <a:pt x="2705715" y="40219"/>
                  <a:pt x="2576469" y="23260"/>
                  <a:pt x="2677885" y="43543"/>
                </a:cubicBezTo>
                <a:cubicBezTo>
                  <a:pt x="2723142" y="52594"/>
                  <a:pt x="2774087" y="58344"/>
                  <a:pt x="2819400" y="65315"/>
                </a:cubicBezTo>
                <a:cubicBezTo>
                  <a:pt x="2841215" y="68671"/>
                  <a:pt x="2863020" y="72132"/>
                  <a:pt x="2884714" y="76200"/>
                </a:cubicBezTo>
                <a:cubicBezTo>
                  <a:pt x="2921085" y="83019"/>
                  <a:pt x="2956793" y="93885"/>
                  <a:pt x="2993571" y="97972"/>
                </a:cubicBezTo>
                <a:lnTo>
                  <a:pt x="3091542" y="108858"/>
                </a:lnTo>
                <a:cubicBezTo>
                  <a:pt x="3154137" y="129721"/>
                  <a:pt x="3100329" y="113950"/>
                  <a:pt x="3200400" y="130629"/>
                </a:cubicBezTo>
                <a:cubicBezTo>
                  <a:pt x="3218650" y="133671"/>
                  <a:pt x="3236624" y="138205"/>
                  <a:pt x="3254828" y="141515"/>
                </a:cubicBezTo>
                <a:cubicBezTo>
                  <a:pt x="3276544" y="145463"/>
                  <a:pt x="3298426" y="148452"/>
                  <a:pt x="3320142" y="152400"/>
                </a:cubicBezTo>
                <a:cubicBezTo>
                  <a:pt x="3358140" y="159309"/>
                  <a:pt x="3430644" y="174721"/>
                  <a:pt x="3461657" y="185058"/>
                </a:cubicBezTo>
                <a:lnTo>
                  <a:pt x="3494314" y="195943"/>
                </a:lnTo>
                <a:cubicBezTo>
                  <a:pt x="3501571" y="203200"/>
                  <a:pt x="3510805" y="208914"/>
                  <a:pt x="3516085" y="217715"/>
                </a:cubicBezTo>
                <a:cubicBezTo>
                  <a:pt x="3521989" y="227554"/>
                  <a:pt x="3519803" y="241412"/>
                  <a:pt x="3526971" y="250372"/>
                </a:cubicBezTo>
                <a:cubicBezTo>
                  <a:pt x="3535144" y="260588"/>
                  <a:pt x="3548742" y="264886"/>
                  <a:pt x="3559628" y="272143"/>
                </a:cubicBezTo>
                <a:cubicBezTo>
                  <a:pt x="3566885" y="286657"/>
                  <a:pt x="3571011" y="303220"/>
                  <a:pt x="3581400" y="315686"/>
                </a:cubicBezTo>
                <a:cubicBezTo>
                  <a:pt x="3589776" y="325737"/>
                  <a:pt x="3605884" y="327242"/>
                  <a:pt x="3614057" y="337458"/>
                </a:cubicBezTo>
                <a:cubicBezTo>
                  <a:pt x="3621225" y="346418"/>
                  <a:pt x="3620422" y="359568"/>
                  <a:pt x="3624942" y="370115"/>
                </a:cubicBezTo>
                <a:cubicBezTo>
                  <a:pt x="3631334" y="385031"/>
                  <a:pt x="3637282" y="400453"/>
                  <a:pt x="3646714" y="413658"/>
                </a:cubicBezTo>
                <a:cubicBezTo>
                  <a:pt x="3655662" y="426185"/>
                  <a:pt x="3669516" y="434488"/>
                  <a:pt x="3679371" y="446315"/>
                </a:cubicBezTo>
                <a:cubicBezTo>
                  <a:pt x="3748022" y="528697"/>
                  <a:pt x="3659581" y="437413"/>
                  <a:pt x="3722914" y="500743"/>
                </a:cubicBezTo>
                <a:cubicBezTo>
                  <a:pt x="3755186" y="629827"/>
                  <a:pt x="3705681" y="425463"/>
                  <a:pt x="3744685" y="620486"/>
                </a:cubicBezTo>
                <a:cubicBezTo>
                  <a:pt x="3785398" y="824051"/>
                  <a:pt x="3746737" y="606926"/>
                  <a:pt x="3788228" y="772886"/>
                </a:cubicBezTo>
                <a:cubicBezTo>
                  <a:pt x="3822273" y="909061"/>
                  <a:pt x="3778755" y="739728"/>
                  <a:pt x="3810000" y="849086"/>
                </a:cubicBezTo>
                <a:cubicBezTo>
                  <a:pt x="3814110" y="863471"/>
                  <a:pt x="3817257" y="878115"/>
                  <a:pt x="3820885" y="892629"/>
                </a:cubicBezTo>
                <a:cubicBezTo>
                  <a:pt x="3817257" y="932543"/>
                  <a:pt x="3815668" y="972696"/>
                  <a:pt x="3810000" y="1012372"/>
                </a:cubicBezTo>
                <a:cubicBezTo>
                  <a:pt x="3808377" y="1023731"/>
                  <a:pt x="3801603" y="1033828"/>
                  <a:pt x="3799114" y="1045029"/>
                </a:cubicBezTo>
                <a:cubicBezTo>
                  <a:pt x="3794326" y="1066575"/>
                  <a:pt x="3793016" y="1088797"/>
                  <a:pt x="3788228" y="1110343"/>
                </a:cubicBezTo>
                <a:cubicBezTo>
                  <a:pt x="3785739" y="1121544"/>
                  <a:pt x="3782914" y="1132969"/>
                  <a:pt x="3777342" y="1143000"/>
                </a:cubicBezTo>
                <a:cubicBezTo>
                  <a:pt x="3764635" y="1165873"/>
                  <a:pt x="3733800" y="1208315"/>
                  <a:pt x="3733800" y="1208315"/>
                </a:cubicBezTo>
                <a:cubicBezTo>
                  <a:pt x="3730171" y="1226458"/>
                  <a:pt x="3732433" y="1246878"/>
                  <a:pt x="3722914" y="1262743"/>
                </a:cubicBezTo>
                <a:cubicBezTo>
                  <a:pt x="3709713" y="1284745"/>
                  <a:pt x="3682717" y="1295823"/>
                  <a:pt x="3668485" y="1317172"/>
                </a:cubicBezTo>
                <a:cubicBezTo>
                  <a:pt x="3661228" y="1328058"/>
                  <a:pt x="3655329" y="1339983"/>
                  <a:pt x="3646714" y="1349829"/>
                </a:cubicBezTo>
                <a:cubicBezTo>
                  <a:pt x="3629818" y="1369139"/>
                  <a:pt x="3616626" y="1396144"/>
                  <a:pt x="3592285" y="1404258"/>
                </a:cubicBezTo>
                <a:cubicBezTo>
                  <a:pt x="3570514" y="1411515"/>
                  <a:pt x="3546066" y="1413299"/>
                  <a:pt x="3526971" y="1426029"/>
                </a:cubicBezTo>
                <a:lnTo>
                  <a:pt x="3461657" y="1469572"/>
                </a:lnTo>
                <a:cubicBezTo>
                  <a:pt x="3450771" y="1476829"/>
                  <a:pt x="3441412" y="1487206"/>
                  <a:pt x="3429000" y="1491343"/>
                </a:cubicBezTo>
                <a:lnTo>
                  <a:pt x="3396342" y="1502229"/>
                </a:lnTo>
                <a:cubicBezTo>
                  <a:pt x="3385456" y="1513115"/>
                  <a:pt x="3376494" y="1526347"/>
                  <a:pt x="3363685" y="1534886"/>
                </a:cubicBezTo>
                <a:cubicBezTo>
                  <a:pt x="3342958" y="1548704"/>
                  <a:pt x="3261283" y="1555736"/>
                  <a:pt x="3254828" y="1556658"/>
                </a:cubicBezTo>
                <a:cubicBezTo>
                  <a:pt x="3176508" y="1582763"/>
                  <a:pt x="3274335" y="1551083"/>
                  <a:pt x="3178628" y="1578429"/>
                </a:cubicBezTo>
                <a:cubicBezTo>
                  <a:pt x="3167595" y="1581581"/>
                  <a:pt x="3157172" y="1586826"/>
                  <a:pt x="3145971" y="1589315"/>
                </a:cubicBezTo>
                <a:cubicBezTo>
                  <a:pt x="3124425" y="1594103"/>
                  <a:pt x="3102300" y="1595871"/>
                  <a:pt x="3080657" y="1600200"/>
                </a:cubicBezTo>
                <a:cubicBezTo>
                  <a:pt x="3002543" y="1615822"/>
                  <a:pt x="3071284" y="1609536"/>
                  <a:pt x="2971800" y="1621972"/>
                </a:cubicBezTo>
                <a:cubicBezTo>
                  <a:pt x="2935615" y="1626495"/>
                  <a:pt x="2899228" y="1629229"/>
                  <a:pt x="2862942" y="1632858"/>
                </a:cubicBezTo>
                <a:cubicBezTo>
                  <a:pt x="2730338" y="1626228"/>
                  <a:pt x="2612934" y="1621566"/>
                  <a:pt x="2481942" y="1611086"/>
                </a:cubicBezTo>
                <a:cubicBezTo>
                  <a:pt x="2445591" y="1608178"/>
                  <a:pt x="2409471" y="1602626"/>
                  <a:pt x="2373085" y="1600200"/>
                </a:cubicBezTo>
                <a:cubicBezTo>
                  <a:pt x="2300584" y="1595367"/>
                  <a:pt x="2227942" y="1592943"/>
                  <a:pt x="2155371" y="1589315"/>
                </a:cubicBezTo>
                <a:lnTo>
                  <a:pt x="1970314" y="1567543"/>
                </a:lnTo>
                <a:lnTo>
                  <a:pt x="1872342" y="1556658"/>
                </a:lnTo>
                <a:cubicBezTo>
                  <a:pt x="1846882" y="1553476"/>
                  <a:pt x="1821643" y="1548606"/>
                  <a:pt x="1796142" y="1545772"/>
                </a:cubicBezTo>
                <a:cubicBezTo>
                  <a:pt x="1756309" y="1541346"/>
                  <a:pt x="1716258" y="1539082"/>
                  <a:pt x="1676400" y="1534886"/>
                </a:cubicBezTo>
                <a:cubicBezTo>
                  <a:pt x="1647306" y="1531823"/>
                  <a:pt x="1618423" y="1526911"/>
                  <a:pt x="1589314" y="1524000"/>
                </a:cubicBezTo>
                <a:cubicBezTo>
                  <a:pt x="1496850" y="1514754"/>
                  <a:pt x="1386769" y="1508320"/>
                  <a:pt x="1295400" y="1502229"/>
                </a:cubicBezTo>
                <a:cubicBezTo>
                  <a:pt x="1251857" y="1494972"/>
                  <a:pt x="1208471" y="1486701"/>
                  <a:pt x="1164771" y="1480458"/>
                </a:cubicBezTo>
                <a:cubicBezTo>
                  <a:pt x="1139371" y="1476829"/>
                  <a:pt x="1113815" y="1474162"/>
                  <a:pt x="1088571" y="1469572"/>
                </a:cubicBezTo>
                <a:cubicBezTo>
                  <a:pt x="1073851" y="1466896"/>
                  <a:pt x="1059633" y="1461932"/>
                  <a:pt x="1045028" y="1458686"/>
                </a:cubicBezTo>
                <a:cubicBezTo>
                  <a:pt x="994540" y="1447466"/>
                  <a:pt x="993501" y="1450185"/>
                  <a:pt x="947057" y="1436915"/>
                </a:cubicBezTo>
                <a:cubicBezTo>
                  <a:pt x="936024" y="1433763"/>
                  <a:pt x="925601" y="1428518"/>
                  <a:pt x="914400" y="1426029"/>
                </a:cubicBezTo>
                <a:cubicBezTo>
                  <a:pt x="892854" y="1421241"/>
                  <a:pt x="870498" y="1420496"/>
                  <a:pt x="849085" y="1415143"/>
                </a:cubicBezTo>
                <a:cubicBezTo>
                  <a:pt x="826821" y="1409577"/>
                  <a:pt x="805752" y="1399966"/>
                  <a:pt x="783771" y="1393372"/>
                </a:cubicBezTo>
                <a:cubicBezTo>
                  <a:pt x="769441" y="1389073"/>
                  <a:pt x="754742" y="1386115"/>
                  <a:pt x="740228" y="1382486"/>
                </a:cubicBezTo>
                <a:cubicBezTo>
                  <a:pt x="677471" y="1340649"/>
                  <a:pt x="738008" y="1376869"/>
                  <a:pt x="674914" y="1349829"/>
                </a:cubicBezTo>
                <a:cubicBezTo>
                  <a:pt x="659999" y="1343437"/>
                  <a:pt x="646286" y="1334450"/>
                  <a:pt x="631371" y="1328058"/>
                </a:cubicBezTo>
                <a:cubicBezTo>
                  <a:pt x="620824" y="1323538"/>
                  <a:pt x="608745" y="1322745"/>
                  <a:pt x="598714" y="1317172"/>
                </a:cubicBezTo>
                <a:cubicBezTo>
                  <a:pt x="546123" y="1287955"/>
                  <a:pt x="540539" y="1270864"/>
                  <a:pt x="489857" y="1251858"/>
                </a:cubicBezTo>
                <a:cubicBezTo>
                  <a:pt x="475849" y="1246605"/>
                  <a:pt x="460828" y="1244601"/>
                  <a:pt x="446314" y="1240972"/>
                </a:cubicBezTo>
                <a:cubicBezTo>
                  <a:pt x="435428" y="1233715"/>
                  <a:pt x="423873" y="1227373"/>
                  <a:pt x="413657" y="1219200"/>
                </a:cubicBezTo>
                <a:cubicBezTo>
                  <a:pt x="405643" y="1212789"/>
                  <a:pt x="401065" y="1202019"/>
                  <a:pt x="391885" y="1197429"/>
                </a:cubicBezTo>
                <a:cubicBezTo>
                  <a:pt x="378503" y="1190738"/>
                  <a:pt x="362350" y="1191796"/>
                  <a:pt x="348342" y="1186543"/>
                </a:cubicBezTo>
                <a:cubicBezTo>
                  <a:pt x="234494" y="1143850"/>
                  <a:pt x="373026" y="1181829"/>
                  <a:pt x="261257" y="1153886"/>
                </a:cubicBezTo>
                <a:lnTo>
                  <a:pt x="195942" y="1110343"/>
                </a:lnTo>
                <a:cubicBezTo>
                  <a:pt x="185056" y="1103086"/>
                  <a:pt x="175696" y="1092709"/>
                  <a:pt x="163285" y="1088572"/>
                </a:cubicBezTo>
                <a:lnTo>
                  <a:pt x="130628" y="1077686"/>
                </a:lnTo>
                <a:cubicBezTo>
                  <a:pt x="77587" y="998123"/>
                  <a:pt x="142330" y="1098164"/>
                  <a:pt x="87085" y="1001486"/>
                </a:cubicBezTo>
                <a:cubicBezTo>
                  <a:pt x="80594" y="990127"/>
                  <a:pt x="71165" y="980531"/>
                  <a:pt x="65314" y="968829"/>
                </a:cubicBezTo>
                <a:cubicBezTo>
                  <a:pt x="60182" y="958566"/>
                  <a:pt x="58948" y="946719"/>
                  <a:pt x="54428" y="936172"/>
                </a:cubicBezTo>
                <a:cubicBezTo>
                  <a:pt x="29548" y="878119"/>
                  <a:pt x="36358" y="911027"/>
                  <a:pt x="21771" y="859972"/>
                </a:cubicBezTo>
                <a:cubicBezTo>
                  <a:pt x="8779" y="814501"/>
                  <a:pt x="8554" y="802441"/>
                  <a:pt x="0" y="751115"/>
                </a:cubicBezTo>
                <a:cubicBezTo>
                  <a:pt x="2949" y="698038"/>
                  <a:pt x="3221" y="564057"/>
                  <a:pt x="21771" y="489858"/>
                </a:cubicBezTo>
                <a:cubicBezTo>
                  <a:pt x="27337" y="467594"/>
                  <a:pt x="36285" y="446315"/>
                  <a:pt x="43542" y="424543"/>
                </a:cubicBezTo>
                <a:cubicBezTo>
                  <a:pt x="52425" y="397893"/>
                  <a:pt x="59386" y="371882"/>
                  <a:pt x="76200" y="348343"/>
                </a:cubicBezTo>
                <a:cubicBezTo>
                  <a:pt x="85148" y="335816"/>
                  <a:pt x="99002" y="327513"/>
                  <a:pt x="108857" y="315686"/>
                </a:cubicBezTo>
                <a:cubicBezTo>
                  <a:pt x="177508" y="233304"/>
                  <a:pt x="89067" y="324588"/>
                  <a:pt x="152400" y="261258"/>
                </a:cubicBezTo>
                <a:cubicBezTo>
                  <a:pt x="159657" y="246744"/>
                  <a:pt x="165170" y="231217"/>
                  <a:pt x="174171" y="217715"/>
                </a:cubicBezTo>
                <a:cubicBezTo>
                  <a:pt x="191151" y="192245"/>
                  <a:pt x="205303" y="194557"/>
                  <a:pt x="228600" y="174172"/>
                </a:cubicBezTo>
                <a:cubicBezTo>
                  <a:pt x="247910" y="157276"/>
                  <a:pt x="264885" y="137886"/>
                  <a:pt x="283028" y="119743"/>
                </a:cubicBezTo>
                <a:cubicBezTo>
                  <a:pt x="290285" y="112486"/>
                  <a:pt x="299107" y="106512"/>
                  <a:pt x="304800" y="97972"/>
                </a:cubicBezTo>
                <a:cubicBezTo>
                  <a:pt x="312057" y="87086"/>
                  <a:pt x="315477" y="72249"/>
                  <a:pt x="326571" y="65315"/>
                </a:cubicBezTo>
                <a:cubicBezTo>
                  <a:pt x="363242" y="42395"/>
                  <a:pt x="374009" y="43543"/>
                  <a:pt x="402771" y="4354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1330C426-2444-E4E4-AD97-DC4FBC6B45D7}"/>
              </a:ext>
            </a:extLst>
          </p:cNvPr>
          <p:cNvSpPr/>
          <p:nvPr/>
        </p:nvSpPr>
        <p:spPr>
          <a:xfrm rot="6951823">
            <a:off x="4953074" y="125730"/>
            <a:ext cx="2246096" cy="7649339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to return to the beginning from anywhere, simply click “Home”</a:t>
            </a:r>
          </a:p>
        </p:txBody>
      </p:sp>
    </p:spTree>
    <p:extLst>
      <p:ext uri="{BB962C8B-B14F-4D97-AF65-F5344CB8AC3E}">
        <p14:creationId xmlns:p14="http://schemas.microsoft.com/office/powerpoint/2010/main" val="10317716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03840" y="1932325"/>
            <a:ext cx="6440060" cy="34778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Other useful information</a:t>
            </a: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76279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158179-B1C9-CC30-3CE5-AEF1B1813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086685"/>
            <a:ext cx="8686800" cy="5237915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DDB837B-A932-94A4-640C-51BD52AE762F}"/>
              </a:ext>
            </a:extLst>
          </p:cNvPr>
          <p:cNvSpPr/>
          <p:nvPr/>
        </p:nvSpPr>
        <p:spPr bwMode="auto">
          <a:xfrm>
            <a:off x="1659362" y="2218846"/>
            <a:ext cx="1199778" cy="346554"/>
          </a:xfrm>
          <a:custGeom>
            <a:avLst/>
            <a:gdLst>
              <a:gd name="connsiteX0" fmla="*/ 406280 w 1596905"/>
              <a:gd name="connsiteY0" fmla="*/ 429140 h 461263"/>
              <a:gd name="connsiteX1" fmla="*/ 453905 w 1596905"/>
              <a:gd name="connsiteY1" fmla="*/ 419615 h 461263"/>
              <a:gd name="connsiteX2" fmla="*/ 1034930 w 1596905"/>
              <a:gd name="connsiteY2" fmla="*/ 438665 h 461263"/>
              <a:gd name="connsiteX3" fmla="*/ 1425455 w 1596905"/>
              <a:gd name="connsiteY3" fmla="*/ 438665 h 461263"/>
              <a:gd name="connsiteX4" fmla="*/ 1463555 w 1596905"/>
              <a:gd name="connsiteY4" fmla="*/ 419615 h 461263"/>
              <a:gd name="connsiteX5" fmla="*/ 1492130 w 1596905"/>
              <a:gd name="connsiteY5" fmla="*/ 410090 h 461263"/>
              <a:gd name="connsiteX6" fmla="*/ 1558805 w 1596905"/>
              <a:gd name="connsiteY6" fmla="*/ 333890 h 461263"/>
              <a:gd name="connsiteX7" fmla="*/ 1596905 w 1596905"/>
              <a:gd name="connsiteY7" fmla="*/ 276740 h 461263"/>
              <a:gd name="connsiteX8" fmla="*/ 1577855 w 1596905"/>
              <a:gd name="connsiteY8" fmla="*/ 152915 h 461263"/>
              <a:gd name="connsiteX9" fmla="*/ 1549280 w 1596905"/>
              <a:gd name="connsiteY9" fmla="*/ 143390 h 461263"/>
              <a:gd name="connsiteX10" fmla="*/ 1482605 w 1596905"/>
              <a:gd name="connsiteY10" fmla="*/ 114815 h 461263"/>
              <a:gd name="connsiteX11" fmla="*/ 1415930 w 1596905"/>
              <a:gd name="connsiteY11" fmla="*/ 76715 h 461263"/>
              <a:gd name="connsiteX12" fmla="*/ 1311155 w 1596905"/>
              <a:gd name="connsiteY12" fmla="*/ 48140 h 461263"/>
              <a:gd name="connsiteX13" fmla="*/ 1187330 w 1596905"/>
              <a:gd name="connsiteY13" fmla="*/ 29090 h 461263"/>
              <a:gd name="connsiteX14" fmla="*/ 568205 w 1596905"/>
              <a:gd name="connsiteY14" fmla="*/ 29090 h 461263"/>
              <a:gd name="connsiteX15" fmla="*/ 511055 w 1596905"/>
              <a:gd name="connsiteY15" fmla="*/ 38615 h 461263"/>
              <a:gd name="connsiteX16" fmla="*/ 291980 w 1596905"/>
              <a:gd name="connsiteY16" fmla="*/ 57665 h 461263"/>
              <a:gd name="connsiteX17" fmla="*/ 177680 w 1596905"/>
              <a:gd name="connsiteY17" fmla="*/ 86240 h 461263"/>
              <a:gd name="connsiteX18" fmla="*/ 130055 w 1596905"/>
              <a:gd name="connsiteY18" fmla="*/ 95765 h 461263"/>
              <a:gd name="connsiteX19" fmla="*/ 91955 w 1596905"/>
              <a:gd name="connsiteY19" fmla="*/ 114815 h 461263"/>
              <a:gd name="connsiteX20" fmla="*/ 44330 w 1596905"/>
              <a:gd name="connsiteY20" fmla="*/ 133865 h 461263"/>
              <a:gd name="connsiteX21" fmla="*/ 25280 w 1596905"/>
              <a:gd name="connsiteY21" fmla="*/ 181490 h 461263"/>
              <a:gd name="connsiteX22" fmla="*/ 15755 w 1596905"/>
              <a:gd name="connsiteY22" fmla="*/ 248165 h 461263"/>
              <a:gd name="connsiteX23" fmla="*/ 15755 w 1596905"/>
              <a:gd name="connsiteY23" fmla="*/ 352940 h 461263"/>
              <a:gd name="connsiteX24" fmla="*/ 44330 w 1596905"/>
              <a:gd name="connsiteY24" fmla="*/ 381515 h 461263"/>
              <a:gd name="connsiteX25" fmla="*/ 72905 w 1596905"/>
              <a:gd name="connsiteY25" fmla="*/ 400565 h 461263"/>
              <a:gd name="connsiteX26" fmla="*/ 120530 w 1596905"/>
              <a:gd name="connsiteY26" fmla="*/ 410090 h 461263"/>
              <a:gd name="connsiteX27" fmla="*/ 187205 w 1596905"/>
              <a:gd name="connsiteY27" fmla="*/ 438665 h 461263"/>
              <a:gd name="connsiteX28" fmla="*/ 349130 w 1596905"/>
              <a:gd name="connsiteY28" fmla="*/ 429140 h 461263"/>
              <a:gd name="connsiteX29" fmla="*/ 406280 w 1596905"/>
              <a:gd name="connsiteY29" fmla="*/ 429140 h 46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96905" h="461263">
                <a:moveTo>
                  <a:pt x="406280" y="429140"/>
                </a:moveTo>
                <a:cubicBezTo>
                  <a:pt x="423742" y="427553"/>
                  <a:pt x="437717" y="419370"/>
                  <a:pt x="453905" y="419615"/>
                </a:cubicBezTo>
                <a:cubicBezTo>
                  <a:pt x="647662" y="422551"/>
                  <a:pt x="1034930" y="438665"/>
                  <a:pt x="1034930" y="438665"/>
                </a:cubicBezTo>
                <a:cubicBezTo>
                  <a:pt x="1181226" y="475239"/>
                  <a:pt x="1112133" y="461591"/>
                  <a:pt x="1425455" y="438665"/>
                </a:cubicBezTo>
                <a:cubicBezTo>
                  <a:pt x="1439616" y="437629"/>
                  <a:pt x="1450504" y="425208"/>
                  <a:pt x="1463555" y="419615"/>
                </a:cubicBezTo>
                <a:cubicBezTo>
                  <a:pt x="1472783" y="415660"/>
                  <a:pt x="1482605" y="413265"/>
                  <a:pt x="1492130" y="410090"/>
                </a:cubicBezTo>
                <a:cubicBezTo>
                  <a:pt x="1531562" y="370658"/>
                  <a:pt x="1528198" y="377614"/>
                  <a:pt x="1558805" y="333890"/>
                </a:cubicBezTo>
                <a:cubicBezTo>
                  <a:pt x="1571935" y="315133"/>
                  <a:pt x="1596905" y="276740"/>
                  <a:pt x="1596905" y="276740"/>
                </a:cubicBezTo>
                <a:cubicBezTo>
                  <a:pt x="1590555" y="235465"/>
                  <a:pt x="1591901" y="192243"/>
                  <a:pt x="1577855" y="152915"/>
                </a:cubicBezTo>
                <a:cubicBezTo>
                  <a:pt x="1574478" y="143460"/>
                  <a:pt x="1558602" y="147119"/>
                  <a:pt x="1549280" y="143390"/>
                </a:cubicBezTo>
                <a:cubicBezTo>
                  <a:pt x="1526829" y="134410"/>
                  <a:pt x="1504232" y="125629"/>
                  <a:pt x="1482605" y="114815"/>
                </a:cubicBezTo>
                <a:cubicBezTo>
                  <a:pt x="1459710" y="103367"/>
                  <a:pt x="1439172" y="87442"/>
                  <a:pt x="1415930" y="76715"/>
                </a:cubicBezTo>
                <a:cubicBezTo>
                  <a:pt x="1374512" y="57599"/>
                  <a:pt x="1353404" y="57529"/>
                  <a:pt x="1311155" y="48140"/>
                </a:cubicBezTo>
                <a:cubicBezTo>
                  <a:pt x="1228664" y="29809"/>
                  <a:pt x="1322300" y="44087"/>
                  <a:pt x="1187330" y="29090"/>
                </a:cubicBezTo>
                <a:cubicBezTo>
                  <a:pt x="963243" y="-26932"/>
                  <a:pt x="1133750" y="12208"/>
                  <a:pt x="568205" y="29090"/>
                </a:cubicBezTo>
                <a:cubicBezTo>
                  <a:pt x="548901" y="29666"/>
                  <a:pt x="530198" y="36063"/>
                  <a:pt x="511055" y="38615"/>
                </a:cubicBezTo>
                <a:cubicBezTo>
                  <a:pt x="427712" y="49727"/>
                  <a:pt x="381667" y="51259"/>
                  <a:pt x="291980" y="57665"/>
                </a:cubicBezTo>
                <a:cubicBezTo>
                  <a:pt x="180545" y="79952"/>
                  <a:pt x="318665" y="50994"/>
                  <a:pt x="177680" y="86240"/>
                </a:cubicBezTo>
                <a:cubicBezTo>
                  <a:pt x="161974" y="90167"/>
                  <a:pt x="145930" y="92590"/>
                  <a:pt x="130055" y="95765"/>
                </a:cubicBezTo>
                <a:cubicBezTo>
                  <a:pt x="117355" y="102115"/>
                  <a:pt x="104930" y="109048"/>
                  <a:pt x="91955" y="114815"/>
                </a:cubicBezTo>
                <a:cubicBezTo>
                  <a:pt x="76331" y="121759"/>
                  <a:pt x="56420" y="121775"/>
                  <a:pt x="44330" y="133865"/>
                </a:cubicBezTo>
                <a:cubicBezTo>
                  <a:pt x="32240" y="145955"/>
                  <a:pt x="31630" y="165615"/>
                  <a:pt x="25280" y="181490"/>
                </a:cubicBezTo>
                <a:cubicBezTo>
                  <a:pt x="22105" y="203715"/>
                  <a:pt x="20158" y="226150"/>
                  <a:pt x="15755" y="248165"/>
                </a:cubicBezTo>
                <a:cubicBezTo>
                  <a:pt x="5544" y="299220"/>
                  <a:pt x="-13904" y="271378"/>
                  <a:pt x="15755" y="352940"/>
                </a:cubicBezTo>
                <a:cubicBezTo>
                  <a:pt x="20358" y="365599"/>
                  <a:pt x="33982" y="372891"/>
                  <a:pt x="44330" y="381515"/>
                </a:cubicBezTo>
                <a:cubicBezTo>
                  <a:pt x="53124" y="388844"/>
                  <a:pt x="62186" y="396545"/>
                  <a:pt x="72905" y="400565"/>
                </a:cubicBezTo>
                <a:cubicBezTo>
                  <a:pt x="88064" y="406249"/>
                  <a:pt x="104655" y="406915"/>
                  <a:pt x="120530" y="410090"/>
                </a:cubicBezTo>
                <a:cubicBezTo>
                  <a:pt x="127969" y="413810"/>
                  <a:pt x="173190" y="438665"/>
                  <a:pt x="187205" y="438665"/>
                </a:cubicBezTo>
                <a:cubicBezTo>
                  <a:pt x="241273" y="438665"/>
                  <a:pt x="295099" y="431141"/>
                  <a:pt x="349130" y="429140"/>
                </a:cubicBezTo>
                <a:cubicBezTo>
                  <a:pt x="380858" y="427965"/>
                  <a:pt x="388818" y="430727"/>
                  <a:pt x="406280" y="429140"/>
                </a:cubicBez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D08948-3A32-1332-8492-7FEA8AC53C07}"/>
                  </a:ext>
                </a:extLst>
              </p14:cNvPr>
              <p14:cNvContentPartPr/>
              <p14:nvPr/>
            </p14:nvContentPartPr>
            <p14:xfrm>
              <a:off x="1903260" y="1742520"/>
              <a:ext cx="352080" cy="100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D08948-3A32-1332-8492-7FEA8AC53C0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49315" y="1634520"/>
                <a:ext cx="459610" cy="2257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Down Arrow 5">
            <a:extLst>
              <a:ext uri="{FF2B5EF4-FFF2-40B4-BE49-F238E27FC236}">
                <a16:creationId xmlns:a16="http://schemas.microsoft.com/office/drawing/2014/main" id="{52F72070-FECD-4D16-4691-2877767268D0}"/>
              </a:ext>
            </a:extLst>
          </p:cNvPr>
          <p:cNvSpPr/>
          <p:nvPr/>
        </p:nvSpPr>
        <p:spPr>
          <a:xfrm rot="6323843">
            <a:off x="4599286" y="784648"/>
            <a:ext cx="1258883" cy="4625009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Simple Syllabus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38BDA3-953F-4665-B3E9-200CEA2C1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240" y="5396902"/>
            <a:ext cx="7680960" cy="838798"/>
          </a:xfrm>
          <a:prstGeom prst="rect">
            <a:avLst/>
          </a:prstGeom>
          <a:solidFill>
            <a:srgbClr val="FFD700"/>
          </a:solidFill>
          <a:ln w="76200">
            <a:solidFill>
              <a:srgbClr val="780019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Try the Simple Syllabus . . .</a:t>
            </a:r>
          </a:p>
        </p:txBody>
      </p:sp>
    </p:spTree>
    <p:extLst>
      <p:ext uri="{BB962C8B-B14F-4D97-AF65-F5344CB8AC3E}">
        <p14:creationId xmlns:p14="http://schemas.microsoft.com/office/powerpoint/2010/main" val="11118055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57BEDD-6589-DA8D-86B8-3474FFA27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81000"/>
            <a:ext cx="9144000" cy="6033654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</p:spTree>
    <p:extLst>
      <p:ext uri="{BB962C8B-B14F-4D97-AF65-F5344CB8AC3E}">
        <p14:creationId xmlns:p14="http://schemas.microsoft.com/office/powerpoint/2010/main" val="14356191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8" y="613573"/>
            <a:ext cx="10058400" cy="586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9500" y="400032"/>
            <a:ext cx="3082895" cy="369332"/>
          </a:xfrm>
          <a:prstGeom prst="rect">
            <a:avLst/>
          </a:prstGeom>
          <a:solidFill>
            <a:srgbClr val="FFD75F"/>
          </a:solidFill>
          <a:ln w="38100">
            <a:solidFill>
              <a:srgbClr val="79001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 Useful Information . . 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00100" y="2984718"/>
            <a:ext cx="8534400" cy="1815882"/>
          </a:xfrm>
          <a:prstGeom prst="rect">
            <a:avLst/>
          </a:prstGeom>
          <a:solidFill>
            <a:srgbClr val="FFD7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Writers’ Workshop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is an excellent resource for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Everyone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Second Floor UMD Library</a:t>
            </a:r>
          </a:p>
        </p:txBody>
      </p:sp>
    </p:spTree>
    <p:extLst>
      <p:ext uri="{BB962C8B-B14F-4D97-AF65-F5344CB8AC3E}">
        <p14:creationId xmlns:p14="http://schemas.microsoft.com/office/powerpoint/2010/main" val="217931906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8" y="613573"/>
            <a:ext cx="10058400" cy="586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9500" y="400032"/>
            <a:ext cx="3082895" cy="369332"/>
          </a:xfrm>
          <a:prstGeom prst="rect">
            <a:avLst/>
          </a:prstGeom>
          <a:solidFill>
            <a:srgbClr val="FFD75F"/>
          </a:solidFill>
          <a:ln w="38100">
            <a:solidFill>
              <a:srgbClr val="79001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 Useful Information . . .</a:t>
            </a:r>
          </a:p>
        </p:txBody>
      </p:sp>
    </p:spTree>
    <p:extLst>
      <p:ext uri="{BB962C8B-B14F-4D97-AF65-F5344CB8AC3E}">
        <p14:creationId xmlns:p14="http://schemas.microsoft.com/office/powerpoint/2010/main" val="3575155841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4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Governing Procedures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03840" y="2676942"/>
            <a:ext cx="6440060" cy="227754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pay attention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147657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43000"/>
            <a:ext cx="9957816" cy="513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039880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" y="641245"/>
            <a:ext cx="9052560" cy="600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872956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76250"/>
            <a:ext cx="97726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36904" y="4953002"/>
            <a:ext cx="693972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NB: Governing Procedures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note on Extra Credit Papers</a:t>
            </a:r>
          </a:p>
        </p:txBody>
      </p:sp>
    </p:spTree>
    <p:extLst>
      <p:ext uri="{BB962C8B-B14F-4D97-AF65-F5344CB8AC3E}">
        <p14:creationId xmlns:p14="http://schemas.microsoft.com/office/powerpoint/2010/main" val="200784579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solidFill>
          <a:srgbClr val="FFC000"/>
        </a:solidFill>
        <a:ln w="76200">
          <a:solidFill>
            <a:srgbClr val="800000"/>
          </a:solidFill>
        </a:ln>
      </a:spPr>
      <a:bodyPr wrap="square" lIns="182880" tIns="182880" rIns="182880" bIns="182880" rtlCol="0">
        <a:sp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kern="0" cap="none" spc="0" normalizeH="0" baseline="0" noProof="0" dirty="0">
            <a:ln>
              <a:noFill/>
            </a:ln>
            <a:solidFill>
              <a:srgbClr val="800000"/>
            </a:solidFill>
            <a:effectLst/>
            <a:uLnTx/>
            <a:uFillTx/>
            <a:latin typeface="Arial" charset="0"/>
            <a:ea typeface="+mn-ea"/>
            <a:cs typeface="+mn-cs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23547</TotalTime>
  <Words>1763</Words>
  <Application>Microsoft Office PowerPoint</Application>
  <PresentationFormat>35mm Slides</PresentationFormat>
  <Paragraphs>336</Paragraphs>
  <Slides>112</Slides>
  <Notes>24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112</vt:i4>
      </vt:variant>
    </vt:vector>
  </HeadingPairs>
  <TitlesOfParts>
    <vt:vector size="125" baseType="lpstr">
      <vt:lpstr>Arial</vt:lpstr>
      <vt:lpstr>Arial Black</vt:lpstr>
      <vt:lpstr>Monotype Sorts</vt:lpstr>
      <vt:lpstr>Tahoma</vt:lpstr>
      <vt:lpstr>Times New Roman</vt:lpstr>
      <vt:lpstr>Wingdings</vt:lpstr>
      <vt:lpstr>5_Default Design</vt:lpstr>
      <vt:lpstr>3_Contemporary Portrait</vt:lpstr>
      <vt:lpstr>6_Marble</vt:lpstr>
      <vt:lpstr>3_Default Design</vt:lpstr>
      <vt:lpstr>4_Default Design</vt:lpstr>
      <vt:lpstr>7_Contemporary Portrait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1492</cp:revision>
  <cp:lastPrinted>2000-04-12T17:52:36Z</cp:lastPrinted>
  <dcterms:created xsi:type="dcterms:W3CDTF">2000-03-27T14:48:03Z</dcterms:created>
  <dcterms:modified xsi:type="dcterms:W3CDTF">2023-12-23T20:56:12Z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