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654" r:id="rId4"/>
    <p:sldMasterId id="2147483700" r:id="rId5"/>
    <p:sldMasterId id="2147483701" r:id="rId6"/>
    <p:sldMasterId id="2147483702" r:id="rId7"/>
    <p:sldMasterId id="2147483703" r:id="rId8"/>
    <p:sldMasterId id="2147483704" r:id="rId9"/>
    <p:sldMasterId id="2147483705" r:id="rId10"/>
    <p:sldMasterId id="2147483706" r:id="rId11"/>
    <p:sldMasterId id="2147483708" r:id="rId12"/>
    <p:sldMasterId id="2147483713" r:id="rId13"/>
    <p:sldMasterId id="2147483880" r:id="rId14"/>
    <p:sldMasterId id="2147483892" r:id="rId15"/>
    <p:sldMasterId id="2147483917" r:id="rId16"/>
    <p:sldMasterId id="2147483929" r:id="rId17"/>
    <p:sldMasterId id="2147483941" r:id="rId18"/>
    <p:sldMasterId id="2147483953" r:id="rId19"/>
    <p:sldMasterId id="2147483965" r:id="rId20"/>
    <p:sldMasterId id="2147483977" r:id="rId21"/>
    <p:sldMasterId id="2147483989" r:id="rId22"/>
    <p:sldMasterId id="2147484001" r:id="rId23"/>
    <p:sldMasterId id="2147484013" r:id="rId24"/>
    <p:sldMasterId id="2147484025" r:id="rId25"/>
    <p:sldMasterId id="2147484037" r:id="rId26"/>
    <p:sldMasterId id="2147484049" r:id="rId27"/>
    <p:sldMasterId id="2147484061" r:id="rId28"/>
    <p:sldMasterId id="2147484073" r:id="rId29"/>
    <p:sldMasterId id="2147484097" r:id="rId30"/>
    <p:sldMasterId id="2147484109" r:id="rId31"/>
    <p:sldMasterId id="2147484121" r:id="rId32"/>
    <p:sldMasterId id="2147484133" r:id="rId33"/>
    <p:sldMasterId id="2147484145" r:id="rId34"/>
    <p:sldMasterId id="2147484157" r:id="rId35"/>
    <p:sldMasterId id="2147484169" r:id="rId36"/>
    <p:sldMasterId id="2147484181" r:id="rId37"/>
    <p:sldMasterId id="2147484193" r:id="rId38"/>
    <p:sldMasterId id="2147484205" r:id="rId39"/>
  </p:sldMasterIdLst>
  <p:notesMasterIdLst>
    <p:notesMasterId r:id="rId214"/>
  </p:notesMasterIdLst>
  <p:sldIdLst>
    <p:sldId id="1148" r:id="rId40"/>
    <p:sldId id="1183" r:id="rId41"/>
    <p:sldId id="1182" r:id="rId42"/>
    <p:sldId id="1054" r:id="rId43"/>
    <p:sldId id="1055" r:id="rId44"/>
    <p:sldId id="1056" r:id="rId45"/>
    <p:sldId id="1057" r:id="rId46"/>
    <p:sldId id="1058" r:id="rId47"/>
    <p:sldId id="1059" r:id="rId48"/>
    <p:sldId id="1061" r:id="rId49"/>
    <p:sldId id="1063" r:id="rId50"/>
    <p:sldId id="1062" r:id="rId51"/>
    <p:sldId id="1065" r:id="rId52"/>
    <p:sldId id="1064" r:id="rId53"/>
    <p:sldId id="1100" r:id="rId54"/>
    <p:sldId id="1030" r:id="rId55"/>
    <p:sldId id="1101" r:id="rId56"/>
    <p:sldId id="1021" r:id="rId57"/>
    <p:sldId id="1024" r:id="rId58"/>
    <p:sldId id="1049" r:id="rId59"/>
    <p:sldId id="1050" r:id="rId60"/>
    <p:sldId id="1027" r:id="rId61"/>
    <p:sldId id="1028" r:id="rId62"/>
    <p:sldId id="1113" r:id="rId63"/>
    <p:sldId id="1114" r:id="rId64"/>
    <p:sldId id="1125" r:id="rId65"/>
    <p:sldId id="1126" r:id="rId66"/>
    <p:sldId id="1127" r:id="rId67"/>
    <p:sldId id="1130" r:id="rId68"/>
    <p:sldId id="1128" r:id="rId69"/>
    <p:sldId id="1115" r:id="rId70"/>
    <p:sldId id="1116" r:id="rId71"/>
    <p:sldId id="1124" r:id="rId72"/>
    <p:sldId id="1117" r:id="rId73"/>
    <p:sldId id="1118" r:id="rId74"/>
    <p:sldId id="1131" r:id="rId75"/>
    <p:sldId id="1129" r:id="rId76"/>
    <p:sldId id="924" r:id="rId77"/>
    <p:sldId id="925" r:id="rId78"/>
    <p:sldId id="926" r:id="rId79"/>
    <p:sldId id="927" r:id="rId80"/>
    <p:sldId id="1132" r:id="rId81"/>
    <p:sldId id="1179" r:id="rId82"/>
    <p:sldId id="1180" r:id="rId83"/>
    <p:sldId id="1181" r:id="rId84"/>
    <p:sldId id="981" r:id="rId85"/>
    <p:sldId id="966" r:id="rId86"/>
    <p:sldId id="1000" r:id="rId87"/>
    <p:sldId id="984" r:id="rId88"/>
    <p:sldId id="1149" r:id="rId89"/>
    <p:sldId id="1150" r:id="rId90"/>
    <p:sldId id="985" r:id="rId91"/>
    <p:sldId id="1147" r:id="rId92"/>
    <p:sldId id="992" r:id="rId93"/>
    <p:sldId id="1154" r:id="rId94"/>
    <p:sldId id="1155" r:id="rId95"/>
    <p:sldId id="1156" r:id="rId96"/>
    <p:sldId id="1157" r:id="rId97"/>
    <p:sldId id="1133" r:id="rId98"/>
    <p:sldId id="1159" r:id="rId99"/>
    <p:sldId id="1134" r:id="rId100"/>
    <p:sldId id="1001" r:id="rId101"/>
    <p:sldId id="1035" r:id="rId102"/>
    <p:sldId id="1135" r:id="rId103"/>
    <p:sldId id="1066" r:id="rId104"/>
    <p:sldId id="951" r:id="rId105"/>
    <p:sldId id="1136" r:id="rId106"/>
    <p:sldId id="1067" r:id="rId107"/>
    <p:sldId id="1010" r:id="rId108"/>
    <p:sldId id="1036" r:id="rId109"/>
    <p:sldId id="1037" r:id="rId110"/>
    <p:sldId id="1002" r:id="rId111"/>
    <p:sldId id="1011" r:id="rId112"/>
    <p:sldId id="1012" r:id="rId113"/>
    <p:sldId id="1013" r:id="rId114"/>
    <p:sldId id="1038" r:id="rId115"/>
    <p:sldId id="1039" r:id="rId116"/>
    <p:sldId id="1040" r:id="rId117"/>
    <p:sldId id="1137" r:id="rId118"/>
    <p:sldId id="1140" r:id="rId119"/>
    <p:sldId id="1141" r:id="rId120"/>
    <p:sldId id="1142" r:id="rId121"/>
    <p:sldId id="1161" r:id="rId122"/>
    <p:sldId id="1162" r:id="rId123"/>
    <p:sldId id="1163" r:id="rId124"/>
    <p:sldId id="1068" r:id="rId125"/>
    <p:sldId id="1105" r:id="rId126"/>
    <p:sldId id="1109" r:id="rId127"/>
    <p:sldId id="1069" r:id="rId128"/>
    <p:sldId id="1107" r:id="rId129"/>
    <p:sldId id="1108" r:id="rId130"/>
    <p:sldId id="1070" r:id="rId131"/>
    <p:sldId id="1143" r:id="rId132"/>
    <p:sldId id="1144" r:id="rId133"/>
    <p:sldId id="1173" r:id="rId134"/>
    <p:sldId id="1020" r:id="rId135"/>
    <p:sldId id="986" r:id="rId136"/>
    <p:sldId id="950" r:id="rId137"/>
    <p:sldId id="963" r:id="rId138"/>
    <p:sldId id="1164" r:id="rId139"/>
    <p:sldId id="1071" r:id="rId140"/>
    <p:sldId id="1169" r:id="rId141"/>
    <p:sldId id="993" r:id="rId142"/>
    <p:sldId id="987" r:id="rId143"/>
    <p:sldId id="1007" r:id="rId144"/>
    <p:sldId id="1004" r:id="rId145"/>
    <p:sldId id="972" r:id="rId146"/>
    <p:sldId id="988" r:id="rId147"/>
    <p:sldId id="974" r:id="rId148"/>
    <p:sldId id="976" r:id="rId149"/>
    <p:sldId id="977" r:id="rId150"/>
    <p:sldId id="978" r:id="rId151"/>
    <p:sldId id="979" r:id="rId152"/>
    <p:sldId id="1072" r:id="rId153"/>
    <p:sldId id="1005" r:id="rId154"/>
    <p:sldId id="1006" r:id="rId155"/>
    <p:sldId id="1073" r:id="rId156"/>
    <p:sldId id="1074" r:id="rId157"/>
    <p:sldId id="1174" r:id="rId158"/>
    <p:sldId id="1175" r:id="rId159"/>
    <p:sldId id="1076" r:id="rId160"/>
    <p:sldId id="1075" r:id="rId161"/>
    <p:sldId id="1078" r:id="rId162"/>
    <p:sldId id="1079" r:id="rId163"/>
    <p:sldId id="1080" r:id="rId164"/>
    <p:sldId id="1081" r:id="rId165"/>
    <p:sldId id="1082" r:id="rId166"/>
    <p:sldId id="1083" r:id="rId167"/>
    <p:sldId id="1084" r:id="rId168"/>
    <p:sldId id="1085" r:id="rId169"/>
    <p:sldId id="1086" r:id="rId170"/>
    <p:sldId id="1088" r:id="rId171"/>
    <p:sldId id="1087" r:id="rId172"/>
    <p:sldId id="1089" r:id="rId173"/>
    <p:sldId id="1090" r:id="rId174"/>
    <p:sldId id="1091" r:id="rId175"/>
    <p:sldId id="1092" r:id="rId176"/>
    <p:sldId id="1096" r:id="rId177"/>
    <p:sldId id="1095" r:id="rId178"/>
    <p:sldId id="1110" r:id="rId179"/>
    <p:sldId id="1176" r:id="rId180"/>
    <p:sldId id="1177" r:id="rId181"/>
    <p:sldId id="1178" r:id="rId182"/>
    <p:sldId id="1043" r:id="rId183"/>
    <p:sldId id="1111" r:id="rId184"/>
    <p:sldId id="1045" r:id="rId185"/>
    <p:sldId id="1046" r:id="rId186"/>
    <p:sldId id="1047" r:id="rId187"/>
    <p:sldId id="1048" r:id="rId188"/>
    <p:sldId id="1094" r:id="rId189"/>
    <p:sldId id="1093" r:id="rId190"/>
    <p:sldId id="1097" r:id="rId191"/>
    <p:sldId id="1099" r:id="rId192"/>
    <p:sldId id="1014" r:id="rId193"/>
    <p:sldId id="995" r:id="rId194"/>
    <p:sldId id="1098" r:id="rId195"/>
    <p:sldId id="999" r:id="rId196"/>
    <p:sldId id="998" r:id="rId197"/>
    <p:sldId id="1015" r:id="rId198"/>
    <p:sldId id="1145" r:id="rId199"/>
    <p:sldId id="1146" r:id="rId200"/>
    <p:sldId id="1019" r:id="rId201"/>
    <p:sldId id="1016" r:id="rId202"/>
    <p:sldId id="1018" r:id="rId203"/>
    <p:sldId id="997" r:id="rId204"/>
    <p:sldId id="1017" r:id="rId205"/>
    <p:sldId id="1102" r:id="rId206"/>
    <p:sldId id="1103" r:id="rId207"/>
    <p:sldId id="1104" r:id="rId208"/>
    <p:sldId id="1167" r:id="rId209"/>
    <p:sldId id="1168" r:id="rId210"/>
    <p:sldId id="1170" r:id="rId211"/>
    <p:sldId id="1171" r:id="rId212"/>
    <p:sldId id="1172" r:id="rId213"/>
  </p:sldIdLst>
  <p:sldSz cx="9144000" cy="6858000" type="screen4x3"/>
  <p:notesSz cx="6858000" cy="9144000"/>
  <p:defaultTextStyle>
    <a:defPPr>
      <a:defRPr lang="en-US"/>
    </a:defPPr>
    <a:lvl1pPr algn="l" rtl="0" fontAlgn="base">
      <a:spcBef>
        <a:spcPct val="0"/>
      </a:spcBef>
      <a:spcAft>
        <a:spcPct val="0"/>
      </a:spcAft>
      <a:defRPr sz="2000" kern="1200" baseline="30000">
        <a:solidFill>
          <a:schemeClr val="tx1"/>
        </a:solidFill>
        <a:latin typeface="Verdana" pitchFamily="34" charset="0"/>
        <a:ea typeface="+mn-ea"/>
        <a:cs typeface="+mn-cs"/>
      </a:defRPr>
    </a:lvl1pPr>
    <a:lvl2pPr marL="457200" algn="l" rtl="0" fontAlgn="base">
      <a:spcBef>
        <a:spcPct val="0"/>
      </a:spcBef>
      <a:spcAft>
        <a:spcPct val="0"/>
      </a:spcAft>
      <a:defRPr sz="2000" kern="1200" baseline="30000">
        <a:solidFill>
          <a:schemeClr val="tx1"/>
        </a:solidFill>
        <a:latin typeface="Verdana" pitchFamily="34" charset="0"/>
        <a:ea typeface="+mn-ea"/>
        <a:cs typeface="+mn-cs"/>
      </a:defRPr>
    </a:lvl2pPr>
    <a:lvl3pPr marL="914400" algn="l" rtl="0" fontAlgn="base">
      <a:spcBef>
        <a:spcPct val="0"/>
      </a:spcBef>
      <a:spcAft>
        <a:spcPct val="0"/>
      </a:spcAft>
      <a:defRPr sz="2000" kern="1200" baseline="30000">
        <a:solidFill>
          <a:schemeClr val="tx1"/>
        </a:solidFill>
        <a:latin typeface="Verdana" pitchFamily="34" charset="0"/>
        <a:ea typeface="+mn-ea"/>
        <a:cs typeface="+mn-cs"/>
      </a:defRPr>
    </a:lvl3pPr>
    <a:lvl4pPr marL="1371600" algn="l" rtl="0" fontAlgn="base">
      <a:spcBef>
        <a:spcPct val="0"/>
      </a:spcBef>
      <a:spcAft>
        <a:spcPct val="0"/>
      </a:spcAft>
      <a:defRPr sz="2000" kern="1200" baseline="30000">
        <a:solidFill>
          <a:schemeClr val="tx1"/>
        </a:solidFill>
        <a:latin typeface="Verdana" pitchFamily="34" charset="0"/>
        <a:ea typeface="+mn-ea"/>
        <a:cs typeface="+mn-cs"/>
      </a:defRPr>
    </a:lvl4pPr>
    <a:lvl5pPr marL="1828800" algn="l" rtl="0" fontAlgn="base">
      <a:spcBef>
        <a:spcPct val="0"/>
      </a:spcBef>
      <a:spcAft>
        <a:spcPct val="0"/>
      </a:spcAft>
      <a:defRPr sz="2000" kern="1200" baseline="30000">
        <a:solidFill>
          <a:schemeClr val="tx1"/>
        </a:solidFill>
        <a:latin typeface="Verdana" pitchFamily="34" charset="0"/>
        <a:ea typeface="+mn-ea"/>
        <a:cs typeface="+mn-cs"/>
      </a:defRPr>
    </a:lvl5pPr>
    <a:lvl6pPr marL="2286000" algn="l" defTabSz="914400" rtl="0" eaLnBrk="1" latinLnBrk="0" hangingPunct="1">
      <a:defRPr sz="2000" kern="1200" baseline="30000">
        <a:solidFill>
          <a:schemeClr val="tx1"/>
        </a:solidFill>
        <a:latin typeface="Verdana" pitchFamily="34" charset="0"/>
        <a:ea typeface="+mn-ea"/>
        <a:cs typeface="+mn-cs"/>
      </a:defRPr>
    </a:lvl6pPr>
    <a:lvl7pPr marL="2743200" algn="l" defTabSz="914400" rtl="0" eaLnBrk="1" latinLnBrk="0" hangingPunct="1">
      <a:defRPr sz="2000" kern="1200" baseline="30000">
        <a:solidFill>
          <a:schemeClr val="tx1"/>
        </a:solidFill>
        <a:latin typeface="Verdana" pitchFamily="34" charset="0"/>
        <a:ea typeface="+mn-ea"/>
        <a:cs typeface="+mn-cs"/>
      </a:defRPr>
    </a:lvl7pPr>
    <a:lvl8pPr marL="3200400" algn="l" defTabSz="914400" rtl="0" eaLnBrk="1" latinLnBrk="0" hangingPunct="1">
      <a:defRPr sz="2000" kern="1200" baseline="30000">
        <a:solidFill>
          <a:schemeClr val="tx1"/>
        </a:solidFill>
        <a:latin typeface="Verdana" pitchFamily="34" charset="0"/>
        <a:ea typeface="+mn-ea"/>
        <a:cs typeface="+mn-cs"/>
      </a:defRPr>
    </a:lvl8pPr>
    <a:lvl9pPr marL="3657600" algn="l" defTabSz="914400" rtl="0" eaLnBrk="1" latinLnBrk="0" hangingPunct="1">
      <a:defRPr sz="2000" kern="1200" baseline="300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5116"/>
    <a:srgbClr val="F9DF9F"/>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01" autoAdjust="0"/>
    <p:restoredTop sz="94660"/>
  </p:normalViewPr>
  <p:slideViewPr>
    <p:cSldViewPr>
      <p:cViewPr>
        <p:scale>
          <a:sx n="66" d="100"/>
          <a:sy n="66" d="100"/>
        </p:scale>
        <p:origin x="-1164"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209" Type="http://schemas.openxmlformats.org/officeDocument/2006/relationships/slide" Target="slides/slide170.xml"/><Relationship Id="rId190" Type="http://schemas.openxmlformats.org/officeDocument/2006/relationships/slide" Target="slides/slide151.xml"/><Relationship Id="rId204"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10" Type="http://schemas.openxmlformats.org/officeDocument/2006/relationships/slide" Target="slides/slide171.xml"/><Relationship Id="rId215"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aseline="0"/>
            </a:lvl1pPr>
          </a:lstStyle>
          <a:p>
            <a:pPr>
              <a:defRPr/>
            </a:pPr>
            <a:endParaRPr lang="en-US"/>
          </a:p>
        </p:txBody>
      </p:sp>
      <p:sp>
        <p:nvSpPr>
          <p:cNvPr id="1802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vl1pPr>
          </a:lstStyle>
          <a:p>
            <a:pPr>
              <a:defRPr/>
            </a:pPr>
            <a:endParaRPr lang="en-US"/>
          </a:p>
        </p:txBody>
      </p:sp>
      <p:sp>
        <p:nvSpPr>
          <p:cNvPr id="160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02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aseline="0"/>
            </a:lvl1pPr>
          </a:lstStyle>
          <a:p>
            <a:pPr>
              <a:defRPr/>
            </a:pPr>
            <a:endParaRPr lang="en-US"/>
          </a:p>
        </p:txBody>
      </p:sp>
      <p:sp>
        <p:nvSpPr>
          <p:cNvPr id="1802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vl1pPr>
          </a:lstStyle>
          <a:p>
            <a:pPr>
              <a:defRPr/>
            </a:pPr>
            <a:fld id="{F5F87E92-7CD1-4890-8840-36E2CCF6E52E}" type="slidenum">
              <a:rPr lang="en-US"/>
              <a:pPr>
                <a:defRPr/>
              </a:pPr>
              <a:t>‹#›</a:t>
            </a:fld>
            <a:endParaRPr lang="en-US"/>
          </a:p>
        </p:txBody>
      </p:sp>
    </p:spTree>
    <p:extLst>
      <p:ext uri="{BB962C8B-B14F-4D97-AF65-F5344CB8AC3E}">
        <p14:creationId xmlns:p14="http://schemas.microsoft.com/office/powerpoint/2010/main" val="38914918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6BE33690-EC1E-4F2B-85BD-51CCE99BC371}" type="slidenum">
              <a:rPr lang="en-US" smtClean="0"/>
              <a:pPr/>
              <a:t>38</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9CD503A-AADA-44AD-B4F4-32CC14DD8DC9}" type="slidenum">
              <a:rPr lang="en-US" smtClean="0"/>
              <a:pPr/>
              <a:t>47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747152B1-371B-43C4-B69E-BD92896ED897}" type="slidenum">
              <a:rPr lang="en-US" smtClean="0"/>
              <a:pPr/>
              <a:t>48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774C08F1-C701-4F46-8E0F-E7A6A6720FB8}" type="slidenum">
              <a:rPr lang="en-US" smtClean="0"/>
              <a:pPr/>
              <a:t>49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159C96A-9F7F-48E3-BD30-E47BA0C75F75}" type="slidenum">
              <a:rPr lang="en-US">
                <a:solidFill>
                  <a:srgbClr val="1F497D"/>
                </a:solidFill>
              </a:rPr>
              <a:pPr/>
              <a:t>50</a:t>
            </a:fld>
            <a:endParaRPr lang="en-US">
              <a:solidFill>
                <a:srgbClr val="1F497D"/>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159C96A-9F7F-48E3-BD30-E47BA0C75F75}" type="slidenum">
              <a:rPr lang="en-US">
                <a:solidFill>
                  <a:srgbClr val="1F497D"/>
                </a:solidFill>
              </a:rPr>
              <a:pPr/>
              <a:t>51</a:t>
            </a:fld>
            <a:endParaRPr lang="en-US">
              <a:solidFill>
                <a:srgbClr val="1F497D"/>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AF365FA2-CED8-444C-B0D0-700C6624B551}" type="slidenum">
              <a:rPr lang="en-US" smtClean="0"/>
              <a:pPr/>
              <a:t>52</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5D5D1F1-8B44-4676-9B92-7B110B5CADAA}" type="slidenum">
              <a:rPr lang="en-US" smtClean="0">
                <a:solidFill>
                  <a:prstClr val="black"/>
                </a:solidFill>
              </a:rPr>
              <a:pPr/>
              <a:t>53</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373C6370-233A-4192-9B07-509A32B7C378}" type="slidenum">
              <a:rPr lang="en-US" smtClean="0"/>
              <a:pPr/>
              <a:t>54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6321019-36D3-4246-9771-97F3CBB12811}" type="slidenum">
              <a:rPr lang="en-US">
                <a:solidFill>
                  <a:prstClr val="black"/>
                </a:solidFill>
              </a:rPr>
              <a:pPr/>
              <a:t>55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1D2D5D0-EB35-4C2E-BA03-97ED74135C77}" type="slidenum">
              <a:rPr lang="en-US">
                <a:solidFill>
                  <a:prstClr val="black"/>
                </a:solidFill>
              </a:rPr>
              <a:pPr/>
              <a:t>56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04DB8DD0-462A-4EF7-BF51-3FB776922085}" type="slidenum">
              <a:rPr lang="en-US" smtClean="0"/>
              <a:pPr/>
              <a:t>39</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3E672E3-6ABB-4E18-945E-0A3071520117}" type="slidenum">
              <a:rPr lang="en-US">
                <a:solidFill>
                  <a:prstClr val="black"/>
                </a:solidFill>
              </a:rPr>
              <a:pPr/>
              <a:t>57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89F1703-986A-4364-87B1-73752847D650}" type="slidenum">
              <a:rPr lang="en-US" sz="1200" baseline="0">
                <a:solidFill>
                  <a:prstClr val="black"/>
                </a:solidFill>
              </a:rPr>
              <a:pPr algn="r"/>
              <a:t>58</a:t>
            </a:fld>
            <a:endParaRPr lang="en-US" sz="1200" baseline="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BF737AC-7745-4976-B7FE-89550EC69DB3}" type="slidenum">
              <a:rPr lang="en-US" smtClean="0"/>
              <a:pPr/>
              <a:t>60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BEB408DF-2A44-475E-BAAA-C3C19B4FF1CA}" type="slidenum">
              <a:rPr lang="en-US" smtClean="0"/>
              <a:pPr/>
              <a:t>62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D8F326D8-F4DD-485F-A24F-E28309870F35}" type="slidenum">
              <a:rPr lang="en-US" smtClean="0"/>
              <a:pPr/>
              <a:t>66</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BD59FC0-8BCB-4143-B4C1-DFD823BAC696}" type="slidenum">
              <a:rPr lang="en-US" sz="1200" baseline="0"/>
              <a:pPr algn="r"/>
              <a:t>69</a:t>
            </a:fld>
            <a:endParaRPr lang="en-US" sz="1200" baseline="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155F926F-6AA5-46F3-8D2C-EE90243B7E99}" type="slidenum">
              <a:rPr lang="en-US" smtClean="0"/>
              <a:pPr/>
              <a:t>40</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p>
            <a:fld id="{431BDCD3-BD76-451D-9F74-EDFBAF60BE35}" type="slidenum">
              <a:rPr lang="en-US" smtClean="0"/>
              <a:pPr/>
              <a:t>72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EE98932-23BD-41DB-B006-1C129B108ADE}" type="slidenum">
              <a:rPr lang="en-US" sz="1200" baseline="0">
                <a:latin typeface="Arial" charset="0"/>
              </a:rPr>
              <a:pPr algn="r" eaLnBrk="0" hangingPunct="0"/>
              <a:t>73</a:t>
            </a:fld>
            <a:endParaRPr lang="en-US" sz="1200" baseline="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7C6DCB1-C610-44CD-BA4B-5F51C96B511C}" type="slidenum">
              <a:rPr lang="en-US" sz="1200" baseline="0">
                <a:latin typeface="Arial" charset="0"/>
              </a:rPr>
              <a:pPr algn="r" eaLnBrk="0" hangingPunct="0"/>
              <a:t>74</a:t>
            </a:fld>
            <a:endParaRPr lang="en-US" sz="1200" baseline="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DE4D7DD-B1BA-4CD3-A162-CCD5A8B7FD70}" type="slidenum">
              <a:rPr lang="en-US" sz="1200" baseline="0">
                <a:latin typeface="Arial" charset="0"/>
              </a:rPr>
              <a:pPr algn="r" eaLnBrk="0" hangingPunct="0"/>
              <a:t>75</a:t>
            </a:fld>
            <a:endParaRPr lang="en-US" sz="1200" baseline="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87CFC30E-ECC8-4AD7-8C88-31A39F0E7766}" type="slidenum">
              <a:rPr lang="en-US">
                <a:solidFill>
                  <a:srgbClr val="1F497D"/>
                </a:solidFill>
              </a:rPr>
              <a:pPr/>
              <a:t>95</a:t>
            </a:fld>
            <a:endParaRPr lang="en-US">
              <a:solidFill>
                <a:srgbClr val="1F497D"/>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226CDF4D-C8DD-4556-9215-C65CB9906F23}" type="slidenum">
              <a:rPr lang="en-US" smtClean="0"/>
              <a:pPr/>
              <a:t>41</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81CF7AE-A151-4338-A515-1322AD421C48}" type="slidenum">
              <a:rPr lang="en-US" sz="1200" baseline="0"/>
              <a:pPr algn="r"/>
              <a:t>96</a:t>
            </a:fld>
            <a:endParaRPr lang="en-US" sz="1200" baseline="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1451E1B6-7C15-403B-87F2-A501B810CCBF}" type="slidenum">
              <a:rPr lang="en-US" smtClean="0"/>
              <a:pPr/>
              <a:t>97</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p:spPr>
        <p:txBody>
          <a:bodyPr/>
          <a:lstStyle/>
          <a:p>
            <a:fld id="{246E986A-059E-41AB-A34E-5AA3A533FFD1}" type="slidenum">
              <a:rPr lang="en-US" smtClean="0"/>
              <a:pPr/>
              <a:t>98</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p>
            <a:fld id="{E1392208-18DC-419F-B2C2-CD0E8BFD0062}" type="slidenum">
              <a:rPr lang="en-US" smtClean="0"/>
              <a:pPr/>
              <a:t>99</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1451E1B6-7C15-403B-87F2-A501B810CCBF}" type="slidenum">
              <a:rPr lang="en-US" smtClean="0">
                <a:solidFill>
                  <a:prstClr val="black"/>
                </a:solidFill>
              </a:rPr>
              <a:pPr/>
              <a:t>100</a:t>
            </a:fld>
            <a:endParaRPr lang="en-US" smtClean="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BC615B5-CFBD-41C1-99F2-B00AC082FCA4}" type="slidenum">
              <a:rPr lang="en-US" sz="1200" baseline="0">
                <a:solidFill>
                  <a:srgbClr val="1F497D"/>
                </a:solidFill>
              </a:rPr>
              <a:pPr algn="r"/>
              <a:t>102</a:t>
            </a:fld>
            <a:endParaRPr lang="en-US" sz="1200" baseline="0">
              <a:solidFill>
                <a:srgbClr val="1F497D"/>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50DBF605-02BB-481B-A3A6-47DF22F51E0E}" type="slidenum">
              <a:rPr lang="en-US" smtClean="0"/>
              <a:pPr/>
              <a:t>103</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F517A54E-B023-40C3-BA4E-F3F7BED5F394}" type="slidenum">
              <a:rPr lang="en-US" smtClean="0"/>
              <a:pPr/>
              <a:t>104</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F0602686-B54C-445C-AA8B-7D01F88462F2}" type="slidenum">
              <a:rPr lang="en-US" smtClean="0"/>
              <a:pPr/>
              <a:t>105</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fld id="{5E8129B5-3101-487C-B947-BF22C34A1FD3}" type="slidenum">
              <a:rPr lang="en-US" smtClean="0"/>
              <a:pPr/>
              <a:t>106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p>
            <a:fld id="{50C14F4A-0786-43A5-A179-B8B78D5D61C9}" type="slidenum">
              <a:rPr lang="en-US" smtClean="0"/>
              <a:pPr/>
              <a:t>107</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p:spPr>
        <p:txBody>
          <a:bodyPr/>
          <a:lstStyle/>
          <a:p>
            <a:fld id="{99896523-168B-43F5-8F97-9AAB50AF8D40}" type="slidenum">
              <a:rPr lang="en-US" smtClean="0"/>
              <a:pPr/>
              <a:t>108</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p:spPr>
        <p:txBody>
          <a:bodyPr/>
          <a:lstStyle/>
          <a:p>
            <a:fld id="{F2904FC6-BE88-49AD-B96C-CFF6E1EAE24F}" type="slidenum">
              <a:rPr lang="en-US" smtClean="0"/>
              <a:pPr/>
              <a:t>109</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p:spPr>
        <p:txBody>
          <a:bodyPr/>
          <a:lstStyle/>
          <a:p>
            <a:fld id="{4C53B5E8-D1D1-45F2-9058-9F84F99FF1B2}" type="slidenum">
              <a:rPr lang="en-US" smtClean="0"/>
              <a:pPr/>
              <a:t>110</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p>
            <a:fld id="{018F0DDB-6870-4A57-9B4A-7CEEB1553449}" type="slidenum">
              <a:rPr lang="en-US" smtClean="0"/>
              <a:pPr/>
              <a:t>111</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p:spPr>
        <p:txBody>
          <a:bodyPr/>
          <a:lstStyle/>
          <a:p>
            <a:fld id="{03E8E7A7-AE0A-4849-8FFA-5B0206FE2E90}" type="slidenum">
              <a:rPr lang="en-US" smtClean="0"/>
              <a:pPr/>
              <a:t>112</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p>
            <a:fld id="{34F5FD84-5F44-4AD3-8FD2-F2A7E86A8161}" type="slidenum">
              <a:rPr lang="en-US" smtClean="0"/>
              <a:pPr/>
              <a:t>113</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CFCE66FB-5E80-4773-9B72-F8CC0E437174}" type="slidenum">
              <a:rPr lang="en-US" smtClean="0"/>
              <a:pPr/>
              <a:t>115</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0DDB1B91-D72B-45B7-B7CA-A9C539B6715F}" type="slidenum">
              <a:rPr lang="en-US" smtClean="0"/>
              <a:pPr/>
              <a:t>116</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120</a:t>
            </a:fld>
            <a:endParaRPr lang="en-US" smtClean="0">
              <a:solidFill>
                <a:srgbClr val="1F497D"/>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AE096FB2-1C7C-4560-BCE9-B1ECC7DEC005}" type="slidenum">
              <a:rPr lang="en-US" smtClean="0">
                <a:solidFill>
                  <a:prstClr val="black"/>
                </a:solidFill>
              </a:rPr>
              <a:pPr/>
              <a:t>43</a:t>
            </a:fld>
            <a:endParaRPr lang="en-US" smtClean="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9F3DF0-3475-4109-9E58-1C1AAB768DE9}" type="slidenum">
              <a:rPr lang="en-US" sz="1200" baseline="0"/>
              <a:pPr algn="r"/>
              <a:t>154</a:t>
            </a:fld>
            <a:endParaRPr lang="en-US" sz="1200" baseline="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p>
            <a:fld id="{9157603F-A4E8-445F-92CB-1FC62C34AE9B}" type="slidenum">
              <a:rPr lang="en-US" smtClean="0"/>
              <a:pPr/>
              <a:t>155</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A0BC97C8-9627-4D59-B1B5-C2045F07C476}" type="slidenum">
              <a:rPr lang="en-US" smtClean="0"/>
              <a:pPr/>
              <a:t>157</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789AAB3C-0B6E-4138-90E9-E148722AFB27}" type="slidenum">
              <a:rPr lang="en-US" smtClean="0"/>
              <a:pPr/>
              <a:t>158</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90CAA55-09CD-4D88-B833-D90EEB747384}" type="slidenum">
              <a:rPr lang="en-US" sz="1200" baseline="0"/>
              <a:pPr algn="r"/>
              <a:t>159</a:t>
            </a:fld>
            <a:endParaRPr lang="en-US" sz="1200" baseline="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BFE1E09-0B16-4F46-B9A2-522AC842F5EF}" type="slidenum">
              <a:rPr lang="en-US" smtClean="0">
                <a:solidFill>
                  <a:srgbClr val="000000"/>
                </a:solidFill>
              </a:rPr>
              <a:pPr/>
              <a:t>160</a:t>
            </a:fld>
            <a:endParaRPr lang="en-US" smtClean="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32BCBBAF-CFE8-4F9E-A74C-DCED32454A1B}" type="slidenum">
              <a:rPr lang="en-US" smtClean="0">
                <a:solidFill>
                  <a:prstClr val="black"/>
                </a:solidFill>
              </a:rPr>
              <a:pPr/>
              <a:t>161</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B4C0BF5-2CD4-4A64-93CA-0C8AFD349DE5}" type="slidenum">
              <a:rPr lang="en-US">
                <a:solidFill>
                  <a:prstClr val="black"/>
                </a:solidFill>
              </a:rPr>
              <a:pPr/>
              <a:t>44</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979615B-8EED-41B1-81A2-3369A2ACA041}" type="slidenum">
              <a:rPr lang="en-US" sz="1200" baseline="0"/>
              <a:pPr algn="r"/>
              <a:t>162</a:t>
            </a:fld>
            <a:endParaRPr lang="en-US" sz="1200" baseline="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01D341D-C339-48D2-9C99-9138C691F14F}" type="slidenum">
              <a:rPr lang="en-US" sz="1200" baseline="0"/>
              <a:pPr algn="r"/>
              <a:t>163</a:t>
            </a:fld>
            <a:endParaRPr lang="en-US" sz="1200" baseline="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A8DDD11-F440-4B70-92BB-C4B6583493DA}" type="slidenum">
              <a:rPr lang="en-US" sz="1200" baseline="0"/>
              <a:pPr algn="r"/>
              <a:t>164</a:t>
            </a:fld>
            <a:endParaRPr lang="en-US" sz="1200" baseline="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97FAFF5B-B2DC-4B46-AEB4-79EFA7F2DBDE}" type="slidenum">
              <a:rPr lang="en-US" smtClean="0"/>
              <a:pPr/>
              <a:t>165</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F2C38BD-666B-4092-8FC0-B74D2512DCEA}" type="slidenum">
              <a:rPr lang="en-US" sz="1200" baseline="0"/>
              <a:pPr algn="r"/>
              <a:t>166</a:t>
            </a:fld>
            <a:endParaRPr lang="en-US" sz="1200" baseline="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p:spPr>
        <p:txBody>
          <a:bodyPr/>
          <a:lstStyle/>
          <a:p>
            <a:fld id="{C3834597-4378-467A-B88F-201A36974414}" type="slidenum">
              <a:rPr lang="en-US" smtClean="0">
                <a:solidFill>
                  <a:srgbClr val="1F497D"/>
                </a:solidFill>
              </a:rPr>
              <a:pPr/>
              <a:t>170</a:t>
            </a:fld>
            <a:endParaRPr lang="en-US" smtClean="0">
              <a:solidFill>
                <a:srgbClr val="1F497D"/>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p:spPr>
        <p:txBody>
          <a:bodyPr/>
          <a:lstStyle/>
          <a:p>
            <a:fld id="{D9E0B8C6-F05A-4CA5-A7CC-A0F7781E55B4}" type="slidenum">
              <a:rPr lang="en-US" smtClean="0">
                <a:solidFill>
                  <a:srgbClr val="1F497D"/>
                </a:solidFill>
              </a:rPr>
              <a:pPr/>
              <a:t>171</a:t>
            </a:fld>
            <a:endParaRPr lang="en-US" smtClean="0">
              <a:solidFill>
                <a:srgbClr val="1F497D"/>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ECD4AAD-10E4-4400-A70C-FBB6055C3FA1}" type="slidenum">
              <a:rPr lang="en-US" sz="1200" baseline="0">
                <a:solidFill>
                  <a:srgbClr val="1F497D"/>
                </a:solidFill>
              </a:rPr>
              <a:pPr algn="r"/>
              <a:t>172</a:t>
            </a:fld>
            <a:endParaRPr lang="en-US" sz="1200" baseline="0">
              <a:solidFill>
                <a:srgbClr val="1F497D"/>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p:spPr>
        <p:txBody>
          <a:bodyPr/>
          <a:lstStyle/>
          <a:p>
            <a:fld id="{5BFB50A3-5847-44B0-8E2E-DB87380F0449}" type="slidenum">
              <a:rPr lang="en-US">
                <a:solidFill>
                  <a:srgbClr val="1F497D"/>
                </a:solidFill>
              </a:rPr>
              <a:pPr/>
              <a:t>173</a:t>
            </a:fld>
            <a:endParaRPr lang="en-US">
              <a:solidFill>
                <a:srgbClr val="1F497D"/>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BEEE7B-8505-4893-B476-E694BDAF0424}" type="slidenum">
              <a:rPr lang="en-US" sz="1200" baseline="0">
                <a:solidFill>
                  <a:srgbClr val="1F497D"/>
                </a:solidFill>
              </a:rPr>
              <a:pPr algn="r"/>
              <a:t>174</a:t>
            </a:fld>
            <a:endParaRPr lang="en-US" sz="1200" baseline="0">
              <a:solidFill>
                <a:srgbClr val="1F497D"/>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80546F2-9720-4908-B60B-B3946A0ADEFA}" type="slidenum">
              <a:rPr lang="en-US" sz="1200" baseline="0">
                <a:solidFill>
                  <a:prstClr val="black"/>
                </a:solidFill>
              </a:rPr>
              <a:pPr algn="r"/>
              <a:t>45</a:t>
            </a:fld>
            <a:endParaRPr lang="en-US" sz="1200" baseline="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BF737AC-7745-4976-B7FE-89550EC69DB3}" type="slidenum">
              <a:rPr lang="en-US" smtClean="0"/>
              <a:pPr/>
              <a:t>46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CE499FC-65CB-496A-B6C2-C6EDA9A95F4B}"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761275-B217-41E6-A5B5-AF5335861954}" type="slidenum">
              <a:rPr lang="en-US"/>
              <a:pPr>
                <a:defRPr/>
              </a:pPr>
              <a:t>‹#›</a:t>
            </a:fld>
            <a:endParaRPr lang="en-US"/>
          </a:p>
        </p:txBody>
      </p:sp>
    </p:spTree>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3214427-CCB2-484E-AAFE-1D1C3421AA1D}" type="slidenum">
              <a:rPr lang="en-US"/>
              <a:pPr>
                <a:defRPr/>
              </a:pPr>
              <a:t>‹#›</a:t>
            </a:fld>
            <a:endParaRPr lang="en-US"/>
          </a:p>
        </p:txBody>
      </p:sp>
    </p:spTree>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1E57B23-6579-48A4-9A00-19E210992748}" type="datetimeFigureOut">
              <a:rPr lang="en-US"/>
              <a:pPr>
                <a:defRPr/>
              </a:pPr>
              <a:t>6/25/2012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A14852-F76D-45C5-8738-D218FE23CF6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3A3A35-A68F-4ED8-8098-7AD0CB604EA6}" type="datetimeFigureOut">
              <a:rPr lang="en-US"/>
              <a:pPr>
                <a:defRPr/>
              </a:pPr>
              <a:t>6/25/2012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541B0-6A15-4B1C-A827-999B3D33BED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18A5AD-B012-45BE-B18C-738D82DCA30B}" type="datetimeFigureOut">
              <a:rPr lang="en-US"/>
              <a:pPr>
                <a:defRPr/>
              </a:pPr>
              <a:t>6/25/2012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62CF8B-53FC-4D36-A668-2430C65ED5EC}"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D936FD-23B8-4081-94E6-3E619A99B6F8}" type="datetimeFigureOut">
              <a:rPr lang="en-US"/>
              <a:pPr>
                <a:defRPr/>
              </a:pPr>
              <a:t>6/25/2012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6063C2-F65E-4119-A630-B68E46A3201D}"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8C70796-ADF6-41E6-93A0-DF3973D6621E}" type="datetimeFigureOut">
              <a:rPr lang="en-US"/>
              <a:pPr>
                <a:defRPr/>
              </a:pPr>
              <a:t>6/25/2012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FB0BEB-55B1-495D-B37B-3DFA2CE9C7C7}"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06513D-FFF0-4444-B22D-02C50851907B}" type="datetimeFigureOut">
              <a:rPr lang="en-US"/>
              <a:pPr>
                <a:defRPr/>
              </a:pPr>
              <a:t>6/25/2012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DDE395-A9BA-4D56-8592-9E297AB4F820}"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01399C-4004-4DD2-BF3B-23B249CC0CCD}" type="datetimeFigureOut">
              <a:rPr lang="en-US"/>
              <a:pPr>
                <a:defRPr/>
              </a:pPr>
              <a:t>6/25/2012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54809D-9620-42FF-B1C3-744643F54AB9}"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82C910-F6E8-452B-9BEB-D937E0F795E9}" type="datetimeFigureOut">
              <a:rPr lang="en-US"/>
              <a:pPr>
                <a:defRPr/>
              </a:pPr>
              <a:t>6/25/2012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9CE2D5-3A79-4085-A6E8-6CE350E96E4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F2B592-5B35-40ED-9BC2-6D662E2B2EAC}" type="datetimeFigureOut">
              <a:rPr lang="en-US"/>
              <a:pPr>
                <a:defRPr/>
              </a:pPr>
              <a:t>6/25/2012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16841-B966-4A0E-87BD-E7AC18EC48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grpSp>
      <p:sp>
        <p:nvSpPr>
          <p:cNvPr id="1423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23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5257B985-2951-4D67-8A4F-102A3F3976D9}" type="slidenum">
              <a:rPr lang="en-US"/>
              <a:pPr>
                <a:defRPr/>
              </a:pPr>
              <a:t>‹#›</a:t>
            </a:fld>
            <a:endParaRPr lang="en-US"/>
          </a:p>
        </p:txBody>
      </p:sp>
    </p:spTree>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1ABFEF-A7E1-4DC2-B9AC-88F74A1B66BB}" type="datetimeFigureOut">
              <a:rPr lang="en-US"/>
              <a:pPr>
                <a:defRPr/>
              </a:pPr>
              <a:t>6/25/2012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5635D4-EAF3-4AD2-A804-621246B983BE}"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C3257C-0596-4331-A854-D6D3EEEDD926}" type="datetimeFigureOut">
              <a:rPr lang="en-US"/>
              <a:pPr>
                <a:defRPr/>
              </a:pPr>
              <a:t>6/25/2012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FD80F8-A039-4E49-896F-442DEF47CCB7}"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grpSp>
      <p:sp>
        <p:nvSpPr>
          <p:cNvPr id="282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2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fld id="{170E81CC-A254-4007-B818-3CF4166C3323}" type="datetimeFigureOut">
              <a:rPr lang="en-US"/>
              <a:pPr>
                <a:defRPr/>
              </a:pPr>
              <a:t>6/25/2012</a:t>
            </a:fld>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2251986F-56A9-40E3-A995-F03AE614D184}"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F0DD60E1-CA72-46FF-8D54-D74212B6634C}" type="datetimeFigureOut">
              <a:rPr lang="en-US"/>
              <a:pPr>
                <a:defRPr/>
              </a:pPr>
              <a:t>6/25/2012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031823D-5043-4EDD-B4C2-03CD33CDC3ED}"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4A9CD643-A1B2-4DD1-996F-7336870EE6BB}" type="datetimeFigureOut">
              <a:rPr lang="en-US"/>
              <a:pPr>
                <a:defRPr/>
              </a:pPr>
              <a:t>6/25/2012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AC9C202-F47B-4078-AB1B-A55A803D6EB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fld id="{C4129B55-1DBF-48A7-A913-300B1A63E294}" type="datetimeFigureOut">
              <a:rPr lang="en-US"/>
              <a:pPr>
                <a:defRPr/>
              </a:pPr>
              <a:t>6/25/2012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85A8FCB-7D17-4924-B9FB-229C62768588}"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fld id="{E0AC9180-744E-4265-BBC3-388679D18B87}" type="datetimeFigureOut">
              <a:rPr lang="en-US"/>
              <a:pPr>
                <a:defRPr/>
              </a:pPr>
              <a:t>6/25/2012</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237A44D4-4F09-40A0-9442-8B1574A113EC}"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fld id="{54E5F85F-832D-4D61-AFB6-DCD2E581F42A}" type="datetimeFigureOut">
              <a:rPr lang="en-US"/>
              <a:pPr>
                <a:defRPr/>
              </a:pPr>
              <a:t>6/25/2012</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4519124-6A4F-4441-B333-6897AE6E04B3}"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5742583E-9542-4FD7-A77C-55E457C3FCD1}" type="datetimeFigureOut">
              <a:rPr lang="en-US"/>
              <a:pPr>
                <a:defRPr/>
              </a:pPr>
              <a:t>6/25/2012</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319CE92D-215E-4110-A8DB-BD636069B6F1}"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F2A7B9E3-9DA2-4640-A31B-94A083D1107A}" type="datetimeFigureOut">
              <a:rPr lang="en-US"/>
              <a:pPr>
                <a:defRPr/>
              </a:pPr>
              <a:t>6/25/2012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519A2C4-987D-42A5-91A0-B88CC92311FB}"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BC0B581-2A45-4EA7-8214-EAF276135A39}" type="slidenum">
              <a:rPr lang="en-US"/>
              <a:pPr>
                <a:defRPr/>
              </a:pPr>
              <a:t>‹#›</a:t>
            </a:fld>
            <a:endParaRPr lang="en-US"/>
          </a:p>
        </p:txBody>
      </p:sp>
    </p:spTree>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275F87E8-A84D-40CF-818F-3964394D87C2}" type="datetimeFigureOut">
              <a:rPr lang="en-US"/>
              <a:pPr>
                <a:defRPr/>
              </a:pPr>
              <a:t>6/25/2012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E9FC285-3E11-4E54-8BCE-B224A1691526}"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BC805CA4-371E-42E7-9053-429A44B44F10}" type="datetimeFigureOut">
              <a:rPr lang="en-US"/>
              <a:pPr>
                <a:defRPr/>
              </a:pPr>
              <a:t>6/25/2012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E864C31-E027-4633-B4B3-4B26EE98DB99}"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9880A847-4668-4D08-98B2-0FC75315D6B1}" type="datetimeFigureOut">
              <a:rPr lang="en-US"/>
              <a:pPr>
                <a:defRPr/>
              </a:pPr>
              <a:t>6/25/2012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1BC996-04E0-40B1-BE0F-1A643A573EC6}"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8BCB2A-2A94-4703-8B61-83223FA80EE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E13965-2010-4BA1-B6E0-857094106D58}"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4F5925-C059-4371-8D9E-0EB103938E2C}"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F1A7BAC-F10E-4881-B269-1193BF0D6CD1}"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A2A05DE-B785-42C5-84C2-A742367856BF}"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138587-A0B4-4A0D-B897-7CE843EC6253}"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14653B2-8A36-4B34-A8EC-4960815093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6CDCCA2-6479-4816-ACB6-14F6A3FA07B8}" type="slidenum">
              <a:rPr lang="en-US"/>
              <a:pPr>
                <a:defRPr/>
              </a:pPr>
              <a:t>‹#›</a:t>
            </a:fld>
            <a:endParaRPr lang="en-US"/>
          </a:p>
        </p:txBody>
      </p:sp>
    </p:spTree>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853688C-9B64-48A0-B389-DDE729B89BA1}"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F43EB9A-FA98-481F-A5F4-CD118E0B651A}"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EC8458-BDBA-4664-8ED7-E1BEEC74E77C}"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17F96-C577-4520-B3CE-CEA9F0E859ED}"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41E1A-79BA-44E0-94FA-70735F5B8D32}" type="slidenum">
              <a:rPr lang="en-US"/>
              <a:pPr>
                <a:defRPr/>
              </a:pPr>
              <a:t>‹#›</a:t>
            </a:fld>
            <a:endParaRPr lang="en-US"/>
          </a:p>
        </p:txBody>
      </p:sp>
    </p:spTree>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27464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A72B8ED-C43A-4C65-A448-2DF4594A3FCD}" type="slidenum">
              <a:rPr lang="en-US"/>
              <a:pPr>
                <a:defRPr/>
              </a:pPr>
              <a:t>‹#›</a:t>
            </a:fld>
            <a:endParaRPr lang="en-US"/>
          </a:p>
        </p:txBody>
      </p:sp>
    </p:spTree>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707C0-22AE-438C-9FFC-11646BCAE9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57727-62C1-464E-A0DF-A0753DFB74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623A-5024-4F67-A7B6-B057D2F4C8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73DB79AF-5F2C-44BA-A8FF-01033658082D}" type="slidenum">
              <a:rPr lang="en-US"/>
              <a:pPr>
                <a:defRPr/>
              </a:pPr>
              <a:t>‹#›</a:t>
            </a:fld>
            <a:endParaRPr lang="en-US"/>
          </a:p>
        </p:txBody>
      </p:sp>
    </p:spTree>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30EE6-63DF-4C65-BDDF-74263093E6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CEA37C-E10C-47C2-87A4-2023C2BFB1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1DFABF-1A01-4AE9-8444-F8D08A7865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6ACDD9-58A1-40DD-9E66-5AE7FC26E8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A94E-33B8-4595-B6B4-243D4BAEF5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A5850-44F7-4223-AC32-A6CD2ADDB5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111E8-6149-4CAD-BC0E-8CA4813DA4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433598-B2E2-4C91-9725-5580A6E1CE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707C0-22AE-438C-9FFC-11646BCAE9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57727-62C1-464E-A0DF-A0753DFB74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A8D89E15-B8A2-4550-96E5-B22D8E9DE891}" type="slidenum">
              <a:rPr lang="en-US"/>
              <a:pPr>
                <a:defRPr/>
              </a:pPr>
              <a:t>‹#›</a:t>
            </a:fld>
            <a:endParaRPr lang="en-US"/>
          </a:p>
        </p:txBody>
      </p:sp>
    </p:spTree>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623A-5024-4F67-A7B6-B057D2F4C8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30EE6-63DF-4C65-BDDF-74263093E6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CEA37C-E10C-47C2-87A4-2023C2BFB1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1DFABF-1A01-4AE9-8444-F8D08A7865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6ACDD9-58A1-40DD-9E66-5AE7FC26E8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A94E-33B8-4595-B6B4-243D4BAEF5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A5850-44F7-4223-AC32-A6CD2ADDB5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111E8-6149-4CAD-BC0E-8CA4813DA4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433598-B2E2-4C91-9725-5580A6E1CE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707C0-22AE-438C-9FFC-11646BCAE9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670DDC8-7878-42D8-A14D-DAF80993EE31}" type="slidenum">
              <a:rPr lang="en-US"/>
              <a:pPr>
                <a:defRPr/>
              </a:pPr>
              <a:t>‹#›</a:t>
            </a:fld>
            <a:endParaRPr lang="en-US"/>
          </a:p>
        </p:txBody>
      </p:sp>
    </p:spTree>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57727-62C1-464E-A0DF-A0753DFB74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623A-5024-4F67-A7B6-B057D2F4C8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30EE6-63DF-4C65-BDDF-74263093E6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CEA37C-E10C-47C2-87A4-2023C2BFB1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1DFABF-1A01-4AE9-8444-F8D08A7865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6ACDD9-58A1-40DD-9E66-5AE7FC26E8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A94E-33B8-4595-B6B4-243D4BAEF5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A5850-44F7-4223-AC32-A6CD2ADDB5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111E8-6149-4CAD-BC0E-8CA4813DA4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433598-B2E2-4C91-9725-5580A6E1CE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F546F19-D2D8-4845-9E51-5ACA034AA3F3}" type="slidenum">
              <a:rPr lang="en-US"/>
              <a:pPr>
                <a:defRPr/>
              </a:pPr>
              <a:t>‹#›</a:t>
            </a:fld>
            <a:endParaRPr lang="en-US"/>
          </a:p>
        </p:txBody>
      </p:sp>
    </p:spTree>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5DA677F-AFE9-4EE5-BABA-236EAFFA91CE}" type="slidenum">
              <a:rPr lang="en-US"/>
              <a:pPr>
                <a:defRPr/>
              </a:pPr>
              <a:t>‹#›</a:t>
            </a:fld>
            <a:endParaRPr lang="en-US"/>
          </a:p>
        </p:txBody>
      </p:sp>
    </p:spTree>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707C0-22AE-438C-9FFC-11646BCAE9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57727-62C1-464E-A0DF-A0753DFB74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623A-5024-4F67-A7B6-B057D2F4C8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30EE6-63DF-4C65-BDDF-74263093E6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CEA37C-E10C-47C2-87A4-2023C2BFB1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1DFABF-1A01-4AE9-8444-F8D08A7865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6ACDD9-58A1-40DD-9E66-5AE7FC26E8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EA94E-33B8-4595-B6B4-243D4BAEF5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A5850-44F7-4223-AC32-A6CD2ADDB5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111E8-6149-4CAD-BC0E-8CA4813DA4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7987132-2EEA-4F33-92DE-152AFA07942E}" type="slidenum">
              <a:rPr lang="en-US"/>
              <a:pPr>
                <a:defRPr/>
              </a:pPr>
              <a:t>‹#›</a:t>
            </a:fld>
            <a:endParaRPr lang="en-US"/>
          </a:p>
        </p:txBody>
      </p:sp>
    </p:spTree>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433598-B2E2-4C91-9725-5580A6E1CE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1E57B23-6579-48A4-9A00-19E210992748}" type="datetimeFigureOut">
              <a:rPr lang="en-US">
                <a:solidFill>
                  <a:srgbClr val="000000"/>
                </a:solidFill>
              </a:rPr>
              <a:pPr>
                <a:defRPr/>
              </a:pPr>
              <a:t>6/25/2012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A14852-F76D-45C5-8738-D218FE23CF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3A3A35-A68F-4ED8-8098-7AD0CB604EA6}" type="datetimeFigureOut">
              <a:rPr lang="en-US">
                <a:solidFill>
                  <a:srgbClr val="000000"/>
                </a:solidFill>
              </a:rPr>
              <a:pPr>
                <a:defRPr/>
              </a:pPr>
              <a:t>6/25/2012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541B0-6A15-4B1C-A827-999B3D33BE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18A5AD-B012-45BE-B18C-738D82DCA30B}" type="datetimeFigureOut">
              <a:rPr lang="en-US">
                <a:solidFill>
                  <a:srgbClr val="000000"/>
                </a:solidFill>
              </a:rPr>
              <a:pPr>
                <a:defRPr/>
              </a:pPr>
              <a:t>6/25/2012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2CF8B-53FC-4D36-A668-2430C65ED5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D936FD-23B8-4081-94E6-3E619A99B6F8}" type="datetimeFigureOut">
              <a:rPr lang="en-US">
                <a:solidFill>
                  <a:srgbClr val="000000"/>
                </a:solidFill>
              </a:rPr>
              <a:pPr>
                <a:defRPr/>
              </a:pPr>
              <a:t>6/25/2012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063C2-F65E-4119-A630-B68E46A320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8C70796-ADF6-41E6-93A0-DF3973D6621E}" type="datetimeFigureOut">
              <a:rPr lang="en-US">
                <a:solidFill>
                  <a:srgbClr val="000000"/>
                </a:solidFill>
              </a:rPr>
              <a:pPr>
                <a:defRPr/>
              </a:pPr>
              <a:t>6/25/2012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FB0BEB-55B1-495D-B37B-3DFA2CE9C7C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06513D-FFF0-4444-B22D-02C50851907B}" type="datetimeFigureOut">
              <a:rPr lang="en-US">
                <a:solidFill>
                  <a:srgbClr val="000000"/>
                </a:solidFill>
              </a:rPr>
              <a:pPr>
                <a:defRPr/>
              </a:pPr>
              <a:t>6/25/2012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DDE395-A9BA-4D56-8592-9E297AB4F8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01399C-4004-4DD2-BF3B-23B249CC0CCD}" type="datetimeFigureOut">
              <a:rPr lang="en-US">
                <a:solidFill>
                  <a:srgbClr val="000000"/>
                </a:solidFill>
              </a:rPr>
              <a:pPr>
                <a:defRPr/>
              </a:pPr>
              <a:t>6/25/2012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54809D-9620-42FF-B1C3-744643F54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82C910-F6E8-452B-9BEB-D937E0F795E9}" type="datetimeFigureOut">
              <a:rPr lang="en-US">
                <a:solidFill>
                  <a:srgbClr val="000000"/>
                </a:solidFill>
              </a:rPr>
              <a:pPr>
                <a:defRPr/>
              </a:pPr>
              <a:t>6/25/2012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9CE2D5-3A79-4085-A6E8-6CE350E96E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F2B592-5B35-40ED-9BC2-6D662E2B2EAC}" type="datetimeFigureOut">
              <a:rPr lang="en-US">
                <a:solidFill>
                  <a:srgbClr val="000000"/>
                </a:solidFill>
              </a:rPr>
              <a:pPr>
                <a:defRPr/>
              </a:pPr>
              <a:t>6/25/2012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916841-B966-4A0E-87BD-E7AC18EC4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3C05645-6919-480F-89E5-26C3340BC194}" type="slidenum">
              <a:rPr lang="en-US"/>
              <a:pPr>
                <a:defRPr/>
              </a:pPr>
              <a:t>‹#›</a:t>
            </a:fld>
            <a:endParaRPr lang="en-US"/>
          </a:p>
        </p:txBody>
      </p:sp>
    </p:spTree>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1ABFEF-A7E1-4DC2-B9AC-88F74A1B66BB}" type="datetimeFigureOut">
              <a:rPr lang="en-US">
                <a:solidFill>
                  <a:srgbClr val="000000"/>
                </a:solidFill>
              </a:rPr>
              <a:pPr>
                <a:defRPr/>
              </a:pPr>
              <a:t>6/25/2012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635D4-EAF3-4AD2-A804-621246B983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C3257C-0596-4331-A854-D6D3EEEDD926}" type="datetimeFigureOut">
              <a:rPr lang="en-US">
                <a:solidFill>
                  <a:srgbClr val="000000"/>
                </a:solidFill>
              </a:rPr>
              <a:pPr>
                <a:defRPr/>
              </a:pPr>
              <a:t>6/25/2012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D80F8-A039-4E49-896F-442DEF47CC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860D53-88F7-4A8A-BDAB-068A0297BE50}"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03755F-6E2E-4D2E-B1A8-21164230F2CD}"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7B399E-E4ED-48FE-8B15-97FF3B81AAB6}"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F46AF2-E77D-48FB-8F23-2F9C20935367}"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FD5228-7DA2-44B7-8422-902A527FC900}"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A96189-969C-47BC-9897-922C8CFB92B1}"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5E2082-F5D2-4AE3-9938-3D65C695C46F}"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37223-1103-4DDC-AD3E-A309010A2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176CA2-11E6-4407-8F04-D4D8DCEA556B}"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D52320-00F8-42D1-B36A-D440D5776727}"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0279FA-FEC3-494C-A976-947B9552D695}"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BE9E3B-2BD4-4D27-B1BC-35A61D08CD9A}"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1423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23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5257B985-2951-4D67-8A4F-102A3F3976D9}" type="slidenum">
              <a:rPr lang="en-US"/>
              <a:pPr>
                <a:defRPr/>
              </a:pPr>
              <a:t>‹#›</a:t>
            </a:fld>
            <a:endParaRPr lang="en-US"/>
          </a:p>
        </p:txBody>
      </p:sp>
    </p:spTree>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BC0B581-2A45-4EA7-8214-EAF276135A39}"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6CDCCA2-6479-4816-ACB6-14F6A3FA07B8}"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9741E1A-79BA-44E0-94FA-70735F5B8D32}"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9A72B8ED-C43A-4C65-A448-2DF4594A3FC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73DB79AF-5F2C-44BA-A8FF-01033658082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8D89E15-B8A2-4550-96E5-B22D8E9DE891}"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DBC540-6051-4069-973B-76BC71F52E80}"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670DDC8-7878-42D8-A14D-DAF80993EE31}"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5DA677F-AFE9-4EE5-BABA-236EAFFA91C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87987132-2EEA-4F33-92DE-152AFA07942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3C05645-6919-480F-89E5-26C3340BC194}"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3CF6F-9D62-405B-840D-C4A4E920B3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B756C-EA41-494F-93AE-CF99223AEA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F3810-ED1C-444C-92B1-48AA55CD52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21DA97-3643-45C9-8BA8-3AFEC8814D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769A26-06D8-41BD-BD86-5A980BC9EE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A1A599-58C4-4CEE-91C0-A84324CB1D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4D950-3750-45E2-B310-CCB9CA4A93E9}"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589131B-5D98-41ED-B601-46BFF75BE3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2DFB30-AE4C-4698-A34D-46D84E07E3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1BDC3-6AE1-4EEF-8E25-C59E3B1D31D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8674F8-AEC8-4F28-AA64-D5EF6BC665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B9A03F-E8EB-489F-9131-543D358D06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B371F2-AF5A-4D9D-B81E-2345F16125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237D7-5F56-4AFF-822F-1C6CDD4DCC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3D735-04B6-4606-9B6B-3B5130C17C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AEB21-A892-4F86-A47B-299E55A148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EEB64-BC86-4F70-9526-A2ED5A73F2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6DC07-F135-4C81-880E-472AECF7850B}"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7BDDBF-5AC1-4297-87E0-0D398E4080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CE4778-7225-463C-A7EB-F7C39D4344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1A060D-3FC5-49F3-9B91-A197C00644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6E86E-7B8B-4D81-A593-BB8AA76AD71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C1A4D8-F53C-4584-A294-CA0F346FE5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F70785-F2D9-43A8-87A6-8D57ED9B7F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B371F2-AF5A-4D9D-B81E-2345F16125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237D7-5F56-4AFF-822F-1C6CDD4DCC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3D735-04B6-4606-9B6B-3B5130C17C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AEB21-A892-4F86-A47B-299E55A148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F3A037-A9F6-42FB-AB09-01D77768755E}"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EEB64-BC86-4F70-9526-A2ED5A73F2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7BDDBF-5AC1-4297-87E0-0D398E4080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CE4778-7225-463C-A7EB-F7C39D4344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1A060D-3FC5-49F3-9B91-A197C00644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6E86E-7B8B-4D81-A593-BB8AA76AD71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C1A4D8-F53C-4584-A294-CA0F346FE5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F70785-F2D9-43A8-87A6-8D57ED9B7F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1059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sz="1600" baseline="0">
                <a:solidFill>
                  <a:srgbClr val="003300"/>
                </a:solidFill>
              </a:endParaRPr>
            </a:p>
          </p:txBody>
        </p:sp>
        <p:sp>
          <p:nvSpPr>
            <p:cNvPr id="11059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sz="1600" baseline="0">
                <a:solidFill>
                  <a:srgbClr val="003300"/>
                </a:solidFill>
              </a:endParaRPr>
            </a:p>
          </p:txBody>
        </p:sp>
        <p:sp>
          <p:nvSpPr>
            <p:cNvPr id="11059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endParaRPr lang="en-US" sz="1600" baseline="0">
                <a:solidFill>
                  <a:srgbClr val="003300"/>
                </a:solidFill>
              </a:endParaRPr>
            </a:p>
          </p:txBody>
        </p:sp>
        <p:sp>
          <p:nvSpPr>
            <p:cNvPr id="11059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sz="1600" baseline="0">
                <a:solidFill>
                  <a:srgbClr val="003300"/>
                </a:solidFill>
              </a:endParaRPr>
            </a:p>
          </p:txBody>
        </p:sp>
        <p:sp>
          <p:nvSpPr>
            <p:cNvPr id="11059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endParaRPr lang="en-US" sz="1600" baseline="0">
                <a:solidFill>
                  <a:srgbClr val="003300"/>
                </a:solidFill>
              </a:endParaRPr>
            </a:p>
          </p:txBody>
        </p:sp>
        <p:sp>
          <p:nvSpPr>
            <p:cNvPr id="11060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endParaRPr lang="en-US" sz="1600" baseline="0">
                <a:solidFill>
                  <a:srgbClr val="003300"/>
                </a:solidFill>
              </a:endParaRPr>
            </a:p>
          </p:txBody>
        </p:sp>
      </p:grpSp>
      <p:sp>
        <p:nvSpPr>
          <p:cNvPr id="1106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6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060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endParaRPr lang="en-US"/>
          </a:p>
        </p:txBody>
      </p:sp>
      <p:sp>
        <p:nvSpPr>
          <p:cNvPr id="11060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endParaRPr lang="en-US"/>
          </a:p>
        </p:txBody>
      </p:sp>
      <p:sp>
        <p:nvSpPr>
          <p:cNvPr id="11060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fld id="{86D5DEB8-91BC-4EC8-A522-016186E62587}" type="slidenum">
              <a:rPr lang="en-US"/>
              <a:pPr/>
              <a:t>‹#›</a:t>
            </a:fld>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981392D2-5FDD-4259-BB0F-8A344CEABAA7}"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A5DEEFEF-8AA2-4998-8C7A-E8CAE1F2B567}"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011095-A514-4E3D-9DB8-F5F70AA472A8}"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C93903B7-80BE-4877-8417-91D08DE69A35}"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33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00"/>
              </a:solidFill>
            </a:endParaRPr>
          </a:p>
        </p:txBody>
      </p:sp>
      <p:sp>
        <p:nvSpPr>
          <p:cNvPr id="9" name="Slide Number Placeholder 8"/>
          <p:cNvSpPr>
            <a:spLocks noGrp="1"/>
          </p:cNvSpPr>
          <p:nvPr>
            <p:ph type="sldNum" sz="quarter" idx="12"/>
          </p:nvPr>
        </p:nvSpPr>
        <p:spPr/>
        <p:txBody>
          <a:bodyPr/>
          <a:lstStyle>
            <a:lvl1pPr>
              <a:defRPr/>
            </a:lvl1pPr>
          </a:lstStyle>
          <a:p>
            <a:fld id="{D7DA88F0-AB9E-4777-B671-151773ACCFAE}"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33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00"/>
              </a:solidFill>
            </a:endParaRPr>
          </a:p>
        </p:txBody>
      </p:sp>
      <p:sp>
        <p:nvSpPr>
          <p:cNvPr id="5" name="Slide Number Placeholder 4"/>
          <p:cNvSpPr>
            <a:spLocks noGrp="1"/>
          </p:cNvSpPr>
          <p:nvPr>
            <p:ph type="sldNum" sz="quarter" idx="12"/>
          </p:nvPr>
        </p:nvSpPr>
        <p:spPr/>
        <p:txBody>
          <a:bodyPr/>
          <a:lstStyle>
            <a:lvl1pPr>
              <a:defRPr/>
            </a:lvl1pPr>
          </a:lstStyle>
          <a:p>
            <a:fld id="{49C29211-E21A-488E-A82D-A898856472F6}"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00"/>
              </a:solidFill>
            </a:endParaRPr>
          </a:p>
        </p:txBody>
      </p:sp>
      <p:sp>
        <p:nvSpPr>
          <p:cNvPr id="4" name="Slide Number Placeholder 3"/>
          <p:cNvSpPr>
            <a:spLocks noGrp="1"/>
          </p:cNvSpPr>
          <p:nvPr>
            <p:ph type="sldNum" sz="quarter" idx="12"/>
          </p:nvPr>
        </p:nvSpPr>
        <p:spPr/>
        <p:txBody>
          <a:bodyPr/>
          <a:lstStyle>
            <a:lvl1pPr>
              <a:defRPr/>
            </a:lvl1pPr>
          </a:lstStyle>
          <a:p>
            <a:fld id="{9AE7E490-CB78-46A8-9181-A4EA2957BA45}"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501F95C3-5EF2-48D3-97F6-4312D1AD1A04}"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00"/>
              </a:solidFill>
            </a:endParaRPr>
          </a:p>
        </p:txBody>
      </p:sp>
      <p:sp>
        <p:nvSpPr>
          <p:cNvPr id="7" name="Slide Number Placeholder 6"/>
          <p:cNvSpPr>
            <a:spLocks noGrp="1"/>
          </p:cNvSpPr>
          <p:nvPr>
            <p:ph type="sldNum" sz="quarter" idx="12"/>
          </p:nvPr>
        </p:nvSpPr>
        <p:spPr/>
        <p:txBody>
          <a:bodyPr/>
          <a:lstStyle>
            <a:lvl1pPr>
              <a:defRPr/>
            </a:lvl1pPr>
          </a:lstStyle>
          <a:p>
            <a:fld id="{0D011D8E-0017-4B67-A77A-23F6117508DA}"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00671B0C-6991-489A-A15F-56D7E2BE9CB2}"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00"/>
              </a:solidFill>
            </a:endParaRPr>
          </a:p>
        </p:txBody>
      </p:sp>
      <p:sp>
        <p:nvSpPr>
          <p:cNvPr id="6" name="Slide Number Placeholder 5"/>
          <p:cNvSpPr>
            <a:spLocks noGrp="1"/>
          </p:cNvSpPr>
          <p:nvPr>
            <p:ph type="sldNum" sz="quarter" idx="12"/>
          </p:nvPr>
        </p:nvSpPr>
        <p:spPr/>
        <p:txBody>
          <a:bodyPr/>
          <a:lstStyle>
            <a:lvl1pPr>
              <a:defRPr/>
            </a:lvl1pPr>
          </a:lstStyle>
          <a:p>
            <a:fld id="{EB10E308-80B1-4EA5-B1B5-96B7EF4D202A}" type="slidenum">
              <a:rPr lang="en-US">
                <a:solidFill>
                  <a:srgbClr val="003300"/>
                </a:solidFill>
              </a:rPr>
              <a:pPr/>
              <a:t>‹#›</a:t>
            </a:fld>
            <a:endParaRPr lang="en-US">
              <a:solidFill>
                <a:srgbClr val="003300"/>
              </a:solidFill>
            </a:endParaRP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D77C59-A680-47F5-AEE2-2DF5B411DEC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ADDE22-E8D4-4D5E-B903-23072B0EF6A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E371CE-335E-4327-B375-B85F3D9C9B0B}"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87D4B5-0FDC-4B35-B691-157DB923CB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F7F358-67FA-4F06-8739-0992A7757A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B0A7AF7-F0EE-43B3-B3FD-B1893C6C18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4E8BE5-49C7-42DB-A5AC-38C45707B5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803AE0F-3CE9-4725-A715-8219B7BECC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1D13AC-83FB-4B43-95B0-7A29264B63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53F59C-9208-46E6-AB34-C801F2032C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C8A7EB-3768-480E-B324-E8E179F59DE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A2B5A3-3A4C-4D07-BEAD-120C911FAE5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6A834-9855-4CC9-8221-1943076845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519741F-6951-4062-BD65-B9C8787CAE8E}" type="slidenum">
              <a:rPr lang="en-US"/>
              <a:pPr>
                <a:defRPr/>
              </a:pPr>
              <a:t>‹#›</a:t>
            </a:fld>
            <a:endParaRPr lang="en-US"/>
          </a:p>
        </p:txBody>
      </p:sp>
    </p:spTree>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38756-5D3D-4CF5-8253-678CADF4274D}"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2CBB3-3FF5-4EBA-A888-C8F98DCB1E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9C4D51-B76C-4911-9DBB-8152F819D3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31179C-579D-4D15-81B3-7F2259116D6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A2B1C5-6C51-4423-93DF-098E3023FA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8D0E26-6B0E-4294-A9B5-CECDDBCD3A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1A52CD-3267-450C-9473-EEA572CEF1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E59A83-84D5-4AF7-97F0-C784520F6C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625B2-238B-46AF-9A44-54401D7238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A1D815-DEA2-4757-AC55-1FF8C348B7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43593-361B-4A27-AE77-FD40C9D081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BABC09-B459-4500-B396-80A3664E94F7}"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CE499FC-65CB-496A-B6C2-C6EDA9A95F4B}" type="slidenum">
              <a:rPr lang="en-US"/>
              <a:pPr>
                <a:defRPr/>
              </a:pPr>
              <a:t>‹#›</a:t>
            </a:fld>
            <a:endParaRPr lang="en-US"/>
          </a:p>
        </p:txBody>
      </p:sp>
    </p:spTree>
  </p:cSld>
  <p:clrMapOvr>
    <a:masterClrMapping/>
  </p:clrMapOvr>
  <p:transition>
    <p:zo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F546F19-D2D8-4845-9E51-5ACA034AA3F3}"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519741F-6951-4062-BD65-B9C8787CAE8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205CEF3-D71D-4FD1-89F0-126C224F26D2}"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9E1C6B0-B1AA-433C-8D02-2F70CFA33185}"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1A97051-98E1-4C56-A4E6-E37FCF5822B9}"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F3C3A1A-61D5-4F85-AEB0-40D152DB321A}"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89B698F1-6E51-43B7-9419-759E2A79C36F}"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2B267B7-8B76-493C-B399-24162E5C5160}"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0761275-B217-41E6-A5B5-AF5335861954}"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8B31A4-46E1-4B02-BBFB-0708D3B976EE}" type="slidenum">
              <a:rPr lang="en-US"/>
              <a:pPr>
                <a:defRPr/>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3214427-CCB2-484E-AAFE-1D1C3421AA1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0FE9D-2509-4FC5-AC84-62DF0FD9E32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10CF1-2C75-4B34-874C-8020E31773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21AE4B-7501-497F-8CE0-3966F79260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600207-DD79-46BA-A00A-B5EAFD0840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D9FA-2E64-4949-BBCE-1FD059BCE7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B90223-4FC8-4748-AAAE-B13FD7AEA7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872527-42DC-4212-9A31-D3FCEAC49D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0C7311-BE53-4D61-ABEB-D40253FD921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F2DFB-23BF-4850-9901-80F89F53984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88EC5-4D5F-4312-9475-D3E340BC4527}" type="slidenum">
              <a:rPr lang="en-US"/>
              <a:pPr>
                <a:defRPr/>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3898C-AC43-4528-90E9-0D625BD51B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8469D4-4199-4814-972D-D082A660DD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0FE9D-2509-4FC5-AC84-62DF0FD9E32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10CF1-2C75-4B34-874C-8020E31773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21AE4B-7501-497F-8CE0-3966F79260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600207-DD79-46BA-A00A-B5EAFD0840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D9FA-2E64-4949-BBCE-1FD059BCE7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B90223-4FC8-4748-AAAE-B13FD7AEA7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872527-42DC-4212-9A31-D3FCEAC49D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0C7311-BE53-4D61-ABEB-D40253FD921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a:defRPr/>
              </a:pPr>
              <a:endParaRPr lang="en-US"/>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a:defRPr/>
              </a:pPr>
              <a:endParaRPr lang="en-US"/>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a:defRPr/>
              </a:pPr>
              <a:endParaRPr lang="en-US"/>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a:defRPr/>
              </a:pPr>
              <a:endParaRPr lang="en-US"/>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ctr">
                <a:defRPr/>
              </a:pPr>
              <a:endParaRPr lang="en-US"/>
            </a:p>
          </p:txBody>
        </p:sp>
      </p:grpSp>
      <p:grpSp>
        <p:nvGrpSpPr>
          <p:cNvPr id="10"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ctr">
                <a:defRPr/>
              </a:pPr>
              <a:endParaRPr lang="en-US"/>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ctr">
                <a:defRPr/>
              </a:pPr>
              <a:endParaRPr lang="en-US"/>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ctr">
                <a:defRPr/>
              </a:pPr>
              <a:endParaRPr lang="en-US"/>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ctr">
                <a:defRPr/>
              </a:pPr>
              <a:endParaRPr lang="en-US"/>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ctr">
                <a:defRPr/>
              </a:pPr>
              <a:endParaRPr lang="en-US"/>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ctr">
                <a:defRPr/>
              </a:pPr>
              <a:endParaRPr lang="en-US"/>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ctr">
                <a:defRPr/>
              </a:pPr>
              <a:endParaRPr lang="en-US"/>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ctr">
                <a:defRPr/>
              </a:pPr>
              <a:endParaRPr lang="en-US"/>
            </a:p>
          </p:txBody>
        </p:sp>
      </p:grpSp>
      <p:sp>
        <p:nvSpPr>
          <p:cNvPr id="1531912"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531913"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06C3DF4A-D9EB-4029-9D30-D95475B175B0}" type="slidenum">
              <a:rPr lang="en-US"/>
              <a:pPr>
                <a:defRPr/>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F2DFB-23BF-4850-9901-80F89F53984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3898C-AC43-4528-90E9-0D625BD51B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8469D4-4199-4814-972D-D082A660DD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97A3E30-4344-4E70-8581-2EB519D5A297}" type="slidenum">
              <a:rPr lang="en-US"/>
              <a:pPr>
                <a:defRPr/>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FB270A-FDA7-433E-B97E-93E257E13E4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F840E2-4468-4D63-A441-A95A020C22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DB178-96C6-4CA1-9888-85B6E3DDE8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0FD0CA-B5D4-4865-93EA-D17E61CF92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702805-CCBA-47C9-9671-64288E54E3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2988AE-F23C-4B50-85B0-C217154FCA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3CDC778-4DFD-41F2-A6EF-0DCF73501BAC}" type="slidenum">
              <a:rPr lang="en-US"/>
              <a:pPr>
                <a:defRPr/>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0D8524-F987-4BB0-88DA-68F9309F54A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9D6139-F06A-4B7A-9982-2324D790B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914613-D993-449B-85DE-FAEA23D46F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CE6F38-0279-4F0E-BE0C-46BC5A495D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D35133-2127-4F5C-BE0A-D9C41E9257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DD05D-29F0-4137-B07F-482823A38D96}" type="slidenum">
              <a:rPr lang="en-US"/>
              <a:pPr>
                <a:defRPr/>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AA13AB-921D-481E-B970-362A5CC73C8D}" type="slidenum">
              <a:rPr lang="en-US"/>
              <a:pPr>
                <a:defRPr/>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F1EFD-23EC-481E-BEFF-B725E2D24A19}"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ED7DB6-8976-43D0-8095-E4221998A467}" type="slidenum">
              <a:rPr lang="en-US"/>
              <a:pPr>
                <a:defRPr/>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EF7BB3-547B-4CEA-85E6-A598638A5DB0}"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778EA75-D56A-4AC7-8946-239DEF2C78B1}" type="slidenum">
              <a:rPr lang="en-US"/>
              <a:pPr>
                <a:defRPr/>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D609FB-E8E6-4086-855E-4645454CAF40}" type="slidenum">
              <a:rPr lang="en-US"/>
              <a:pPr>
                <a:defRPr/>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089620-11AF-4530-B455-5F7EE0D10792}" type="slidenum">
              <a:rPr lang="en-US"/>
              <a:pPr>
                <a:defRPr/>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5AB82-F28D-470D-A3B1-728ECB252476}" type="slidenum">
              <a:rPr lang="en-US"/>
              <a:pPr>
                <a:defRPr/>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2C2BFA-1B7C-4D6E-AF64-B487D676AF88}" type="slidenum">
              <a:rPr lang="en-US"/>
              <a:pPr>
                <a:defRPr/>
              </a:pPr>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99E7C-037B-4E24-9B0A-ABAF8987819D}" type="slidenum">
              <a:rPr lang="en-US"/>
              <a:pPr>
                <a:defRPr/>
              </a:pPr>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19F4D-BB97-41F8-AB68-D2C112484D4A}" type="slidenum">
              <a:rPr lang="en-US"/>
              <a:pPr>
                <a:defRPr/>
              </a:pPr>
              <a:t>‹#›</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5B509-DC10-48A6-AE1D-F05E1574B701}" type="slidenum">
              <a:rPr lang="en-US"/>
              <a:pPr>
                <a:defRPr/>
              </a:pPr>
              <a:t>‹#›</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22187-295C-4EC5-8591-D15B82ED1C64}" type="slidenum">
              <a:rPr lang="en-US"/>
              <a:pPr>
                <a:defRPr/>
              </a:pPr>
              <a:t>‹#›</a:t>
            </a:fld>
            <a:endParaRPr 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E9AB2-12F8-4BF6-8910-BA3BC638A4CE}" type="slidenum">
              <a:rPr lang="en-US"/>
              <a:pPr>
                <a:defRPr/>
              </a:pPr>
              <a:t>‹#›</a:t>
            </a:fld>
            <a:endParaRPr 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AF1129-7BC5-4D2D-8D7C-A54AAE8FD226}"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CA04B1E2-E69B-4CDC-8EB2-B5555D3F600E}" type="slidenum">
              <a:rPr lang="en-US"/>
              <a:pPr>
                <a:defRPr/>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AAA4C7-052C-4D00-9750-A8CC7B9D6C9A}" type="slidenum">
              <a:rPr lang="en-US"/>
              <a:pPr>
                <a:defRPr/>
              </a:pPr>
              <a:t>‹#›</a:t>
            </a:fld>
            <a:endParaRPr 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28A442-50EA-43D6-82E9-B2353C73EFEB}" type="slidenum">
              <a:rPr lang="en-US"/>
              <a:pPr>
                <a:defRPr/>
              </a:pPr>
              <a:t>‹#›</a:t>
            </a:fld>
            <a:endParaRPr 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C1CCFD-FCB5-4461-950A-192DF2D2422A}" type="slidenum">
              <a:rPr lang="en-US"/>
              <a:pPr>
                <a:defRPr/>
              </a:pPr>
              <a:t>‹#›</a:t>
            </a:fld>
            <a:endParaRPr 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D4335A-2698-4504-83BC-C20FC511C62B}" type="slidenum">
              <a:rPr lang="en-US"/>
              <a:pPr>
                <a:defRPr/>
              </a:pPr>
              <a:t>‹#›</a:t>
            </a:fld>
            <a:endParaRPr 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71BD-71F2-450E-98B7-36D57DC8BFED}" type="slidenum">
              <a:rPr lang="en-US"/>
              <a:pPr>
                <a:defRPr/>
              </a:pPr>
              <a:t>‹#›</a:t>
            </a:fld>
            <a:endParaRPr 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DA357F-012C-4A9A-8C40-AB5DA265BA4C}" type="slidenum">
              <a:rPr lang="en-US"/>
              <a:pPr>
                <a:defRPr/>
              </a:pPr>
              <a:t>‹#›</a:t>
            </a:fld>
            <a:endParaRPr 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76079-4452-4A71-8480-8ABEB618E06A}" type="slidenum">
              <a:rPr lang="en-US"/>
              <a:pPr>
                <a:defRPr/>
              </a:pPr>
              <a:t>‹#›</a:t>
            </a:fld>
            <a:endParaRPr lang="en-US"/>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B371F2-AF5A-4D9D-B81E-2345F16125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237D7-5F56-4AFF-822F-1C6CDD4DCC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3D735-04B6-4606-9B6B-3B5130C17C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784DF5-3CA1-45FF-88D8-520ED7E1A227}" type="slidenum">
              <a:rPr lang="en-US"/>
              <a:pPr>
                <a:defRPr/>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AEB21-A892-4F86-A47B-299E55A148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EEB64-BC86-4F70-9526-A2ED5A73F2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7BDDBF-5AC1-4297-87E0-0D398E4080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CE4778-7225-463C-A7EB-F7C39D4344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1A060D-3FC5-49F3-9B91-A197C00644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6E86E-7B8B-4D81-A593-BB8AA76AD71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C1A4D8-F53C-4584-A294-CA0F346FE5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F70785-F2D9-43A8-87A6-8D57ED9B7F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602118-4628-4FC6-96DE-CD7C007A6A0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E1CFE6-87BE-44C5-A310-19EC1FFFAC0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205CEF3-D71D-4FD1-89F0-126C224F26D2}" type="slidenum">
              <a:rPr lang="en-US"/>
              <a:pPr>
                <a:defRPr/>
              </a:pPr>
              <a:t>‹#›</a:t>
            </a:fld>
            <a:endParaRPr lang="en-US"/>
          </a:p>
        </p:txBody>
      </p:sp>
    </p:spTree>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3C97676-30A8-4442-AAE2-3BAC4D7225F9}" type="slidenum">
              <a:rPr lang="en-US"/>
              <a:pPr>
                <a:defRPr/>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9CA977-E159-436D-8653-06D445E98EB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ECC8E-5D34-4639-B03E-4BDDCAF9E99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87DA065-560B-47C9-9490-55E500CF6A6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8DCB1AA-824A-4C39-9730-ABDF384D075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E67823-2E1D-45B0-A037-029771AA8B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489609-2E20-4784-99C7-5CD9B17F422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0D2EFA-CFED-48B2-A906-2B270013F1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96828D-0DE1-4544-A382-14A6A9DC697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81F1F4-139D-4B82-80C6-39C1ABFAED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D77C59-A680-47F5-AEE2-2DF5B411DEC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FBB7A50-EFE0-4854-B2DE-DDA480A7099C}" type="slidenum">
              <a:rPr lang="en-US"/>
              <a:pPr>
                <a:defRPr/>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ADDE22-E8D4-4D5E-B903-23072B0EF6A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87D4B5-0FDC-4B35-B691-157DB923CB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F7F358-67FA-4F06-8739-0992A7757A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B0A7AF7-F0EE-43B3-B3FD-B1893C6C18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4E8BE5-49C7-42DB-A5AC-38C45707B5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803AE0F-3CE9-4725-A715-8219B7BECC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1D13AC-83FB-4B43-95B0-7A29264B63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53F59C-9208-46E6-AB34-C801F2032C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C8A7EB-3768-480E-B324-E8E179F59DE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A2B5A3-3A4C-4D07-BEAD-120C911FAE5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ED31F09-B497-4767-B332-A729DBEF3010}" type="slidenum">
              <a:rPr lang="en-US"/>
              <a:pPr>
                <a:defRPr/>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CE499FC-65CB-496A-B6C2-C6EDA9A95F4B}" type="slidenum">
              <a:rPr lang="en-US"/>
              <a:pPr>
                <a:defRPr/>
              </a:pPr>
              <a:t>‹#›</a:t>
            </a:fld>
            <a:endParaRPr lang="en-US"/>
          </a:p>
        </p:txBody>
      </p:sp>
    </p:spTree>
  </p:cSld>
  <p:clrMapOvr>
    <a:masterClrMapping/>
  </p:clrMapOvr>
  <p:transition>
    <p:zoom/>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F546F19-D2D8-4845-9E51-5ACA034AA3F3}"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519741F-6951-4062-BD65-B9C8787CAE8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205CEF3-D71D-4FD1-89F0-126C224F26D2}"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9E1C6B0-B1AA-433C-8D02-2F70CFA33185}"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1A97051-98E1-4C56-A4E6-E37FCF5822B9}"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F3C3A1A-61D5-4F85-AEB0-40D152DB321A}"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89B698F1-6E51-43B7-9419-759E2A79C36F}"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2B267B7-8B76-493C-B399-24162E5C5160}"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0761275-B217-41E6-A5B5-AF5335861954}"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56BAE33-0EE1-448B-BF37-5BCBCC0959EF}" type="slidenum">
              <a:rPr lang="en-US"/>
              <a:pPr>
                <a:defRPr/>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3214427-CCB2-484E-AAFE-1D1C3421AA1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F4CEE47-DECF-447E-B386-4DDE5694262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F0F1D-89B7-434B-BE0C-5FA84EF7854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9BF28-D31B-4B40-9FD6-D079CA75911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EEA97-65DE-4FF0-9174-6EC42CA4815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B99CBD-8A0D-4D51-8CAB-A5D9E39BA9B8}"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15C38D-8302-4723-9B44-725B9F062E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9E1C6B0-B1AA-433C-8D02-2F70CFA33185}" type="slidenum">
              <a:rPr lang="en-US"/>
              <a:pPr>
                <a:defRPr/>
              </a:pPr>
              <a:t>‹#›</a:t>
            </a:fld>
            <a:endParaRPr lang="en-US"/>
          </a:p>
        </p:txBody>
      </p:sp>
    </p:spTree>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E3C7DE-EAD1-463D-935C-81CA369D582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117FAE-337F-4F69-8BE9-805AD0C4DCA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C95ED5-8431-4684-850D-C9A184B4B31C}"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CC4257-3B43-4605-8261-BE036BB83688}"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21D127-678B-4E58-BBE4-B2610EBDA031}"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4D2829-3751-4AC2-B2F3-B1ADD2712052}"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46EEC39-E543-4CA1-A785-F9E54DE4A32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DACED2D-61F2-4A86-A218-7ED44BD2439C}"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E2A0D99-5569-4CB7-9CE0-89F55572217F}"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6A1FD0C0-B960-4800-855F-DA5F57EC9D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1A97051-98E1-4C56-A4E6-E37FCF5822B9}" type="slidenum">
              <a:rPr lang="en-US"/>
              <a:pPr>
                <a:defRPr/>
              </a:pPr>
              <a:t>‹#›</a:t>
            </a:fld>
            <a:endParaRPr lang="en-US"/>
          </a:p>
        </p:txBody>
      </p:sp>
    </p:spTree>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C7000254-3DBD-4D87-BBE2-7177088DCC4D}"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68DAADF-6D36-4CE6-8D5B-0BA3CBA3EF95}"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FA87EC12-0DD3-4E7A-9531-1EA8E5CCF7AF}"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0D54098-0572-4812-98FE-26C66D216548}"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2A990F0-8268-440C-8769-87DFF263E3C9}"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AB04F66-28A1-4B1F-8233-808B292DCD26}"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147C002-A66F-442D-80A5-5007A3FBC03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AC20A2F-445F-4BA6-9FAC-68E5C9E81992}"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FFABD79-6830-489E-8425-00AB3ACFB83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D528B-819F-42F9-9242-5DAEC9C6762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F3C3A1A-61D5-4F85-AEB0-40D152DB321A}" type="slidenum">
              <a:rPr lang="en-US"/>
              <a:pPr>
                <a:defRPr/>
              </a:pPr>
              <a:t>‹#›</a:t>
            </a:fld>
            <a:endParaRPr lang="en-US"/>
          </a:p>
        </p:txBody>
      </p:sp>
    </p:spTree>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E0C49B5-B9A3-4FA0-BE42-EBADF16E71F3}"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DE2EF86F-245C-4E97-8F10-C69051685C67}"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BC110B02-CF21-45C4-8464-BA4444E147D6}"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FB50C1F-CFAD-44AB-893F-5B7C233168E1}"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EF92924-0B74-4044-9BFE-E9021F09251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B23EA96-3E10-4517-A04C-1EEF94D701EB}"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A585933-840B-40B9-97CB-96D339C05D9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D66B4D5-8A58-4E9D-BC5C-E312AECA638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D707C0-22AE-438C-9FFC-11646BCAE9B9}"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F57727-62C1-464E-A0DF-A0753DFB74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9B698F1-6E51-43B7-9419-759E2A79C36F}" type="slidenum">
              <a:rPr lang="en-US"/>
              <a:pPr>
                <a:defRPr/>
              </a:pPr>
              <a:t>‹#›</a:t>
            </a:fld>
            <a:endParaRPr lang="en-US"/>
          </a:p>
        </p:txBody>
      </p:sp>
    </p:spTree>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20623A-5024-4F67-A7B6-B057D2F4C8A7}"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30EE6-63DF-4C65-BDDF-74263093E67D}"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CEA37C-E10C-47C2-87A4-2023C2BFB120}"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1DFABF-1A01-4AE9-8444-F8D08A786502}"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ACDD9-58A1-40DD-9E66-5AE7FC26E83B}"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EA94E-33B8-4595-B6B4-243D4BAEF52C}"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A5850-44F7-4223-AC32-A6CD2ADDB520}"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D111E8-6149-4CAD-BC0E-8CA4813DA4F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33598-B2E2-4C91-9725-5580A6E1CE0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D766F92-DDAE-49C4-AE59-8BA8781F256A}"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2B267B7-8B76-493C-B399-24162E5C5160}" type="slidenum">
              <a:rPr lang="en-US"/>
              <a:pPr>
                <a:defRPr/>
              </a:pPr>
              <a:t>‹#›</a:t>
            </a:fld>
            <a:endParaRPr lang="en-US"/>
          </a:p>
        </p:txBody>
      </p:sp>
    </p:spTree>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18C6871-0704-4612-BA6E-6D24732CC7CF}" type="slidenum">
              <a:rPr lang="en-US"/>
              <a:pPr>
                <a:defRPr/>
              </a:pPr>
              <a:t>‹#›</a:t>
            </a:fld>
            <a:endParaRPr lang="en-US"/>
          </a:p>
        </p:txBody>
      </p:sp>
    </p:spTree>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8B0EA07-1A04-455F-A667-84FE20F8C028}" type="slidenum">
              <a:rPr lang="en-US"/>
              <a:pPr>
                <a:defRPr/>
              </a:pPr>
              <a:t>‹#›</a:t>
            </a:fld>
            <a:endParaRPr lang="en-US"/>
          </a:p>
        </p:txBody>
      </p:sp>
    </p:spTree>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61A548-FC3F-400A-AADA-E5012019C22B}" type="slidenum">
              <a:rPr lang="en-US"/>
              <a:pPr>
                <a:defRPr/>
              </a:pPr>
              <a:t>‹#›</a:t>
            </a:fld>
            <a:endParaRPr lang="en-US"/>
          </a:p>
        </p:txBody>
      </p:sp>
    </p:spTree>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643E07C-FA0E-4971-88F6-86DCC196E437}" type="slidenum">
              <a:rPr lang="en-US"/>
              <a:pPr>
                <a:defRPr/>
              </a:pPr>
              <a:t>‹#›</a:t>
            </a:fld>
            <a:endParaRPr lang="en-US"/>
          </a:p>
        </p:txBody>
      </p:sp>
    </p:spTree>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B1D0714-CAB5-4E77-B670-A711DD344FD3}" type="slidenum">
              <a:rPr lang="en-US"/>
              <a:pPr>
                <a:defRPr/>
              </a:pPr>
              <a:t>‹#›</a:t>
            </a:fld>
            <a:endParaRPr lang="en-US"/>
          </a:p>
        </p:txBody>
      </p:sp>
    </p:spTree>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E7F091D-299E-463B-A0FF-9CE2CFD9E8BC}" type="slidenum">
              <a:rPr lang="en-US"/>
              <a:pPr>
                <a:defRPr/>
              </a:pPr>
              <a:t>‹#›</a:t>
            </a:fld>
            <a:endParaRPr lang="en-US"/>
          </a:p>
        </p:txBody>
      </p:sp>
    </p:spTree>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C35F78E-0508-419A-BA53-15909D26CF3E}" type="slidenum">
              <a:rPr lang="en-US"/>
              <a:pPr>
                <a:defRPr/>
              </a:pPr>
              <a:t>‹#›</a:t>
            </a:fld>
            <a:endParaRPr lang="en-US"/>
          </a:p>
        </p:txBody>
      </p:sp>
    </p:spTree>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1C93058-018B-45ED-9A21-7FB40152D82E}" type="slidenum">
              <a:rPr lang="en-US"/>
              <a:pPr>
                <a:defRPr/>
              </a:pPr>
              <a:t>‹#›</a:t>
            </a:fld>
            <a:endParaRPr lang="en-US"/>
          </a:p>
        </p:txBody>
      </p:sp>
    </p:spTree>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421FA19-3A76-493A-8056-F4C6C9B0865F}" type="slidenum">
              <a:rPr lang="en-US"/>
              <a:pPr>
                <a:defRPr/>
              </a:pPr>
              <a:t>‹#›</a:t>
            </a:fld>
            <a:endParaRPr lang="en-US"/>
          </a:p>
        </p:txBody>
      </p:sp>
    </p:spTree>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AC74B2-D8EA-4AF1-A759-CB3C0280EEE4}"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pn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image" Target="../media/image1.png"/><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839788" y="19669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52D29409-69ED-491F-9552-0C4994231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6" r:id="rId1"/>
    <p:sldLayoutId id="2147483724" r:id="rId2"/>
    <p:sldLayoutId id="2147483723" r:id="rId3"/>
    <p:sldLayoutId id="2147483722" r:id="rId4"/>
    <p:sldLayoutId id="2147483721" r:id="rId5"/>
    <p:sldLayoutId id="2147483720" r:id="rId6"/>
    <p:sldLayoutId id="2147483719" r:id="rId7"/>
    <p:sldLayoutId id="2147483718" r:id="rId8"/>
    <p:sldLayoutId id="2147483717" r:id="rId9"/>
    <p:sldLayoutId id="2147483716" r:id="rId10"/>
    <p:sldLayoutId id="2147483715"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21" r:id="rId1"/>
    <p:sldLayoutId id="2147483820" r:id="rId2"/>
    <p:sldLayoutId id="2147483819" r:id="rId3"/>
    <p:sldLayoutId id="2147483818" r:id="rId4"/>
    <p:sldLayoutId id="2147483817" r:id="rId5"/>
    <p:sldLayoutId id="2147483816" r:id="rId6"/>
    <p:sldLayoutId id="2147483815" r:id="rId7"/>
    <p:sldLayoutId id="2147483814" r:id="rId8"/>
    <p:sldLayoutId id="2147483813" r:id="rId9"/>
    <p:sldLayoutId id="2147483812" r:id="rId10"/>
    <p:sldLayoutId id="214748381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47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fld id="{221505B2-3894-49D3-9FDD-2C7593863D4A}" type="datetimeFigureOut">
              <a:rPr lang="en-US"/>
              <a:pPr>
                <a:defRPr/>
              </a:pPr>
              <a:t>6/25/2012</a:t>
            </a:fld>
            <a:endParaRPr lang="en-US"/>
          </a:p>
        </p:txBody>
      </p:sp>
      <p:sp>
        <p:nvSpPr>
          <p:cNvPr id="2447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2447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DDC62453-066A-4CD1-89AB-9262488F8D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1" r:id="rId2"/>
    <p:sldLayoutId id="2147483830" r:id="rId3"/>
    <p:sldLayoutId id="2147483829" r:id="rId4"/>
    <p:sldLayoutId id="2147483828" r:id="rId5"/>
    <p:sldLayoutId id="2147483827" r:id="rId6"/>
    <p:sldLayoutId id="2147483826" r:id="rId7"/>
    <p:sldLayoutId id="2147483825" r:id="rId8"/>
    <p:sldLayoutId id="2147483824" r:id="rId9"/>
    <p:sldLayoutId id="2147483823"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8160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281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281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281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28160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28160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281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489"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1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fld id="{849C497C-8D74-4283-8BCA-930481A68C02}" type="datetimeFigureOut">
              <a:rPr lang="en-US"/>
              <a:pPr>
                <a:defRPr/>
              </a:pPr>
              <a:t>6/25/2012</a:t>
            </a:fld>
            <a:endParaRPr lang="en-US"/>
          </a:p>
        </p:txBody>
      </p:sp>
      <p:sp>
        <p:nvSpPr>
          <p:cNvPr id="281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281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A997FCC5-F9FE-46E5-AD63-E7435605D1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9" r:id="rId1"/>
    <p:sldLayoutId id="2147483853" r:id="rId2"/>
    <p:sldLayoutId id="2147483852" r:id="rId3"/>
    <p:sldLayoutId id="2147483851" r:id="rId4"/>
    <p:sldLayoutId id="2147483850" r:id="rId5"/>
    <p:sldLayoutId id="2147483849" r:id="rId6"/>
    <p:sldLayoutId id="2147483848" r:id="rId7"/>
    <p:sldLayoutId id="2147483847" r:id="rId8"/>
    <p:sldLayoutId id="2147483846" r:id="rId9"/>
    <p:sldLayoutId id="2147483845" r:id="rId10"/>
    <p:sldLayoutId id="214748384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5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63053E35-4FB7-4615-A961-3CA5F4217F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kumimoji="1" lang="en-US" i="1" baseline="0">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kumimoji="1" lang="en-US" i="1" baseline="0">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E51E057-6A53-4F59-9C55-C20B5AE82C4E}" type="slidenum">
              <a:rPr kumimoji="1" lang="en-US" i="1" baseline="0">
                <a:solidFill>
                  <a:srgbClr val="000000"/>
                </a:solidFill>
                <a:latin typeface="Arial" charset="0"/>
              </a:rPr>
              <a:pPr eaLnBrk="0" hangingPunct="0">
                <a:defRPr/>
              </a:pPr>
              <a:t>‹#›</a:t>
            </a:fld>
            <a:endParaRPr kumimoji="1" lang="en-US" i="1" baseline="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baseline="0"/>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baseline="0"/>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baseline="0"/>
              <a:pPr>
                <a:defRPr/>
              </a:pPr>
              <a:t>‹#›</a:t>
            </a:fld>
            <a:endParaRPr lang="en-US" baseline="0"/>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074383F-F7E6-409E-95FC-E58CAC98F7A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074383F-F7E6-409E-95FC-E58CAC98F7A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074383F-F7E6-409E-95FC-E58CAC98F7A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074383F-F7E6-409E-95FC-E58CAC98F7A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22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422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1422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422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422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422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1422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22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p>
        </p:txBody>
      </p:sp>
      <p:sp>
        <p:nvSpPr>
          <p:cNvPr id="1422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1422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B3C13033-5721-495B-A454-E5487876CA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734" r:id="rId2"/>
    <p:sldLayoutId id="2147483733" r:id="rId3"/>
    <p:sldLayoutId id="2147483732" r:id="rId4"/>
    <p:sldLayoutId id="2147483731" r:id="rId5"/>
    <p:sldLayoutId id="2147483730" r:id="rId6"/>
    <p:sldLayoutId id="2147483729" r:id="rId7"/>
    <p:sldLayoutId id="2147483728" r:id="rId8"/>
    <p:sldLayoutId id="2147483727" r:id="rId9"/>
    <p:sldLayoutId id="2147483726" r:id="rId10"/>
    <p:sldLayoutId id="2147483725"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47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fld id="{221505B2-3894-49D3-9FDD-2C7593863D4A}" type="datetimeFigureOut">
              <a:rPr lang="en-US">
                <a:solidFill>
                  <a:srgbClr val="000000"/>
                </a:solidFill>
              </a:rPr>
              <a:pPr>
                <a:defRPr/>
              </a:pPr>
              <a:t>6/25/2012</a:t>
            </a:fld>
            <a:endParaRPr lang="en-US">
              <a:solidFill>
                <a:srgbClr val="000000"/>
              </a:solidFill>
            </a:endParaRPr>
          </a:p>
        </p:txBody>
      </p:sp>
      <p:sp>
        <p:nvSpPr>
          <p:cNvPr id="2447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2447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DDC62453-066A-4CD1-89AB-9262488F8DB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baseline="0">
              <a:latin typeface="Arial"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baseline="0">
              <a:latin typeface="Arial"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E014FA9-DBBC-4D13-B3F3-9D262D5F7077}" type="slidenum">
              <a:rPr lang="en-US" baseline="0">
                <a:latin typeface="Arial" charset="0"/>
              </a:rPr>
              <a:pPr>
                <a:defRPr/>
              </a:pPr>
              <a:t>‹#›</a:t>
            </a:fld>
            <a:endParaRPr lang="en-US" baseline="0">
              <a:latin typeface="Arial" charset="0"/>
            </a:endParaRP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22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422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1422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422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422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422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1422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22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1422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1422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B3C13033-5721-495B-A454-E5487876CA79}"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baseline="0">
              <a:solidFill>
                <a:srgbClr val="000000"/>
              </a:solidFill>
              <a:latin typeface="Arial" charset="0"/>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baseline="0">
              <a:solidFill>
                <a:srgbClr val="000000"/>
              </a:solidFill>
              <a:latin typeface="Arial" charset="0"/>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FCE84E9-ABA2-4065-A387-2FB06A23073B}" type="slidenum">
              <a:rPr lang="en-US" baseline="0">
                <a:solidFill>
                  <a:srgbClr val="000000"/>
                </a:solidFill>
                <a:latin typeface="Arial" charset="0"/>
              </a:rPr>
              <a:pPr>
                <a:defRPr/>
              </a:pPr>
              <a:t>‹#›</a:t>
            </a:fld>
            <a:endParaRPr lang="en-US" baseline="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73B6433-3657-487F-BD3C-7993396F3496}"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73B6433-3657-487F-BD3C-7993396F3496}"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95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endParaRPr lang="en-US" sz="1600" baseline="0">
              <a:solidFill>
                <a:srgbClr val="003300"/>
              </a:solidFill>
            </a:endParaRPr>
          </a:p>
        </p:txBody>
      </p:sp>
      <p:sp>
        <p:nvSpPr>
          <p:cNvPr id="1095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sz="1600" baseline="0">
              <a:solidFill>
                <a:srgbClr val="003300"/>
              </a:solidFill>
            </a:endParaRPr>
          </a:p>
        </p:txBody>
      </p:sp>
      <p:sp>
        <p:nvSpPr>
          <p:cNvPr id="10957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sz="1600" baseline="0">
              <a:solidFill>
                <a:srgbClr val="003300"/>
              </a:solidFill>
            </a:endParaRPr>
          </a:p>
        </p:txBody>
      </p:sp>
      <p:sp>
        <p:nvSpPr>
          <p:cNvPr id="10957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sz="1600" baseline="0">
              <a:solidFill>
                <a:srgbClr val="003300"/>
              </a:solidFill>
            </a:endParaRPr>
          </a:p>
        </p:txBody>
      </p:sp>
      <p:sp>
        <p:nvSpPr>
          <p:cNvPr id="1095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endParaRPr lang="en-US" sz="1600" baseline="0">
              <a:solidFill>
                <a:srgbClr val="003300"/>
              </a:solidFill>
            </a:endParaRPr>
          </a:p>
        </p:txBody>
      </p:sp>
      <p:sp>
        <p:nvSpPr>
          <p:cNvPr id="1095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endParaRPr lang="en-US" sz="1600" baseline="0">
              <a:solidFill>
                <a:srgbClr val="003300"/>
              </a:solidFill>
            </a:endParaRPr>
          </a:p>
        </p:txBody>
      </p:sp>
      <p:sp>
        <p:nvSpPr>
          <p:cNvPr id="1095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baseline="0">
              <a:solidFill>
                <a:srgbClr val="003300"/>
              </a:solidFill>
            </a:endParaRPr>
          </a:p>
        </p:txBody>
      </p:sp>
      <p:sp>
        <p:nvSpPr>
          <p:cNvPr id="1095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baseline="0">
              <a:solidFill>
                <a:srgbClr val="003300"/>
              </a:solidFill>
            </a:endParaRPr>
          </a:p>
        </p:txBody>
      </p:sp>
      <p:sp>
        <p:nvSpPr>
          <p:cNvPr id="1095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9D6FA915-68D2-40D6-B02E-8D6A50A1AAC3}" type="slidenum">
              <a:rPr lang="en-US" baseline="0">
                <a:solidFill>
                  <a:srgbClr val="003300"/>
                </a:solidFill>
              </a:rPr>
              <a:pPr/>
              <a:t>‹#›</a:t>
            </a:fld>
            <a:endParaRPr lang="en-US" baseline="0">
              <a:solidFill>
                <a:srgbClr val="003300"/>
              </a:solidFill>
            </a:endParaRP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baseline="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aseline="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500A863-CD1F-46E4-96E5-0EAF6DA5090E}" type="slidenum">
              <a:rPr lang="en-US" baseline="0">
                <a:solidFill>
                  <a:srgbClr val="000000"/>
                </a:solidFill>
              </a: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1BCB3E9-E752-4D81-8BBF-091BBA584365}"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839788" y="19669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52D29409-69ED-491F-9552-0C49942317B1}"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915988" y="609600"/>
            <a:ext cx="73136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0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510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510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E7A3D6E6-B915-42CD-AF4F-DA7B28095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4" r:id="rId2"/>
    <p:sldLayoutId id="2147483743" r:id="rId3"/>
    <p:sldLayoutId id="2147483742" r:id="rId4"/>
    <p:sldLayoutId id="2147483741" r:id="rId5"/>
    <p:sldLayoutId id="2147483740" r:id="rId6"/>
    <p:sldLayoutId id="2147483739" r:id="rId7"/>
    <p:sldLayoutId id="2147483738" r:id="rId8"/>
    <p:sldLayoutId id="2147483737" r:id="rId9"/>
    <p:sldLayoutId id="2147483736"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F291D610-51E4-47F2-A45A-7B79A28FAA9B}"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F291D610-51E4-47F2-A45A-7B79A28FAA9B}"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4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baseline="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baseline="0"/>
              <a:pPr>
                <a:defRPr/>
              </a:pPr>
              <a:t>‹#›</a:t>
            </a:fld>
            <a:endParaRPr lang="en-US" baseline="0"/>
          </a:p>
        </p:txBody>
      </p:sp>
    </p:spTree>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3A23D70-B9E4-4279-98C8-DF4E30F7A2C6}"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baseline="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74F9A2B-3116-4110-A511-27AAD6A63ADE}" type="slidenum">
              <a:rPr lang="en-US" baseline="0"/>
              <a:pPr>
                <a:defRPr/>
              </a:pPr>
              <a:t>‹#›</a:t>
            </a:fld>
            <a:endParaRPr lang="en-US" baseline="0"/>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baseline="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8189BF7-4241-4B94-954E-1478B2F8E673}" type="slidenum">
              <a:rPr lang="en-US" baseline="0"/>
              <a:pPr>
                <a:defRPr/>
              </a:pPr>
              <a:t>‹#›</a:t>
            </a:fld>
            <a:endParaRPr lang="en-US" baseline="0"/>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baseline="0">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baseline="0">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73B6433-3657-487F-BD3C-7993396F3496}" type="slidenum">
              <a:rPr lang="en-US" baseline="0">
                <a:solidFill>
                  <a:srgbClr val="000000"/>
                </a:solidFill>
              </a:rPr>
              <a:pPr>
                <a:def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baseline="0">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aseline="0">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598F82F-B3DA-4E96-97C9-046AC88D9D1F}" type="slidenum">
              <a:rPr lang="en-US" baseline="0">
                <a:solidFill>
                  <a:srgbClr val="000000"/>
                </a:solidFill>
              </a: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baseline="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aseline="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500A863-CD1F-46E4-96E5-0EAF6DA5090E}" type="slidenum">
              <a:rPr lang="en-US" baseline="0">
                <a:solidFill>
                  <a:srgbClr val="000000"/>
                </a:solidFill>
              </a:rPr>
              <a:pPr/>
              <a:t>‹#›</a:t>
            </a:fld>
            <a:endParaRPr lang="en-US"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839788" y="19669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52D29409-69ED-491F-9552-0C49942317B1}"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100" y="-12700"/>
            <a:ext cx="9239250" cy="6940550"/>
            <a:chOff x="-12" y="-10"/>
            <a:chExt cx="5820" cy="4372"/>
          </a:xfrm>
        </p:grpSpPr>
        <p:sp>
          <p:nvSpPr>
            <p:cNvPr id="1530883"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a:defRPr/>
              </a:pPr>
              <a:endParaRPr lang="en-US"/>
            </a:p>
          </p:txBody>
        </p:sp>
        <p:sp>
          <p:nvSpPr>
            <p:cNvPr id="1530884"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a:defRPr/>
              </a:pPr>
              <a:endParaRPr lang="en-US"/>
            </a:p>
          </p:txBody>
        </p:sp>
        <p:sp>
          <p:nvSpPr>
            <p:cNvPr id="1530885"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a:defRPr/>
              </a:pPr>
              <a:endParaRPr lang="en-US"/>
            </a:p>
          </p:txBody>
        </p:sp>
        <p:sp>
          <p:nvSpPr>
            <p:cNvPr id="1530886"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a:defRPr/>
              </a:pPr>
              <a:endParaRPr lang="en-US"/>
            </a:p>
          </p:txBody>
        </p:sp>
        <p:sp>
          <p:nvSpPr>
            <p:cNvPr id="1530887"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a:defRPr/>
              </a:pPr>
              <a:endParaRPr lang="en-US"/>
            </a:p>
          </p:txBody>
        </p:sp>
      </p:grpSp>
      <p:sp>
        <p:nvSpPr>
          <p:cNvPr id="37891" name="Rectangle 8"/>
          <p:cNvSpPr>
            <a:spLocks noGrp="1" noChangeArrowheads="1"/>
          </p:cNvSpPr>
          <p:nvPr>
            <p:ph type="title"/>
          </p:nvPr>
        </p:nvSpPr>
        <p:spPr bwMode="auto">
          <a:xfrm>
            <a:off x="915988" y="350838"/>
            <a:ext cx="73136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2" name="Rectangle 9"/>
          <p:cNvSpPr>
            <a:spLocks noGrp="1" noChangeArrowheads="1"/>
          </p:cNvSpPr>
          <p:nvPr>
            <p:ph type="body" idx="1"/>
          </p:nvPr>
        </p:nvSpPr>
        <p:spPr bwMode="auto">
          <a:xfrm>
            <a:off x="992188" y="16764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0890"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530891"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530892"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92F5777A-A1EF-4798-B1D2-A14EC7F6FD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78" r:id="rId1"/>
    <p:sldLayoutId id="2147483755" r:id="rId2"/>
    <p:sldLayoutId id="2147483754" r:id="rId3"/>
    <p:sldLayoutId id="2147483753" r:id="rId4"/>
    <p:sldLayoutId id="2147483752" r:id="rId5"/>
    <p:sldLayoutId id="2147483751" r:id="rId6"/>
    <p:sldLayoutId id="2147483750" r:id="rId7"/>
    <p:sldLayoutId id="2147483749" r:id="rId8"/>
    <p:sldLayoutId id="2147483748" r:id="rId9"/>
    <p:sldLayoutId id="2147483747"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915988" y="609600"/>
            <a:ext cx="73136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0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510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510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72803B1D-9C8E-4C39-B434-469874968C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5" r:id="rId2"/>
    <p:sldLayoutId id="2147483764" r:id="rId3"/>
    <p:sldLayoutId id="2147483763" r:id="rId4"/>
    <p:sldLayoutId id="2147483762" r:id="rId5"/>
    <p:sldLayoutId id="2147483761" r:id="rId6"/>
    <p:sldLayoutId id="2147483760" r:id="rId7"/>
    <p:sldLayoutId id="2147483759" r:id="rId8"/>
    <p:sldLayoutId id="2147483758" r:id="rId9"/>
    <p:sldLayoutId id="2147483757"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08"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11"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45671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baseline="0">
              <a:latin typeface="Tahoma" pitchFamily="34" charset="0"/>
            </a:endParaRPr>
          </a:p>
        </p:txBody>
      </p:sp>
      <p:sp>
        <p:nvSpPr>
          <p:cNvPr id="6247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247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aseline="0">
                <a:latin typeface="+mn-lt"/>
              </a:defRPr>
            </a:lvl1pPr>
          </a:lstStyle>
          <a:p>
            <a:pPr>
              <a:defRPr/>
            </a:pPr>
            <a:endParaRPr lang="en-US"/>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aseline="0">
                <a:latin typeface="+mn-lt"/>
              </a:defRPr>
            </a:lvl1pPr>
          </a:lstStyle>
          <a:p>
            <a:pPr>
              <a:defRPr/>
            </a:pPr>
            <a:endParaRPr lang="en-US"/>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aseline="0">
                <a:latin typeface="+mn-lt"/>
              </a:defRPr>
            </a:lvl1pPr>
          </a:lstStyle>
          <a:p>
            <a:pPr>
              <a:defRPr/>
            </a:pPr>
            <a:fld id="{0F5094DB-D2F9-4A55-8B30-5A81F3224A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6" r:id="rId2"/>
    <p:sldLayoutId id="2147483775" r:id="rId3"/>
    <p:sldLayoutId id="2147483774" r:id="rId4"/>
    <p:sldLayoutId id="2147483773" r:id="rId5"/>
    <p:sldLayoutId id="2147483772" r:id="rId6"/>
    <p:sldLayoutId id="2147483771" r:id="rId7"/>
    <p:sldLayoutId id="2147483770" r:id="rId8"/>
    <p:sldLayoutId id="2147483769" r:id="rId9"/>
    <p:sldLayoutId id="2147483768" r:id="rId10"/>
    <p:sldLayoutId id="214748376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38100" y="-12700"/>
            <a:ext cx="9239250" cy="6940550"/>
            <a:chOff x="-12" y="-10"/>
            <a:chExt cx="5820" cy="4372"/>
          </a:xfrm>
        </p:grpSpPr>
        <p:sp>
          <p:nvSpPr>
            <p:cNvPr id="1530883"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a:defRPr/>
              </a:pPr>
              <a:endParaRPr lang="en-US"/>
            </a:p>
          </p:txBody>
        </p:sp>
        <p:sp>
          <p:nvSpPr>
            <p:cNvPr id="1530884"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a:defRPr/>
              </a:pPr>
              <a:endParaRPr lang="en-US"/>
            </a:p>
          </p:txBody>
        </p:sp>
        <p:sp>
          <p:nvSpPr>
            <p:cNvPr id="1530885"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a:defRPr/>
              </a:pPr>
              <a:endParaRPr lang="en-US"/>
            </a:p>
          </p:txBody>
        </p:sp>
        <p:sp>
          <p:nvSpPr>
            <p:cNvPr id="1530886"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a:defRPr/>
              </a:pPr>
              <a:endParaRPr lang="en-US"/>
            </a:p>
          </p:txBody>
        </p:sp>
        <p:sp>
          <p:nvSpPr>
            <p:cNvPr id="1530887"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a:defRPr/>
              </a:pPr>
              <a:endParaRPr lang="en-US"/>
            </a:p>
          </p:txBody>
        </p:sp>
      </p:grpSp>
      <p:sp>
        <p:nvSpPr>
          <p:cNvPr id="74755"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6"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0890"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530891"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530892"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ED25640B-1F38-4968-9742-1C47B07E56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88" r:id="rId1"/>
    <p:sldLayoutId id="2147483787" r:id="rId2"/>
    <p:sldLayoutId id="2147483786" r:id="rId3"/>
    <p:sldLayoutId id="2147483785" r:id="rId4"/>
    <p:sldLayoutId id="2147483784" r:id="rId5"/>
    <p:sldLayoutId id="2147483783" r:id="rId6"/>
    <p:sldLayoutId id="2147483782" r:id="rId7"/>
    <p:sldLayoutId id="2147483781" r:id="rId8"/>
    <p:sldLayoutId id="2147483780" r:id="rId9"/>
    <p:sldLayoutId id="2147483779" r:id="rId10"/>
    <p:sldLayoutId id="21474837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074383F-F7E6-409E-95FC-E58CAC98F7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798" r:id="rId2"/>
    <p:sldLayoutId id="2147483797" r:id="rId3"/>
    <p:sldLayoutId id="2147483796" r:id="rId4"/>
    <p:sldLayoutId id="2147483795" r:id="rId5"/>
    <p:sldLayoutId id="2147483794" r:id="rId6"/>
    <p:sldLayoutId id="2147483793" r:id="rId7"/>
    <p:sldLayoutId id="2147483792" r:id="rId8"/>
    <p:sldLayoutId id="2147483791" r:id="rId9"/>
    <p:sldLayoutId id="2147483790"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993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22015B71-14D2-43B7-B69E-1DF0F34115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0" r:id="rId1"/>
    <p:sldLayoutId id="2147483809" r:id="rId2"/>
    <p:sldLayoutId id="2147483808" r:id="rId3"/>
    <p:sldLayoutId id="2147483807" r:id="rId4"/>
    <p:sldLayoutId id="2147483806" r:id="rId5"/>
    <p:sldLayoutId id="2147483805" r:id="rId6"/>
    <p:sldLayoutId id="2147483804" r:id="rId7"/>
    <p:sldLayoutId id="2147483803" r:id="rId8"/>
    <p:sldLayoutId id="2147483802" r:id="rId9"/>
    <p:sldLayoutId id="2147483801" r:id="rId10"/>
    <p:sldLayoutId id="2147483800" r:id="rId11"/>
  </p:sldLayoutIdLst>
  <p:transition>
    <p:zoom/>
  </p:transition>
  <p:txStyles>
    <p:titleStyle>
      <a:lvl1pPr algn="l" rtl="0" eaLnBrk="0" fontAlgn="base" hangingPunct="0">
        <a:spcBef>
          <a:spcPct val="0"/>
        </a:spcBef>
        <a:spcAft>
          <a:spcPct val="0"/>
        </a:spcAft>
        <a:defRPr kumimoji="1" sz="4400" i="1">
          <a:solidFill>
            <a:schemeClr val="tx2"/>
          </a:solidFill>
          <a:latin typeface="+mj-lt"/>
          <a:ea typeface="+mj-ea"/>
          <a:cs typeface="+mj-cs"/>
        </a:defRPr>
      </a:lvl1pPr>
      <a:lvl2pPr algn="l" rtl="0" eaLnBrk="0" fontAlgn="base" hangingPunct="0">
        <a:spcBef>
          <a:spcPct val="0"/>
        </a:spcBef>
        <a:spcAft>
          <a:spcPct val="0"/>
        </a:spcAft>
        <a:defRPr kumimoji="1" sz="4400" i="1">
          <a:solidFill>
            <a:schemeClr val="tx2"/>
          </a:solidFill>
          <a:latin typeface="Verdana" pitchFamily="34" charset="0"/>
        </a:defRPr>
      </a:lvl2pPr>
      <a:lvl3pPr algn="l" rtl="0" eaLnBrk="0" fontAlgn="base" hangingPunct="0">
        <a:spcBef>
          <a:spcPct val="0"/>
        </a:spcBef>
        <a:spcAft>
          <a:spcPct val="0"/>
        </a:spcAft>
        <a:defRPr kumimoji="1" sz="4400" i="1">
          <a:solidFill>
            <a:schemeClr val="tx2"/>
          </a:solidFill>
          <a:latin typeface="Verdana" pitchFamily="34" charset="0"/>
        </a:defRPr>
      </a:lvl3pPr>
      <a:lvl4pPr algn="l" rtl="0" eaLnBrk="0" fontAlgn="base" hangingPunct="0">
        <a:spcBef>
          <a:spcPct val="0"/>
        </a:spcBef>
        <a:spcAft>
          <a:spcPct val="0"/>
        </a:spcAft>
        <a:defRPr kumimoji="1" sz="4400" i="1">
          <a:solidFill>
            <a:schemeClr val="tx2"/>
          </a:solidFill>
          <a:latin typeface="Verdana" pitchFamily="34" charset="0"/>
        </a:defRPr>
      </a:lvl4pPr>
      <a:lvl5pPr algn="l" rtl="0" eaLnBrk="0" fontAlgn="base" hangingPunct="0">
        <a:spcBef>
          <a:spcPct val="0"/>
        </a:spcBef>
        <a:spcAft>
          <a:spcPct val="0"/>
        </a:spcAft>
        <a:defRPr kumimoji="1" sz="4400" i="1">
          <a:solidFill>
            <a:schemeClr val="tx2"/>
          </a:solidFill>
          <a:latin typeface="Verdana" pitchFamily="34" charset="0"/>
        </a:defRPr>
      </a:lvl5pPr>
      <a:lvl6pPr marL="457200" algn="l" rtl="0" fontAlgn="base">
        <a:spcBef>
          <a:spcPct val="0"/>
        </a:spcBef>
        <a:spcAft>
          <a:spcPct val="0"/>
        </a:spcAft>
        <a:defRPr kumimoji="1" sz="4400" i="1">
          <a:solidFill>
            <a:schemeClr val="tx2"/>
          </a:solidFill>
          <a:latin typeface="Verdana" pitchFamily="34" charset="0"/>
        </a:defRPr>
      </a:lvl6pPr>
      <a:lvl7pPr marL="914400" algn="l" rtl="0" fontAlgn="base">
        <a:spcBef>
          <a:spcPct val="0"/>
        </a:spcBef>
        <a:spcAft>
          <a:spcPct val="0"/>
        </a:spcAft>
        <a:defRPr kumimoji="1" sz="4400" i="1">
          <a:solidFill>
            <a:schemeClr val="tx2"/>
          </a:solidFill>
          <a:latin typeface="Verdana" pitchFamily="34" charset="0"/>
        </a:defRPr>
      </a:lvl7pPr>
      <a:lvl8pPr marL="1371600" algn="l" rtl="0" fontAlgn="base">
        <a:spcBef>
          <a:spcPct val="0"/>
        </a:spcBef>
        <a:spcAft>
          <a:spcPct val="0"/>
        </a:spcAft>
        <a:defRPr kumimoji="1" sz="4400" i="1">
          <a:solidFill>
            <a:schemeClr val="tx2"/>
          </a:solidFill>
          <a:latin typeface="Verdana" pitchFamily="34" charset="0"/>
        </a:defRPr>
      </a:lvl8pPr>
      <a:lvl9pPr marL="1828800" algn="l" rtl="0" fontAlgn="base">
        <a:spcBef>
          <a:spcPct val="0"/>
        </a:spcBef>
        <a:spcAft>
          <a:spcPct val="0"/>
        </a:spcAft>
        <a:defRPr kumimoji="1"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startribune.com/lifestyle/160114215.html" TargetMode="Externa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1/hi/health/2817795.stm" TargetMode="External"/><Relationship Id="rId2" Type="http://schemas.openxmlformats.org/officeDocument/2006/relationships/notesSlide" Target="../notesSlides/notesSlide44.xml"/><Relationship Id="rId1" Type="http://schemas.openxmlformats.org/officeDocument/2006/relationships/slideLayout" Target="../slideLayouts/slideLayout3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3" Type="http://schemas.openxmlformats.org/officeDocument/2006/relationships/hyperlink" Target="http://news.bbc.co.uk/2/hi/middle_east/7711554.stm" TargetMode="External"/><Relationship Id="rId2" Type="http://schemas.openxmlformats.org/officeDocument/2006/relationships/notesSlide" Target="../notesSlides/notesSlide45.xml"/><Relationship Id="rId1" Type="http://schemas.openxmlformats.org/officeDocument/2006/relationships/slideLayout" Target="../slideLayouts/slideLayout349.xml"/><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3" Type="http://schemas.openxmlformats.org/officeDocument/2006/relationships/hyperlink" Target="http://news.bbc.co.uk/2/hi/south_asia/4536579.stm"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www.d.umn.edu/cla/faculty/troufs/anth1604/video/Two_Girls.html"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5.xml.rels><?xml version="1.0" encoding="UTF-8" standalone="yes"?>
<Relationships xmlns="http://schemas.openxmlformats.org/package/2006/relationships"><Relationship Id="rId3" Type="http://schemas.openxmlformats.org/officeDocument/2006/relationships/hyperlink" Target="http://anthro.palomar.edu/marriage/marriage_4.htm" TargetMode="External"/><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90.png"/></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hyperlink" Target="http://anthro.palomar.edu/marriage/marriage_4.htm"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news.bbc.co.uk/2/hi/science/nature/7013136.stm" TargetMode="External"/><Relationship Id="rId1" Type="http://schemas.openxmlformats.org/officeDocument/2006/relationships/slideLayout" Target="../slideLayouts/slideLayout4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0.xml.rels><?xml version="1.0" encoding="UTF-8" standalone="yes"?>
<Relationships xmlns="http://schemas.openxmlformats.org/package/2006/relationships"><Relationship Id="rId3" Type="http://schemas.openxmlformats.org/officeDocument/2006/relationships/hyperlink" Target="http://www.telegraph.co.uk/science/science-news/7603548/Men-with-monotonous-voices-are-irresistible-scientists-say.html" TargetMode="External"/><Relationship Id="rId2" Type="http://schemas.openxmlformats.org/officeDocument/2006/relationships/notesSlide" Target="../notesSlides/notesSlide59.xml"/><Relationship Id="rId1" Type="http://schemas.openxmlformats.org/officeDocument/2006/relationships/slideLayout" Target="../slideLayouts/slideLayout261.xml"/><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1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2.xml"/></Relationships>
</file>

<file path=ppt/slides/_rels/slide148.xml.rels><?xml version="1.0" encoding="UTF-8" standalone="yes"?>
<Relationships xmlns="http://schemas.openxmlformats.org/package/2006/relationships"><Relationship Id="rId3" Type="http://schemas.openxmlformats.org/officeDocument/2006/relationships/hyperlink" Target="http://news.bbc.co.uk/1/hi/health/4308872.stm" TargetMode="External"/><Relationship Id="rId2" Type="http://schemas.openxmlformats.org/officeDocument/2006/relationships/notesSlide" Target="../notesSlides/notesSlide61.xml"/><Relationship Id="rId1" Type="http://schemas.openxmlformats.org/officeDocument/2006/relationships/slideLayout" Target="../slideLayouts/slideLayout128.xml"/><Relationship Id="rId4" Type="http://schemas.openxmlformats.org/officeDocument/2006/relationships/image" Target="../media/image96.png"/></Relationships>
</file>

<file path=ppt/slides/_rels/slide149.xml.rels><?xml version="1.0" encoding="UTF-8" standalone="yes"?>
<Relationships xmlns="http://schemas.openxmlformats.org/package/2006/relationships"><Relationship Id="rId3" Type="http://schemas.openxmlformats.org/officeDocument/2006/relationships/hyperlink" Target="http://news.bbc.co.uk/1/hi/world/asia-pacific/4292426.stm" TargetMode="External"/><Relationship Id="rId2" Type="http://schemas.openxmlformats.org/officeDocument/2006/relationships/notesSlide" Target="../notesSlides/notesSlide62.xml"/><Relationship Id="rId1" Type="http://schemas.openxmlformats.org/officeDocument/2006/relationships/slideLayout" Target="../slideLayouts/slideLayout128.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4.xml.rels><?xml version="1.0" encoding="UTF-8" standalone="yes"?>
<Relationships xmlns="http://schemas.openxmlformats.org/package/2006/relationships"><Relationship Id="rId3" Type="http://schemas.openxmlformats.org/officeDocument/2006/relationships/hyperlink" Target="http://www.d.umn.edu/cla/faculty/troufs/anth1604/video/Strange_Relations.html" TargetMode="External"/><Relationship Id="rId2" Type="http://schemas.openxmlformats.org/officeDocument/2006/relationships/notesSlide" Target="../notesSlides/notesSlide63.xml"/><Relationship Id="rId1" Type="http://schemas.openxmlformats.org/officeDocument/2006/relationships/slideLayout" Target="../slideLayouts/slideLayout73.xml"/><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openxmlformats.org/officeDocument/2006/relationships/hyperlink" Target="http://news.bbc.co.uk/1/hi/world/south_asia/3917425.stm" TargetMode="External"/><Relationship Id="rId2" Type="http://schemas.openxmlformats.org/officeDocument/2006/relationships/notesSlide" Target="../notesSlides/notesSlide64.xml"/><Relationship Id="rId1" Type="http://schemas.openxmlformats.org/officeDocument/2006/relationships/slideLayout" Target="../slideLayouts/slideLayout40.xml"/><Relationship Id="rId4" Type="http://schemas.openxmlformats.org/officeDocument/2006/relationships/image" Target="../media/image9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7.xml.rels><?xml version="1.0" encoding="UTF-8" standalone="yes"?>
<Relationships xmlns="http://schemas.openxmlformats.org/package/2006/relationships"><Relationship Id="rId3" Type="http://schemas.openxmlformats.org/officeDocument/2006/relationships/hyperlink" Target="http://www.usatoday.com/news/world/iraq/2005-05-04-pleasure-marriage_x.htm" TargetMode="External"/><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1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hyperlink" Target="http://www.geocities.com/Athens/2383/wedding.html"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73.xml"/><Relationship Id="rId4" Type="http://schemas.openxmlformats.org/officeDocument/2006/relationships/hyperlink" Target="http://www.msnbc.msn.com/id/25121427/"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6.xml"/></Relationships>
</file>

<file path=ppt/slides/_rels/slide160.xml.rels><?xml version="1.0" encoding="UTF-8" standalone="yes"?>
<Relationships xmlns="http://schemas.openxmlformats.org/package/2006/relationships"><Relationship Id="rId3" Type="http://schemas.openxmlformats.org/officeDocument/2006/relationships/hyperlink" Target="http://www.d.umn.edu/" TargetMode="External"/><Relationship Id="rId2" Type="http://schemas.openxmlformats.org/officeDocument/2006/relationships/notesSlide" Target="../notesSlides/notesSlide68.xml"/><Relationship Id="rId1" Type="http://schemas.openxmlformats.org/officeDocument/2006/relationships/slideLayout" Target="../slideLayouts/slideLayout228.xml"/><Relationship Id="rId4" Type="http://schemas.openxmlformats.org/officeDocument/2006/relationships/image" Target="../media/image103.png"/></Relationships>
</file>

<file path=ppt/slides/_rels/slide1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23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1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64.xml.rels><?xml version="1.0" encoding="UTF-8" standalone="yes"?>
<Relationships xmlns="http://schemas.openxmlformats.org/package/2006/relationships"><Relationship Id="rId3" Type="http://schemas.openxmlformats.org/officeDocument/2006/relationships/hyperlink" Target="http://www.islam-online.net/English/News/2006-10/15/06.shtml" TargetMode="External"/><Relationship Id="rId2" Type="http://schemas.openxmlformats.org/officeDocument/2006/relationships/notesSlide" Target="../notesSlides/notesSlide72.xml"/><Relationship Id="rId1" Type="http://schemas.openxmlformats.org/officeDocument/2006/relationships/slideLayout" Target="../slideLayouts/slideLayout84.xml"/><Relationship Id="rId4" Type="http://schemas.openxmlformats.org/officeDocument/2006/relationships/image" Target="../media/image106.png"/></Relationships>
</file>

<file path=ppt/slides/_rels/slide165.xml.rels><?xml version="1.0" encoding="UTF-8" standalone="yes"?>
<Relationships xmlns="http://schemas.openxmlformats.org/package/2006/relationships"><Relationship Id="rId3" Type="http://schemas.openxmlformats.org/officeDocument/2006/relationships/hyperlink" Target="http://news.bbc.co.uk/2/hi/africa/4748292.stm" TargetMode="External"/><Relationship Id="rId2" Type="http://schemas.openxmlformats.org/officeDocument/2006/relationships/notesSlide" Target="../notesSlides/notesSlide73.xml"/><Relationship Id="rId1" Type="http://schemas.openxmlformats.org/officeDocument/2006/relationships/slideLayout" Target="../slideLayouts/slideLayout40.xml"/><Relationship Id="rId4" Type="http://schemas.openxmlformats.org/officeDocument/2006/relationships/image" Target="../media/image107.png"/></Relationships>
</file>

<file path=ppt/slides/_rels/slide166.xml.rels><?xml version="1.0" encoding="UTF-8" standalone="yes"?>
<Relationships xmlns="http://schemas.openxmlformats.org/package/2006/relationships"><Relationship Id="rId3" Type="http://schemas.openxmlformats.org/officeDocument/2006/relationships/hyperlink" Target="http://news.bbc.co.uk/1/hi/help/3681938.stm" TargetMode="External"/><Relationship Id="rId2" Type="http://schemas.openxmlformats.org/officeDocument/2006/relationships/notesSlide" Target="../notesSlides/notesSlide74.xml"/><Relationship Id="rId1" Type="http://schemas.openxmlformats.org/officeDocument/2006/relationships/slideLayout" Target="../slideLayouts/slideLayout84.xml"/><Relationship Id="rId5" Type="http://schemas.openxmlformats.org/officeDocument/2006/relationships/image" Target="../media/image109.png"/><Relationship Id="rId4" Type="http://schemas.openxmlformats.org/officeDocument/2006/relationships/image" Target="../media/image108.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6.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americas/6057004.stm" TargetMode="External"/><Relationship Id="rId2" Type="http://schemas.openxmlformats.org/officeDocument/2006/relationships/notesSlide" Target="../notesSlides/notesSlide75.xml"/><Relationship Id="rId1" Type="http://schemas.openxmlformats.org/officeDocument/2006/relationships/slideLayout" Target="../slideLayouts/slideLayout327.xml"/></Relationships>
</file>

<file path=ppt/slides/_rels/slide171.xml.rels><?xml version="1.0" encoding="UTF-8" standalone="yes"?>
<Relationships xmlns="http://schemas.openxmlformats.org/package/2006/relationships"><Relationship Id="rId3" Type="http://schemas.openxmlformats.org/officeDocument/2006/relationships/hyperlink" Target="http://news.bbc.co.uk/2/hi/americas/6057004.stm" TargetMode="External"/><Relationship Id="rId2" Type="http://schemas.openxmlformats.org/officeDocument/2006/relationships/notesSlide" Target="../notesSlides/notesSlide76.xml"/><Relationship Id="rId1" Type="http://schemas.openxmlformats.org/officeDocument/2006/relationships/slideLayout" Target="../slideLayouts/slideLayout338.xml"/></Relationships>
</file>

<file path=ppt/slides/_rels/slide172.xml.rels><?xml version="1.0" encoding="UTF-8" standalone="yes"?>
<Relationships xmlns="http://schemas.openxmlformats.org/package/2006/relationships"><Relationship Id="rId3" Type="http://schemas.openxmlformats.org/officeDocument/2006/relationships/hyperlink" Target="http://abcnews.go.com/Health/story?id=3991467&amp;page=1" TargetMode="External"/><Relationship Id="rId2" Type="http://schemas.openxmlformats.org/officeDocument/2006/relationships/notesSlide" Target="../notesSlides/notesSlide77.xml"/><Relationship Id="rId1" Type="http://schemas.openxmlformats.org/officeDocument/2006/relationships/slideLayout" Target="../slideLayouts/slideLayout360.xml"/><Relationship Id="rId4" Type="http://schemas.openxmlformats.org/officeDocument/2006/relationships/image" Target="../media/image110.png"/></Relationships>
</file>

<file path=ppt/slides/_rels/slide173.xml.rels><?xml version="1.0" encoding="UTF-8" standalone="yes"?>
<Relationships xmlns="http://schemas.openxmlformats.org/package/2006/relationships"><Relationship Id="rId3" Type="http://schemas.openxmlformats.org/officeDocument/2006/relationships/hyperlink" Target="http://abcnews.go.com/Technology/story?id=5791845&amp;page=1" TargetMode="External"/><Relationship Id="rId2" Type="http://schemas.openxmlformats.org/officeDocument/2006/relationships/notesSlide" Target="../notesSlides/notesSlide78.xml"/><Relationship Id="rId1" Type="http://schemas.openxmlformats.org/officeDocument/2006/relationships/slideLayout" Target="../slideLayouts/slideLayout371.xml"/><Relationship Id="rId4" Type="http://schemas.openxmlformats.org/officeDocument/2006/relationships/image" Target="../media/image111.png"/></Relationships>
</file>

<file path=ppt/slides/_rels/slide174.xml.rels><?xml version="1.0" encoding="UTF-8" standalone="yes"?>
<Relationships xmlns="http://schemas.openxmlformats.org/package/2006/relationships"><Relationship Id="rId3" Type="http://schemas.openxmlformats.org/officeDocument/2006/relationships/hyperlink" Target="http://abcnews.go.com/Technology/story?id=5791845&amp;page=1" TargetMode="External"/><Relationship Id="rId2" Type="http://schemas.openxmlformats.org/officeDocument/2006/relationships/notesSlide" Target="../notesSlides/notesSlide79.xml"/><Relationship Id="rId1" Type="http://schemas.openxmlformats.org/officeDocument/2006/relationships/slideLayout" Target="../slideLayouts/slideLayout382.xml"/><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10.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tartribune.com/lifestyle/160114215.html" TargetMode="Externa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hyperlink" Target="http://www.yale.edu/hraf/collections.htm" TargetMode="External"/><Relationship Id="rId2" Type="http://schemas.openxmlformats.org/officeDocument/2006/relationships/image" Target="../media/image13.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yale.edu/hraf/collections.htm" TargetMode="Externa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Cross_cousin" TargetMode="Externa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17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173.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17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3" Type="http://schemas.openxmlformats.org/officeDocument/2006/relationships/hyperlink" Target="http://news.bbc.co.uk/2/hi/world/south_asia/10316249.stm" TargetMode="External"/><Relationship Id="rId2" Type="http://schemas.openxmlformats.org/officeDocument/2006/relationships/image" Target="../media/image6.png"/><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18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84.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nthro.palomar.edu/kinship/kinship_6.htm" TargetMode="External"/><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discover.com/issues/aug-03/features/featkiss/" TargetMode="External"/><Relationship Id="rId2" Type="http://schemas.openxmlformats.org/officeDocument/2006/relationships/notesSlide" Target="../notesSlides/notesSlide5.xml"/><Relationship Id="rId1" Type="http://schemas.openxmlformats.org/officeDocument/2006/relationships/slideLayout" Target="../slideLayouts/slideLayout217.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26.xml"/></Relationships>
</file>

<file path=ppt/slides/_rels/slide44.xml.rels><?xml version="1.0" encoding="UTF-8" standalone="yes"?>
<Relationships xmlns="http://schemas.openxmlformats.org/package/2006/relationships"><Relationship Id="rId3" Type="http://schemas.openxmlformats.org/officeDocument/2006/relationships/hyperlink" Target="http://www.local6.com/health/4346429/detail.html?treets=orlpn&amp;tid=2655167870813&amp;tml=orlpn_health&amp;tmi=orlpn_health_1_11150104052005&amp;ts=H" TargetMode="External"/><Relationship Id="rId2" Type="http://schemas.openxmlformats.org/officeDocument/2006/relationships/notesSlide" Target="../notesSlides/notesSlide7.xml"/><Relationship Id="rId1" Type="http://schemas.openxmlformats.org/officeDocument/2006/relationships/slideLayout" Target="../slideLayouts/slideLayout28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ciencenow.sciencemag.org/cgi/content/full/2008/207/2" TargetMode="External"/><Relationship Id="rId2" Type="http://schemas.openxmlformats.org/officeDocument/2006/relationships/notesSlide" Target="../notesSlides/notesSlide8.xml"/><Relationship Id="rId1" Type="http://schemas.openxmlformats.org/officeDocument/2006/relationships/slideLayout" Target="../slideLayouts/slideLayout305.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www.eapoe.org/"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hyperlink" Target="http://news.bbc.co.uk/2/hi/americas/6057004.stm" TargetMode="External"/><Relationship Id="rId2" Type="http://schemas.openxmlformats.org/officeDocument/2006/relationships/notesSlide" Target="../notesSlides/notesSlide13.xml"/><Relationship Id="rId1" Type="http://schemas.openxmlformats.org/officeDocument/2006/relationships/slideLayout" Target="../slideLayouts/slideLayout261.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commons.wikimedia.org/wiki/File:Jordaens_Fall_of_man.jpg" TargetMode="External"/><Relationship Id="rId2" Type="http://schemas.openxmlformats.org/officeDocument/2006/relationships/notesSlide" Target="../notesSlides/notesSlide14.xml"/><Relationship Id="rId1" Type="http://schemas.openxmlformats.org/officeDocument/2006/relationships/slideLayout" Target="../slideLayouts/slideLayout27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www.cousincouples.com/info/states.s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imap://troufs@imap.d.umn.edu:143/fetch%3eUID%3e/INBOX%3e53?part=1.2&amp;type=image/jpeg&amp;filename=map_nowvsthen.jpg" TargetMode="External"/><Relationship Id="rId2" Type="http://schemas.openxmlformats.org/officeDocument/2006/relationships/notesSlide" Target="../notesSlides/notesSlide16.xml"/><Relationship Id="rId1" Type="http://schemas.openxmlformats.org/officeDocument/2006/relationships/slideLayout" Target="../slideLayouts/slideLayout250.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hyperlink" Target="http://www.umanitoba.ca/faculties/arts/anthropology/tutor/image_list/23.html"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hyperlink" Target="http://www.isteve.com/cousin_marriage_conundrum.htm" TargetMode="External"/><Relationship Id="rId2" Type="http://schemas.openxmlformats.org/officeDocument/2006/relationships/notesSlide" Target="../notesSlides/notesSlide18.xml"/><Relationship Id="rId1" Type="http://schemas.openxmlformats.org/officeDocument/2006/relationships/slideLayout" Target="../slideLayouts/slideLayout29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83.xml"/><Relationship Id="rId4" Type="http://schemas.openxmlformats.org/officeDocument/2006/relationships/hyperlink" Target="http://www.physorg.com/news109949659.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physorg.com/news109949659.html" TargetMode="External"/><Relationship Id="rId2" Type="http://schemas.openxmlformats.org/officeDocument/2006/relationships/notesSlide" Target="../notesSlides/notesSlide20.xml"/><Relationship Id="rId1" Type="http://schemas.openxmlformats.org/officeDocument/2006/relationships/slideLayout" Target="../slideLayouts/slideLayout283.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http://www.sciam.com/article.cfm?id=when-incest-is-best-kissi" TargetMode="External"/><Relationship Id="rId2" Type="http://schemas.openxmlformats.org/officeDocument/2006/relationships/notesSlide" Target="../notesSlides/notesSlide21.xml"/><Relationship Id="rId1" Type="http://schemas.openxmlformats.org/officeDocument/2006/relationships/slideLayout" Target="../slideLayouts/slideLayout305.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http://www.d.umn.edu/cla/faculty/troufs/anth1602/pcdarwin.html" TargetMode="External"/><Relationship Id="rId2" Type="http://schemas.openxmlformats.org/officeDocument/2006/relationships/notesSlide" Target="../notesSlides/notesSlide22.xml"/><Relationship Id="rId1" Type="http://schemas.openxmlformats.org/officeDocument/2006/relationships/slideLayout" Target="../slideLayouts/slideLayout217.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17.xml"/></Relationships>
</file>

<file path=ppt/slides/_rels/slide61.xml.rels><?xml version="1.0" encoding="UTF-8" standalone="yes"?>
<Relationships xmlns="http://schemas.openxmlformats.org/package/2006/relationships"><Relationship Id="rId3" Type="http://schemas.openxmlformats.org/officeDocument/2006/relationships/hyperlink" Target="http://www.npr.org/templates/story/story.php?storyId=126637625" TargetMode="External"/><Relationship Id="rId2" Type="http://schemas.openxmlformats.org/officeDocument/2006/relationships/notesSlide" Target="../notesSlides/notesSlide24.xml"/><Relationship Id="rId1" Type="http://schemas.openxmlformats.org/officeDocument/2006/relationships/slideLayout" Target="../slideLayouts/slideLayout217.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hyperlink" Target="http://news.bbc.co.uk/2/hi/health/4204789.st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hyperlink" Target="http://www.telegraph.co.uk/news/main.jhtml?xml=/news/2003/10/01/wpsy01.xml&amp;sSheet=/portal/2003/10/01/ixportal.html" TargetMode="External"/><Relationship Id="rId2" Type="http://schemas.openxmlformats.org/officeDocument/2006/relationships/notesSlide" Target="../notesSlides/notesSlide26.xml"/><Relationship Id="rId1" Type="http://schemas.openxmlformats.org/officeDocument/2006/relationships/slideLayout" Target="../slideLayouts/slideLayout117.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17.xml"/><Relationship Id="rId4" Type="http://schemas.openxmlformats.org/officeDocument/2006/relationships/hyperlink" Target="http://www.fox11online.com/dpp/news/local/thomas-kestell-cow-breaks-holstein-milk-production-record"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3" Type="http://schemas.openxmlformats.org/officeDocument/2006/relationships/hyperlink" Target="http://www.duluthnewstribune.com/articles/index.cfm?id=68557"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mailto:kpates@duluthnews.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3" Type="http://schemas.openxmlformats.org/officeDocument/2006/relationships/hyperlink" Target="http://www.foxnews.com/wires/2007Oct16/0,4670,ODDIsraelDadaposs67Kids,00.html" TargetMode="External"/><Relationship Id="rId2" Type="http://schemas.openxmlformats.org/officeDocument/2006/relationships/notesSlide" Target="../notesSlides/notesSlide30.xml"/><Relationship Id="rId1" Type="http://schemas.openxmlformats.org/officeDocument/2006/relationships/slideLayout" Target="../slideLayouts/slideLayout117.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hyperlink" Target="http://news.bbc.co.uk/2/hi/asia-pacific/7025593.stm" TargetMode="External"/><Relationship Id="rId2" Type="http://schemas.openxmlformats.org/officeDocument/2006/relationships/notesSlide" Target="../notesSlides/notesSlide31.xml"/><Relationship Id="rId1" Type="http://schemas.openxmlformats.org/officeDocument/2006/relationships/slideLayout" Target="../slideLayouts/slideLayout117.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hyperlink" Target="http://www.etaiwannews.com/Asia/2004/03/02/1078193405.htm"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hyperlink" Target="http://www.dailytexanonline.com/news/2004/03/26/StateLocal/Polygamists.Might.Be.Building.In.Texas-642621.shtml" TargetMode="External"/><Relationship Id="rId2" Type="http://schemas.openxmlformats.org/officeDocument/2006/relationships/notesSlide" Target="../notesSlides/notesSlide33.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hyperlink" Target="http://news.bbc.co.uk/2/hi/americas/7333004.stm" TargetMode="External"/><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hyperlink" Target="http://news.bbc.co.uk/2/hi/americas/7431848.stm" TargetMode="External"/><Relationship Id="rId2" Type="http://schemas.openxmlformats.org/officeDocument/2006/relationships/notesSlide" Target="../notesSlides/notesSlide35.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hyperlink" Target="http://news.bbc.co.uk/2/hi/europe/4610396.stm" TargetMode="External"/><Relationship Id="rId2" Type="http://schemas.openxmlformats.org/officeDocument/2006/relationships/notesSlide" Target="../notesSlides/notesSlide36.xml"/><Relationship Id="rId1" Type="http://schemas.openxmlformats.org/officeDocument/2006/relationships/slideLayout" Target="../slideLayouts/slideLayout117.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hyperlink" Target="http://www.d.umn.edu/cla/faculty/troufs/anth1602/video/Yanomamo.html" TargetMode="External"/><Relationship Id="rId2" Type="http://schemas.openxmlformats.org/officeDocument/2006/relationships/notesSlide" Target="../notesSlides/notesSlide37.xml"/><Relationship Id="rId1" Type="http://schemas.openxmlformats.org/officeDocument/2006/relationships/slideLayout" Target="../slideLayouts/slideLayout117.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hyperlink" Target="http://www.umanitoba.ca/anthropology/tutor/case_studies/dani/marriage.html" TargetMode="External"/><Relationship Id="rId2" Type="http://schemas.openxmlformats.org/officeDocument/2006/relationships/notesSlide" Target="../notesSlides/notesSlide38.xml"/><Relationship Id="rId1" Type="http://schemas.openxmlformats.org/officeDocument/2006/relationships/slideLayout" Target="../slideLayouts/slideLayout117.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hyperlink" Target="http://www.d.umn.edu/cla/faculty/troufs/anth1604/video/Strange_Relations.html" TargetMode="External"/><Relationship Id="rId2" Type="http://schemas.openxmlformats.org/officeDocument/2006/relationships/image" Target="../media/image70.png"/><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hyperlink" Target="http://www.d.umn.edu/cla/faculty/troufs/anth1604/video/Strange_Relations.html" TargetMode="External"/><Relationship Id="rId2" Type="http://schemas.openxmlformats.org/officeDocument/2006/relationships/image" Target="../media/image70.png"/><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noctoc-noctoc.blogspot.com/2008/10/polyandry-among-toda-tribe-of-india.html" TargetMode="Externa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hyperlink" Target="http://www.telegraph.co.uk/earth/main.jhtml?xml=/earth/2008/08/18/scisexy118.xml" TargetMode="External"/><Relationship Id="rId2" Type="http://schemas.openxmlformats.org/officeDocument/2006/relationships/notesSlide" Target="../notesSlides/notesSlide39.xml"/><Relationship Id="rId1" Type="http://schemas.openxmlformats.org/officeDocument/2006/relationships/slideLayout" Target="../slideLayouts/slideLayout393.xml"/><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hyperlink" Target="http://www.telegraph.co.uk/earth/main.jhtml?xml=/earth/2008/06/05/scifashion205.xml" TargetMode="External"/><Relationship Id="rId2" Type="http://schemas.openxmlformats.org/officeDocument/2006/relationships/notesSlide" Target="../notesSlides/notesSlide40.xml"/><Relationship Id="rId1" Type="http://schemas.openxmlformats.org/officeDocument/2006/relationships/slideLayout" Target="../slideLayouts/slideLayout95.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news.bbc.co.uk/1/hi/health/2817795.stm"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5">
            <a:hlinkClick r:id="" action="ppaction://hlinkshowjump?jump=nextslide"/>
          </p:cNvPr>
          <p:cNvSpPr>
            <a:spLocks noChangeArrowheads="1"/>
          </p:cNvSpPr>
          <p:nvPr/>
        </p:nvSpPr>
        <p:spPr bwMode="auto">
          <a:xfrm>
            <a:off x="3286462" y="6400800"/>
            <a:ext cx="2547492" cy="215444"/>
          </a:xfrm>
          <a:prstGeom prst="rect">
            <a:avLst/>
          </a:prstGeom>
          <a:noFill/>
          <a:ln w="9525">
            <a:noFill/>
            <a:miter lim="800000"/>
            <a:headEnd/>
            <a:tailEnd/>
          </a:ln>
        </p:spPr>
        <p:txBody>
          <a:bodyPr wrap="none" anchor="ctr">
            <a:spAutoFit/>
          </a:bodyPr>
          <a:lstStyle/>
          <a:p>
            <a:pPr marL="2400300" indent="-2400300" algn="ctr" eaLnBrk="0" hangingPunct="0"/>
            <a:r>
              <a:rPr kumimoji="1" lang="en-US" sz="800" baseline="0" dirty="0">
                <a:latin typeface="Arial" charset="0"/>
                <a:hlinkClick r:id="rId2"/>
              </a:rPr>
              <a:t>http://www.startribune.com/lifestyle/160114215.html</a:t>
            </a:r>
            <a:endParaRPr kumimoji="1" lang="en-US" sz="800" baseline="0" dirty="0">
              <a:latin typeface="Arial"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6" y="369126"/>
            <a:ext cx="7772400" cy="587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857740"/>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000000"/>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levirate / </a:t>
            </a:r>
            <a:r>
              <a:rPr kumimoji="0" lang="en-US" sz="2400" b="1" i="0" u="none" strike="noStrike" kern="0" cap="none" spc="0" normalizeH="0" baseline="0" noProof="0" dirty="0" err="1" smtClean="0">
                <a:ln>
                  <a:noFill/>
                </a:ln>
                <a:solidFill>
                  <a:schemeClr val="bg1"/>
                </a:solidFill>
                <a:effectLst/>
                <a:uLnTx/>
                <a:uFillTx/>
                <a:latin typeface="+mn-lt"/>
              </a:rPr>
              <a:t>sororate</a:t>
            </a:r>
            <a:endParaRPr kumimoji="0" lang="en-US" sz="2400" b="1" i="0" u="none" strike="noStrike" kern="0" cap="none" spc="0" normalizeH="0" baseline="0" noProof="0" dirty="0" smtClean="0">
              <a:ln>
                <a:noFill/>
              </a:ln>
              <a:solidFill>
                <a:schemeClr val="bg1"/>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personal traits and status . . .</a:t>
            </a:r>
            <a:endParaRPr kumimoji="0" lang="en-US" sz="3600" b="1" i="0" u="none" strike="noStrike" kern="0" cap="none" spc="0" normalizeH="0" baseline="0" noProof="0" dirty="0" smtClean="0">
              <a:ln>
                <a:noFill/>
              </a:ln>
              <a:solidFill>
                <a:schemeClr val="bg1"/>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44739" name="Text Box 3"/>
          <p:cNvSpPr txBox="1">
            <a:spLocks noChangeArrowheads="1"/>
          </p:cNvSpPr>
          <p:nvPr/>
        </p:nvSpPr>
        <p:spPr bwMode="auto">
          <a:xfrm>
            <a:off x="3226015" y="6399442"/>
            <a:ext cx="2688557" cy="215444"/>
          </a:xfrm>
          <a:prstGeom prst="rect">
            <a:avLst/>
          </a:prstGeom>
          <a:noFill/>
          <a:ln w="9525">
            <a:noFill/>
            <a:miter lim="800000"/>
            <a:headEnd/>
            <a:tailEnd/>
          </a:ln>
        </p:spPr>
        <p:txBody>
          <a:bodyPr wrap="none">
            <a:spAutoFit/>
          </a:bodyPr>
          <a:lstStyle/>
          <a:p>
            <a:r>
              <a:rPr lang="en-US" sz="800" baseline="0" dirty="0">
                <a:solidFill>
                  <a:srgbClr val="F1F7E9"/>
                </a:solidFill>
                <a:hlinkClick r:id="rId3"/>
              </a:rPr>
              <a:t>http://news.bbc.co.uk/1/hi/health/2817795.stm</a:t>
            </a:r>
            <a:endParaRPr lang="en-US" sz="800" baseline="0" dirty="0">
              <a:solidFill>
                <a:srgbClr val="F1F7E9"/>
              </a:solidFil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3200" b="1" kern="0" baseline="0" dirty="0" smtClean="0">
                <a:solidFill>
                  <a:srgbClr val="000000"/>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3072488" y="6399442"/>
            <a:ext cx="2993127" cy="215444"/>
          </a:xfrm>
          <a:prstGeom prst="rect">
            <a:avLst/>
          </a:prstGeom>
          <a:noFill/>
          <a:ln w="9525">
            <a:noFill/>
            <a:miter lim="800000"/>
            <a:headEnd/>
            <a:tailEnd/>
          </a:ln>
        </p:spPr>
        <p:txBody>
          <a:bodyPr wrap="none">
            <a:spAutoFit/>
          </a:bodyPr>
          <a:lstStyle/>
          <a:p>
            <a:pPr algn="ctr"/>
            <a:r>
              <a:rPr lang="en-US" sz="800" baseline="0" dirty="0">
                <a:solidFill>
                  <a:srgbClr val="000000"/>
                </a:solidFill>
                <a:hlinkClick r:id="rId3"/>
              </a:rPr>
              <a:t>http://news.bbc.co.uk/2/hi/middle_east/7711554.stm</a:t>
            </a:r>
            <a:endParaRPr lang="en-US" sz="800" baseline="0" dirty="0">
              <a:solidFill>
                <a:srgbClr val="000000"/>
              </a:solidFill>
            </a:endParaRPr>
          </a:p>
        </p:txBody>
      </p:sp>
      <p:pic>
        <p:nvPicPr>
          <p:cNvPr id="315395" name="Picture 3"/>
          <p:cNvPicPr>
            <a:picLocks noChangeAspect="1" noChangeArrowheads="1"/>
          </p:cNvPicPr>
          <p:nvPr/>
        </p:nvPicPr>
        <p:blipFill>
          <a:blip r:embed="rId4" cstate="print"/>
          <a:srcRect/>
          <a:stretch>
            <a:fillRect/>
          </a:stretch>
        </p:blipFill>
        <p:spPr bwMode="auto">
          <a:xfrm>
            <a:off x="1757363" y="384175"/>
            <a:ext cx="5557837" cy="5940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2411413" y="6521450"/>
            <a:ext cx="4294187" cy="276225"/>
          </a:xfrm>
          <a:prstGeom prst="rect">
            <a:avLst/>
          </a:prstGeom>
          <a:noFill/>
          <a:ln w="9525">
            <a:noFill/>
            <a:miter lim="800000"/>
            <a:headEnd/>
            <a:tailEnd/>
          </a:ln>
        </p:spPr>
        <p:txBody>
          <a:bodyPr wrap="none">
            <a:spAutoFit/>
          </a:bodyPr>
          <a:lstStyle/>
          <a:p>
            <a:pPr algn="ctr"/>
            <a:r>
              <a:rPr lang="en-US" sz="1200" baseline="0">
                <a:solidFill>
                  <a:schemeClr val="tx2"/>
                </a:solidFill>
                <a:hlinkClick r:id="rId3"/>
              </a:rPr>
              <a:t>http://news.bbc.co.uk/2/hi/south_asia/4536579.stm</a:t>
            </a:r>
            <a:endParaRPr lang="en-US" sz="1200" baseline="0">
              <a:solidFill>
                <a:schemeClr val="tx2"/>
              </a:solidFill>
            </a:endParaRPr>
          </a:p>
        </p:txBody>
      </p:sp>
      <p:pic>
        <p:nvPicPr>
          <p:cNvPr id="251907" name="Picture 3"/>
          <p:cNvPicPr>
            <a:picLocks noChangeAspect="1" noChangeArrowheads="1"/>
          </p:cNvPicPr>
          <p:nvPr/>
        </p:nvPicPr>
        <p:blipFill>
          <a:blip r:embed="rId4" cstate="print"/>
          <a:srcRect/>
          <a:stretch>
            <a:fillRect/>
          </a:stretch>
        </p:blipFill>
        <p:spPr bwMode="auto">
          <a:xfrm>
            <a:off x="238125" y="0"/>
            <a:ext cx="8610600" cy="6457950"/>
          </a:xfrm>
          <a:prstGeom prst="rect">
            <a:avLst/>
          </a:prstGeom>
          <a:noFill/>
          <a:ln w="9525">
            <a:noFill/>
            <a:miter lim="800000"/>
            <a:headEnd/>
            <a:tailEnd/>
          </a:ln>
        </p:spPr>
      </p:pic>
      <p:pic>
        <p:nvPicPr>
          <p:cNvPr id="251908" name="Picture 4"/>
          <p:cNvPicPr>
            <a:picLocks noChangeAspect="1" noChangeArrowheads="1"/>
          </p:cNvPicPr>
          <p:nvPr/>
        </p:nvPicPr>
        <p:blipFill>
          <a:blip r:embed="rId5" cstate="print"/>
          <a:srcRect/>
          <a:stretch>
            <a:fillRect/>
          </a:stretch>
        </p:blipFill>
        <p:spPr bwMode="auto">
          <a:xfrm>
            <a:off x="4953000" y="3200400"/>
            <a:ext cx="4419600" cy="3314700"/>
          </a:xfrm>
          <a:prstGeom prst="rect">
            <a:avLst/>
          </a:prstGeom>
          <a:noFill/>
          <a:ln w="571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442913" y="5577114"/>
            <a:ext cx="8264525" cy="701675"/>
          </a:xfrm>
          <a:prstGeom prst="rect">
            <a:avLst/>
          </a:prstGeom>
          <a:noFill/>
          <a:ln w="9525">
            <a:noFill/>
            <a:miter lim="800000"/>
            <a:headEnd/>
            <a:tailEnd/>
          </a:ln>
        </p:spPr>
        <p:txBody>
          <a:bodyPr>
            <a:spAutoFit/>
          </a:bodyPr>
          <a:lstStyle/>
          <a:p>
            <a:pPr algn="ctr"/>
            <a:r>
              <a:rPr lang="en-US" b="1" baseline="0" dirty="0" err="1">
                <a:solidFill>
                  <a:schemeClr val="bg1"/>
                </a:solidFill>
              </a:rPr>
              <a:t>N!ai</a:t>
            </a:r>
            <a:r>
              <a:rPr lang="en-US" b="1" baseline="0" dirty="0">
                <a:solidFill>
                  <a:schemeClr val="bg1"/>
                </a:solidFill>
              </a:rPr>
              <a:t>, one of the little girls in the film </a:t>
            </a:r>
            <a:r>
              <a:rPr lang="en-US" b="1" i="1" baseline="0" dirty="0">
                <a:solidFill>
                  <a:schemeClr val="bg1"/>
                </a:solidFill>
              </a:rPr>
              <a:t>The </a:t>
            </a:r>
            <a:r>
              <a:rPr lang="en-US" b="1" baseline="0" dirty="0">
                <a:solidFill>
                  <a:schemeClr val="bg1"/>
                </a:solidFill>
              </a:rPr>
              <a:t>Hunters, </a:t>
            </a:r>
          </a:p>
          <a:p>
            <a:pPr algn="ctr"/>
            <a:r>
              <a:rPr lang="en-US" b="1" baseline="0" dirty="0">
                <a:solidFill>
                  <a:schemeClr val="bg1"/>
                </a:solidFill>
              </a:rPr>
              <a:t>was married to </a:t>
            </a:r>
            <a:r>
              <a:rPr lang="en-US" b="1" baseline="0" dirty="0" err="1">
                <a:solidFill>
                  <a:schemeClr val="bg1"/>
                </a:solidFill>
              </a:rPr>
              <a:t>Gunda</a:t>
            </a:r>
            <a:r>
              <a:rPr lang="en-US" b="1" baseline="0" dirty="0">
                <a:solidFill>
                  <a:schemeClr val="bg1"/>
                </a:solidFill>
              </a:rPr>
              <a:t> at the age of 8</a:t>
            </a:r>
            <a:r>
              <a:rPr lang="en-US" dirty="0">
                <a:solidFill>
                  <a:schemeClr val="bg1"/>
                </a:solidFill>
              </a:rPr>
              <a:t> </a:t>
            </a:r>
          </a:p>
        </p:txBody>
      </p:sp>
      <p:pic>
        <p:nvPicPr>
          <p:cNvPr id="3074" name="Picture 2"/>
          <p:cNvPicPr>
            <a:picLocks noChangeAspect="1" noChangeArrowheads="1"/>
          </p:cNvPicPr>
          <p:nvPr/>
        </p:nvPicPr>
        <p:blipFill>
          <a:blip r:embed="rId3" cstate="print"/>
          <a:srcRect/>
          <a:stretch>
            <a:fillRect/>
          </a:stretch>
        </p:blipFill>
        <p:spPr bwMode="auto">
          <a:xfrm>
            <a:off x="671286" y="5524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3" cstate="print"/>
          <a:srcRect/>
          <a:stretch>
            <a:fillRect/>
          </a:stretch>
        </p:blipFill>
        <p:spPr bwMode="auto">
          <a:xfrm>
            <a:off x="915988" y="776514"/>
            <a:ext cx="7313612" cy="5235575"/>
          </a:xfrm>
          <a:prstGeom prst="rect">
            <a:avLst/>
          </a:prstGeom>
          <a:noFill/>
          <a:ln w="9525">
            <a:noFill/>
            <a:miter lim="800000"/>
            <a:headEnd/>
            <a:tailEnd/>
          </a:ln>
        </p:spPr>
      </p:pic>
      <p:sp>
        <p:nvSpPr>
          <p:cNvPr id="258051" name="Text Box 2"/>
          <p:cNvSpPr txBox="1">
            <a:spLocks noChangeArrowheads="1"/>
          </p:cNvSpPr>
          <p:nvPr/>
        </p:nvSpPr>
        <p:spPr bwMode="auto">
          <a:xfrm>
            <a:off x="2587493" y="6399442"/>
            <a:ext cx="3934089" cy="215444"/>
          </a:xfrm>
          <a:prstGeom prst="rect">
            <a:avLst/>
          </a:prstGeom>
          <a:noFill/>
          <a:ln w="9525">
            <a:noFill/>
            <a:miter lim="800000"/>
            <a:headEnd/>
            <a:tailEnd/>
          </a:ln>
        </p:spPr>
        <p:txBody>
          <a:bodyPr wrap="none">
            <a:spAutoFit/>
          </a:bodyPr>
          <a:lstStyle/>
          <a:p>
            <a:pPr algn="ctr"/>
            <a:r>
              <a:rPr lang="en-US" sz="800" baseline="0" dirty="0">
                <a:solidFill>
                  <a:schemeClr val="tx2"/>
                </a:solidFill>
                <a:hlinkClick r:id="rId4"/>
              </a:rPr>
              <a:t>www.d.umn.edu/cla/faculty/troufs/anth1604/video/Two_Girls.html#title</a:t>
            </a:r>
            <a:endParaRPr lang="en-US" sz="800" baseline="0" dirty="0">
              <a:solidFill>
                <a:schemeClr val="tx2"/>
              </a:solidFill>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cstate="print"/>
          <a:srcRect/>
          <a:stretch>
            <a:fillRect/>
          </a:stretch>
        </p:blipFill>
        <p:spPr bwMode="auto">
          <a:xfrm>
            <a:off x="915988" y="381000"/>
            <a:ext cx="7313612" cy="5484813"/>
          </a:xfrm>
          <a:prstGeom prst="rect">
            <a:avLst/>
          </a:prstGeom>
          <a:noFill/>
          <a:ln w="9525">
            <a:noFill/>
            <a:miter lim="800000"/>
            <a:headEnd/>
            <a:tailEnd/>
          </a:ln>
        </p:spPr>
      </p:pic>
      <p:sp>
        <p:nvSpPr>
          <p:cNvPr id="260099" name="Text Box 3"/>
          <p:cNvSpPr txBox="1">
            <a:spLocks noChangeArrowheads="1"/>
          </p:cNvSpPr>
          <p:nvPr/>
        </p:nvSpPr>
        <p:spPr bwMode="auto">
          <a:xfrm>
            <a:off x="4006850" y="6019800"/>
            <a:ext cx="1125538" cy="457200"/>
          </a:xfrm>
          <a:prstGeom prst="rect">
            <a:avLst/>
          </a:prstGeom>
          <a:noFill/>
          <a:ln w="9525">
            <a:noFill/>
            <a:miter lim="800000"/>
            <a:headEnd/>
            <a:tailEnd/>
          </a:ln>
        </p:spPr>
        <p:txBody>
          <a:bodyPr wrap="none">
            <a:spAutoFit/>
          </a:bodyPr>
          <a:lstStyle/>
          <a:p>
            <a:r>
              <a:rPr lang="en-US" sz="2400" b="1" baseline="0" dirty="0">
                <a:solidFill>
                  <a:schemeClr val="bg1"/>
                </a:solidFill>
              </a:rPr>
              <a:t>2003</a:t>
            </a:r>
            <a:r>
              <a:rPr lang="en-US" sz="1600" baseline="0" dirty="0">
                <a:solidFill>
                  <a:schemeClr val="bg1"/>
                </a:solidFill>
              </a:rPr>
              <a:t> </a:t>
            </a:r>
          </a:p>
        </p:txBody>
      </p:sp>
      <p:sp>
        <p:nvSpPr>
          <p:cNvPr id="260100" name="Rectangle 4"/>
          <p:cNvSpPr>
            <a:spLocks noChangeArrowheads="1"/>
          </p:cNvSpPr>
          <p:nvPr/>
        </p:nvSpPr>
        <p:spPr bwMode="auto">
          <a:xfrm>
            <a:off x="914400" y="2133600"/>
            <a:ext cx="3962400" cy="2743200"/>
          </a:xfrm>
          <a:prstGeom prst="rect">
            <a:avLst/>
          </a:prstGeom>
          <a:noFill/>
          <a:ln w="76200">
            <a:solidFill>
              <a:srgbClr val="D45116"/>
            </a:solidFill>
            <a:miter lim="800000"/>
            <a:headEnd/>
            <a:tailEnd/>
          </a:ln>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62146" name="Picture 2" descr="08_09"/>
          <p:cNvPicPr>
            <a:picLocks noChangeAspect="1" noChangeArrowheads="1"/>
          </p:cNvPicPr>
          <p:nvPr/>
        </p:nvPicPr>
        <p:blipFill>
          <a:blip r:embed="rId3" cstate="print"/>
          <a:srcRect/>
          <a:stretch>
            <a:fillRect/>
          </a:stretch>
        </p:blipFill>
        <p:spPr bwMode="auto">
          <a:xfrm>
            <a:off x="915988" y="2284413"/>
            <a:ext cx="7313612" cy="2820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64194" name="Picture 2" descr="5_yr_old_mother"/>
          <p:cNvPicPr>
            <a:picLocks noChangeAspect="1" noChangeArrowheads="1"/>
          </p:cNvPicPr>
          <p:nvPr/>
        </p:nvPicPr>
        <p:blipFill>
          <a:blip r:embed="rId3" cstate="print"/>
          <a:srcRect/>
          <a:stretch>
            <a:fillRect/>
          </a:stretch>
        </p:blipFill>
        <p:spPr bwMode="auto">
          <a:xfrm>
            <a:off x="915988" y="774700"/>
            <a:ext cx="7313612" cy="5321300"/>
          </a:xfrm>
          <a:prstGeom prst="rect">
            <a:avLst/>
          </a:prstGeom>
          <a:noFill/>
          <a:ln w="9525">
            <a:noFill/>
            <a:miter lim="800000"/>
            <a:headEnd/>
            <a:tailEnd/>
          </a:ln>
        </p:spPr>
      </p:pic>
      <p:sp>
        <p:nvSpPr>
          <p:cNvPr id="264195" name="Oval 3"/>
          <p:cNvSpPr>
            <a:spLocks noChangeArrowheads="1"/>
          </p:cNvSpPr>
          <p:nvPr/>
        </p:nvSpPr>
        <p:spPr bwMode="auto">
          <a:xfrm>
            <a:off x="1866900" y="2243138"/>
            <a:ext cx="1114425" cy="519112"/>
          </a:xfrm>
          <a:prstGeom prst="ellipse">
            <a:avLst/>
          </a:prstGeom>
          <a:noFill/>
          <a:ln w="76200">
            <a:solidFill>
              <a:srgbClr val="D45116"/>
            </a:solidFill>
            <a:round/>
            <a:headEnd/>
            <a:tailEnd/>
          </a:ln>
        </p:spPr>
        <p:txBody>
          <a:bodyPr wrap="none" anchor="ctr"/>
          <a:lstStyle/>
          <a:p>
            <a:pPr algn="ctr"/>
            <a:endParaRPr lang="en-US" baseline="0">
              <a:solidFill>
                <a:schemeClr val="folHlink"/>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show="0">
  <p:cSld>
    <p:bg>
      <p:bgPr>
        <a:solidFill>
          <a:srgbClr val="0C0600"/>
        </a:solidFill>
        <a:effectLst/>
      </p:bgPr>
    </p:bg>
    <p:spTree>
      <p:nvGrpSpPr>
        <p:cNvPr id="1" name=""/>
        <p:cNvGrpSpPr/>
        <p:nvPr/>
      </p:nvGrpSpPr>
      <p:grpSpPr>
        <a:xfrm>
          <a:off x="0" y="0"/>
          <a:ext cx="0" cy="0"/>
          <a:chOff x="0" y="0"/>
          <a:chExt cx="0" cy="0"/>
        </a:xfrm>
      </p:grpSpPr>
      <p:pic>
        <p:nvPicPr>
          <p:cNvPr id="266242" name="Picture 2" descr="08_10"/>
          <p:cNvPicPr>
            <a:picLocks noChangeAspect="1" noChangeArrowheads="1"/>
          </p:cNvPicPr>
          <p:nvPr/>
        </p:nvPicPr>
        <p:blipFill>
          <a:blip r:embed="rId3" cstate="print"/>
          <a:srcRect/>
          <a:stretch>
            <a:fillRect/>
          </a:stretch>
        </p:blipFill>
        <p:spPr bwMode="auto">
          <a:xfrm>
            <a:off x="457200" y="1897063"/>
            <a:ext cx="8229600" cy="3360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857740"/>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000000"/>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levirate / </a:t>
            </a:r>
            <a:r>
              <a:rPr kumimoji="0" lang="en-US" sz="2400" b="1" i="0" u="none" strike="noStrike" kern="0" cap="none" spc="0" normalizeH="0" baseline="0" noProof="0" dirty="0" err="1" smtClean="0">
                <a:ln>
                  <a:noFill/>
                </a:ln>
                <a:solidFill>
                  <a:srgbClr val="000000"/>
                </a:solidFill>
                <a:effectLst/>
                <a:uLnTx/>
                <a:uFillTx/>
                <a:latin typeface="+mn-lt"/>
              </a:rPr>
              <a:t>sororate</a:t>
            </a:r>
            <a:endParaRPr kumimoji="0" lang="en-US" sz="2400" b="1" i="0" u="none" strike="noStrike" kern="0" cap="none" spc="0" normalizeH="0" baseline="0" noProof="0" dirty="0" smtClean="0">
              <a:ln>
                <a:noFill/>
              </a:ln>
              <a:solidFill>
                <a:srgbClr val="000000"/>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00000"/>
                </a:solidFill>
                <a:effectLst/>
                <a:uLnTx/>
                <a:uFillTx/>
                <a:latin typeface="+mn-lt"/>
              </a:rPr>
              <a:t>personal traits and status . . .</a:t>
            </a:r>
            <a:endParaRPr kumimoji="0" lang="en-US" sz="3600" b="1" i="0" u="none" strike="noStrike" kern="0" cap="none" spc="0" normalizeH="0" baseline="0" noProof="0" dirty="0" smtClean="0">
              <a:ln>
                <a:noFill/>
              </a:ln>
              <a:solidFill>
                <a:srgbClr val="000000"/>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BEB"/>
        </a:solidFill>
        <a:effectLst/>
      </p:bgPr>
    </p:bg>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2360613" y="6384925"/>
            <a:ext cx="4392612" cy="274638"/>
          </a:xfrm>
          <a:prstGeom prst="rect">
            <a:avLst/>
          </a:prstGeom>
          <a:noFill/>
          <a:ln w="9525">
            <a:noFill/>
            <a:miter lim="800000"/>
            <a:headEnd/>
            <a:tailEnd/>
          </a:ln>
        </p:spPr>
        <p:txBody>
          <a:bodyPr wrap="none">
            <a:spAutoFit/>
          </a:bodyPr>
          <a:lstStyle/>
          <a:p>
            <a:pPr algn="ctr"/>
            <a:r>
              <a:rPr lang="en-US" sz="1200" baseline="0" dirty="0"/>
              <a:t>Campbell – Loy, </a:t>
            </a:r>
            <a:r>
              <a:rPr lang="en-US" sz="1200" i="1" baseline="0" dirty="0"/>
              <a:t>Humankind Emerging, 7</a:t>
            </a:r>
            <a:r>
              <a:rPr lang="en-US" sz="1200" i="1" dirty="0"/>
              <a:t>th</a:t>
            </a:r>
            <a:r>
              <a:rPr lang="en-US" sz="1200" i="1" baseline="0" dirty="0"/>
              <a:t> ed</a:t>
            </a:r>
            <a:r>
              <a:rPr lang="en-US" sz="1200" baseline="0" dirty="0"/>
              <a:t>., p. 544</a:t>
            </a:r>
            <a:r>
              <a:rPr lang="en-US" sz="1200" i="1" baseline="0" dirty="0"/>
              <a:t> </a:t>
            </a:r>
          </a:p>
        </p:txBody>
      </p:sp>
      <p:pic>
        <p:nvPicPr>
          <p:cNvPr id="268291" name="Picture 3" descr="life_expectancy1"/>
          <p:cNvPicPr>
            <a:picLocks noChangeAspect="1" noChangeArrowheads="1"/>
          </p:cNvPicPr>
          <p:nvPr/>
        </p:nvPicPr>
        <p:blipFill>
          <a:blip r:embed="rId3" cstate="print">
            <a:lum bright="7000" contrast="2000"/>
          </a:blip>
          <a:srcRect/>
          <a:stretch>
            <a:fillRect/>
          </a:stretch>
        </p:blipFill>
        <p:spPr bwMode="auto">
          <a:xfrm>
            <a:off x="0" y="1079500"/>
            <a:ext cx="8683625" cy="501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70338" name="Picture 2" descr="08_06"/>
          <p:cNvPicPr>
            <a:picLocks noChangeAspect="1" noChangeArrowheads="1"/>
          </p:cNvPicPr>
          <p:nvPr/>
        </p:nvPicPr>
        <p:blipFill>
          <a:blip r:embed="rId3" cstate="print"/>
          <a:srcRect/>
          <a:stretch>
            <a:fillRect/>
          </a:stretch>
        </p:blipFill>
        <p:spPr bwMode="auto">
          <a:xfrm>
            <a:off x="3581400" y="228600"/>
            <a:ext cx="187325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72386" name="Picture 2" descr="08_07"/>
          <p:cNvPicPr>
            <a:picLocks noChangeAspect="1" noChangeArrowheads="1"/>
          </p:cNvPicPr>
          <p:nvPr/>
        </p:nvPicPr>
        <p:blipFill>
          <a:blip r:embed="rId3" cstate="print"/>
          <a:srcRect/>
          <a:stretch>
            <a:fillRect/>
          </a:stretch>
        </p:blipFill>
        <p:spPr bwMode="auto">
          <a:xfrm>
            <a:off x="914400" y="1893888"/>
            <a:ext cx="7313613" cy="3363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74434" name="Picture 2" descr="08_08"/>
          <p:cNvPicPr>
            <a:picLocks noChangeAspect="1" noChangeArrowheads="1"/>
          </p:cNvPicPr>
          <p:nvPr/>
        </p:nvPicPr>
        <p:blipFill>
          <a:blip r:embed="rId3" cstate="print"/>
          <a:srcRect/>
          <a:stretch>
            <a:fillRect/>
          </a:stretch>
        </p:blipFill>
        <p:spPr bwMode="auto">
          <a:xfrm>
            <a:off x="457200" y="1524000"/>
            <a:ext cx="8229600" cy="384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3200" b="1" kern="0" baseline="0" dirty="0" smtClean="0">
                <a:solidFill>
                  <a:srgbClr val="000000"/>
                </a:solidFill>
                <a:latin typeface="Arial"/>
              </a:rPr>
              <a:t>levirate / </a:t>
            </a:r>
            <a:r>
              <a:rPr lang="en-US" sz="3200" b="1" kern="0" baseline="0" dirty="0" err="1" smtClean="0">
                <a:solidFill>
                  <a:srgbClr val="000000"/>
                </a:solidFill>
                <a:latin typeface="Arial"/>
              </a:rPr>
              <a:t>sororate</a:t>
            </a:r>
            <a:endParaRPr lang="en-US" sz="3200" b="1" kern="0" baseline="0" dirty="0" smtClean="0">
              <a:solidFill>
                <a:srgbClr val="000000"/>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3073160" y="6400800"/>
            <a:ext cx="2946640" cy="215444"/>
          </a:xfrm>
          <a:prstGeom prst="rect">
            <a:avLst/>
          </a:prstGeom>
          <a:noFill/>
          <a:ln w="9525">
            <a:noFill/>
            <a:miter lim="800000"/>
            <a:headEnd/>
            <a:tailEnd/>
          </a:ln>
        </p:spPr>
        <p:txBody>
          <a:bodyPr wrap="none">
            <a:spAutoFit/>
          </a:bodyPr>
          <a:lstStyle/>
          <a:p>
            <a:r>
              <a:rPr lang="en-US" sz="800" baseline="0" dirty="0">
                <a:solidFill>
                  <a:schemeClr val="bg1"/>
                </a:solidFill>
                <a:hlinkClick r:id="rId3"/>
              </a:rPr>
              <a:t>http://anthro.palomar.edu/marriage/marriage_4.htm</a:t>
            </a:r>
            <a:endParaRPr lang="en-US" sz="800" baseline="0" dirty="0">
              <a:solidFill>
                <a:schemeClr val="bg1"/>
              </a:solidFill>
            </a:endParaRPr>
          </a:p>
        </p:txBody>
      </p:sp>
      <p:pic>
        <p:nvPicPr>
          <p:cNvPr id="277507" name="Picture 3"/>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79555" name="Picture 3"/>
          <p:cNvPicPr>
            <a:picLocks noChangeAspect="1" noChangeArrowheads="1"/>
          </p:cNvPicPr>
          <p:nvPr/>
        </p:nvPicPr>
        <p:blipFill>
          <a:blip r:embed="rId3" cstate="print"/>
          <a:srcRect/>
          <a:stretch>
            <a:fillRect/>
          </a:stretch>
        </p:blipFill>
        <p:spPr bwMode="auto">
          <a:xfrm>
            <a:off x="915988" y="687388"/>
            <a:ext cx="7313612" cy="5484812"/>
          </a:xfrm>
          <a:prstGeom prst="rect">
            <a:avLst/>
          </a:prstGeom>
          <a:noFill/>
          <a:ln w="9525">
            <a:noFill/>
            <a:miter lim="800000"/>
            <a:headEnd/>
            <a:tailEnd/>
          </a:ln>
        </p:spPr>
      </p:pic>
      <p:sp>
        <p:nvSpPr>
          <p:cNvPr id="4" name="Text Box 2"/>
          <p:cNvSpPr txBox="1">
            <a:spLocks noChangeArrowheads="1"/>
          </p:cNvSpPr>
          <p:nvPr/>
        </p:nvSpPr>
        <p:spPr bwMode="auto">
          <a:xfrm>
            <a:off x="3073160" y="6400800"/>
            <a:ext cx="2946640" cy="215444"/>
          </a:xfrm>
          <a:prstGeom prst="rect">
            <a:avLst/>
          </a:prstGeom>
          <a:noFill/>
          <a:ln w="9525">
            <a:noFill/>
            <a:miter lim="800000"/>
            <a:headEnd/>
            <a:tailEnd/>
          </a:ln>
        </p:spPr>
        <p:txBody>
          <a:bodyPr wrap="none">
            <a:spAutoFit/>
          </a:bodyPr>
          <a:lstStyle/>
          <a:p>
            <a:r>
              <a:rPr lang="en-US" sz="800" baseline="0" dirty="0">
                <a:solidFill>
                  <a:schemeClr val="bg1"/>
                </a:solidFill>
                <a:hlinkClick r:id="rId4"/>
              </a:rPr>
              <a:t>http://anthro.palomar.edu/marriage/marriage_4.htm</a:t>
            </a:r>
            <a:endParaRPr lang="en-US" sz="800" baseline="0" dirty="0">
              <a:solidFill>
                <a:schemeClr val="bg1"/>
              </a:solidFill>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3200" b="1" kern="0" baseline="0" dirty="0" smtClean="0">
                <a:solidFill>
                  <a:srgbClr val="000000"/>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3200" b="1" kern="0" baseline="0" dirty="0" smtClean="0">
                <a:solidFill>
                  <a:srgbClr val="000000"/>
                </a:solidFill>
                <a:latin typeface="Arial"/>
              </a:rPr>
              <a:t>personal traits and status . . .</a:t>
            </a:r>
            <a:endParaRPr lang="en-US" sz="4400" b="1" kern="0" baseline="0" dirty="0" smtClean="0">
              <a:solidFill>
                <a:srgbClr val="000000"/>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591685" y="6334257"/>
            <a:ext cx="3932487" cy="276999"/>
          </a:xfrm>
          <a:prstGeom prst="rect">
            <a:avLst/>
          </a:prstGeom>
          <a:noFill/>
          <a:ln w="9525">
            <a:noFill/>
            <a:miter lim="800000"/>
            <a:headEnd/>
            <a:tailEnd/>
          </a:ln>
          <a:effectLst/>
        </p:spPr>
        <p:txBody>
          <a:bodyPr wrap="none">
            <a:spAutoFit/>
          </a:bodyPr>
          <a:lstStyle/>
          <a:p>
            <a:r>
              <a:rPr lang="en-US" sz="1200" baseline="0" dirty="0">
                <a:solidFill>
                  <a:srgbClr val="000000"/>
                </a:solidFill>
                <a:latin typeface="Arial" charset="0"/>
                <a:hlinkClick r:id="rId2"/>
              </a:rPr>
              <a:t>http://news.bbc.co.uk/2/hi/science/nature/7013136.stm </a:t>
            </a:r>
            <a:endParaRPr lang="en-US" sz="1200" baseline="0" dirty="0">
              <a:solidFill>
                <a:srgbClr val="000000"/>
              </a:solidFill>
              <a:latin typeface="Arial" charset="0"/>
            </a:endParaRPr>
          </a:p>
        </p:txBody>
      </p:sp>
      <p:pic>
        <p:nvPicPr>
          <p:cNvPr id="154627" name="Picture 3"/>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2857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F9DF9F"/>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00000"/>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levirate / </a:t>
            </a:r>
            <a:r>
              <a:rPr kumimoji="0" lang="en-US" sz="2400" b="1" i="0" u="none" strike="noStrike" kern="0" cap="none" spc="0" normalizeH="0" baseline="0" noProof="0" dirty="0" err="1" smtClean="0">
                <a:ln>
                  <a:noFill/>
                </a:ln>
                <a:solidFill>
                  <a:srgbClr val="F9DF9F"/>
                </a:solidFill>
                <a:effectLst/>
                <a:uLnTx/>
                <a:uFillTx/>
                <a:latin typeface="+mn-lt"/>
              </a:rPr>
              <a:t>sororate</a:t>
            </a:r>
            <a:endParaRPr kumimoji="0" lang="en-US" sz="2400" b="1" i="0" u="none" strike="noStrike" kern="0" cap="none" spc="0" normalizeH="0" baseline="0" noProof="0" dirty="0" smtClean="0">
              <a:ln>
                <a:noFill/>
              </a:ln>
              <a:solidFill>
                <a:srgbClr val="F9DF9F"/>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personal traits and status . . .</a:t>
            </a:r>
            <a:endParaRPr kumimoji="0" lang="en-US" sz="3600" b="1" i="0" u="none" strike="noStrike" kern="0" cap="none" spc="0" normalizeH="0" baseline="0" noProof="0" dirty="0" smtClean="0">
              <a:ln>
                <a:noFill/>
              </a:ln>
              <a:solidFill>
                <a:srgbClr val="F9DF9F"/>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1225695" y="6400800"/>
            <a:ext cx="6667210" cy="215444"/>
          </a:xfrm>
          <a:prstGeom prst="rect">
            <a:avLst/>
          </a:prstGeom>
          <a:noFill/>
          <a:ln w="9525">
            <a:noFill/>
            <a:miter lim="800000"/>
            <a:headEnd/>
            <a:tailEnd/>
          </a:ln>
        </p:spPr>
        <p:txBody>
          <a:bodyPr wrap="none">
            <a:spAutoFit/>
          </a:bodyPr>
          <a:lstStyle/>
          <a:p>
            <a:pPr algn="ctr"/>
            <a:r>
              <a:rPr lang="en-US" sz="800" baseline="0" dirty="0" smtClean="0">
                <a:solidFill>
                  <a:srgbClr val="000000"/>
                </a:solidFill>
                <a:hlinkClick r:id="rId3"/>
              </a:rPr>
              <a:t>http://www.telegraph.co.uk/science/science-news/7603548/Men-with-monotonous-voices-are-irresistible-scientists-say.html</a:t>
            </a:r>
            <a:endParaRPr lang="en-US" sz="800" baseline="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85800" y="11575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000000"/>
                </a:solidFill>
                <a:latin typeface="Arial"/>
              </a:rPr>
              <a:t>Cultural Values and Beliefs</a:t>
            </a:r>
          </a:p>
          <a:p>
            <a:pPr marL="914400" lvl="1" indent="-347663" eaLnBrk="0" hangingPunct="0">
              <a:spcBef>
                <a:spcPts val="500"/>
              </a:spcBef>
              <a:buFontTx/>
              <a:buChar char="–"/>
            </a:pPr>
            <a:r>
              <a:rPr lang="en-US" sz="3200" b="1" kern="0" baseline="0" dirty="0" smtClean="0">
                <a:solidFill>
                  <a:srgbClr val="F9DF9F"/>
                </a:solidFill>
                <a:latin typeface="Arial"/>
              </a:rPr>
              <a:t>“machismo”</a:t>
            </a:r>
          </a:p>
          <a:p>
            <a:pPr marL="914400" lvl="1" indent="-347663" eaLnBrk="0" hangingPunct="0">
              <a:spcBef>
                <a:spcPts val="500"/>
              </a:spcBef>
              <a:buFontTx/>
              <a:buChar char="–"/>
            </a:pPr>
            <a:r>
              <a:rPr lang="en-US" sz="3200" b="1" kern="0" baseline="0" dirty="0" smtClean="0">
                <a:solidFill>
                  <a:srgbClr val="F9DF9F"/>
                </a:solidFill>
                <a:latin typeface="Arial"/>
              </a:rPr>
              <a:t>motherhood</a:t>
            </a:r>
          </a:p>
          <a:p>
            <a:pPr marL="914400" lvl="1" indent="-347663" eaLnBrk="0" hangingPunct="0">
              <a:spcBef>
                <a:spcPts val="500"/>
              </a:spcBef>
              <a:buFontTx/>
              <a:buChar char="–"/>
            </a:pPr>
            <a:r>
              <a:rPr lang="en-US" sz="3200" b="1" kern="0" baseline="0" dirty="0" smtClean="0">
                <a:solidFill>
                  <a:srgbClr val="F9DF9F"/>
                </a:solidFill>
                <a:latin typeface="Arial"/>
              </a:rPr>
              <a:t>ancestor worship</a:t>
            </a:r>
          </a:p>
          <a:p>
            <a:pPr marL="914400" lvl="1" indent="-347663" eaLnBrk="0" hangingPunct="0">
              <a:spcBef>
                <a:spcPts val="500"/>
              </a:spcBef>
              <a:buFontTx/>
              <a:buChar char="–"/>
            </a:pPr>
            <a:r>
              <a:rPr lang="en-US" sz="3200" b="1" kern="0" baseline="0" dirty="0" smtClean="0">
                <a:solidFill>
                  <a:srgbClr val="F9DF9F"/>
                </a:solidFill>
                <a:latin typeface="Arial"/>
              </a:rPr>
              <a:t>religious beliefs</a:t>
            </a:r>
          </a:p>
          <a:p>
            <a:pPr marL="914400" lvl="1" indent="-347663" eaLnBrk="0" hangingPunct="0">
              <a:spcBef>
                <a:spcPts val="500"/>
              </a:spcBef>
              <a:buFontTx/>
              <a:buChar char="–"/>
            </a:pPr>
            <a:r>
              <a:rPr lang="en-US" sz="3200" b="1" kern="0" baseline="0" dirty="0" smtClean="0">
                <a:solidFill>
                  <a:srgbClr val="F9DF9F"/>
                </a:solidFill>
                <a:latin typeface="Arial"/>
              </a:rPr>
              <a:t>magically induced sickness . . .</a:t>
            </a:r>
            <a:endParaRPr lang="en-US" sz="44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Cultural Values and Beliefs</a:t>
            </a:r>
          </a:p>
          <a:p>
            <a:pPr marL="914400" lvl="1" indent="-347663" eaLnBrk="0" hangingPunct="0">
              <a:spcBef>
                <a:spcPts val="500"/>
              </a:spcBef>
              <a:buFontTx/>
              <a:buChar char="–"/>
            </a:pPr>
            <a:r>
              <a:rPr lang="en-US" sz="3200" b="1" kern="0" baseline="0" dirty="0" smtClean="0">
                <a:solidFill>
                  <a:srgbClr val="000000"/>
                </a:solidFill>
                <a:latin typeface="Arial"/>
              </a:rPr>
              <a:t>“machismo”</a:t>
            </a:r>
          </a:p>
          <a:p>
            <a:pPr marL="914400" lvl="1" indent="-347663" eaLnBrk="0" hangingPunct="0">
              <a:spcBef>
                <a:spcPts val="500"/>
              </a:spcBef>
              <a:buFontTx/>
              <a:buChar char="–"/>
            </a:pPr>
            <a:r>
              <a:rPr lang="en-US" sz="3200" b="1" kern="0" baseline="0" dirty="0" smtClean="0">
                <a:solidFill>
                  <a:srgbClr val="F9DF9F"/>
                </a:solidFill>
                <a:latin typeface="Arial"/>
              </a:rPr>
              <a:t>motherhood</a:t>
            </a:r>
          </a:p>
          <a:p>
            <a:pPr marL="914400" lvl="1" indent="-347663" eaLnBrk="0" hangingPunct="0">
              <a:spcBef>
                <a:spcPts val="500"/>
              </a:spcBef>
              <a:buFontTx/>
              <a:buChar char="–"/>
            </a:pPr>
            <a:r>
              <a:rPr lang="en-US" sz="3200" b="1" kern="0" baseline="0" dirty="0" smtClean="0">
                <a:solidFill>
                  <a:srgbClr val="F9DF9F"/>
                </a:solidFill>
                <a:latin typeface="Arial"/>
              </a:rPr>
              <a:t>ancestor worship</a:t>
            </a:r>
          </a:p>
          <a:p>
            <a:pPr marL="914400" lvl="1" indent="-347663" eaLnBrk="0" hangingPunct="0">
              <a:spcBef>
                <a:spcPts val="500"/>
              </a:spcBef>
              <a:buFontTx/>
              <a:buChar char="–"/>
            </a:pPr>
            <a:r>
              <a:rPr lang="en-US" sz="3200" b="1" kern="0" baseline="0" dirty="0" smtClean="0">
                <a:solidFill>
                  <a:srgbClr val="F9DF9F"/>
                </a:solidFill>
                <a:latin typeface="Arial"/>
              </a:rPr>
              <a:t>religious beliefs</a:t>
            </a:r>
          </a:p>
          <a:p>
            <a:pPr marL="914400" lvl="1" indent="-347663" eaLnBrk="0" hangingPunct="0">
              <a:spcBef>
                <a:spcPts val="500"/>
              </a:spcBef>
              <a:buFontTx/>
              <a:buChar char="–"/>
            </a:pPr>
            <a:r>
              <a:rPr lang="en-US" sz="3200" b="1" kern="0" baseline="0" dirty="0" smtClean="0">
                <a:solidFill>
                  <a:srgbClr val="F9DF9F"/>
                </a:solidFill>
                <a:latin typeface="Arial"/>
              </a:rPr>
              <a:t>magically induced sickness .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Cultural Values and Beliefs</a:t>
            </a:r>
          </a:p>
          <a:p>
            <a:pPr marL="914400" lvl="1" indent="-347663" eaLnBrk="0" hangingPunct="0">
              <a:spcBef>
                <a:spcPts val="500"/>
              </a:spcBef>
              <a:buFontTx/>
              <a:buChar char="–"/>
            </a:pPr>
            <a:r>
              <a:rPr lang="en-US" sz="3200" b="1" kern="0" baseline="0" dirty="0" smtClean="0">
                <a:solidFill>
                  <a:srgbClr val="F9DF9F"/>
                </a:solidFill>
                <a:latin typeface="Arial"/>
              </a:rPr>
              <a:t>“machismo”</a:t>
            </a:r>
          </a:p>
          <a:p>
            <a:pPr marL="914400" lvl="1" indent="-347663" eaLnBrk="0" hangingPunct="0">
              <a:spcBef>
                <a:spcPts val="500"/>
              </a:spcBef>
              <a:buFontTx/>
              <a:buChar char="–"/>
            </a:pPr>
            <a:r>
              <a:rPr lang="en-US" sz="3200" b="1" kern="0" baseline="0" dirty="0" smtClean="0">
                <a:solidFill>
                  <a:srgbClr val="000000"/>
                </a:solidFill>
                <a:latin typeface="Arial"/>
              </a:rPr>
              <a:t>motherhood</a:t>
            </a:r>
          </a:p>
          <a:p>
            <a:pPr marL="914400" lvl="1" indent="-347663" eaLnBrk="0" hangingPunct="0">
              <a:spcBef>
                <a:spcPts val="500"/>
              </a:spcBef>
              <a:buFontTx/>
              <a:buChar char="–"/>
            </a:pPr>
            <a:r>
              <a:rPr lang="en-US" sz="3200" b="1" kern="0" baseline="0" dirty="0" smtClean="0">
                <a:solidFill>
                  <a:srgbClr val="F9DF9F"/>
                </a:solidFill>
                <a:latin typeface="Arial"/>
              </a:rPr>
              <a:t>ancestor worship</a:t>
            </a:r>
          </a:p>
          <a:p>
            <a:pPr marL="914400" lvl="1" indent="-347663" eaLnBrk="0" hangingPunct="0">
              <a:spcBef>
                <a:spcPts val="500"/>
              </a:spcBef>
              <a:buFontTx/>
              <a:buChar char="–"/>
            </a:pPr>
            <a:r>
              <a:rPr lang="en-US" sz="3200" b="1" kern="0" baseline="0" dirty="0" smtClean="0">
                <a:solidFill>
                  <a:srgbClr val="F9DF9F"/>
                </a:solidFill>
                <a:latin typeface="Arial"/>
              </a:rPr>
              <a:t>religious beliefs</a:t>
            </a:r>
          </a:p>
          <a:p>
            <a:pPr marL="914400" lvl="1" indent="-347663" eaLnBrk="0" hangingPunct="0">
              <a:spcBef>
                <a:spcPts val="500"/>
              </a:spcBef>
              <a:buFontTx/>
              <a:buChar char="–"/>
            </a:pPr>
            <a:r>
              <a:rPr lang="en-US" sz="3200" b="1" kern="0" baseline="0" dirty="0" smtClean="0">
                <a:solidFill>
                  <a:srgbClr val="F9DF9F"/>
                </a:solidFill>
                <a:latin typeface="Arial"/>
              </a:rPr>
              <a:t>magically induced sickness .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Cultural Values and Beliefs</a:t>
            </a:r>
          </a:p>
          <a:p>
            <a:pPr marL="914400" lvl="1" indent="-347663" eaLnBrk="0" hangingPunct="0">
              <a:spcBef>
                <a:spcPts val="500"/>
              </a:spcBef>
              <a:buFontTx/>
              <a:buChar char="–"/>
            </a:pPr>
            <a:r>
              <a:rPr lang="en-US" sz="3200" b="1" kern="0" baseline="0" dirty="0" smtClean="0">
                <a:solidFill>
                  <a:srgbClr val="F9DF9F"/>
                </a:solidFill>
                <a:latin typeface="Arial"/>
              </a:rPr>
              <a:t>“machismo”</a:t>
            </a:r>
          </a:p>
          <a:p>
            <a:pPr marL="914400" lvl="1" indent="-347663" eaLnBrk="0" hangingPunct="0">
              <a:spcBef>
                <a:spcPts val="500"/>
              </a:spcBef>
              <a:buFontTx/>
              <a:buChar char="–"/>
            </a:pPr>
            <a:r>
              <a:rPr lang="en-US" sz="3200" b="1" kern="0" baseline="0" dirty="0" smtClean="0">
                <a:solidFill>
                  <a:srgbClr val="F9DF9F"/>
                </a:solidFill>
                <a:latin typeface="Arial"/>
              </a:rPr>
              <a:t>motherhood</a:t>
            </a:r>
          </a:p>
          <a:p>
            <a:pPr marL="914400" lvl="1" indent="-347663" eaLnBrk="0" hangingPunct="0">
              <a:spcBef>
                <a:spcPts val="500"/>
              </a:spcBef>
              <a:buFontTx/>
              <a:buChar char="–"/>
            </a:pPr>
            <a:r>
              <a:rPr lang="en-US" sz="3200" b="1" kern="0" baseline="0" dirty="0" smtClean="0">
                <a:solidFill>
                  <a:srgbClr val="000000"/>
                </a:solidFill>
                <a:latin typeface="Arial"/>
              </a:rPr>
              <a:t>ancestor worship</a:t>
            </a:r>
          </a:p>
          <a:p>
            <a:pPr marL="914400" lvl="1" indent="-347663" eaLnBrk="0" hangingPunct="0">
              <a:spcBef>
                <a:spcPts val="500"/>
              </a:spcBef>
              <a:buFontTx/>
              <a:buChar char="–"/>
            </a:pPr>
            <a:r>
              <a:rPr lang="en-US" sz="3200" b="1" kern="0" baseline="0" dirty="0" smtClean="0">
                <a:solidFill>
                  <a:srgbClr val="F9DF9F"/>
                </a:solidFill>
                <a:latin typeface="Arial"/>
              </a:rPr>
              <a:t>religious beliefs</a:t>
            </a:r>
          </a:p>
          <a:p>
            <a:pPr marL="914400" lvl="1" indent="-347663" eaLnBrk="0" hangingPunct="0">
              <a:spcBef>
                <a:spcPts val="500"/>
              </a:spcBef>
              <a:buFontTx/>
              <a:buChar char="–"/>
            </a:pPr>
            <a:r>
              <a:rPr lang="en-US" sz="3200" b="1" kern="0" baseline="0" dirty="0" smtClean="0">
                <a:solidFill>
                  <a:srgbClr val="F9DF9F"/>
                </a:solidFill>
                <a:latin typeface="Arial"/>
              </a:rPr>
              <a:t>magically induced sickness .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Cultural Values and Beliefs</a:t>
            </a:r>
          </a:p>
          <a:p>
            <a:pPr marL="914400" lvl="1" indent="-347663" eaLnBrk="0" hangingPunct="0">
              <a:spcBef>
                <a:spcPts val="500"/>
              </a:spcBef>
              <a:buFontTx/>
              <a:buChar char="–"/>
            </a:pPr>
            <a:r>
              <a:rPr lang="en-US" sz="3200" b="1" kern="0" baseline="0" dirty="0" smtClean="0">
                <a:solidFill>
                  <a:srgbClr val="F9DF9F"/>
                </a:solidFill>
                <a:latin typeface="Arial"/>
              </a:rPr>
              <a:t>“machismo”</a:t>
            </a:r>
          </a:p>
          <a:p>
            <a:pPr marL="914400" lvl="1" indent="-347663" eaLnBrk="0" hangingPunct="0">
              <a:spcBef>
                <a:spcPts val="500"/>
              </a:spcBef>
              <a:buFontTx/>
              <a:buChar char="–"/>
            </a:pPr>
            <a:r>
              <a:rPr lang="en-US" sz="3200" b="1" kern="0" baseline="0" dirty="0" smtClean="0">
                <a:solidFill>
                  <a:srgbClr val="F9DF9F"/>
                </a:solidFill>
                <a:latin typeface="Arial"/>
              </a:rPr>
              <a:t>motherhood</a:t>
            </a:r>
          </a:p>
          <a:p>
            <a:pPr marL="914400" lvl="1" indent="-347663" eaLnBrk="0" hangingPunct="0">
              <a:spcBef>
                <a:spcPts val="500"/>
              </a:spcBef>
              <a:buFontTx/>
              <a:buChar char="–"/>
            </a:pPr>
            <a:r>
              <a:rPr lang="en-US" sz="3200" b="1" kern="0" baseline="0" dirty="0" smtClean="0">
                <a:solidFill>
                  <a:srgbClr val="F9DF9F"/>
                </a:solidFill>
                <a:latin typeface="Arial"/>
              </a:rPr>
              <a:t>ancestor worship</a:t>
            </a:r>
          </a:p>
          <a:p>
            <a:pPr marL="914400" lvl="1" indent="-347663" eaLnBrk="0" hangingPunct="0">
              <a:spcBef>
                <a:spcPts val="500"/>
              </a:spcBef>
              <a:buFontTx/>
              <a:buChar char="–"/>
            </a:pPr>
            <a:r>
              <a:rPr lang="en-US" sz="3200" b="1" kern="0" baseline="0" dirty="0" smtClean="0">
                <a:solidFill>
                  <a:srgbClr val="000000"/>
                </a:solidFill>
                <a:latin typeface="Arial"/>
              </a:rPr>
              <a:t>religious beliefs</a:t>
            </a:r>
          </a:p>
          <a:p>
            <a:pPr marL="914400" lvl="1" indent="-347663" eaLnBrk="0" hangingPunct="0">
              <a:spcBef>
                <a:spcPts val="500"/>
              </a:spcBef>
              <a:buFontTx/>
              <a:buChar char="–"/>
            </a:pPr>
            <a:r>
              <a:rPr lang="en-US" sz="3200" b="1" kern="0" baseline="0" dirty="0" smtClean="0">
                <a:solidFill>
                  <a:srgbClr val="F9DF9F"/>
                </a:solidFill>
                <a:latin typeface="Arial"/>
              </a:rPr>
              <a:t>magically induced sickness .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585464"/>
            <a:ext cx="7315200" cy="330603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Cultural Values and Beliefs</a:t>
            </a:r>
          </a:p>
          <a:p>
            <a:pPr marL="914400" lvl="1" indent="-347663" eaLnBrk="0" hangingPunct="0">
              <a:spcBef>
                <a:spcPts val="500"/>
              </a:spcBef>
              <a:buFontTx/>
              <a:buChar char="–"/>
            </a:pPr>
            <a:r>
              <a:rPr lang="en-US" sz="3200" b="1" kern="0" baseline="0" dirty="0" smtClean="0">
                <a:solidFill>
                  <a:srgbClr val="F9DF9F"/>
                </a:solidFill>
                <a:latin typeface="Arial"/>
              </a:rPr>
              <a:t>“machismo”</a:t>
            </a:r>
          </a:p>
          <a:p>
            <a:pPr marL="914400" lvl="1" indent="-347663" eaLnBrk="0" hangingPunct="0">
              <a:spcBef>
                <a:spcPts val="500"/>
              </a:spcBef>
              <a:buFontTx/>
              <a:buChar char="–"/>
            </a:pPr>
            <a:r>
              <a:rPr lang="en-US" sz="3200" b="1" kern="0" baseline="0" dirty="0" smtClean="0">
                <a:solidFill>
                  <a:srgbClr val="F9DF9F"/>
                </a:solidFill>
                <a:latin typeface="Arial"/>
              </a:rPr>
              <a:t>motherhood</a:t>
            </a:r>
          </a:p>
          <a:p>
            <a:pPr marL="914400" lvl="1" indent="-347663" eaLnBrk="0" hangingPunct="0">
              <a:spcBef>
                <a:spcPts val="500"/>
              </a:spcBef>
              <a:buFontTx/>
              <a:buChar char="–"/>
            </a:pPr>
            <a:r>
              <a:rPr lang="en-US" sz="3200" b="1" kern="0" baseline="0" dirty="0" smtClean="0">
                <a:solidFill>
                  <a:srgbClr val="F9DF9F"/>
                </a:solidFill>
                <a:latin typeface="Arial"/>
              </a:rPr>
              <a:t>ancestor worship</a:t>
            </a:r>
          </a:p>
          <a:p>
            <a:pPr marL="914400" lvl="1" indent="-347663" eaLnBrk="0" hangingPunct="0">
              <a:spcBef>
                <a:spcPts val="500"/>
              </a:spcBef>
              <a:buFontTx/>
              <a:buChar char="–"/>
            </a:pPr>
            <a:r>
              <a:rPr lang="en-US" sz="3200" b="1" kern="0" baseline="0" dirty="0" smtClean="0">
                <a:solidFill>
                  <a:srgbClr val="F9DF9F"/>
                </a:solidFill>
                <a:latin typeface="Arial"/>
              </a:rPr>
              <a:t>religious beliefs</a:t>
            </a:r>
          </a:p>
          <a:p>
            <a:pPr marL="914400" lvl="1" indent="-347663" eaLnBrk="0" hangingPunct="0">
              <a:spcBef>
                <a:spcPts val="500"/>
              </a:spcBef>
              <a:buFontTx/>
              <a:buChar char="–"/>
            </a:pPr>
            <a:r>
              <a:rPr lang="en-US" sz="3200" b="1" kern="0" baseline="0" dirty="0" smtClean="0">
                <a:solidFill>
                  <a:srgbClr val="000000"/>
                </a:solidFill>
                <a:latin typeface="Arial"/>
              </a:rPr>
              <a:t>magically induced sickness .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000000"/>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000000"/>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000000"/>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857740"/>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F9DF9F"/>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levirate / </a:t>
            </a:r>
            <a:r>
              <a:rPr kumimoji="0" lang="en-US" sz="2400" b="1" i="0" u="none" strike="noStrike" kern="0" cap="none" spc="0" normalizeH="0" baseline="0" noProof="0" dirty="0" err="1" smtClean="0">
                <a:ln>
                  <a:noFill/>
                </a:ln>
                <a:solidFill>
                  <a:srgbClr val="F9DF9F"/>
                </a:solidFill>
                <a:effectLst/>
                <a:uLnTx/>
                <a:uFillTx/>
                <a:latin typeface="+mn-lt"/>
              </a:rPr>
              <a:t>sororate</a:t>
            </a:r>
            <a:endParaRPr kumimoji="0" lang="en-US" sz="2400" b="1" i="0" u="none" strike="noStrike" kern="0" cap="none" spc="0" normalizeH="0" baseline="0" noProof="0" dirty="0" smtClean="0">
              <a:ln>
                <a:noFill/>
              </a:ln>
              <a:solidFill>
                <a:srgbClr val="F9DF9F"/>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personal traits and status . . .</a:t>
            </a:r>
            <a:endParaRPr kumimoji="0" lang="en-US" sz="3600" b="1" i="0" u="none" strike="noStrike" kern="0" cap="none" spc="0" normalizeH="0" baseline="0" noProof="0" dirty="0" smtClean="0">
              <a:ln>
                <a:noFill/>
              </a:ln>
              <a:solidFill>
                <a:srgbClr val="F9DF9F"/>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000000"/>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000000"/>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457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000000"/>
                </a:solidFill>
                <a:latin typeface="Arial"/>
              </a:rPr>
              <a:t>female infanticide</a:t>
            </a:r>
          </a:p>
          <a:p>
            <a:pPr marL="914400" lvl="1" indent="-347663" eaLnBrk="0" hangingPunct="0">
              <a:spcBef>
                <a:spcPts val="500"/>
              </a:spcBef>
              <a:buFontTx/>
              <a:buChar char="–"/>
            </a:pPr>
            <a:r>
              <a:rPr lang="en-US" sz="3200" b="1" kern="0" baseline="0" dirty="0" smtClean="0">
                <a:solidFill>
                  <a:srgbClr val="F9DF9F"/>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0942"/>
            <a:ext cx="7315200" cy="386259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Cultural Practices</a:t>
            </a:r>
          </a:p>
          <a:p>
            <a:pPr marL="914400" lvl="1" indent="-347663" eaLnBrk="0" hangingPunct="0">
              <a:spcBef>
                <a:spcPts val="500"/>
              </a:spcBef>
              <a:buFontTx/>
              <a:buChar char="–"/>
            </a:pPr>
            <a:r>
              <a:rPr lang="en-US" sz="3200" b="1" kern="0" baseline="0" dirty="0" smtClean="0">
                <a:solidFill>
                  <a:srgbClr val="F9DF9F"/>
                </a:solidFill>
                <a:latin typeface="Arial"/>
              </a:rPr>
              <a:t>residence patterns</a:t>
            </a:r>
          </a:p>
          <a:p>
            <a:pPr marL="914400" lvl="1" indent="-347663" eaLnBrk="0" hangingPunct="0">
              <a:spcBef>
                <a:spcPts val="500"/>
              </a:spcBef>
              <a:buFontTx/>
              <a:buChar char="–"/>
            </a:pPr>
            <a:r>
              <a:rPr lang="en-US" sz="3200" b="1" kern="0" baseline="0" dirty="0" smtClean="0">
                <a:solidFill>
                  <a:srgbClr val="F9DF9F"/>
                </a:solidFill>
                <a:latin typeface="Arial"/>
              </a:rPr>
              <a:t>wife stealing</a:t>
            </a:r>
          </a:p>
          <a:p>
            <a:pPr marL="914400" lvl="1" indent="-347663" eaLnBrk="0" hangingPunct="0">
              <a:spcBef>
                <a:spcPts val="500"/>
              </a:spcBef>
              <a:buFontTx/>
              <a:buChar char="–"/>
            </a:pPr>
            <a:r>
              <a:rPr lang="en-US" sz="3200" b="1" kern="0" baseline="0" dirty="0" smtClean="0">
                <a:solidFill>
                  <a:srgbClr val="F9DF9F"/>
                </a:solidFill>
                <a:latin typeface="Arial"/>
              </a:rPr>
              <a:t>pre- and extra-marital mating</a:t>
            </a:r>
          </a:p>
          <a:p>
            <a:pPr marL="914400" lvl="1" indent="-347663" eaLnBrk="0" hangingPunct="0">
              <a:spcBef>
                <a:spcPts val="500"/>
              </a:spcBef>
              <a:buFontTx/>
              <a:buChar char="–"/>
            </a:pPr>
            <a:r>
              <a:rPr lang="en-US" sz="3200" b="1" kern="0" baseline="0" dirty="0" smtClean="0">
                <a:solidFill>
                  <a:srgbClr val="F9DF9F"/>
                </a:solidFill>
                <a:latin typeface="Arial"/>
              </a:rPr>
              <a:t>contraception / abortion</a:t>
            </a:r>
          </a:p>
          <a:p>
            <a:pPr marL="914400" lvl="1" indent="-347663" eaLnBrk="0" hangingPunct="0">
              <a:spcBef>
                <a:spcPts val="500"/>
              </a:spcBef>
              <a:buFontTx/>
              <a:buChar char="–"/>
            </a:pPr>
            <a:r>
              <a:rPr lang="en-US" sz="3200" b="1" kern="0" baseline="0" dirty="0" smtClean="0">
                <a:solidFill>
                  <a:srgbClr val="F9DF9F"/>
                </a:solidFill>
                <a:latin typeface="Arial"/>
              </a:rPr>
              <a:t>female infanticide</a:t>
            </a:r>
          </a:p>
          <a:p>
            <a:pPr marL="914400" lvl="1" indent="-347663" eaLnBrk="0" hangingPunct="0">
              <a:spcBef>
                <a:spcPts val="500"/>
              </a:spcBef>
              <a:buFontTx/>
              <a:buChar char="–"/>
            </a:pPr>
            <a:r>
              <a:rPr lang="en-US" sz="3200" b="1" kern="0" baseline="0" dirty="0" smtClean="0">
                <a:solidFill>
                  <a:srgbClr val="000000"/>
                </a:solidFill>
                <a:latin typeface="Arial"/>
              </a:rPr>
              <a:t>warfare</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398827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000000"/>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4049827"/>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3200" b="1" kern="0" baseline="0" dirty="0" smtClean="0">
                <a:solidFill>
                  <a:srgbClr val="000000"/>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4049827"/>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3200" b="1" kern="0" baseline="0" dirty="0" err="1" smtClean="0">
                <a:solidFill>
                  <a:srgbClr val="000000"/>
                </a:solidFill>
                <a:latin typeface="Arial"/>
              </a:rPr>
              <a:t>intervillage</a:t>
            </a:r>
            <a:r>
              <a:rPr lang="en-US" sz="3200" b="1" kern="0" baseline="0" dirty="0" smtClean="0">
                <a:solidFill>
                  <a:srgbClr val="000000"/>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4049827"/>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3200" b="1" kern="0" baseline="0" dirty="0" smtClean="0">
                <a:solidFill>
                  <a:srgbClr val="000000"/>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398827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000000"/>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620000" cy="3988271"/>
          </a:xfrm>
          <a:prstGeom prst="rect">
            <a:avLst/>
          </a:prstGeom>
        </p:spPr>
        <p:txBody>
          <a:bodyPr wrap="square">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000000"/>
                </a:solidFill>
                <a:latin typeface="Arial"/>
              </a:rPr>
              <a:t>contact with western “civilization” . . .</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000000"/>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00000"/>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levirate / </a:t>
            </a:r>
            <a:r>
              <a:rPr kumimoji="0" lang="en-US" sz="2400" b="1" i="0" u="none" strike="noStrike" kern="0" cap="none" spc="0" normalizeH="0" baseline="0" noProof="0" dirty="0" err="1" smtClean="0">
                <a:ln>
                  <a:noFill/>
                </a:ln>
                <a:solidFill>
                  <a:srgbClr val="F9DF9F"/>
                </a:solidFill>
                <a:effectLst/>
                <a:uLnTx/>
                <a:uFillTx/>
                <a:latin typeface="+mn-lt"/>
              </a:rPr>
              <a:t>sororate</a:t>
            </a:r>
            <a:endParaRPr kumimoji="0" lang="en-US" sz="2400" b="1" i="0" u="none" strike="noStrike" kern="0" cap="none" spc="0" normalizeH="0" baseline="0" noProof="0" dirty="0" smtClean="0">
              <a:ln>
                <a:noFill/>
              </a:ln>
              <a:solidFill>
                <a:srgbClr val="F9DF9F"/>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F9DF9F"/>
                </a:solidFill>
                <a:effectLst/>
                <a:uLnTx/>
                <a:uFillTx/>
                <a:latin typeface="+mn-lt"/>
              </a:rPr>
              <a:t>personal traits and status . . .</a:t>
            </a:r>
            <a:endParaRPr kumimoji="0" lang="en-US" sz="3600" b="1" i="0" u="none" strike="noStrike" kern="0" cap="none" spc="0" normalizeH="0" baseline="0" noProof="0" dirty="0" smtClean="0">
              <a:ln>
                <a:noFill/>
              </a:ln>
              <a:solidFill>
                <a:srgbClr val="F9DF9F"/>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398827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000000"/>
                </a:solidFill>
                <a:latin typeface="Arial"/>
              </a:rPr>
              <a:t>contact with western “civilization”</a:t>
            </a:r>
          </a:p>
          <a:p>
            <a:pPr marL="914400" lvl="1" indent="-347663" eaLnBrk="0" hangingPunct="0">
              <a:spcBef>
                <a:spcPts val="500"/>
              </a:spcBef>
              <a:buFontTx/>
              <a:buChar char="–"/>
            </a:pPr>
            <a:r>
              <a:rPr lang="en-US" sz="2800" b="1" kern="0" baseline="0" dirty="0" smtClean="0">
                <a:solidFill>
                  <a:schemeClr val="bg1"/>
                </a:solidFill>
                <a:latin typeface="Arial"/>
              </a:rPr>
              <a:t>technological inventions</a:t>
            </a:r>
          </a:p>
          <a:p>
            <a:pPr marL="914400" lvl="1" indent="-347663" eaLnBrk="0" hangingPunct="0">
              <a:spcBef>
                <a:spcPts val="500"/>
              </a:spcBef>
              <a:buFontTx/>
              <a:buChar char="–"/>
            </a:pPr>
            <a:r>
              <a:rPr lang="en-US" sz="2800" b="1" kern="0" baseline="0" dirty="0" smtClean="0">
                <a:solidFill>
                  <a:schemeClr val="bg1"/>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2"/>
          <p:cNvSpPr txBox="1">
            <a:spLocks noChangeArrowheads="1"/>
          </p:cNvSpPr>
          <p:nvPr/>
        </p:nvSpPr>
        <p:spPr>
          <a:xfrm>
            <a:off x="838200" y="5029200"/>
            <a:ext cx="7772400" cy="523220"/>
          </a:xfrm>
          <a:prstGeom prst="rect">
            <a:avLst/>
          </a:prstGeom>
        </p:spPr>
        <p:txBody>
          <a:bodyPr wrap="square">
            <a:spAutoFit/>
          </a:bodyPr>
          <a:lstStyle/>
          <a:p>
            <a:pPr marL="0" lvl="1" algn="ctr" eaLnBrk="0" hangingPunct="0">
              <a:spcBef>
                <a:spcPct val="20000"/>
              </a:spcBef>
            </a:pPr>
            <a:r>
              <a:rPr lang="en-US" sz="2800" b="1" kern="0" baseline="0" dirty="0" smtClean="0">
                <a:solidFill>
                  <a:srgbClr val="000000"/>
                </a:solidFill>
                <a:latin typeface="Arial"/>
              </a:rPr>
              <a:t> and even civilization itself</a:t>
            </a:r>
            <a:endParaRPr kumimoji="1" lang="en-US" sz="2800" b="1" baseline="0"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533400" y="4433888"/>
            <a:ext cx="8077200" cy="823912"/>
          </a:xfrm>
        </p:spPr>
        <p:txBody>
          <a:bodyPr>
            <a:spAutoFit/>
          </a:bodyPr>
          <a:lstStyle/>
          <a:p>
            <a:pPr marL="0" indent="0" algn="ctr">
              <a:buFontTx/>
              <a:buNone/>
            </a:pPr>
            <a:r>
              <a:rPr lang="en-US" sz="4800" b="1">
                <a:latin typeface="Verdana" pitchFamily="34" charset="0"/>
              </a:rPr>
              <a:t>“civilized”</a:t>
            </a:r>
          </a:p>
        </p:txBody>
      </p:sp>
      <p:sp>
        <p:nvSpPr>
          <p:cNvPr id="59396" name="Text Box 4"/>
          <p:cNvSpPr txBox="1">
            <a:spLocks noChangeArrowheads="1"/>
          </p:cNvSpPr>
          <p:nvPr/>
        </p:nvSpPr>
        <p:spPr bwMode="auto">
          <a:xfrm>
            <a:off x="609600" y="2852738"/>
            <a:ext cx="7888288" cy="750887"/>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rgbClr val="0033CC"/>
              </a:buClr>
            </a:pPr>
            <a:r>
              <a:rPr lang="en-US" sz="4800" b="1" baseline="0">
                <a:solidFill>
                  <a:srgbClr val="000000"/>
                </a:solidFill>
              </a:rPr>
              <a:t>“savage”</a:t>
            </a:r>
          </a:p>
        </p:txBody>
      </p:sp>
      <p:sp>
        <p:nvSpPr>
          <p:cNvPr id="59397"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baseline="0">
                <a:solidFill>
                  <a:srgbClr val="000000"/>
                </a:solidFill>
              </a:rPr>
              <a:t>Glossary</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subTitle" idx="4294967295"/>
          </p:nvPr>
        </p:nvSpPr>
        <p:spPr>
          <a:xfrm>
            <a:off x="533400" y="3967163"/>
            <a:ext cx="8077200" cy="1309687"/>
          </a:xfrm>
        </p:spPr>
        <p:txBody>
          <a:bodyPr>
            <a:spAutoFit/>
          </a:bodyPr>
          <a:lstStyle/>
          <a:p>
            <a:pPr marL="0" indent="0" algn="ctr">
              <a:buFontTx/>
              <a:buNone/>
            </a:pPr>
            <a:r>
              <a:rPr lang="en-US" b="1">
                <a:latin typeface="Verdana" pitchFamily="34" charset="0"/>
              </a:rPr>
              <a:t>one in the state of nature</a:t>
            </a:r>
          </a:p>
          <a:p>
            <a:pPr marL="0" indent="0">
              <a:lnSpc>
                <a:spcPct val="40000"/>
              </a:lnSpc>
              <a:buFontTx/>
              <a:buNone/>
            </a:pPr>
            <a:endParaRPr lang="en-US" b="1">
              <a:latin typeface="Verdana" pitchFamily="34" charset="0"/>
            </a:endParaRPr>
          </a:p>
          <a:p>
            <a:pPr marL="0" indent="0" algn="ctr">
              <a:buFontTx/>
              <a:buNone/>
            </a:pPr>
            <a:r>
              <a:rPr lang="en-US" sz="2400" b="1">
                <a:latin typeface="Verdana" pitchFamily="34" charset="0"/>
              </a:rPr>
              <a:t>(in the woods)</a:t>
            </a:r>
          </a:p>
        </p:txBody>
      </p:sp>
      <p:sp>
        <p:nvSpPr>
          <p:cNvPr id="60420" name="Text Box 4"/>
          <p:cNvSpPr txBox="1">
            <a:spLocks noChangeArrowheads="1"/>
          </p:cNvSpPr>
          <p:nvPr/>
        </p:nvSpPr>
        <p:spPr bwMode="auto">
          <a:xfrm>
            <a:off x="609600" y="2852738"/>
            <a:ext cx="7888288" cy="750887"/>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rgbClr val="0033CC"/>
              </a:buClr>
            </a:pPr>
            <a:r>
              <a:rPr lang="en-US" sz="4800" b="1" baseline="0">
                <a:solidFill>
                  <a:srgbClr val="000000"/>
                </a:solidFill>
              </a:rPr>
              <a:t>“savage”</a:t>
            </a:r>
          </a:p>
        </p:txBody>
      </p:sp>
      <p:sp>
        <p:nvSpPr>
          <p:cNvPr id="60421"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baseline="0">
                <a:solidFill>
                  <a:srgbClr val="000000"/>
                </a:solidFill>
              </a:rPr>
              <a:t>Glossary</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4294967295"/>
          </p:nvPr>
        </p:nvSpPr>
        <p:spPr>
          <a:xfrm>
            <a:off x="914400" y="3960813"/>
            <a:ext cx="7315200" cy="1766637"/>
          </a:xfrm>
        </p:spPr>
        <p:txBody>
          <a:bodyPr wrap="square">
            <a:spAutoFit/>
          </a:bodyPr>
          <a:lstStyle/>
          <a:p>
            <a:pPr marL="0" indent="0" algn="ctr">
              <a:buFontTx/>
              <a:buNone/>
            </a:pPr>
            <a:r>
              <a:rPr lang="en-US" b="1" dirty="0">
                <a:latin typeface="Verdana" pitchFamily="34" charset="0"/>
              </a:rPr>
              <a:t>pertaining to a citizen of a city</a:t>
            </a:r>
          </a:p>
          <a:p>
            <a:pPr marL="0" indent="0">
              <a:lnSpc>
                <a:spcPct val="40000"/>
              </a:lnSpc>
              <a:buFontTx/>
              <a:buNone/>
            </a:pPr>
            <a:endParaRPr lang="en-US" b="1" dirty="0">
              <a:latin typeface="Verdana" pitchFamily="34" charset="0"/>
            </a:endParaRPr>
          </a:p>
          <a:p>
            <a:pPr marL="0" indent="0" algn="ctr">
              <a:buFontTx/>
              <a:buNone/>
            </a:pPr>
            <a:r>
              <a:rPr lang="en-US" sz="2400" b="1" dirty="0">
                <a:latin typeface="Verdana" pitchFamily="34" charset="0"/>
              </a:rPr>
              <a:t>(originally the citizenry of Rome,</a:t>
            </a:r>
          </a:p>
          <a:p>
            <a:pPr marL="0" indent="0" algn="ctr">
              <a:buFontTx/>
              <a:buNone/>
            </a:pPr>
            <a:r>
              <a:rPr lang="en-US" sz="2400" b="1" dirty="0">
                <a:latin typeface="Verdana" pitchFamily="34" charset="0"/>
              </a:rPr>
              <a:t>not the town)</a:t>
            </a:r>
            <a:endParaRPr lang="en-US" sz="1600" b="1" dirty="0">
              <a:latin typeface="Verdana" pitchFamily="34" charset="0"/>
            </a:endParaRPr>
          </a:p>
        </p:txBody>
      </p:sp>
      <p:sp>
        <p:nvSpPr>
          <p:cNvPr id="61444" name="Text Box 4"/>
          <p:cNvSpPr txBox="1">
            <a:spLocks noChangeArrowheads="1"/>
          </p:cNvSpPr>
          <p:nvPr/>
        </p:nvSpPr>
        <p:spPr bwMode="auto">
          <a:xfrm>
            <a:off x="476250" y="2832100"/>
            <a:ext cx="7888288" cy="750888"/>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rgbClr val="0033CC"/>
              </a:buClr>
            </a:pPr>
            <a:r>
              <a:rPr lang="en-US" sz="4800" b="1" baseline="0">
                <a:solidFill>
                  <a:srgbClr val="000000"/>
                </a:solidFill>
              </a:rPr>
              <a:t>“civilization”</a:t>
            </a:r>
          </a:p>
        </p:txBody>
      </p:sp>
      <p:sp>
        <p:nvSpPr>
          <p:cNvPr id="61445"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baseline="0">
                <a:solidFill>
                  <a:srgbClr val="000000"/>
                </a:solidFill>
              </a:rPr>
              <a:t>Glossary</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body" idx="1"/>
          </p:nvPr>
        </p:nvSpPr>
        <p:spPr>
          <a:xfrm>
            <a:off x="685800" y="2271724"/>
            <a:ext cx="7772400" cy="3884140"/>
          </a:xfrm>
        </p:spPr>
        <p:txBody>
          <a:bodyPr>
            <a:spAutoFit/>
          </a:bodyPr>
          <a:lstStyle/>
          <a:p>
            <a:pPr marL="457200" indent="-457200" algn="ctr" eaLnBrk="1" hangingPunct="1">
              <a:buFontTx/>
              <a:buNone/>
            </a:pPr>
            <a:r>
              <a:rPr lang="en-US" b="1" dirty="0" smtClean="0">
                <a:latin typeface="Arial" pitchFamily="34" charset="0"/>
                <a:cs typeface="Arial" pitchFamily="34" charset="0"/>
              </a:rPr>
              <a:t>“Civilization Diseases”</a:t>
            </a:r>
          </a:p>
          <a:p>
            <a:pPr marL="457200" indent="-457200" eaLnBrk="1" hangingPunct="1">
              <a:lnSpc>
                <a:spcPct val="20000"/>
              </a:lnSpc>
              <a:buFontTx/>
              <a:buNone/>
            </a:pPr>
            <a:endParaRPr lang="en-US" b="1" dirty="0" smtClean="0">
              <a:latin typeface="Arial" pitchFamily="34" charset="0"/>
              <a:cs typeface="Arial" pitchFamily="34" charset="0"/>
            </a:endParaRPr>
          </a:p>
          <a:p>
            <a:pPr marL="1030288" lvl="1" indent="-347663" eaLnBrk="1" hangingPunct="1"/>
            <a:r>
              <a:rPr lang="en-US" b="1" dirty="0" smtClean="0">
                <a:latin typeface="Arial" pitchFamily="34" charset="0"/>
                <a:cs typeface="Arial" pitchFamily="34" charset="0"/>
              </a:rPr>
              <a:t>obesity</a:t>
            </a:r>
          </a:p>
          <a:p>
            <a:pPr marL="1030288" lvl="1" indent="-347663" eaLnBrk="1" hangingPunct="1"/>
            <a:r>
              <a:rPr lang="en-US" b="1" dirty="0" smtClean="0">
                <a:latin typeface="Arial" pitchFamily="34" charset="0"/>
                <a:cs typeface="Arial" pitchFamily="34" charset="0"/>
              </a:rPr>
              <a:t>gall bladder disease</a:t>
            </a:r>
          </a:p>
          <a:p>
            <a:pPr marL="1030288" lvl="1" indent="-347663" eaLnBrk="1" hangingPunct="1"/>
            <a:r>
              <a:rPr lang="en-US" b="1" dirty="0" smtClean="0">
                <a:latin typeface="Arial" pitchFamily="34" charset="0"/>
                <a:cs typeface="Arial" pitchFamily="34" charset="0"/>
              </a:rPr>
              <a:t>diabetes</a:t>
            </a:r>
          </a:p>
          <a:p>
            <a:pPr marL="1030288" lvl="1" indent="-347663" eaLnBrk="1" hangingPunct="1"/>
            <a:r>
              <a:rPr lang="en-US" b="1" dirty="0" smtClean="0">
                <a:latin typeface="Arial" pitchFamily="34" charset="0"/>
                <a:cs typeface="Arial" pitchFamily="34" charset="0"/>
              </a:rPr>
              <a:t>arteriosclerosis</a:t>
            </a:r>
          </a:p>
          <a:p>
            <a:pPr marL="1030288" lvl="1" indent="-347663" eaLnBrk="1" hangingPunct="1"/>
            <a:r>
              <a:rPr lang="en-US" b="1" dirty="0" smtClean="0">
                <a:latin typeface="Arial" pitchFamily="34" charset="0"/>
                <a:cs typeface="Arial" pitchFamily="34" charset="0"/>
              </a:rPr>
              <a:t>hypertension</a:t>
            </a:r>
          </a:p>
          <a:p>
            <a:pPr marL="1030288" lvl="1" indent="-347663" eaLnBrk="1" hangingPunct="1"/>
            <a:r>
              <a:rPr lang="en-US" b="1" dirty="0" smtClean="0">
                <a:latin typeface="Arial" pitchFamily="34" charset="0"/>
                <a:cs typeface="Arial" pitchFamily="34" charset="0"/>
              </a:rPr>
              <a:t>plagues</a:t>
            </a:r>
          </a:p>
        </p:txBody>
      </p:sp>
      <p:sp>
        <p:nvSpPr>
          <p:cNvPr id="5" name="Rectangle 4"/>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body" idx="1"/>
          </p:nvPr>
        </p:nvSpPr>
        <p:spPr>
          <a:xfrm>
            <a:off x="685800" y="2271724"/>
            <a:ext cx="7772400" cy="3884140"/>
          </a:xfrm>
        </p:spPr>
        <p:txBody>
          <a:bodyPr>
            <a:spAutoFit/>
          </a:bodyPr>
          <a:lstStyle/>
          <a:p>
            <a:pPr marL="457200" indent="-457200" algn="ctr" eaLnBrk="1" hangingPunct="1">
              <a:buFontTx/>
              <a:buNone/>
            </a:pPr>
            <a:r>
              <a:rPr lang="en-US" b="1" dirty="0" smtClean="0">
                <a:solidFill>
                  <a:srgbClr val="F9DF9F"/>
                </a:solidFill>
                <a:latin typeface="Arial" pitchFamily="34" charset="0"/>
                <a:cs typeface="Arial" pitchFamily="34" charset="0"/>
              </a:rPr>
              <a:t>“Civilization Diseases”</a:t>
            </a:r>
          </a:p>
          <a:p>
            <a:pPr marL="457200" indent="-457200" eaLnBrk="1" hangingPunct="1">
              <a:lnSpc>
                <a:spcPct val="20000"/>
              </a:lnSpc>
              <a:buFontTx/>
              <a:buNone/>
            </a:pPr>
            <a:endParaRPr lang="en-US" b="1" dirty="0" smtClean="0">
              <a:solidFill>
                <a:srgbClr val="F9DF9F"/>
              </a:solidFill>
              <a:latin typeface="Arial" pitchFamily="34" charset="0"/>
              <a:cs typeface="Arial" pitchFamily="34" charset="0"/>
            </a:endParaRPr>
          </a:p>
          <a:p>
            <a:pPr marL="1030288" lvl="1" indent="-347663" eaLnBrk="1" hangingPunct="1"/>
            <a:r>
              <a:rPr lang="en-US" b="1" dirty="0" smtClean="0">
                <a:solidFill>
                  <a:srgbClr val="F9DF9F"/>
                </a:solidFill>
                <a:latin typeface="Arial" pitchFamily="34" charset="0"/>
                <a:cs typeface="Arial" pitchFamily="34" charset="0"/>
              </a:rPr>
              <a:t>obesity</a:t>
            </a:r>
          </a:p>
          <a:p>
            <a:pPr marL="1030288" lvl="1" indent="-347663" eaLnBrk="1" hangingPunct="1"/>
            <a:r>
              <a:rPr lang="en-US" b="1" dirty="0" smtClean="0">
                <a:solidFill>
                  <a:srgbClr val="F9DF9F"/>
                </a:solidFill>
                <a:latin typeface="Arial" pitchFamily="34" charset="0"/>
                <a:cs typeface="Arial" pitchFamily="34" charset="0"/>
              </a:rPr>
              <a:t>gall bladder disease</a:t>
            </a:r>
          </a:p>
          <a:p>
            <a:pPr marL="1030288" lvl="1" indent="-347663" eaLnBrk="1" hangingPunct="1"/>
            <a:r>
              <a:rPr lang="en-US" b="1" dirty="0" smtClean="0">
                <a:solidFill>
                  <a:srgbClr val="F9DF9F"/>
                </a:solidFill>
                <a:latin typeface="Arial" pitchFamily="34" charset="0"/>
                <a:cs typeface="Arial" pitchFamily="34" charset="0"/>
              </a:rPr>
              <a:t>diabetes</a:t>
            </a:r>
          </a:p>
          <a:p>
            <a:pPr marL="1030288" lvl="1" indent="-347663" eaLnBrk="1" hangingPunct="1"/>
            <a:r>
              <a:rPr lang="en-US" b="1" dirty="0" smtClean="0">
                <a:solidFill>
                  <a:srgbClr val="F9DF9F"/>
                </a:solidFill>
                <a:latin typeface="Arial" pitchFamily="34" charset="0"/>
                <a:cs typeface="Arial" pitchFamily="34" charset="0"/>
              </a:rPr>
              <a:t>arteriosclerosis</a:t>
            </a:r>
          </a:p>
          <a:p>
            <a:pPr marL="1030288" lvl="1" indent="-347663" eaLnBrk="1" hangingPunct="1"/>
            <a:r>
              <a:rPr lang="en-US" b="1" dirty="0" smtClean="0">
                <a:solidFill>
                  <a:srgbClr val="F9DF9F"/>
                </a:solidFill>
                <a:latin typeface="Arial" pitchFamily="34" charset="0"/>
                <a:cs typeface="Arial" pitchFamily="34" charset="0"/>
              </a:rPr>
              <a:t>hypertension</a:t>
            </a:r>
          </a:p>
          <a:p>
            <a:pPr marL="1030288" lvl="1" indent="-347663" eaLnBrk="1" hangingPunct="1"/>
            <a:r>
              <a:rPr lang="en-US" b="1" dirty="0" smtClean="0">
                <a:latin typeface="Arial" pitchFamily="34" charset="0"/>
                <a:cs typeface="Arial" pitchFamily="34" charset="0"/>
              </a:rPr>
              <a:t>plagues</a:t>
            </a:r>
          </a:p>
        </p:txBody>
      </p:sp>
      <p:sp>
        <p:nvSpPr>
          <p:cNvPr id="5" name="Rectangle 4"/>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89794" name="Picture 2" descr="07-61"/>
          <p:cNvPicPr>
            <a:picLocks noChangeAspect="1" noChangeArrowheads="1"/>
          </p:cNvPicPr>
          <p:nvPr/>
        </p:nvPicPr>
        <p:blipFill>
          <a:blip r:embed="rId3" cstate="print"/>
          <a:srcRect/>
          <a:stretch>
            <a:fillRect/>
          </a:stretch>
        </p:blipFill>
        <p:spPr bwMode="auto">
          <a:xfrm>
            <a:off x="915988" y="1255713"/>
            <a:ext cx="7313612" cy="4535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1" name="Rectangle 2"/>
          <p:cNvSpPr>
            <a:spLocks noGrp="1" noChangeArrowheads="1"/>
          </p:cNvSpPr>
          <p:nvPr>
            <p:ph type="body" idx="1"/>
          </p:nvPr>
        </p:nvSpPr>
        <p:spPr>
          <a:xfrm>
            <a:off x="3505200" y="1833563"/>
            <a:ext cx="4648200" cy="1747837"/>
          </a:xfrm>
        </p:spPr>
        <p:txBody>
          <a:bodyPr>
            <a:spAutoFit/>
          </a:bodyPr>
          <a:lstStyle/>
          <a:p>
            <a:pPr marL="609600" indent="-609600" algn="ctr" eaLnBrk="1" hangingPunct="1">
              <a:buFontTx/>
              <a:buNone/>
            </a:pPr>
            <a:r>
              <a:rPr lang="en-US" b="1" smtClean="0"/>
              <a:t>“Spanish Flu”</a:t>
            </a:r>
          </a:p>
          <a:p>
            <a:pPr marL="609600" indent="-609600" algn="ctr" eaLnBrk="1" hangingPunct="1">
              <a:buFontTx/>
              <a:buNone/>
            </a:pPr>
            <a:r>
              <a:rPr lang="en-US" b="1" smtClean="0"/>
              <a:t>epidemic of</a:t>
            </a:r>
          </a:p>
          <a:p>
            <a:pPr marL="609600" indent="-609600" algn="ctr" eaLnBrk="1" hangingPunct="1">
              <a:buFontTx/>
              <a:buNone/>
            </a:pPr>
            <a:r>
              <a:rPr lang="en-US" b="1" smtClean="0"/>
              <a:t>1918 - 1919</a:t>
            </a:r>
            <a:endParaRPr lang="en-US" b="1" i="1" smtClean="0"/>
          </a:p>
        </p:txBody>
      </p:sp>
      <p:sp>
        <p:nvSpPr>
          <p:cNvPr id="291842" name="Text Box 3"/>
          <p:cNvSpPr txBox="1">
            <a:spLocks noChangeArrowheads="1"/>
          </p:cNvSpPr>
          <p:nvPr/>
        </p:nvSpPr>
        <p:spPr bwMode="auto">
          <a:xfrm>
            <a:off x="992188" y="4635500"/>
            <a:ext cx="7313612" cy="1917700"/>
          </a:xfrm>
          <a:prstGeom prst="rect">
            <a:avLst/>
          </a:prstGeom>
          <a:noFill/>
          <a:ln w="9525">
            <a:noFill/>
            <a:miter lim="800000"/>
            <a:headEnd/>
            <a:tailEnd/>
          </a:ln>
        </p:spPr>
        <p:txBody>
          <a:bodyPr/>
          <a:lstStyle/>
          <a:p>
            <a:pPr algn="ctr"/>
            <a:r>
              <a:rPr lang="en-US" b="1" baseline="0"/>
              <a:t>In 1918 and 1919, the worldwide Spanish Influenza pandemic ("The Spanish Lady") killed at least 21 million humans -- well over twice the number of combat deaths in the whole of World War I</a:t>
            </a:r>
          </a:p>
        </p:txBody>
      </p:sp>
      <p:pic>
        <p:nvPicPr>
          <p:cNvPr id="291843" name="Picture 4" descr="1918-flu1"/>
          <p:cNvPicPr>
            <a:picLocks noChangeAspect="1" noChangeArrowheads="1"/>
          </p:cNvPicPr>
          <p:nvPr/>
        </p:nvPicPr>
        <p:blipFill>
          <a:blip r:embed="rId2" cstate="print"/>
          <a:srcRect/>
          <a:stretch>
            <a:fillRect/>
          </a:stretch>
        </p:blipFill>
        <p:spPr bwMode="auto">
          <a:xfrm>
            <a:off x="1600200" y="1514475"/>
            <a:ext cx="1925638" cy="2828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3214454" y="6397170"/>
            <a:ext cx="2688557" cy="215444"/>
          </a:xfrm>
          <a:prstGeom prst="rect">
            <a:avLst/>
          </a:prstGeom>
          <a:noFill/>
          <a:ln w="9525">
            <a:noFill/>
            <a:miter lim="800000"/>
            <a:headEnd/>
            <a:tailEnd/>
          </a:ln>
        </p:spPr>
        <p:txBody>
          <a:bodyPr wrap="none">
            <a:spAutoFit/>
          </a:bodyPr>
          <a:lstStyle/>
          <a:p>
            <a:pPr algn="ctr"/>
            <a:r>
              <a:rPr lang="en-US" sz="800" baseline="0" dirty="0">
                <a:solidFill>
                  <a:schemeClr val="tx2"/>
                </a:solidFill>
                <a:hlinkClick r:id="rId3"/>
              </a:rPr>
              <a:t>http://news.bbc.co.uk/1/hi/health/4308872.stm</a:t>
            </a:r>
            <a:endParaRPr lang="en-US" sz="800" baseline="0" dirty="0">
              <a:solidFill>
                <a:schemeClr val="tx2"/>
              </a:solidFill>
            </a:endParaRPr>
          </a:p>
        </p:txBody>
      </p:sp>
      <p:pic>
        <p:nvPicPr>
          <p:cNvPr id="292867" name="Picture 3"/>
          <p:cNvPicPr>
            <a:picLocks noChangeAspect="1" noChangeArrowheads="1"/>
          </p:cNvPicPr>
          <p:nvPr/>
        </p:nvPicPr>
        <p:blipFill>
          <a:blip r:embed="rId4" cstate="print"/>
          <a:srcRect/>
          <a:stretch>
            <a:fillRect/>
          </a:stretch>
        </p:blipFill>
        <p:spPr bwMode="auto">
          <a:xfrm>
            <a:off x="915988" y="533400"/>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94914" name="Text Box 2"/>
          <p:cNvSpPr txBox="1">
            <a:spLocks noChangeArrowheads="1"/>
          </p:cNvSpPr>
          <p:nvPr/>
        </p:nvSpPr>
        <p:spPr bwMode="auto">
          <a:xfrm>
            <a:off x="2919315" y="6397170"/>
            <a:ext cx="3270446" cy="215444"/>
          </a:xfrm>
          <a:prstGeom prst="rect">
            <a:avLst/>
          </a:prstGeom>
          <a:noFill/>
          <a:ln w="9525">
            <a:noFill/>
            <a:miter lim="800000"/>
            <a:headEnd/>
            <a:tailEnd/>
          </a:ln>
        </p:spPr>
        <p:txBody>
          <a:bodyPr wrap="none">
            <a:spAutoFit/>
          </a:bodyPr>
          <a:lstStyle/>
          <a:p>
            <a:pPr algn="ctr"/>
            <a:r>
              <a:rPr lang="en-US" sz="800" baseline="0" dirty="0">
                <a:solidFill>
                  <a:schemeClr val="tx2"/>
                </a:solidFill>
                <a:hlinkClick r:id="rId3"/>
              </a:rPr>
              <a:t>http://news.bbc.co.uk/1/hi/world/asia-pacific/4292426.stm</a:t>
            </a:r>
            <a:endParaRPr lang="en-US" sz="800" baseline="0" dirty="0">
              <a:solidFill>
                <a:schemeClr val="tx2"/>
              </a:solidFill>
            </a:endParaRPr>
          </a:p>
        </p:txBody>
      </p:sp>
      <p:pic>
        <p:nvPicPr>
          <p:cNvPr id="294915" name="Picture 3"/>
          <p:cNvPicPr>
            <a:picLocks noChangeAspect="1" noChangeArrowheads="1"/>
          </p:cNvPicPr>
          <p:nvPr/>
        </p:nvPicPr>
        <p:blipFill>
          <a:blip r:embed="rId4" cstate="print"/>
          <a:srcRect/>
          <a:stretch>
            <a:fillRect/>
          </a:stretch>
        </p:blipFill>
        <p:spPr bwMode="auto">
          <a:xfrm>
            <a:off x="915988" y="700314"/>
            <a:ext cx="7313612" cy="5319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marR="0" lvl="0" indent="-231775" algn="l" defTabSz="914400" rtl="0" eaLnBrk="0" fontAlgn="base" latinLnBrk="0" hangingPunct="0">
              <a:lnSpc>
                <a:spcPct val="100000"/>
              </a:lnSpc>
              <a:spcBef>
                <a:spcPts val="500"/>
              </a:spcBef>
              <a:spcAft>
                <a:spcPct val="0"/>
              </a:spcAft>
              <a:buClrTx/>
              <a:buSzTx/>
              <a:buFontTx/>
              <a:buChar char="•"/>
              <a:tabLst/>
              <a:defRPr/>
            </a:pPr>
            <a:r>
              <a:rPr kumimoji="0" lang="en-US" sz="2800" b="1" i="0" u="none" strike="noStrike" kern="0" cap="none" spc="0" normalizeH="0" baseline="0" noProof="0" dirty="0" smtClean="0">
                <a:ln>
                  <a:noFill/>
                </a:ln>
                <a:solidFill>
                  <a:srgbClr val="000000"/>
                </a:solidFill>
                <a:effectLst/>
                <a:uLnTx/>
                <a:uFillTx/>
                <a:latin typeface="+mn-lt"/>
                <a:ea typeface="+mn-ea"/>
                <a:cs typeface="+mn-cs"/>
              </a:rPr>
              <a:t>Marriage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00000"/>
                </a:solidFill>
                <a:effectLst/>
                <a:uLnTx/>
                <a:uFillTx/>
                <a:latin typeface="+mn-lt"/>
              </a:rPr>
              <a:t>cross-cousin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arranged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polygamy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class endogamy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village exogamy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cultural standards of beauty</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age at marriage</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levirate / </a:t>
            </a:r>
            <a:r>
              <a:rPr kumimoji="0" lang="en-US" sz="2400" b="1" i="0" u="none" strike="noStrike" kern="0" cap="none" spc="0" normalizeH="0" baseline="0" noProof="0" dirty="0" err="1" smtClean="0">
                <a:ln>
                  <a:noFill/>
                </a:ln>
                <a:solidFill>
                  <a:schemeClr val="bg1"/>
                </a:solidFill>
                <a:effectLst/>
                <a:uLnTx/>
                <a:uFillTx/>
                <a:latin typeface="+mn-lt"/>
              </a:rPr>
              <a:t>sororate</a:t>
            </a:r>
            <a:endParaRPr kumimoji="0" lang="en-US" sz="2400" b="1" i="0" u="none" strike="noStrike" kern="0" cap="none" spc="0" normalizeH="0" baseline="0" noProof="0" dirty="0" smtClean="0">
              <a:ln>
                <a:noFill/>
              </a:ln>
              <a:solidFill>
                <a:schemeClr val="bg1"/>
              </a:solidFill>
              <a:effectLst/>
              <a:uLnTx/>
              <a:uFillTx/>
              <a:latin typeface="+mn-lt"/>
            </a:endParaRP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inheritance patterns</a:t>
            </a:r>
          </a:p>
          <a:p>
            <a:pPr marL="914400" marR="0" lvl="1" indent="-347663"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rPr>
              <a:t>personal traits and status . . .</a:t>
            </a:r>
            <a:endParaRPr kumimoji="0" lang="en-US" sz="3600" b="1" i="0" u="none" strike="noStrike" kern="0" cap="none" spc="0" normalizeH="0" baseline="0" noProof="0" dirty="0" smtClean="0">
              <a:ln>
                <a:noFill/>
              </a:ln>
              <a:solidFill>
                <a:schemeClr val="bg1"/>
              </a:solidFill>
              <a:effectLst/>
              <a:uLnTx/>
              <a:uFillTx/>
              <a:latin typeface="+mn-lt"/>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3"/>
          <p:cNvSpPr>
            <a:spLocks noChangeArrowheads="1"/>
          </p:cNvSpPr>
          <p:nvPr/>
        </p:nvSpPr>
        <p:spPr bwMode="auto">
          <a:xfrm>
            <a:off x="1248228" y="3056013"/>
            <a:ext cx="6843486" cy="3268587"/>
          </a:xfrm>
          <a:prstGeom prst="rect">
            <a:avLst/>
          </a:prstGeom>
          <a:noFill/>
          <a:ln w="9525">
            <a:noFill/>
            <a:miter lim="800000"/>
            <a:headEnd/>
            <a:tailEnd/>
          </a:ln>
        </p:spPr>
        <p:txBody>
          <a:bodyPr wrap="square">
            <a:spAutoFit/>
          </a:bodyPr>
          <a:lstStyle/>
          <a:p>
            <a:pPr marL="0" lvl="1" algn="ctr">
              <a:spcBef>
                <a:spcPct val="20000"/>
              </a:spcBef>
            </a:pPr>
            <a:r>
              <a:rPr lang="en-US" sz="2400" b="1" baseline="0" dirty="0" smtClean="0"/>
              <a:t>occurs </a:t>
            </a:r>
            <a:r>
              <a:rPr lang="en-US" sz="2400" b="1" baseline="0" dirty="0"/>
              <a:t>in </a:t>
            </a:r>
            <a:r>
              <a:rPr lang="en-US" sz="2400" b="1" i="1" baseline="0" dirty="0"/>
              <a:t>ca</a:t>
            </a:r>
            <a:r>
              <a:rPr lang="en-US" sz="2400" b="1" baseline="0" dirty="0"/>
              <a:t>. </a:t>
            </a:r>
            <a:endParaRPr lang="en-US" sz="2400" b="1" baseline="0" dirty="0" smtClean="0"/>
          </a:p>
          <a:p>
            <a:pPr marL="0" lvl="1" algn="ctr">
              <a:spcBef>
                <a:spcPct val="20000"/>
              </a:spcBef>
            </a:pPr>
            <a:r>
              <a:rPr lang="en-US" sz="3200" b="1" baseline="0" dirty="0" smtClean="0"/>
              <a:t>4/5 </a:t>
            </a:r>
            <a:r>
              <a:rPr lang="en-US" sz="3200" b="1" baseline="0" dirty="0"/>
              <a:t>“cultures of the world”</a:t>
            </a:r>
          </a:p>
          <a:p>
            <a:pPr marL="0" lvl="1" algn="ctr">
              <a:spcBef>
                <a:spcPct val="20000"/>
              </a:spcBef>
            </a:pPr>
            <a:r>
              <a:rPr lang="en-US" sz="1800" b="1" baseline="0" dirty="0"/>
              <a:t>(77.4%)</a:t>
            </a:r>
          </a:p>
          <a:p>
            <a:pPr marL="0" lvl="1">
              <a:lnSpc>
                <a:spcPct val="70000"/>
              </a:lnSpc>
              <a:spcBef>
                <a:spcPct val="20000"/>
              </a:spcBef>
            </a:pPr>
            <a:endParaRPr lang="en-US" sz="1600" b="1" baseline="0" dirty="0"/>
          </a:p>
          <a:p>
            <a:pPr marL="0" lvl="1" algn="ctr">
              <a:spcBef>
                <a:spcPct val="20000"/>
              </a:spcBef>
            </a:pPr>
            <a:r>
              <a:rPr lang="en-US" sz="2400" b="1" baseline="0" dirty="0"/>
              <a:t>HRAF</a:t>
            </a:r>
          </a:p>
          <a:p>
            <a:pPr marL="0" lvl="1" algn="ctr">
              <a:spcBef>
                <a:spcPct val="20000"/>
              </a:spcBef>
            </a:pPr>
            <a:r>
              <a:rPr lang="en-US" sz="2400" b="1" baseline="0" dirty="0"/>
              <a:t>Human Relations Area Files</a:t>
            </a:r>
          </a:p>
          <a:p>
            <a:pPr marL="0" lvl="1" algn="ctr">
              <a:lnSpc>
                <a:spcPct val="70000"/>
              </a:lnSpc>
              <a:spcBef>
                <a:spcPct val="20000"/>
              </a:spcBef>
            </a:pPr>
            <a:endParaRPr lang="en-US" sz="2400" b="1" baseline="0" dirty="0"/>
          </a:p>
          <a:p>
            <a:pPr marL="0" lvl="1" algn="ctr">
              <a:spcBef>
                <a:spcPct val="20000"/>
              </a:spcBef>
            </a:pPr>
            <a:r>
              <a:rPr lang="en-US" sz="2400" b="1" baseline="0" dirty="0"/>
              <a:t>World Ethnographic Atlas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4049827"/>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3200" b="1" kern="0" baseline="0" dirty="0" smtClean="0">
                <a:solidFill>
                  <a:srgbClr val="000000"/>
                </a:solidFill>
                <a:latin typeface="Arial"/>
              </a:rPr>
              <a:t>technological inventions</a:t>
            </a:r>
          </a:p>
          <a:p>
            <a:pPr marL="914400" lvl="1" indent="-347663" eaLnBrk="0" hangingPunct="0">
              <a:spcBef>
                <a:spcPts val="500"/>
              </a:spcBef>
              <a:buFontTx/>
              <a:buChar char="–"/>
            </a:pPr>
            <a:r>
              <a:rPr lang="en-US" sz="2800" b="1" kern="0" baseline="0" dirty="0" smtClean="0">
                <a:solidFill>
                  <a:srgbClr val="F9DF9F"/>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4049827"/>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splitting / joining of villages</a:t>
            </a:r>
          </a:p>
          <a:p>
            <a:pPr marL="914400" lvl="1" indent="-347663" eaLnBrk="0" hangingPunct="0">
              <a:spcBef>
                <a:spcPts val="500"/>
              </a:spcBef>
              <a:buFontTx/>
              <a:buChar char="–"/>
            </a:pPr>
            <a:r>
              <a:rPr lang="en-US" sz="2800" b="1" kern="0" baseline="0" dirty="0" err="1" smtClean="0">
                <a:solidFill>
                  <a:srgbClr val="F9DF9F"/>
                </a:solidFill>
                <a:latin typeface="Arial"/>
              </a:rPr>
              <a:t>intervillage</a:t>
            </a:r>
            <a:r>
              <a:rPr lang="en-US" sz="2800" b="1" kern="0" baseline="0" dirty="0" smtClean="0">
                <a:solidFill>
                  <a:srgbClr val="F9DF9F"/>
                </a:solidFill>
                <a:latin typeface="Arial"/>
              </a:rPr>
              <a:t> migration</a:t>
            </a:r>
          </a:p>
          <a:p>
            <a:pPr marL="914400" lvl="1" indent="-347663" eaLnBrk="0" hangingPunct="0">
              <a:spcBef>
                <a:spcPts val="500"/>
              </a:spcBef>
              <a:buFontTx/>
              <a:buChar char="–"/>
            </a:pPr>
            <a:r>
              <a:rPr lang="en-US" sz="2800" b="1" kern="0" baseline="0" dirty="0" smtClean="0">
                <a:solidFill>
                  <a:srgbClr val="F9DF9F"/>
                </a:solidFill>
                <a:latin typeface="Arial"/>
              </a:rPr>
              <a:t>different languages</a:t>
            </a:r>
          </a:p>
          <a:p>
            <a:pPr marL="914400" lvl="1" indent="-347663" eaLnBrk="0" hangingPunct="0">
              <a:spcBef>
                <a:spcPts val="500"/>
              </a:spcBef>
              <a:buFontTx/>
              <a:buChar char="–"/>
            </a:pPr>
            <a:r>
              <a:rPr lang="en-US" sz="2800" b="1" kern="0" baseline="0" dirty="0" smtClean="0">
                <a:solidFill>
                  <a:srgbClr val="F9DF9F"/>
                </a:solidFill>
                <a:latin typeface="Arial"/>
              </a:rPr>
              <a:t>breakdown of society due to illness</a:t>
            </a:r>
          </a:p>
          <a:p>
            <a:pPr marL="914400" lvl="1" indent="-347663" eaLnBrk="0" hangingPunct="0">
              <a:spcBef>
                <a:spcPts val="500"/>
              </a:spcBef>
              <a:buFontTx/>
              <a:buChar char="–"/>
            </a:pPr>
            <a:r>
              <a:rPr lang="en-US" sz="2800" b="1" kern="0" baseline="0" dirty="0" smtClean="0">
                <a:solidFill>
                  <a:srgbClr val="F9DF9F"/>
                </a:solidFill>
                <a:latin typeface="Arial"/>
              </a:rPr>
              <a:t>contact with western “civilization”</a:t>
            </a:r>
          </a:p>
          <a:p>
            <a:pPr marL="914400" lvl="1" indent="-347663" eaLnBrk="0" hangingPunct="0">
              <a:spcBef>
                <a:spcPts val="500"/>
              </a:spcBef>
              <a:buFontTx/>
              <a:buChar char="–"/>
            </a:pPr>
            <a:r>
              <a:rPr lang="en-US" sz="2800" b="1" kern="0" baseline="0" dirty="0" smtClean="0">
                <a:solidFill>
                  <a:srgbClr val="F9DF9F"/>
                </a:solidFill>
                <a:latin typeface="Arial"/>
              </a:rPr>
              <a:t>technological inventions</a:t>
            </a:r>
          </a:p>
          <a:p>
            <a:pPr marL="914400" lvl="1" indent="-347663" eaLnBrk="0" hangingPunct="0">
              <a:spcBef>
                <a:spcPts val="500"/>
              </a:spcBef>
              <a:buFontTx/>
              <a:buChar char="–"/>
            </a:pPr>
            <a:r>
              <a:rPr lang="en-US" sz="3200" b="1" kern="0" baseline="0" dirty="0" smtClean="0">
                <a:solidFill>
                  <a:srgbClr val="000000"/>
                </a:solidFill>
                <a:latin typeface="Arial"/>
              </a:rPr>
              <a:t>diffusion</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1513235"/>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000000"/>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love</a:t>
            </a:r>
          </a:p>
          <a:p>
            <a:pPr marL="914400" lvl="1" indent="-347663" eaLnBrk="0" hangingPunct="0">
              <a:spcBef>
                <a:spcPts val="500"/>
              </a:spcBef>
              <a:buFontTx/>
              <a:buChar char="–"/>
            </a:pPr>
            <a:r>
              <a:rPr lang="en-US" sz="2800" b="1" kern="0" baseline="0" dirty="0" smtClean="0">
                <a:solidFill>
                  <a:srgbClr val="F9DF9F"/>
                </a:solidFill>
                <a:latin typeface="Arial"/>
              </a:rPr>
              <a:t>.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1636345"/>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3600" b="1" kern="0" baseline="0" dirty="0" smtClean="0">
                <a:solidFill>
                  <a:srgbClr val="000000"/>
                </a:solidFill>
                <a:latin typeface="Arial"/>
              </a:rPr>
              <a:t>love</a:t>
            </a:r>
          </a:p>
          <a:p>
            <a:pPr marL="914400" lvl="1" indent="-347663" eaLnBrk="0" hangingPunct="0">
              <a:spcBef>
                <a:spcPts val="500"/>
              </a:spcBef>
              <a:buFontTx/>
              <a:buChar char="–"/>
            </a:pPr>
            <a:r>
              <a:rPr lang="en-US" sz="2800" b="1" kern="0" baseline="0" dirty="0" smtClean="0">
                <a:solidFill>
                  <a:srgbClr val="F9DF9F"/>
                </a:solidFill>
                <a:latin typeface="Arial"/>
              </a:rPr>
              <a:t>.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97986" name="Text Box 2"/>
          <p:cNvSpPr txBox="1">
            <a:spLocks noChangeArrowheads="1"/>
          </p:cNvSpPr>
          <p:nvPr/>
        </p:nvSpPr>
        <p:spPr bwMode="auto">
          <a:xfrm>
            <a:off x="2384565" y="6399442"/>
            <a:ext cx="4370107" cy="215444"/>
          </a:xfrm>
          <a:prstGeom prst="rect">
            <a:avLst/>
          </a:prstGeom>
          <a:noFill/>
          <a:ln w="9525">
            <a:noFill/>
            <a:miter lim="800000"/>
            <a:headEnd/>
            <a:tailEnd/>
          </a:ln>
        </p:spPr>
        <p:txBody>
          <a:bodyPr wrap="none">
            <a:spAutoFit/>
          </a:bodyPr>
          <a:lstStyle/>
          <a:p>
            <a:pPr algn="ctr"/>
            <a:r>
              <a:rPr lang="en-US" sz="800" baseline="0" dirty="0">
                <a:hlinkClick r:id="rId3"/>
              </a:rPr>
              <a:t>www.d.umn.edu/cla/faculty/troufs/anth1604/video/Strange_Relations.html#title</a:t>
            </a:r>
            <a:endParaRPr lang="en-US" sz="800" baseline="0" dirty="0"/>
          </a:p>
        </p:txBody>
      </p:sp>
      <p:pic>
        <p:nvPicPr>
          <p:cNvPr id="4098" name="Picture 2"/>
          <p:cNvPicPr>
            <a:picLocks noChangeAspect="1" noChangeArrowheads="1"/>
          </p:cNvPicPr>
          <p:nvPr/>
        </p:nvPicPr>
        <p:blipFill>
          <a:blip r:embed="rId4"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2927685" y="6397170"/>
            <a:ext cx="3251211" cy="215444"/>
          </a:xfrm>
          <a:prstGeom prst="rect">
            <a:avLst/>
          </a:prstGeom>
          <a:noFill/>
          <a:ln w="9525">
            <a:noFill/>
            <a:miter lim="800000"/>
            <a:headEnd/>
            <a:tailEnd/>
          </a:ln>
        </p:spPr>
        <p:txBody>
          <a:bodyPr wrap="none">
            <a:spAutoFit/>
          </a:bodyPr>
          <a:lstStyle/>
          <a:p>
            <a:pPr algn="ctr"/>
            <a:r>
              <a:rPr lang="en-US" sz="800" baseline="0" dirty="0">
                <a:hlinkClick r:id="rId3"/>
              </a:rPr>
              <a:t>http://news.bbc.co.uk/1/hi/world/south_asia/3917425.stm</a:t>
            </a:r>
            <a:endParaRPr lang="en-US" sz="800" baseline="0" dirty="0"/>
          </a:p>
        </p:txBody>
      </p:sp>
      <p:pic>
        <p:nvPicPr>
          <p:cNvPr id="300035" name="Picture 3"/>
          <p:cNvPicPr>
            <a:picLocks noChangeAspect="1" noChangeArrowheads="1"/>
          </p:cNvPicPr>
          <p:nvPr/>
        </p:nvPicPr>
        <p:blipFill>
          <a:blip r:embed="rId4" cstate="print"/>
          <a:srcRect/>
          <a:stretch>
            <a:fillRect/>
          </a:stretch>
        </p:blipFill>
        <p:spPr bwMode="auto">
          <a:xfrm>
            <a:off x="901474" y="533400"/>
            <a:ext cx="7313612"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2107729"/>
            <a:ext cx="7315200" cy="1513235"/>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Other Factors</a:t>
            </a:r>
          </a:p>
          <a:p>
            <a:pPr marL="914400" lvl="1" indent="-347663" eaLnBrk="0" hangingPunct="0">
              <a:spcBef>
                <a:spcPts val="500"/>
              </a:spcBef>
              <a:buFontTx/>
              <a:buChar char="–"/>
            </a:pPr>
            <a:r>
              <a:rPr lang="en-US" sz="2800" b="1" kern="0" baseline="0" dirty="0" smtClean="0">
                <a:solidFill>
                  <a:srgbClr val="F9DF9F"/>
                </a:solidFill>
                <a:latin typeface="Arial"/>
              </a:rPr>
              <a:t>love</a:t>
            </a:r>
          </a:p>
          <a:p>
            <a:pPr marL="914400" lvl="1" indent="-347663" eaLnBrk="0" hangingPunct="0">
              <a:spcBef>
                <a:spcPts val="500"/>
              </a:spcBef>
              <a:buFontTx/>
              <a:buChar char="–"/>
            </a:pPr>
            <a:r>
              <a:rPr lang="en-US" sz="2800" b="1" kern="0" baseline="0" dirty="0" smtClean="0">
                <a:solidFill>
                  <a:srgbClr val="000000"/>
                </a:solidFill>
                <a:latin typeface="Arial"/>
              </a:rPr>
              <a:t>. . .</a:t>
            </a: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647589" y="6399442"/>
            <a:ext cx="3817071" cy="215444"/>
          </a:xfrm>
          <a:prstGeom prst="rect">
            <a:avLst/>
          </a:prstGeom>
          <a:noFill/>
          <a:ln w="9525">
            <a:noFill/>
            <a:miter lim="800000"/>
            <a:headEnd/>
            <a:tailEnd/>
          </a:ln>
        </p:spPr>
        <p:txBody>
          <a:bodyPr wrap="none">
            <a:spAutoFit/>
          </a:bodyPr>
          <a:lstStyle/>
          <a:p>
            <a:pPr algn="ctr"/>
            <a:r>
              <a:rPr lang="en-US" sz="800" baseline="0" dirty="0">
                <a:latin typeface="Arial" charset="0"/>
              </a:rPr>
              <a:t>http://</a:t>
            </a:r>
            <a:r>
              <a:rPr lang="en-US" sz="800" baseline="0" dirty="0">
                <a:latin typeface="Arial" charset="0"/>
                <a:hlinkClick r:id="rId3"/>
              </a:rPr>
              <a:t>www.usatoday.com/news/world/iraq/2005-05-04-pleasure-marriage_x.htm</a:t>
            </a:r>
            <a:endParaRPr lang="en-US" sz="800" baseline="0" dirty="0">
              <a:latin typeface="Arial" charset="0"/>
            </a:endParaRPr>
          </a:p>
        </p:txBody>
      </p:sp>
      <p:pic>
        <p:nvPicPr>
          <p:cNvPr id="305155" name="Picture 3"/>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202" name="Picture 3"/>
          <p:cNvPicPr>
            <a:picLocks noChangeAspect="1" noChangeArrowheads="1"/>
          </p:cNvPicPr>
          <p:nvPr/>
        </p:nvPicPr>
        <p:blipFill>
          <a:blip r:embed="rId3" cstate="print"/>
          <a:srcRect/>
          <a:stretch>
            <a:fillRect/>
          </a:stretch>
        </p:blipFill>
        <p:spPr bwMode="auto">
          <a:xfrm>
            <a:off x="2757488" y="76200"/>
            <a:ext cx="3605212" cy="5257800"/>
          </a:xfrm>
          <a:prstGeom prst="rect">
            <a:avLst/>
          </a:prstGeom>
          <a:noFill/>
          <a:ln w="9525">
            <a:noFill/>
            <a:miter lim="800000"/>
            <a:headEnd/>
            <a:tailEnd/>
          </a:ln>
        </p:spPr>
      </p:pic>
      <p:sp>
        <p:nvSpPr>
          <p:cNvPr id="307203" name="Text Box 4"/>
          <p:cNvSpPr txBox="1">
            <a:spLocks noChangeArrowheads="1"/>
          </p:cNvSpPr>
          <p:nvPr/>
        </p:nvSpPr>
        <p:spPr bwMode="auto">
          <a:xfrm>
            <a:off x="3073400" y="5359398"/>
            <a:ext cx="2946400" cy="915987"/>
          </a:xfrm>
          <a:prstGeom prst="rect">
            <a:avLst/>
          </a:prstGeom>
          <a:noFill/>
          <a:ln w="9525">
            <a:noFill/>
            <a:miter lim="800000"/>
            <a:headEnd/>
            <a:tailEnd/>
          </a:ln>
        </p:spPr>
        <p:txBody>
          <a:bodyPr wrap="none">
            <a:spAutoFit/>
          </a:bodyPr>
          <a:lstStyle/>
          <a:p>
            <a:pPr algn="ctr"/>
            <a:r>
              <a:rPr lang="en-US" sz="1800" baseline="0" dirty="0">
                <a:latin typeface="Times New Roman" pitchFamily="18" charset="0"/>
              </a:rPr>
              <a:t>Elizabeth and David </a:t>
            </a:r>
            <a:r>
              <a:rPr lang="en-US" sz="1800" baseline="0" dirty="0" err="1">
                <a:latin typeface="Times New Roman" pitchFamily="18" charset="0"/>
              </a:rPr>
              <a:t>Weinlick</a:t>
            </a:r>
            <a:endParaRPr lang="en-US" sz="1800" baseline="0" dirty="0">
              <a:latin typeface="Times New Roman" pitchFamily="18" charset="0"/>
            </a:endParaRPr>
          </a:p>
          <a:p>
            <a:pPr algn="ctr"/>
            <a:r>
              <a:rPr lang="en-US" sz="1800" baseline="0" dirty="0">
                <a:latin typeface="Times New Roman" pitchFamily="18" charset="0"/>
              </a:rPr>
              <a:t>“On-sight wedding”</a:t>
            </a:r>
          </a:p>
          <a:p>
            <a:pPr algn="ctr"/>
            <a:r>
              <a:rPr lang="en-US" sz="1800" baseline="0" dirty="0">
                <a:latin typeface="Times New Roman" pitchFamily="18" charset="0"/>
              </a:rPr>
              <a:t>Mall of America, 1998</a:t>
            </a:r>
          </a:p>
        </p:txBody>
      </p:sp>
      <p:sp>
        <p:nvSpPr>
          <p:cNvPr id="307204" name="Text Box 2"/>
          <p:cNvSpPr txBox="1">
            <a:spLocks noChangeArrowheads="1"/>
          </p:cNvSpPr>
          <p:nvPr/>
        </p:nvSpPr>
        <p:spPr bwMode="auto">
          <a:xfrm>
            <a:off x="3398700" y="6400800"/>
            <a:ext cx="2340704" cy="215444"/>
          </a:xfrm>
          <a:prstGeom prst="rect">
            <a:avLst/>
          </a:prstGeom>
          <a:noFill/>
          <a:ln w="9525">
            <a:noFill/>
            <a:miter lim="800000"/>
            <a:headEnd/>
            <a:tailEnd/>
          </a:ln>
        </p:spPr>
        <p:txBody>
          <a:bodyPr wrap="none">
            <a:spAutoFit/>
          </a:bodyPr>
          <a:lstStyle/>
          <a:p>
            <a:pPr algn="ctr"/>
            <a:r>
              <a:rPr lang="en-US" sz="800" baseline="0" dirty="0">
                <a:latin typeface="Arial" charset="0"/>
                <a:hlinkClick r:id="rId4"/>
              </a:rPr>
              <a:t>www.geocities.com/Athens/2383/wedding.html/</a:t>
            </a:r>
            <a:endParaRPr lang="en-US" sz="800" baseline="0" dirty="0">
              <a:latin typeface="Arial" charset="0"/>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9250" name="Picture 5"/>
          <p:cNvPicPr>
            <a:picLocks noChangeAspect="1" noChangeArrowheads="1"/>
          </p:cNvPicPr>
          <p:nvPr/>
        </p:nvPicPr>
        <p:blipFill>
          <a:blip r:embed="rId3" cstate="print"/>
          <a:srcRect/>
          <a:stretch>
            <a:fillRect/>
          </a:stretch>
        </p:blipFill>
        <p:spPr bwMode="auto">
          <a:xfrm>
            <a:off x="914400" y="863600"/>
            <a:ext cx="7313613" cy="5308600"/>
          </a:xfrm>
          <a:prstGeom prst="rect">
            <a:avLst/>
          </a:prstGeom>
          <a:noFill/>
          <a:ln w="9525">
            <a:noFill/>
            <a:miter lim="800000"/>
            <a:headEnd/>
            <a:tailEnd/>
          </a:ln>
        </p:spPr>
      </p:pic>
      <p:sp>
        <p:nvSpPr>
          <p:cNvPr id="309251" name="Text Box 2"/>
          <p:cNvSpPr txBox="1">
            <a:spLocks noChangeArrowheads="1"/>
          </p:cNvSpPr>
          <p:nvPr/>
        </p:nvSpPr>
        <p:spPr bwMode="auto">
          <a:xfrm>
            <a:off x="3660172" y="6400800"/>
            <a:ext cx="1811714" cy="215444"/>
          </a:xfrm>
          <a:prstGeom prst="rect">
            <a:avLst/>
          </a:prstGeom>
          <a:noFill/>
          <a:ln w="9525">
            <a:noFill/>
            <a:miter lim="800000"/>
            <a:headEnd/>
            <a:tailEnd/>
          </a:ln>
        </p:spPr>
        <p:txBody>
          <a:bodyPr wrap="none">
            <a:spAutoFit/>
          </a:bodyPr>
          <a:lstStyle/>
          <a:p>
            <a:pPr algn="ctr"/>
            <a:r>
              <a:rPr lang="en-US" sz="800" baseline="0" dirty="0">
                <a:latin typeface="Arial" charset="0"/>
                <a:hlinkClick r:id="rId4"/>
              </a:rPr>
              <a:t>www.msnbc.msn.com/id/25121427/</a:t>
            </a:r>
            <a:endParaRPr lang="en-US" sz="800" baseline="0" dirty="0">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924143" y="6477000"/>
            <a:ext cx="1319143" cy="276999"/>
          </a:xfrm>
          <a:prstGeom prst="rect">
            <a:avLst/>
          </a:prstGeom>
          <a:noFill/>
          <a:ln w="9525">
            <a:noFill/>
            <a:miter lim="800000"/>
            <a:headEnd/>
            <a:tailEnd/>
          </a:ln>
        </p:spPr>
        <p:txBody>
          <a:bodyPr wrap="none">
            <a:spAutoFit/>
          </a:bodyPr>
          <a:lstStyle/>
          <a:p>
            <a:pPr algn="ctr"/>
            <a:r>
              <a:rPr lang="en-US" sz="1200" baseline="0" dirty="0" smtClean="0">
                <a:solidFill>
                  <a:srgbClr val="FFFFFF"/>
                </a:solidFill>
                <a:latin typeface="Arial" charset="0"/>
                <a:hlinkClick r:id="rId3"/>
              </a:rPr>
              <a:t>www.d.umn.edu/</a:t>
            </a:r>
            <a:endParaRPr lang="en-US" sz="1200" baseline="0" dirty="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914400" y="1143000"/>
            <a:ext cx="7315200" cy="4572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53954" name="Picture 2" descr="raj_and_jaya2"/>
          <p:cNvPicPr>
            <a:picLocks noChangeAspect="1" noChangeArrowheads="1"/>
          </p:cNvPicPr>
          <p:nvPr/>
        </p:nvPicPr>
        <p:blipFill>
          <a:blip r:embed="rId3" cstate="print"/>
          <a:srcRect/>
          <a:stretch>
            <a:fillRect/>
          </a:stretch>
        </p:blipFill>
        <p:spPr bwMode="auto">
          <a:xfrm>
            <a:off x="2454275" y="76200"/>
            <a:ext cx="4251325" cy="662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381000" y="304800"/>
            <a:ext cx="8229600" cy="3476625"/>
          </a:xfrm>
          <a:prstGeom prst="rect">
            <a:avLst/>
          </a:prstGeom>
          <a:solidFill>
            <a:schemeClr val="bg1"/>
          </a:solidFill>
          <a:ln w="9525">
            <a:noFill/>
            <a:miter lim="800000"/>
            <a:headEnd/>
            <a:tailEnd/>
          </a:ln>
        </p:spPr>
        <p:txBody>
          <a:bodyPr>
            <a:spAutoFit/>
          </a:bodyPr>
          <a:lstStyle/>
          <a:p>
            <a:pPr algn="ctr">
              <a:spcBef>
                <a:spcPct val="100000"/>
              </a:spcBef>
            </a:pPr>
            <a:endParaRPr lang="en-US" b="1" i="1" baseline="0"/>
          </a:p>
          <a:p>
            <a:pPr algn="ctr">
              <a:spcBef>
                <a:spcPct val="100000"/>
              </a:spcBef>
            </a:pPr>
            <a:r>
              <a:rPr lang="en-US" b="1" i="1" baseline="0"/>
              <a:t>The Guiness Book of Records</a:t>
            </a:r>
            <a:endParaRPr lang="en-US" b="1" baseline="0"/>
          </a:p>
          <a:p>
            <a:pPr algn="ctr"/>
            <a:endParaRPr lang="en-US" sz="3600" b="1" baseline="0"/>
          </a:p>
          <a:p>
            <a:pPr algn="ctr">
              <a:lnSpc>
                <a:spcPct val="90000"/>
              </a:lnSpc>
            </a:pPr>
            <a:r>
              <a:rPr lang="en-US" sz="3600" b="1" baseline="0"/>
              <a:t>”The Most Dissimilar</a:t>
            </a:r>
          </a:p>
          <a:p>
            <a:pPr algn="ctr">
              <a:lnSpc>
                <a:spcPct val="90000"/>
              </a:lnSpc>
            </a:pPr>
            <a:r>
              <a:rPr lang="en-US" sz="3600" b="1" baseline="0"/>
              <a:t>Couple in the World”</a:t>
            </a:r>
          </a:p>
          <a:p>
            <a:pPr algn="ctr">
              <a:lnSpc>
                <a:spcPct val="170000"/>
              </a:lnSpc>
            </a:pPr>
            <a:endParaRPr lang="en-US" sz="3600" b="1" baseline="0"/>
          </a:p>
        </p:txBody>
      </p:sp>
      <p:sp>
        <p:nvSpPr>
          <p:cNvPr id="1568771" name="Text Box 3"/>
          <p:cNvSpPr txBox="1">
            <a:spLocks noChangeArrowheads="1"/>
          </p:cNvSpPr>
          <p:nvPr/>
        </p:nvSpPr>
        <p:spPr bwMode="auto">
          <a:xfrm>
            <a:off x="381000" y="2971800"/>
            <a:ext cx="8229600" cy="2892425"/>
          </a:xfrm>
          <a:prstGeom prst="rect">
            <a:avLst/>
          </a:prstGeom>
          <a:solidFill>
            <a:schemeClr val="bg1"/>
          </a:solidFill>
          <a:ln w="9525">
            <a:noFill/>
            <a:miter lim="800000"/>
            <a:headEnd/>
            <a:tailEnd/>
          </a:ln>
        </p:spPr>
        <p:txBody>
          <a:bodyPr>
            <a:spAutoFit/>
          </a:bodyPr>
          <a:lstStyle/>
          <a:p>
            <a:pPr>
              <a:lnSpc>
                <a:spcPct val="170000"/>
              </a:lnSpc>
            </a:pPr>
            <a:r>
              <a:rPr lang="en-US" sz="3600" b="1" baseline="0"/>
              <a:t>	wife:  		  2’  11½”</a:t>
            </a:r>
          </a:p>
          <a:p>
            <a:pPr>
              <a:lnSpc>
                <a:spcPct val="170000"/>
              </a:lnSpc>
            </a:pPr>
            <a:r>
              <a:rPr lang="en-US" sz="3600" b="1" baseline="0"/>
              <a:t>	husband:    6’  2”</a:t>
            </a:r>
          </a:p>
          <a:p>
            <a:pPr>
              <a:lnSpc>
                <a:spcPct val="170000"/>
              </a:lnSpc>
            </a:pPr>
            <a:endParaRPr lang="en-US" sz="3600" b="1" baseline="0"/>
          </a:p>
        </p:txBody>
      </p:sp>
      <p:sp>
        <p:nvSpPr>
          <p:cNvPr id="315396" name="Text Box 4"/>
          <p:cNvSpPr txBox="1">
            <a:spLocks noChangeArrowheads="1"/>
          </p:cNvSpPr>
          <p:nvPr/>
        </p:nvSpPr>
        <p:spPr bwMode="auto">
          <a:xfrm>
            <a:off x="381000" y="5438775"/>
            <a:ext cx="8229600" cy="1190625"/>
          </a:xfrm>
          <a:prstGeom prst="rect">
            <a:avLst/>
          </a:prstGeom>
          <a:solidFill>
            <a:schemeClr val="bg1"/>
          </a:solidFill>
          <a:ln w="9525">
            <a:noFill/>
            <a:miter lim="800000"/>
            <a:headEnd/>
            <a:tailEnd/>
          </a:ln>
        </p:spPr>
        <p:txBody>
          <a:bodyPr>
            <a:spAutoFit/>
          </a:bodyPr>
          <a:lstStyle/>
          <a:p>
            <a:pPr algn="ctr">
              <a:lnSpc>
                <a:spcPct val="90000"/>
              </a:lnSpc>
            </a:pPr>
            <a:r>
              <a:rPr lang="en-US" b="1" baseline="0"/>
              <a:t>They met on the internet</a:t>
            </a:r>
          </a:p>
          <a:p>
            <a:pPr algn="ctr">
              <a:lnSpc>
                <a:spcPct val="90000"/>
              </a:lnSpc>
            </a:pPr>
            <a:endParaRPr lang="en-US" b="1" baseline="0"/>
          </a:p>
          <a:p>
            <a:pPr algn="ctr">
              <a:lnSpc>
                <a:spcPct val="90000"/>
              </a:lnSpc>
            </a:pPr>
            <a:r>
              <a:rPr lang="en-US" b="1" baseline="0"/>
              <a:t>-- </a:t>
            </a:r>
            <a:r>
              <a:rPr lang="en-US" b="1" i="1" baseline="0"/>
              <a:t>The Maury Show</a:t>
            </a:r>
            <a:r>
              <a:rPr lang="en-US" b="1" baseline="0"/>
              <a:t>, 27 April 1999  </a:t>
            </a:r>
          </a:p>
          <a:p>
            <a:pPr algn="ctr">
              <a:lnSpc>
                <a:spcPct val="90000"/>
              </a:lnSpc>
            </a:pPr>
            <a:endParaRPr lang="en-US" b="1" baseline="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68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771"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4348163" y="6580188"/>
            <a:ext cx="412750" cy="274637"/>
          </a:xfrm>
          <a:prstGeom prst="rect">
            <a:avLst/>
          </a:prstGeom>
          <a:noFill/>
          <a:ln w="9525">
            <a:noFill/>
            <a:miter lim="800000"/>
            <a:headEnd/>
            <a:tailEnd/>
          </a:ln>
        </p:spPr>
        <p:txBody>
          <a:bodyPr wrap="none">
            <a:spAutoFit/>
          </a:bodyPr>
          <a:lstStyle/>
          <a:p>
            <a:pPr algn="ctr"/>
            <a:r>
              <a:rPr lang="en-US" sz="1200" baseline="0">
                <a:solidFill>
                  <a:schemeClr val="bg1"/>
                </a:solidFill>
                <a:latin typeface="Arial" charset="0"/>
              </a:rPr>
              <a:t>xxx</a:t>
            </a:r>
          </a:p>
        </p:txBody>
      </p:sp>
      <p:sp>
        <p:nvSpPr>
          <p:cNvPr id="311299" name="Rectangle 6"/>
          <p:cNvSpPr>
            <a:spLocks noChangeArrowheads="1"/>
          </p:cNvSpPr>
          <p:nvPr/>
        </p:nvSpPr>
        <p:spPr bwMode="auto">
          <a:xfrm>
            <a:off x="915988" y="1042988"/>
            <a:ext cx="7313612" cy="5370512"/>
          </a:xfrm>
          <a:prstGeom prst="rect">
            <a:avLst/>
          </a:prstGeom>
          <a:noFill/>
          <a:ln w="28575">
            <a:noFill/>
            <a:miter lim="800000"/>
            <a:headEnd/>
            <a:tailEnd/>
          </a:ln>
        </p:spPr>
        <p:txBody>
          <a:bodyPr anchor="ctr"/>
          <a:lstStyle/>
          <a:p>
            <a:pPr algn="ctr"/>
            <a:endParaRPr lang="en-US" sz="1800" b="1" baseline="0">
              <a:latin typeface="Arial" charset="0"/>
            </a:endParaRPr>
          </a:p>
          <a:p>
            <a:r>
              <a:rPr lang="en-US" sz="1800" b="1" baseline="0">
                <a:latin typeface="Arial" charset="0"/>
              </a:rPr>
              <a:t>Married With Children?  You’re part of a minority</a:t>
            </a:r>
            <a:r>
              <a:rPr lang="en-US" sz="1800" baseline="0">
                <a:latin typeface="Arial" charset="0"/>
              </a:rPr>
              <a:t/>
            </a:r>
            <a:br>
              <a:rPr lang="en-US" sz="1800" baseline="0">
                <a:latin typeface="Arial" charset="0"/>
              </a:rPr>
            </a:br>
            <a:r>
              <a:rPr lang="en-US" sz="1800" baseline="0">
                <a:latin typeface="Arial" charset="0"/>
              </a:rPr>
              <a:t>Institution Becoming The Choice of the Educated, Affluent</a:t>
            </a:r>
            <a:br>
              <a:rPr lang="en-US" sz="1800" baseline="0">
                <a:latin typeface="Arial" charset="0"/>
              </a:rPr>
            </a:br>
            <a:endParaRPr lang="en-US" sz="1800" baseline="0">
              <a:latin typeface="Arial" charset="0"/>
            </a:endParaRPr>
          </a:p>
          <a:p>
            <a:r>
              <a:rPr lang="en-US" sz="1400" baseline="0">
                <a:latin typeface="Arial" charset="0"/>
              </a:rPr>
              <a:t>By Blaine Harden</a:t>
            </a:r>
            <a:br>
              <a:rPr lang="en-US" sz="1400" baseline="0">
                <a:latin typeface="Arial" charset="0"/>
              </a:rPr>
            </a:br>
            <a:r>
              <a:rPr lang="en-US" sz="1400" baseline="0">
                <a:latin typeface="Arial" charset="0"/>
              </a:rPr>
              <a:t>Washington Post Staff Writer</a:t>
            </a:r>
            <a:br>
              <a:rPr lang="en-US" sz="1400" baseline="0">
                <a:latin typeface="Arial" charset="0"/>
              </a:rPr>
            </a:br>
            <a:r>
              <a:rPr lang="en-US" sz="1400" baseline="0">
                <a:latin typeface="Arial" charset="0"/>
              </a:rPr>
              <a:t>Wednesday, March 7, 2007; A5</a:t>
            </a:r>
            <a:br>
              <a:rPr lang="en-US" sz="1400" baseline="0">
                <a:latin typeface="Arial" charset="0"/>
              </a:rPr>
            </a:br>
            <a:endParaRPr lang="en-US" sz="1400" baseline="0">
              <a:latin typeface="Arial" charset="0"/>
            </a:endParaRPr>
          </a:p>
          <a:p>
            <a:r>
              <a:rPr lang="en-US" sz="1800" baseline="0">
                <a:latin typeface="Arial" charset="0"/>
              </a:rPr>
              <a:t>PORTLAND, Ore. -- Punctuating a fundamental change in American family life, married couples with children now occupy fewer than one in every four households -- a share that has been slashed in half since 1960 and is the lowest ever recorded by the census.</a:t>
            </a:r>
          </a:p>
          <a:p>
            <a:endParaRPr lang="en-US" sz="1800" baseline="0">
              <a:latin typeface="Arial" charset="0"/>
            </a:endParaRPr>
          </a:p>
          <a:p>
            <a:r>
              <a:rPr lang="en-US" sz="1600" baseline="0">
                <a:latin typeface="Arial" charset="0"/>
              </a:rPr>
              <a:t>As marriage with children becomes an exception rather than the norm, social scientists say it is also becoming the self-selected province of the college-educated and the affluent. The working class and the poor, meanwhile, increasingly steer away from marriage, while living together and bearing children out of wedlock.</a:t>
            </a:r>
          </a:p>
          <a:p>
            <a:endParaRPr lang="en-US" sz="1600" baseline="0">
              <a:latin typeface="Arial" charset="0"/>
            </a:endParaRPr>
          </a:p>
          <a:p>
            <a:r>
              <a:rPr lang="en-US" sz="1600" baseline="0">
                <a:latin typeface="Arial" charset="0"/>
              </a:rPr>
              <a:t>"The culture is shifting, and marriage has almost become a luxury item, one that only the well educated and well paid are interested in," said Isabel V. Sawhill, an expert on marriage and a senior fellow at the Brookings Institution.</a:t>
            </a:r>
          </a:p>
        </p:txBody>
      </p:sp>
      <p:pic>
        <p:nvPicPr>
          <p:cNvPr id="311300" name="Picture 9"/>
          <p:cNvPicPr>
            <a:picLocks noChangeAspect="1" noChangeArrowheads="1"/>
          </p:cNvPicPr>
          <p:nvPr/>
        </p:nvPicPr>
        <p:blipFill>
          <a:blip r:embed="rId3" cstate="print"/>
          <a:srcRect/>
          <a:stretch>
            <a:fillRect/>
          </a:stretch>
        </p:blipFill>
        <p:spPr bwMode="auto">
          <a:xfrm>
            <a:off x="952500" y="533400"/>
            <a:ext cx="3314700" cy="4857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3058884" y="6399442"/>
            <a:ext cx="3039615" cy="215444"/>
          </a:xfrm>
          <a:prstGeom prst="rect">
            <a:avLst/>
          </a:prstGeom>
          <a:noFill/>
          <a:ln w="9525">
            <a:noFill/>
            <a:miter lim="800000"/>
            <a:headEnd/>
            <a:tailEnd/>
          </a:ln>
        </p:spPr>
        <p:txBody>
          <a:bodyPr wrap="none">
            <a:spAutoFit/>
          </a:bodyPr>
          <a:lstStyle/>
          <a:p>
            <a:pPr algn="ctr"/>
            <a:r>
              <a:rPr lang="en-US" sz="800" baseline="0" dirty="0">
                <a:latin typeface="Arial" charset="0"/>
                <a:hlinkClick r:id="rId3"/>
              </a:rPr>
              <a:t>http://www.islam-online.net/English/News/2006-10/15/06.shtml</a:t>
            </a:r>
            <a:endParaRPr lang="en-US" sz="800" baseline="0" dirty="0">
              <a:latin typeface="Arial" charset="0"/>
            </a:endParaRPr>
          </a:p>
        </p:txBody>
      </p:sp>
      <p:pic>
        <p:nvPicPr>
          <p:cNvPr id="313347" name="Picture 3"/>
          <p:cNvPicPr>
            <a:picLocks noChangeAspect="1" noChangeArrowheads="1"/>
          </p:cNvPicPr>
          <p:nvPr/>
        </p:nvPicPr>
        <p:blipFill>
          <a:blip r:embed="rId4" cstate="print"/>
          <a:srcRect/>
          <a:stretch>
            <a:fillRect/>
          </a:stretch>
        </p:blipFill>
        <p:spPr bwMode="auto">
          <a:xfrm>
            <a:off x="914400" y="687388"/>
            <a:ext cx="7313613" cy="5484812"/>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3438782" y="6400800"/>
            <a:ext cx="2258952" cy="215444"/>
          </a:xfrm>
          <a:prstGeom prst="rect">
            <a:avLst/>
          </a:prstGeom>
          <a:noFill/>
          <a:ln w="9525">
            <a:noFill/>
            <a:miter lim="800000"/>
            <a:headEnd/>
            <a:tailEnd/>
          </a:ln>
        </p:spPr>
        <p:txBody>
          <a:bodyPr wrap="none">
            <a:spAutoFit/>
          </a:bodyPr>
          <a:lstStyle/>
          <a:p>
            <a:pPr algn="ctr"/>
            <a:r>
              <a:rPr lang="en-US" sz="800" baseline="0" dirty="0">
                <a:solidFill>
                  <a:schemeClr val="bg2"/>
                </a:solidFill>
                <a:latin typeface="Arial" charset="0"/>
                <a:hlinkClick r:id="rId3"/>
              </a:rPr>
              <a:t>http://news.bbc.co.uk/2/hi/africa/4748292.stm</a:t>
            </a:r>
            <a:endParaRPr lang="en-US" sz="800" baseline="0" dirty="0">
              <a:solidFill>
                <a:schemeClr val="bg2"/>
              </a:solidFill>
              <a:latin typeface="Arial" charset="0"/>
            </a:endParaRPr>
          </a:p>
        </p:txBody>
      </p:sp>
      <p:pic>
        <p:nvPicPr>
          <p:cNvPr id="303107" name="Picture 3"/>
          <p:cNvPicPr>
            <a:picLocks noChangeAspect="1" noChangeArrowheads="1"/>
          </p:cNvPicPr>
          <p:nvPr/>
        </p:nvPicPr>
        <p:blipFill>
          <a:blip r:embed="rId4" cstate="print"/>
          <a:srcRect/>
          <a:stretch>
            <a:fillRect/>
          </a:stretch>
        </p:blipFill>
        <p:spPr bwMode="auto">
          <a:xfrm>
            <a:off x="914400" y="672874"/>
            <a:ext cx="7313613"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42" name="Text Box 2"/>
          <p:cNvSpPr txBox="1">
            <a:spLocks noChangeArrowheads="1"/>
          </p:cNvSpPr>
          <p:nvPr/>
        </p:nvSpPr>
        <p:spPr bwMode="auto">
          <a:xfrm>
            <a:off x="4348163" y="6580188"/>
            <a:ext cx="412750" cy="274637"/>
          </a:xfrm>
          <a:prstGeom prst="rect">
            <a:avLst/>
          </a:prstGeom>
          <a:noFill/>
          <a:ln w="9525">
            <a:noFill/>
            <a:miter lim="800000"/>
            <a:headEnd/>
            <a:tailEnd/>
          </a:ln>
        </p:spPr>
        <p:txBody>
          <a:bodyPr wrap="none">
            <a:spAutoFit/>
          </a:bodyPr>
          <a:lstStyle/>
          <a:p>
            <a:pPr algn="ctr"/>
            <a:r>
              <a:rPr lang="en-US" sz="1200" baseline="0">
                <a:solidFill>
                  <a:schemeClr val="bg1"/>
                </a:solidFill>
                <a:latin typeface="Arial" charset="0"/>
              </a:rPr>
              <a:t>xxx</a:t>
            </a:r>
          </a:p>
        </p:txBody>
      </p:sp>
      <p:sp>
        <p:nvSpPr>
          <p:cNvPr id="317443" name="Rectangle 3"/>
          <p:cNvSpPr>
            <a:spLocks noChangeArrowheads="1"/>
          </p:cNvSpPr>
          <p:nvPr/>
        </p:nvSpPr>
        <p:spPr bwMode="auto">
          <a:xfrm>
            <a:off x="1219200" y="3106738"/>
            <a:ext cx="6629400" cy="3522662"/>
          </a:xfrm>
          <a:prstGeom prst="rect">
            <a:avLst/>
          </a:prstGeom>
          <a:noFill/>
          <a:ln w="28575">
            <a:noFill/>
            <a:miter lim="800000"/>
            <a:headEnd/>
            <a:tailEnd/>
          </a:ln>
        </p:spPr>
        <p:txBody>
          <a:bodyPr anchor="ctr">
            <a:spAutoFit/>
          </a:bodyPr>
          <a:lstStyle/>
          <a:p>
            <a:r>
              <a:rPr lang="en-US" sz="2400" baseline="0">
                <a:hlinkClick r:id="rId3"/>
              </a:rPr>
              <a:t>  </a:t>
            </a:r>
            <a:r>
              <a:rPr lang="en-US" sz="2900" baseline="0"/>
              <a:t> </a:t>
            </a:r>
            <a:r>
              <a:rPr lang="en-US" sz="2400" baseline="0"/>
              <a:t>     </a:t>
            </a:r>
          </a:p>
          <a:p>
            <a:pPr eaLnBrk="0" hangingPunct="0"/>
            <a:r>
              <a:rPr lang="en-US" sz="1200" b="1" baseline="0">
                <a:hlinkClick r:id="rId3"/>
              </a:rPr>
              <a:t>Two dogs get married at farmyard</a:t>
            </a:r>
            <a:endParaRPr lang="en-US" sz="1200" b="1" baseline="0"/>
          </a:p>
          <a:p>
            <a:pPr eaLnBrk="0" hangingPunct="0"/>
            <a:r>
              <a:rPr lang="en-US" sz="1200" baseline="0">
                <a:hlinkClick r:id="rId3"/>
              </a:rPr>
              <a:t>  </a:t>
            </a:r>
            <a:r>
              <a:rPr lang="en-US" sz="800" baseline="0"/>
              <a:t> </a:t>
            </a:r>
            <a:r>
              <a:rPr lang="en-US" sz="1200" baseline="0"/>
              <a:t>          </a:t>
            </a:r>
            <a:endParaRPr lang="en-US" sz="2800" baseline="0"/>
          </a:p>
          <a:p>
            <a:pPr algn="ctr" eaLnBrk="0" hangingPunct="0"/>
            <a:r>
              <a:rPr lang="en-US" sz="2800" baseline="0"/>
              <a:t>Two dogs get </a:t>
            </a:r>
            <a:r>
              <a:rPr lang="en-US" sz="2800" b="1" baseline="0"/>
              <a:t>married</a:t>
            </a:r>
            <a:r>
              <a:rPr lang="en-US" sz="2800" baseline="0"/>
              <a:t> at a farmyard near Stoke-on-Trent in what could be Britain's first canine coupling.</a:t>
            </a:r>
          </a:p>
          <a:p>
            <a:pPr algn="ctr" eaLnBrk="0" hangingPunct="0"/>
            <a:endParaRPr lang="en-US" sz="2800" baseline="0"/>
          </a:p>
          <a:p>
            <a:pPr algn="ctr" eaLnBrk="0" hangingPunct="0"/>
            <a:r>
              <a:rPr lang="en-US" sz="1600" baseline="0"/>
              <a:t>BBC News</a:t>
            </a:r>
            <a:br>
              <a:rPr lang="en-US" sz="1600" baseline="0"/>
            </a:br>
            <a:r>
              <a:rPr lang="en-US" sz="1600" baseline="0"/>
              <a:t>1 Aug 2006</a:t>
            </a:r>
          </a:p>
        </p:txBody>
      </p:sp>
      <p:pic>
        <p:nvPicPr>
          <p:cNvPr id="317444" name="Picture 4" descr="Image: Two dogs get &lt;b&gt;married&lt;/b&gt; at farmyard">
            <a:hlinkClick r:id="rId3"/>
          </p:cNvPr>
          <p:cNvPicPr>
            <a:picLocks noChangeAspect="1" noChangeArrowheads="1"/>
          </p:cNvPicPr>
          <p:nvPr/>
        </p:nvPicPr>
        <p:blipFill>
          <a:blip r:embed="rId4" cstate="print"/>
          <a:srcRect/>
          <a:stretch>
            <a:fillRect/>
          </a:stretch>
        </p:blipFill>
        <p:spPr bwMode="auto">
          <a:xfrm>
            <a:off x="2209800" y="735013"/>
            <a:ext cx="2362200" cy="1752600"/>
          </a:xfrm>
          <a:prstGeom prst="rect">
            <a:avLst/>
          </a:prstGeom>
          <a:noFill/>
          <a:ln w="9525">
            <a:noFill/>
            <a:miter lim="800000"/>
            <a:headEnd/>
            <a:tailEnd/>
          </a:ln>
        </p:spPr>
      </p:pic>
      <p:pic>
        <p:nvPicPr>
          <p:cNvPr id="317445" name="Picture 5" descr="Small Video Icon">
            <a:hlinkClick r:id="rId3"/>
          </p:cNvPr>
          <p:cNvPicPr>
            <a:picLocks noChangeAspect="1" noChangeArrowheads="1"/>
          </p:cNvPicPr>
          <p:nvPr/>
        </p:nvPicPr>
        <p:blipFill>
          <a:blip r:embed="rId5" cstate="print"/>
          <a:srcRect/>
          <a:stretch>
            <a:fillRect/>
          </a:stretch>
        </p:blipFill>
        <p:spPr bwMode="auto">
          <a:xfrm>
            <a:off x="3133725" y="2743200"/>
            <a:ext cx="523875" cy="123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0" name="Rectangle 9"/>
          <p:cNvSpPr/>
          <p:nvPr/>
        </p:nvSpPr>
        <p:spPr>
          <a:xfrm>
            <a:off x="914400" y="2743200"/>
            <a:ext cx="7315200" cy="1323439"/>
          </a:xfrm>
          <a:prstGeom prst="rect">
            <a:avLst/>
          </a:prstGeom>
        </p:spPr>
        <p:txBody>
          <a:bodyPr lIns="91440" tIns="45720" rIns="91440">
            <a:spAutoFit/>
          </a:bodyPr>
          <a:lstStyle/>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“nature” – biology</a:t>
            </a:r>
          </a:p>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(inherited)</a:t>
            </a:r>
          </a:p>
        </p:txBody>
      </p:sp>
      <p:sp>
        <p:nvSpPr>
          <p:cNvPr id="5" name="Rectangle 4"/>
          <p:cNvSpPr/>
          <p:nvPr/>
        </p:nvSpPr>
        <p:spPr>
          <a:xfrm>
            <a:off x="914400" y="4511303"/>
            <a:ext cx="7315200" cy="1323439"/>
          </a:xfrm>
          <a:prstGeom prst="rect">
            <a:avLst/>
          </a:prstGeom>
        </p:spPr>
        <p:txBody>
          <a:bodyPr lIns="91440" tIns="45720" rIns="91440">
            <a:spAutoFit/>
          </a:bodyPr>
          <a:lstStyle/>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“nurture” – culture</a:t>
            </a:r>
          </a:p>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(learned)</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2620635" y="667656"/>
            <a:ext cx="3860800" cy="5486400"/>
          </a:xfrm>
          <a:prstGeom prst="rect">
            <a:avLst/>
          </a:prstGeom>
          <a:noFill/>
          <a:ln w="12700">
            <a:solidFill>
              <a:srgbClr val="000000"/>
            </a:solidFill>
            <a:miter lim="800000"/>
            <a:headEnd/>
            <a:tailEnd/>
          </a:ln>
        </p:spPr>
      </p:pic>
      <p:sp>
        <p:nvSpPr>
          <p:cNvPr id="11" name="Rectangle 2051"/>
          <p:cNvSpPr>
            <a:spLocks noChangeArrowheads="1"/>
          </p:cNvSpPr>
          <p:nvPr/>
        </p:nvSpPr>
        <p:spPr bwMode="auto">
          <a:xfrm>
            <a:off x="8064" y="0"/>
            <a:ext cx="9144000" cy="6858000"/>
          </a:xfrm>
          <a:prstGeom prst="rect">
            <a:avLst/>
          </a:prstGeom>
          <a:solidFill>
            <a:srgbClr val="D45116">
              <a:alpha val="50000"/>
            </a:srgbClr>
          </a:solidFill>
          <a:ln w="9525">
            <a:noFill/>
            <a:miter lim="800000"/>
            <a:headEnd/>
            <a:tailEnd/>
          </a:ln>
        </p:spPr>
        <p:txBody>
          <a:bodyPr wrap="square" anchor="ctr">
            <a:noAutofit/>
          </a:bodyPr>
          <a:lstStyle/>
          <a:p>
            <a:pPr algn="ctr" eaLnBrk="0" hangingPunct="0">
              <a:lnSpc>
                <a:spcPct val="120000"/>
              </a:lnSpc>
              <a:spcBef>
                <a:spcPts val="500"/>
              </a:spcBef>
              <a:spcAft>
                <a:spcPts val="500"/>
              </a:spcAft>
            </a:pPr>
            <a:endParaRPr kumimoji="1" lang="en-US" sz="4400" b="1" i="1" baseline="0" dirty="0">
              <a:solidFill>
                <a:srgbClr val="000000"/>
              </a:solidFill>
            </a:endParaRPr>
          </a:p>
        </p:txBody>
      </p:sp>
      <p:sp>
        <p:nvSpPr>
          <p:cNvPr id="14" name="Rectangle 13"/>
          <p:cNvSpPr>
            <a:spLocks noChangeArrowheads="1"/>
          </p:cNvSpPr>
          <p:nvPr/>
        </p:nvSpPr>
        <p:spPr bwMode="auto">
          <a:xfrm>
            <a:off x="3581805" y="5548086"/>
            <a:ext cx="1961847" cy="60016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2400" b="1" i="1" kern="0"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fontAlgn="auto" hangingPunct="0">
              <a:spcBef>
                <a:spcPts val="0"/>
              </a:spcBef>
              <a:spcAft>
                <a:spcPts val="0"/>
              </a:spcAft>
            </a:pPr>
            <a:r>
              <a:rPr lang="en-US" sz="900" b="1" kern="0" baseline="0" dirty="0" smtClean="0">
                <a:solidFill>
                  <a:srgbClr val="000000"/>
                </a:solidFill>
                <a:latin typeface="Arial" charset="0"/>
              </a:rPr>
              <a:t>© 2010</a:t>
            </a:r>
            <a:endParaRPr kumimoji="1" lang="en-US" sz="900" kern="0" baseline="0" dirty="0">
              <a:solidFill>
                <a:srgbClr val="FFFFFF"/>
              </a:solidFill>
              <a:latin typeface="Arial" charset="0"/>
            </a:endParaRPr>
          </a:p>
        </p:txBody>
      </p:sp>
      <p:sp>
        <p:nvSpPr>
          <p:cNvPr id="10" name="Rectangle 9"/>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Three Major</a:t>
            </a:r>
          </a:p>
          <a:p>
            <a:pPr marL="2400300" indent="-2400300" algn="ctr" eaLnBrk="0" hangingPunct="0">
              <a:defRPr/>
            </a:pPr>
            <a:r>
              <a:rPr kumimoji="1" lang="en-US" sz="4800" b="1" i="1" baseline="0"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Parennial</a:t>
            </a:r>
            <a:endPar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4800" b="1" i="1" baseline="0"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Debtes</a:t>
            </a:r>
            <a:r>
              <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 </a:t>
            </a:r>
          </a:p>
          <a:p>
            <a:pPr marL="2400300" indent="-2400300" algn="ctr" eaLnBrk="0" hangingPunct="0">
              <a:defRPr/>
            </a:pPr>
            <a:endParaRPr kumimoji="1" lang="en-US" sz="1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2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re Cultural Anthropology</a:t>
            </a:r>
            <a:endParaRPr kumimoji="1" lang="en-US" sz="4400" b="1" i="1" baseline="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chemeClr val="bg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r>
              <a:rPr lang="en-US" sz="2800" b="1" i="1" dirty="0" smtClean="0"/>
              <a:t/>
            </a:r>
            <a:br>
              <a:rPr lang="en-US" sz="2800" b="1" i="1" dirty="0" smtClean="0"/>
            </a:br>
            <a:r>
              <a:rPr lang="en-US" sz="2400" b="1" dirty="0" smtClean="0"/>
              <a:t> 		</a:t>
            </a:r>
            <a:r>
              <a:rPr lang="en-US" sz="2400" dirty="0" smtClean="0">
                <a:solidFill>
                  <a:schemeClr val="bg1"/>
                </a:solidFill>
              </a:rPr>
              <a:t>    (ideas vs. things)</a:t>
            </a:r>
            <a:r>
              <a:rPr lang="en-US" sz="2400" b="1" dirty="0" smtClean="0"/>
              <a:t/>
            </a:r>
            <a:br>
              <a:rPr lang="en-US" sz="2400" b="1" dirty="0" smtClean="0"/>
            </a:br>
            <a:endParaRPr lang="en-US" sz="2800" b="1" i="1" dirty="0" smtClean="0"/>
          </a:p>
          <a:p>
            <a:pPr marL="508000" indent="-508000" eaLnBrk="1" hangingPunct="1">
              <a:spcAft>
                <a:spcPts val="500"/>
              </a:spcAft>
              <a:buFont typeface="+mj-lt"/>
              <a:buAutoNum type="arabicPeriod"/>
              <a:tabLst>
                <a:tab pos="0" algn="l"/>
              </a:tabLst>
              <a:defRPr/>
            </a:pPr>
            <a:r>
              <a:rPr lang="en-US" sz="2800" b="1" i="1" dirty="0" smtClean="0">
                <a:solidFill>
                  <a:srgbClr val="FF0000"/>
                </a:solidFill>
              </a:rPr>
              <a:t>Individual Agency vs. Structuralism</a:t>
            </a:r>
            <a:br>
              <a:rPr lang="en-US" sz="2800" b="1" i="1" dirty="0" smtClean="0">
                <a:solidFill>
                  <a:srgbClr val="FF0000"/>
                </a:solidFill>
              </a:rPr>
            </a:br>
            <a:r>
              <a:rPr lang="en-US" sz="2800" b="1" i="1" dirty="0" smtClean="0"/>
              <a:t>	    </a:t>
            </a:r>
            <a:r>
              <a:rPr lang="en-US" sz="2400" dirty="0" smtClean="0">
                <a:solidFill>
                  <a:schemeClr val="bg1"/>
                </a:solidFill>
              </a:rPr>
              <a:t>(“free will” vs. “power structures”)</a:t>
            </a:r>
            <a:endParaRPr lang="en-US" sz="2800" i="1" dirty="0" smtClean="0">
              <a:solidFill>
                <a:schemeClr val="bg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133022"/>
            <a:ext cx="77724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ext Box 2"/>
          <p:cNvSpPr txBox="1">
            <a:spLocks noChangeArrowheads="1"/>
          </p:cNvSpPr>
          <p:nvPr/>
        </p:nvSpPr>
        <p:spPr bwMode="auto">
          <a:xfrm>
            <a:off x="2813050" y="6580188"/>
            <a:ext cx="3481388" cy="274637"/>
          </a:xfrm>
          <a:prstGeom prst="rect">
            <a:avLst/>
          </a:prstGeom>
          <a:noFill/>
          <a:ln w="9525">
            <a:noFill/>
            <a:miter lim="800000"/>
            <a:headEnd/>
            <a:tailEnd/>
          </a:ln>
        </p:spPr>
        <p:txBody>
          <a:bodyPr wrap="none">
            <a:spAutoFit/>
          </a:bodyPr>
          <a:lstStyle/>
          <a:p>
            <a:pPr algn="ctr"/>
            <a:r>
              <a:rPr lang="en-US" sz="1200" baseline="0">
                <a:solidFill>
                  <a:srgbClr val="FFFFFF"/>
                </a:solidFill>
                <a:latin typeface="Arial" charset="0"/>
                <a:hlinkClick r:id="rId3"/>
              </a:rPr>
              <a:t>http://news.bbc.co.uk/2/hi/americas/6057004.stm</a:t>
            </a:r>
            <a:endParaRPr lang="en-US" sz="1200" baseline="0">
              <a:solidFill>
                <a:srgbClr val="FFFFFF"/>
              </a:solidFill>
              <a:latin typeface="Arial" charset="0"/>
            </a:endParaRPr>
          </a:p>
        </p:txBody>
      </p:sp>
      <p:sp>
        <p:nvSpPr>
          <p:cNvPr id="436226" name="Text Box 4"/>
          <p:cNvSpPr txBox="1">
            <a:spLocks noChangeArrowheads="1"/>
          </p:cNvSpPr>
          <p:nvPr/>
        </p:nvSpPr>
        <p:spPr bwMode="auto">
          <a:xfrm>
            <a:off x="587375" y="3155950"/>
            <a:ext cx="8455025" cy="1187450"/>
          </a:xfrm>
          <a:prstGeom prst="rect">
            <a:avLst/>
          </a:prstGeom>
          <a:noFill/>
          <a:ln w="28575">
            <a:noFill/>
            <a:miter lim="800000"/>
            <a:headEnd/>
            <a:tailEnd/>
          </a:ln>
        </p:spPr>
        <p:txBody>
          <a:bodyPr wrap="none">
            <a:spAutoFit/>
          </a:bodyPr>
          <a:lstStyle/>
          <a:p>
            <a:pPr algn="ctr"/>
            <a:r>
              <a:rPr lang="en-US" sz="2400" baseline="0">
                <a:solidFill>
                  <a:srgbClr val="000000"/>
                </a:solidFill>
              </a:rPr>
              <a:t>And also in 2006</a:t>
            </a:r>
          </a:p>
          <a:p>
            <a:pPr algn="ctr"/>
            <a:r>
              <a:rPr lang="en-US" sz="2400" baseline="0">
                <a:solidFill>
                  <a:srgbClr val="000000"/>
                </a:solidFill>
              </a:rPr>
              <a:t>The nuclear family in the USA is no longer the </a:t>
            </a:r>
            <a:r>
              <a:rPr lang="en-US" sz="2400" i="1" baseline="0">
                <a:solidFill>
                  <a:srgbClr val="000000"/>
                </a:solidFill>
              </a:rPr>
              <a:t>normal</a:t>
            </a:r>
          </a:p>
          <a:p>
            <a:pPr algn="ctr"/>
            <a:r>
              <a:rPr lang="en-US" sz="2400" baseline="0">
                <a:solidFill>
                  <a:srgbClr val="000000"/>
                </a:solidFill>
              </a:rPr>
              <a:t>Family unit</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ext Box 2"/>
          <p:cNvSpPr txBox="1">
            <a:spLocks noChangeArrowheads="1"/>
          </p:cNvSpPr>
          <p:nvPr/>
        </p:nvSpPr>
        <p:spPr bwMode="auto">
          <a:xfrm>
            <a:off x="2813050" y="6580188"/>
            <a:ext cx="3481388" cy="274637"/>
          </a:xfrm>
          <a:prstGeom prst="rect">
            <a:avLst/>
          </a:prstGeom>
          <a:noFill/>
          <a:ln w="9525">
            <a:noFill/>
            <a:miter lim="800000"/>
            <a:headEnd/>
            <a:tailEnd/>
          </a:ln>
        </p:spPr>
        <p:txBody>
          <a:bodyPr wrap="none">
            <a:spAutoFit/>
          </a:bodyPr>
          <a:lstStyle/>
          <a:p>
            <a:pPr algn="ctr"/>
            <a:r>
              <a:rPr lang="en-US" sz="1200" baseline="0">
                <a:solidFill>
                  <a:srgbClr val="FFFFFF"/>
                </a:solidFill>
                <a:latin typeface="Arial" charset="0"/>
                <a:hlinkClick r:id="rId3"/>
              </a:rPr>
              <a:t>http://news.bbc.co.uk/2/hi/americas/6057004.stm</a:t>
            </a:r>
            <a:endParaRPr lang="en-US" sz="1200" baseline="0">
              <a:solidFill>
                <a:srgbClr val="FFFFFF"/>
              </a:solidFill>
              <a:latin typeface="Arial" charset="0"/>
            </a:endParaRPr>
          </a:p>
        </p:txBody>
      </p:sp>
      <p:sp>
        <p:nvSpPr>
          <p:cNvPr id="438274" name="Text Box 3"/>
          <p:cNvSpPr txBox="1">
            <a:spLocks noChangeArrowheads="1"/>
          </p:cNvSpPr>
          <p:nvPr/>
        </p:nvSpPr>
        <p:spPr bwMode="auto">
          <a:xfrm>
            <a:off x="774700" y="3155950"/>
            <a:ext cx="8105775" cy="457200"/>
          </a:xfrm>
          <a:prstGeom prst="rect">
            <a:avLst/>
          </a:prstGeom>
          <a:noFill/>
          <a:ln w="28575">
            <a:noFill/>
            <a:miter lim="800000"/>
            <a:headEnd/>
            <a:tailEnd/>
          </a:ln>
        </p:spPr>
        <p:txBody>
          <a:bodyPr wrap="none">
            <a:spAutoFit/>
          </a:bodyPr>
          <a:lstStyle/>
          <a:p>
            <a:pPr algn="ctr"/>
            <a:r>
              <a:rPr lang="en-US" sz="2400" baseline="0">
                <a:solidFill>
                  <a:srgbClr val="000000"/>
                </a:solidFill>
              </a:rPr>
              <a:t>And more than half of the marriages in the USA fail</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2187575" y="6565900"/>
            <a:ext cx="4733925" cy="274638"/>
          </a:xfrm>
          <a:prstGeom prst="rect">
            <a:avLst/>
          </a:prstGeom>
          <a:noFill/>
          <a:ln w="9525">
            <a:noFill/>
            <a:miter lim="800000"/>
            <a:headEnd/>
            <a:tailEnd/>
          </a:ln>
        </p:spPr>
        <p:txBody>
          <a:bodyPr wrap="none">
            <a:spAutoFit/>
          </a:bodyPr>
          <a:lstStyle/>
          <a:p>
            <a:pPr algn="ctr"/>
            <a:r>
              <a:rPr lang="en-US" sz="1200" baseline="0">
                <a:solidFill>
                  <a:srgbClr val="000000"/>
                </a:solidFill>
                <a:hlinkClick r:id="rId3"/>
              </a:rPr>
              <a:t>http://abcnews.go.com/Health/story?id=3991467&amp;page=1</a:t>
            </a:r>
            <a:endParaRPr lang="en-US" sz="1200" baseline="0">
              <a:solidFill>
                <a:srgbClr val="000000"/>
              </a:solidFill>
            </a:endParaRPr>
          </a:p>
        </p:txBody>
      </p:sp>
      <p:pic>
        <p:nvPicPr>
          <p:cNvPr id="323587" name="Picture 3"/>
          <p:cNvPicPr>
            <a:picLocks noChangeAspect="1" noChangeArrowheads="1"/>
          </p:cNvPicPr>
          <p:nvPr/>
        </p:nvPicPr>
        <p:blipFill>
          <a:blip r:embed="rId4" cstate="print"/>
          <a:srcRect/>
          <a:stretch>
            <a:fillRect/>
          </a:stretch>
        </p:blipFill>
        <p:spPr bwMode="auto">
          <a:xfrm>
            <a:off x="1295400" y="457200"/>
            <a:ext cx="6472238" cy="5946775"/>
          </a:xfrm>
          <a:prstGeom prst="rect">
            <a:avLst/>
          </a:prstGeom>
          <a:noFill/>
          <a:ln w="9525">
            <a:noFill/>
            <a:miter lim="800000"/>
            <a:headEnd/>
            <a:tailEnd/>
          </a:ln>
        </p:spPr>
      </p:pic>
      <p:sp>
        <p:nvSpPr>
          <p:cNvPr id="323588" name="Text Box 5"/>
          <p:cNvSpPr txBox="1">
            <a:spLocks noChangeArrowheads="1"/>
          </p:cNvSpPr>
          <p:nvPr/>
        </p:nvSpPr>
        <p:spPr bwMode="auto">
          <a:xfrm>
            <a:off x="1752600" y="3613150"/>
            <a:ext cx="3048000" cy="1938338"/>
          </a:xfrm>
          <a:prstGeom prst="rect">
            <a:avLst/>
          </a:prstGeom>
          <a:solidFill>
            <a:srgbClr val="FF3300"/>
          </a:solidFill>
          <a:ln w="9525">
            <a:noFill/>
            <a:miter lim="800000"/>
            <a:headEnd/>
            <a:tailEnd/>
          </a:ln>
        </p:spPr>
        <p:txBody>
          <a:bodyPr wrap="none">
            <a:spAutoFit/>
          </a:bodyPr>
          <a:lstStyle/>
          <a:p>
            <a:endParaRPr lang="en-US" sz="2400" baseline="0">
              <a:solidFill>
                <a:srgbClr val="000000"/>
              </a:solidFill>
            </a:endParaRPr>
          </a:p>
          <a:p>
            <a:r>
              <a:rPr lang="en-US" sz="2400" baseline="0">
                <a:solidFill>
                  <a:srgbClr val="000000"/>
                </a:solidFill>
              </a:rPr>
              <a:t>Added to </a:t>
            </a:r>
          </a:p>
          <a:p>
            <a:r>
              <a:rPr lang="en-US" sz="2400" baseline="0">
                <a:solidFill>
                  <a:srgbClr val="000000"/>
                </a:solidFill>
              </a:rPr>
              <a:t>genographic Roufs</a:t>
            </a:r>
          </a:p>
          <a:p>
            <a:r>
              <a:rPr lang="en-US" sz="2400" baseline="0">
                <a:solidFill>
                  <a:srgbClr val="000000"/>
                </a:solidFill>
              </a:rPr>
              <a:t>f2009 </a:t>
            </a:r>
          </a:p>
          <a:p>
            <a:endParaRPr lang="en-US" sz="2400" baseline="0">
              <a:solidFill>
                <a:srgbClr val="000000"/>
              </a:solidFill>
            </a:endParaRP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2001838" y="6615113"/>
            <a:ext cx="5106987" cy="274637"/>
          </a:xfrm>
          <a:prstGeom prst="rect">
            <a:avLst/>
          </a:prstGeom>
          <a:noFill/>
          <a:ln w="9525">
            <a:noFill/>
            <a:miter lim="800000"/>
            <a:headEnd/>
            <a:tailEnd/>
          </a:ln>
        </p:spPr>
        <p:txBody>
          <a:bodyPr wrap="none">
            <a:spAutoFit/>
          </a:bodyPr>
          <a:lstStyle/>
          <a:p>
            <a:pPr algn="ctr"/>
            <a:r>
              <a:rPr lang="en-US" sz="1200" baseline="0">
                <a:solidFill>
                  <a:srgbClr val="000000"/>
                </a:solidFill>
                <a:hlinkClick r:id="rId3"/>
              </a:rPr>
              <a:t>http://abcnews.go.com/Technology/story?id=5791845&amp;page=1</a:t>
            </a:r>
            <a:endParaRPr lang="en-US" sz="1200" baseline="0">
              <a:solidFill>
                <a:srgbClr val="000000"/>
              </a:solidFill>
            </a:endParaRPr>
          </a:p>
        </p:txBody>
      </p:sp>
      <p:pic>
        <p:nvPicPr>
          <p:cNvPr id="329731" name="Picture 3"/>
          <p:cNvPicPr>
            <a:picLocks noChangeAspect="1" noChangeArrowheads="1"/>
          </p:cNvPicPr>
          <p:nvPr/>
        </p:nvPicPr>
        <p:blipFill>
          <a:blip r:embed="rId4" cstate="print"/>
          <a:srcRect/>
          <a:stretch>
            <a:fillRect/>
          </a:stretch>
        </p:blipFill>
        <p:spPr bwMode="auto">
          <a:xfrm>
            <a:off x="915988" y="258763"/>
            <a:ext cx="7313612" cy="6294437"/>
          </a:xfrm>
          <a:prstGeom prst="rect">
            <a:avLst/>
          </a:prstGeom>
          <a:noFill/>
          <a:ln w="9525">
            <a:noFill/>
            <a:miter lim="800000"/>
            <a:headEnd/>
            <a:tailEnd/>
          </a:ln>
        </p:spPr>
      </p:pic>
      <p:sp>
        <p:nvSpPr>
          <p:cNvPr id="329732" name="Text Box 4"/>
          <p:cNvSpPr txBox="1">
            <a:spLocks noChangeArrowheads="1"/>
          </p:cNvSpPr>
          <p:nvPr/>
        </p:nvSpPr>
        <p:spPr bwMode="auto">
          <a:xfrm>
            <a:off x="4581525" y="3644900"/>
            <a:ext cx="1666875" cy="1917700"/>
          </a:xfrm>
          <a:prstGeom prst="rect">
            <a:avLst/>
          </a:prstGeom>
          <a:solidFill>
            <a:srgbClr val="FF3300"/>
          </a:solidFill>
          <a:ln w="9525">
            <a:noFill/>
            <a:miter lim="800000"/>
            <a:headEnd/>
            <a:tailEnd/>
          </a:ln>
        </p:spPr>
        <p:txBody>
          <a:bodyPr wrap="none">
            <a:spAutoFit/>
          </a:bodyPr>
          <a:lstStyle/>
          <a:p>
            <a:endParaRPr lang="en-US" sz="2400" baseline="0">
              <a:solidFill>
                <a:srgbClr val="000000"/>
              </a:solidFill>
            </a:endParaRPr>
          </a:p>
          <a:p>
            <a:r>
              <a:rPr lang="en-US" sz="2400" baseline="0">
                <a:solidFill>
                  <a:srgbClr val="000000"/>
                </a:solidFill>
              </a:rPr>
              <a:t>Added to </a:t>
            </a:r>
          </a:p>
          <a:p>
            <a:r>
              <a:rPr lang="en-US" sz="2400" baseline="0">
                <a:solidFill>
                  <a:srgbClr val="000000"/>
                </a:solidFill>
              </a:rPr>
              <a:t>pc5</a:t>
            </a:r>
          </a:p>
          <a:p>
            <a:r>
              <a:rPr lang="en-US" sz="2400" baseline="0">
                <a:solidFill>
                  <a:srgbClr val="000000"/>
                </a:solidFill>
              </a:rPr>
              <a:t>f2008 </a:t>
            </a:r>
          </a:p>
          <a:p>
            <a:endParaRPr lang="en-US" sz="2400" baseline="0">
              <a:solidFill>
                <a:srgbClr val="000000"/>
              </a:solidFill>
            </a:endParaRP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001838" y="6615113"/>
            <a:ext cx="5106987" cy="274637"/>
          </a:xfrm>
          <a:prstGeom prst="rect">
            <a:avLst/>
          </a:prstGeom>
          <a:noFill/>
          <a:ln w="9525">
            <a:noFill/>
            <a:miter lim="800000"/>
            <a:headEnd/>
            <a:tailEnd/>
          </a:ln>
        </p:spPr>
        <p:txBody>
          <a:bodyPr wrap="none">
            <a:spAutoFit/>
          </a:bodyPr>
          <a:lstStyle/>
          <a:p>
            <a:pPr algn="ctr"/>
            <a:r>
              <a:rPr lang="en-US" sz="1200" baseline="0">
                <a:solidFill>
                  <a:srgbClr val="000000"/>
                </a:solidFill>
                <a:hlinkClick r:id="rId3"/>
              </a:rPr>
              <a:t>http://abcnews.go.com/Technology/story?id=5791845&amp;page=1</a:t>
            </a:r>
            <a:endParaRPr lang="en-US" sz="1200" baseline="0">
              <a:solidFill>
                <a:srgbClr val="000000"/>
              </a:solidFill>
            </a:endParaRPr>
          </a:p>
        </p:txBody>
      </p:sp>
      <p:pic>
        <p:nvPicPr>
          <p:cNvPr id="331779" name="Picture 4"/>
          <p:cNvPicPr>
            <a:picLocks noChangeAspect="1" noChangeArrowheads="1"/>
          </p:cNvPicPr>
          <p:nvPr/>
        </p:nvPicPr>
        <p:blipFill>
          <a:blip r:embed="rId4" cstate="print"/>
          <a:srcRect/>
          <a:stretch>
            <a:fillRect/>
          </a:stretch>
        </p:blipFill>
        <p:spPr bwMode="auto">
          <a:xfrm>
            <a:off x="915988" y="1524000"/>
            <a:ext cx="7313612" cy="3771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4"/>
          <p:cNvPicPr>
            <a:picLocks noChangeAspect="1" noChangeArrowheads="1"/>
          </p:cNvPicPr>
          <p:nvPr/>
        </p:nvPicPr>
        <p:blipFill>
          <a:blip r:embed="rId2" cstate="print"/>
          <a:srcRect/>
          <a:stretch>
            <a:fillRect/>
          </a:stretch>
        </p:blipFill>
        <p:spPr bwMode="auto">
          <a:xfrm>
            <a:off x="915988" y="685800"/>
            <a:ext cx="7313612" cy="5484813"/>
          </a:xfrm>
          <a:prstGeom prst="rect">
            <a:avLst/>
          </a:prstGeom>
          <a:noFill/>
          <a:ln w="9525">
            <a:solidFill>
              <a:schemeClr val="tx1"/>
            </a:solidFill>
            <a:miter lim="800000"/>
            <a:headEnd/>
            <a:tailEnd/>
          </a:ln>
        </p:spPr>
      </p:pic>
      <p:sp>
        <p:nvSpPr>
          <p:cNvPr id="168963" name="Rectangle 5">
            <a:hlinkClick r:id="" action="ppaction://hlinkshowjump?jump=nextslide"/>
          </p:cNvPr>
          <p:cNvSpPr>
            <a:spLocks noChangeArrowheads="1"/>
          </p:cNvSpPr>
          <p:nvPr/>
        </p:nvSpPr>
        <p:spPr bwMode="auto">
          <a:xfrm>
            <a:off x="3283256" y="6400800"/>
            <a:ext cx="2553904" cy="215444"/>
          </a:xfrm>
          <a:prstGeom prst="rect">
            <a:avLst/>
          </a:prstGeom>
          <a:noFill/>
          <a:ln w="9525">
            <a:noFill/>
            <a:miter lim="800000"/>
            <a:headEnd/>
            <a:tailEnd/>
          </a:ln>
        </p:spPr>
        <p:txBody>
          <a:bodyPr wrap="none" anchor="ctr">
            <a:spAutoFit/>
          </a:bodyPr>
          <a:lstStyle/>
          <a:p>
            <a:pPr marL="2400300" indent="-2400300" algn="ctr" eaLnBrk="0" hangingPunct="0"/>
            <a:r>
              <a:rPr kumimoji="1" lang="en-US" sz="800" baseline="0" dirty="0">
                <a:solidFill>
                  <a:schemeClr val="bg1"/>
                </a:solidFill>
                <a:latin typeface="Arial" charset="0"/>
              </a:rPr>
              <a:t>http://eclectic.ss.uci.edu/~</a:t>
            </a:r>
            <a:r>
              <a:rPr kumimoji="1" lang="en-US" sz="800" baseline="0" dirty="0">
                <a:latin typeface="Arial" charset="0"/>
                <a:hlinkClick r:id="rId3"/>
              </a:rPr>
              <a:t>drwhite/worldcul/atlas.htm</a:t>
            </a:r>
            <a:endParaRPr kumimoji="1" lang="en-US" sz="800" baseline="0" dirty="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9986" name="Text Box 5"/>
          <p:cNvSpPr txBox="1">
            <a:spLocks noChangeArrowheads="1"/>
          </p:cNvSpPr>
          <p:nvPr/>
        </p:nvSpPr>
        <p:spPr bwMode="auto">
          <a:xfrm>
            <a:off x="2779713" y="6526213"/>
            <a:ext cx="3563937" cy="274637"/>
          </a:xfrm>
          <a:prstGeom prst="rect">
            <a:avLst/>
          </a:prstGeom>
          <a:noFill/>
          <a:ln w="9525">
            <a:noFill/>
            <a:miter lim="800000"/>
            <a:headEnd/>
            <a:tailEnd/>
          </a:ln>
        </p:spPr>
        <p:txBody>
          <a:bodyPr wrap="none">
            <a:spAutoFit/>
          </a:bodyPr>
          <a:lstStyle/>
          <a:p>
            <a:pPr algn="ctr" eaLnBrk="0" hangingPunct="0"/>
            <a:r>
              <a:rPr kumimoji="1" lang="en-US" sz="1200" baseline="0">
                <a:solidFill>
                  <a:schemeClr val="bg1"/>
                </a:solidFill>
                <a:latin typeface="Arial" charset="0"/>
                <a:hlinkClick r:id="rId2"/>
              </a:rPr>
              <a:t>lucy.ukc.ac.uk/cgi-bin/uncgi/Ethnoatlas/atlas.vopts</a:t>
            </a:r>
            <a:endParaRPr kumimoji="1" lang="en-US" sz="1200" baseline="0">
              <a:solidFill>
                <a:schemeClr val="bg1"/>
              </a:solidFill>
              <a:latin typeface="Arial" charset="0"/>
            </a:endParaRPr>
          </a:p>
        </p:txBody>
      </p:sp>
      <p:pic>
        <p:nvPicPr>
          <p:cNvPr id="169987" name="Picture 6"/>
          <p:cNvPicPr>
            <a:picLocks noChangeAspect="1" noChangeArrowheads="1"/>
          </p:cNvPicPr>
          <p:nvPr/>
        </p:nvPicPr>
        <p:blipFill>
          <a:blip r:embed="rId3" cstate="print"/>
          <a:srcRect/>
          <a:stretch>
            <a:fillRect/>
          </a:stretch>
        </p:blipFill>
        <p:spPr bwMode="auto">
          <a:xfrm>
            <a:off x="915988" y="785813"/>
            <a:ext cx="7313612" cy="5462587"/>
          </a:xfrm>
          <a:prstGeom prst="rect">
            <a:avLst/>
          </a:prstGeom>
          <a:noFill/>
          <a:ln w="9525">
            <a:noFill/>
            <a:miter lim="800000"/>
            <a:headEnd/>
            <a:tailEnd/>
          </a:ln>
        </p:spPr>
      </p:pic>
      <p:sp>
        <p:nvSpPr>
          <p:cNvPr id="361480" name="Oval 8"/>
          <p:cNvSpPr>
            <a:spLocks noChangeArrowheads="1"/>
          </p:cNvSpPr>
          <p:nvPr/>
        </p:nvSpPr>
        <p:spPr bwMode="auto">
          <a:xfrm>
            <a:off x="2971800" y="1447800"/>
            <a:ext cx="5181600" cy="1447800"/>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5">
            <a:hlinkClick r:id="" action="ppaction://hlinkshowjump?jump=nextslide"/>
          </p:cNvPr>
          <p:cNvSpPr>
            <a:spLocks noChangeArrowheads="1"/>
          </p:cNvSpPr>
          <p:nvPr/>
        </p:nvSpPr>
        <p:spPr bwMode="auto">
          <a:xfrm>
            <a:off x="3286462" y="6400800"/>
            <a:ext cx="2547492" cy="215444"/>
          </a:xfrm>
          <a:prstGeom prst="rect">
            <a:avLst/>
          </a:prstGeom>
          <a:noFill/>
          <a:ln w="9525">
            <a:noFill/>
            <a:miter lim="800000"/>
            <a:headEnd/>
            <a:tailEnd/>
          </a:ln>
        </p:spPr>
        <p:txBody>
          <a:bodyPr wrap="none" anchor="ctr">
            <a:spAutoFit/>
          </a:bodyPr>
          <a:lstStyle/>
          <a:p>
            <a:pPr marL="2400300" indent="-2400300" algn="ctr" eaLnBrk="0" hangingPunct="0"/>
            <a:r>
              <a:rPr kumimoji="1" lang="en-US" sz="800" baseline="0" dirty="0">
                <a:latin typeface="Arial" charset="0"/>
                <a:hlinkClick r:id="rId2"/>
              </a:rPr>
              <a:t>http://www.startribune.com/lifestyle/160114215.html</a:t>
            </a:r>
            <a:endParaRPr kumimoji="1" lang="en-US" sz="800" baseline="0" dirty="0">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04686"/>
            <a:ext cx="8229600" cy="479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440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Text Box 5"/>
          <p:cNvSpPr txBox="1">
            <a:spLocks noChangeArrowheads="1"/>
          </p:cNvSpPr>
          <p:nvPr/>
        </p:nvSpPr>
        <p:spPr bwMode="auto">
          <a:xfrm>
            <a:off x="2779713" y="6526213"/>
            <a:ext cx="3563937" cy="274637"/>
          </a:xfrm>
          <a:prstGeom prst="rect">
            <a:avLst/>
          </a:prstGeom>
          <a:noFill/>
          <a:ln w="9525">
            <a:noFill/>
            <a:miter lim="800000"/>
            <a:headEnd/>
            <a:tailEnd/>
          </a:ln>
        </p:spPr>
        <p:txBody>
          <a:bodyPr wrap="none">
            <a:spAutoFit/>
          </a:bodyPr>
          <a:lstStyle/>
          <a:p>
            <a:pPr algn="ctr" eaLnBrk="0" hangingPunct="0"/>
            <a:r>
              <a:rPr kumimoji="1" lang="en-US" sz="1200" baseline="0">
                <a:solidFill>
                  <a:schemeClr val="bg1"/>
                </a:solidFill>
                <a:latin typeface="Arial" charset="0"/>
                <a:hlinkClick r:id="rId2"/>
              </a:rPr>
              <a:t>lucy.ukc.ac.uk/cgi-bin/uncgi/Ethnoatlas/atlas.vopts</a:t>
            </a:r>
            <a:endParaRPr kumimoji="1" lang="en-US" sz="1200" baseline="0">
              <a:solidFill>
                <a:schemeClr val="bg1"/>
              </a:solidFill>
              <a:latin typeface="Arial" charset="0"/>
            </a:endParaRPr>
          </a:p>
        </p:txBody>
      </p:sp>
      <p:pic>
        <p:nvPicPr>
          <p:cNvPr id="326659" name="Picture 6"/>
          <p:cNvPicPr>
            <a:picLocks noChangeAspect="1" noChangeArrowheads="1"/>
          </p:cNvPicPr>
          <p:nvPr/>
        </p:nvPicPr>
        <p:blipFill>
          <a:blip r:embed="rId3" cstate="print"/>
          <a:srcRect/>
          <a:stretch>
            <a:fillRect/>
          </a:stretch>
        </p:blipFill>
        <p:spPr bwMode="auto">
          <a:xfrm>
            <a:off x="915988" y="785813"/>
            <a:ext cx="7313612" cy="5462587"/>
          </a:xfrm>
          <a:prstGeom prst="rect">
            <a:avLst/>
          </a:prstGeom>
          <a:noFill/>
          <a:ln w="9525">
            <a:noFill/>
            <a:miter lim="800000"/>
            <a:headEnd/>
            <a:tailEnd/>
          </a:ln>
        </p:spPr>
      </p:pic>
      <p:sp>
        <p:nvSpPr>
          <p:cNvPr id="361479" name="Oval 7"/>
          <p:cNvSpPr>
            <a:spLocks noChangeArrowheads="1"/>
          </p:cNvSpPr>
          <p:nvPr/>
        </p:nvSpPr>
        <p:spPr bwMode="auto">
          <a:xfrm>
            <a:off x="900113" y="3700463"/>
            <a:ext cx="609600" cy="381000"/>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
        <p:nvSpPr>
          <p:cNvPr id="361480" name="Oval 8"/>
          <p:cNvSpPr>
            <a:spLocks noChangeArrowheads="1"/>
          </p:cNvSpPr>
          <p:nvPr/>
        </p:nvSpPr>
        <p:spPr bwMode="auto">
          <a:xfrm>
            <a:off x="838200" y="4724400"/>
            <a:ext cx="3367088" cy="561975"/>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9" grpId="0" animBg="1"/>
      <p:bldP spid="3614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06" name="Text Box 3"/>
          <p:cNvSpPr txBox="1">
            <a:spLocks noChangeArrowheads="1"/>
          </p:cNvSpPr>
          <p:nvPr/>
        </p:nvSpPr>
        <p:spPr bwMode="auto">
          <a:xfrm>
            <a:off x="2774950" y="6526213"/>
            <a:ext cx="3563938" cy="274637"/>
          </a:xfrm>
          <a:prstGeom prst="rect">
            <a:avLst/>
          </a:prstGeom>
          <a:noFill/>
          <a:ln w="9525">
            <a:noFill/>
            <a:miter lim="800000"/>
            <a:headEnd/>
            <a:tailEnd/>
          </a:ln>
        </p:spPr>
        <p:txBody>
          <a:bodyPr wrap="none">
            <a:spAutoFit/>
          </a:bodyPr>
          <a:lstStyle/>
          <a:p>
            <a:pPr algn="ctr" eaLnBrk="0" hangingPunct="0"/>
            <a:r>
              <a:rPr kumimoji="1" lang="en-US" sz="1200" baseline="0">
                <a:solidFill>
                  <a:schemeClr val="bg1"/>
                </a:solidFill>
                <a:latin typeface="Arial" charset="0"/>
                <a:hlinkClick r:id="rId2"/>
              </a:rPr>
              <a:t>lucy.ukc.ac.uk/cgi-bin/uncgi/Ethnoatlas/atlas.vopts</a:t>
            </a:r>
            <a:endParaRPr kumimoji="1" lang="en-US" sz="1200" baseline="0">
              <a:solidFill>
                <a:schemeClr val="bg1"/>
              </a:solidFill>
              <a:latin typeface="Arial" charset="0"/>
            </a:endParaRPr>
          </a:p>
        </p:txBody>
      </p:sp>
      <p:pic>
        <p:nvPicPr>
          <p:cNvPr id="328707" name="Picture 8"/>
          <p:cNvPicPr>
            <a:picLocks noChangeAspect="1" noChangeArrowheads="1"/>
          </p:cNvPicPr>
          <p:nvPr/>
        </p:nvPicPr>
        <p:blipFill>
          <a:blip r:embed="rId3" cstate="print"/>
          <a:srcRect/>
          <a:stretch>
            <a:fillRect/>
          </a:stretch>
        </p:blipFill>
        <p:spPr bwMode="auto">
          <a:xfrm>
            <a:off x="915988" y="819150"/>
            <a:ext cx="7313612" cy="5353050"/>
          </a:xfrm>
          <a:prstGeom prst="rect">
            <a:avLst/>
          </a:prstGeom>
          <a:noFill/>
          <a:ln w="9525">
            <a:noFill/>
            <a:miter lim="800000"/>
            <a:headEnd/>
            <a:tailEnd/>
          </a:ln>
        </p:spPr>
      </p:pic>
      <p:sp>
        <p:nvSpPr>
          <p:cNvPr id="228365" name="Text Box 13"/>
          <p:cNvSpPr txBox="1">
            <a:spLocks noChangeArrowheads="1"/>
          </p:cNvSpPr>
          <p:nvPr/>
        </p:nvSpPr>
        <p:spPr bwMode="auto">
          <a:xfrm>
            <a:off x="2362200" y="3902075"/>
            <a:ext cx="4495800" cy="1857375"/>
          </a:xfrm>
          <a:prstGeom prst="rect">
            <a:avLst/>
          </a:prstGeom>
          <a:solidFill>
            <a:schemeClr val="bg1"/>
          </a:solidFill>
          <a:ln w="9525">
            <a:noFill/>
            <a:miter lim="800000"/>
            <a:headEnd/>
            <a:tailEnd/>
          </a:ln>
        </p:spPr>
        <p:txBody>
          <a:bodyPr>
            <a:spAutoFit/>
          </a:bodyPr>
          <a:lstStyle/>
          <a:p>
            <a:pPr algn="ctr"/>
            <a:endParaRPr lang="en-US" b="1" baseline="0"/>
          </a:p>
          <a:p>
            <a:pPr algn="ctr"/>
            <a:r>
              <a:rPr lang="en-US" b="1" baseline="0"/>
              <a:t>42/ 186 = 22.6%</a:t>
            </a:r>
          </a:p>
          <a:p>
            <a:pPr algn="ctr"/>
            <a:r>
              <a:rPr lang="en-US" sz="1400" b="1" i="1" baseline="0">
                <a:solidFill>
                  <a:schemeClr val="bg2"/>
                </a:solidFill>
              </a:rPr>
              <a:t>do not</a:t>
            </a:r>
            <a:r>
              <a:rPr lang="en-US" sz="1400" b="1" baseline="0">
                <a:solidFill>
                  <a:schemeClr val="bg2"/>
                </a:solidFill>
              </a:rPr>
              <a:t> allow 1</a:t>
            </a:r>
            <a:r>
              <a:rPr lang="en-US" sz="1400" b="1">
                <a:solidFill>
                  <a:schemeClr val="bg2"/>
                </a:solidFill>
              </a:rPr>
              <a:t>st</a:t>
            </a:r>
            <a:r>
              <a:rPr lang="en-US" sz="1400" b="1" baseline="0">
                <a:solidFill>
                  <a:schemeClr val="bg2"/>
                </a:solidFill>
              </a:rPr>
              <a:t> or 2</a:t>
            </a:r>
            <a:r>
              <a:rPr lang="en-US" sz="1400" b="1">
                <a:solidFill>
                  <a:schemeClr val="bg2"/>
                </a:solidFill>
              </a:rPr>
              <a:t>nd</a:t>
            </a:r>
            <a:r>
              <a:rPr lang="en-US" sz="1400" b="1" baseline="0">
                <a:solidFill>
                  <a:schemeClr val="bg2"/>
                </a:solidFill>
              </a:rPr>
              <a:t> cousin marriage</a:t>
            </a:r>
          </a:p>
          <a:p>
            <a:pPr algn="ctr"/>
            <a:endParaRPr lang="en-US" sz="1400" b="1" baseline="0">
              <a:solidFill>
                <a:schemeClr val="accent1"/>
              </a:solidFill>
            </a:endParaRPr>
          </a:p>
          <a:p>
            <a:pPr algn="ctr"/>
            <a:r>
              <a:rPr lang="en-US" b="1" baseline="0"/>
              <a:t>144/ 186 = 77.4%</a:t>
            </a:r>
          </a:p>
          <a:p>
            <a:pPr algn="ctr"/>
            <a:r>
              <a:rPr lang="en-US" sz="1400" b="1" i="1" baseline="0">
                <a:solidFill>
                  <a:schemeClr val="bg2"/>
                </a:solidFill>
              </a:rPr>
              <a:t>do</a:t>
            </a:r>
            <a:r>
              <a:rPr lang="en-US" sz="1400" b="1" baseline="0">
                <a:solidFill>
                  <a:schemeClr val="bg2"/>
                </a:solidFill>
              </a:rPr>
              <a:t> allow 1</a:t>
            </a:r>
            <a:r>
              <a:rPr lang="en-US" sz="1400" b="1">
                <a:solidFill>
                  <a:schemeClr val="bg2"/>
                </a:solidFill>
              </a:rPr>
              <a:t>st</a:t>
            </a:r>
            <a:r>
              <a:rPr lang="en-US" sz="1400" b="1" baseline="0">
                <a:solidFill>
                  <a:schemeClr val="bg2"/>
                </a:solidFill>
              </a:rPr>
              <a:t> or 2</a:t>
            </a:r>
            <a:r>
              <a:rPr lang="en-US" sz="1400" b="1">
                <a:solidFill>
                  <a:schemeClr val="bg2"/>
                </a:solidFill>
              </a:rPr>
              <a:t>nd</a:t>
            </a:r>
            <a:r>
              <a:rPr lang="en-US" sz="1400" b="1" baseline="0">
                <a:solidFill>
                  <a:schemeClr val="bg2"/>
                </a:solidFill>
              </a:rPr>
              <a:t> cousin marriage</a:t>
            </a:r>
          </a:p>
          <a:p>
            <a:pPr algn="ctr"/>
            <a:endParaRPr lang="en-US" sz="1400" b="1" baseline="0"/>
          </a:p>
        </p:txBody>
      </p:sp>
      <p:sp>
        <p:nvSpPr>
          <p:cNvPr id="363530" name="Oval 10"/>
          <p:cNvSpPr>
            <a:spLocks noChangeArrowheads="1"/>
          </p:cNvSpPr>
          <p:nvPr/>
        </p:nvSpPr>
        <p:spPr bwMode="auto">
          <a:xfrm>
            <a:off x="990600" y="3719513"/>
            <a:ext cx="1143000" cy="485775"/>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
        <p:nvSpPr>
          <p:cNvPr id="363528" name="AutoShape 8"/>
          <p:cNvSpPr>
            <a:spLocks noChangeArrowheads="1"/>
          </p:cNvSpPr>
          <p:nvPr/>
        </p:nvSpPr>
        <p:spPr bwMode="auto">
          <a:xfrm rot="5400000">
            <a:off x="7055644" y="2788444"/>
            <a:ext cx="900112" cy="381000"/>
          </a:xfrm>
          <a:prstGeom prst="rightArrow">
            <a:avLst>
              <a:gd name="adj1" fmla="val 50000"/>
              <a:gd name="adj2" fmla="val 59062"/>
            </a:avLst>
          </a:prstGeom>
          <a:solidFill>
            <a:schemeClr val="folHlink"/>
          </a:solidFill>
          <a:ln w="28575">
            <a:solidFill>
              <a:schemeClr val="folHlink"/>
            </a:solidFill>
            <a:miter lim="800000"/>
            <a:headEnd/>
            <a:tailEnd/>
          </a:ln>
        </p:spPr>
        <p:txBody>
          <a:bodyPr wrap="none" anchor="ctr"/>
          <a:lstStyle/>
          <a:p>
            <a:pPr algn="ctr">
              <a:spcBef>
                <a:spcPct val="20000"/>
              </a:spcBef>
            </a:pPr>
            <a:endParaRPr lang="en-US" sz="3200" baseline="0"/>
          </a:p>
        </p:txBody>
      </p:sp>
      <p:sp>
        <p:nvSpPr>
          <p:cNvPr id="363529" name="AutoShape 9"/>
          <p:cNvSpPr>
            <a:spLocks noChangeArrowheads="1"/>
          </p:cNvSpPr>
          <p:nvPr/>
        </p:nvSpPr>
        <p:spPr bwMode="auto">
          <a:xfrm>
            <a:off x="285750" y="5791200"/>
            <a:ext cx="900113" cy="381000"/>
          </a:xfrm>
          <a:prstGeom prst="rightArrow">
            <a:avLst>
              <a:gd name="adj1" fmla="val 50000"/>
              <a:gd name="adj2" fmla="val 59063"/>
            </a:avLst>
          </a:prstGeom>
          <a:solidFill>
            <a:schemeClr val="folHlink"/>
          </a:solidFill>
          <a:ln w="28575">
            <a:solidFill>
              <a:schemeClr val="folHlink"/>
            </a:solidFill>
            <a:miter lim="800000"/>
            <a:headEnd/>
            <a:tailEnd/>
          </a:ln>
        </p:spPr>
        <p:txBody>
          <a:bodyPr wrap="none" anchor="ctr"/>
          <a:lstStyle/>
          <a:p>
            <a:pPr algn="ctr">
              <a:spcBef>
                <a:spcPct val="20000"/>
              </a:spcBef>
            </a:pPr>
            <a:endParaRPr lang="en-US" sz="3200" baseline="0"/>
          </a:p>
        </p:txBody>
      </p:sp>
      <p:sp>
        <p:nvSpPr>
          <p:cNvPr id="363525" name="Oval 5"/>
          <p:cNvSpPr>
            <a:spLocks noChangeArrowheads="1"/>
          </p:cNvSpPr>
          <p:nvPr/>
        </p:nvSpPr>
        <p:spPr bwMode="auto">
          <a:xfrm>
            <a:off x="7477125" y="5719763"/>
            <a:ext cx="519113" cy="485775"/>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6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6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83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3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36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35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35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35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3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5" grpId="0" build="allAtOnce" animBg="1"/>
      <p:bldP spid="363530" grpId="0" animBg="1"/>
      <p:bldP spid="363528" grpId="0" animBg="1"/>
      <p:bldP spid="363529" grpId="0" animBg="1"/>
      <p:bldP spid="3635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4"/>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28575">
            <a:solidFill>
              <a:schemeClr val="tx1"/>
            </a:solidFill>
            <a:miter lim="800000"/>
            <a:headEnd/>
            <a:tailEnd/>
          </a:ln>
        </p:spPr>
      </p:pic>
      <p:sp>
        <p:nvSpPr>
          <p:cNvPr id="173059" name="Text Box 5"/>
          <p:cNvSpPr txBox="1">
            <a:spLocks noChangeArrowheads="1"/>
          </p:cNvSpPr>
          <p:nvPr/>
        </p:nvSpPr>
        <p:spPr bwMode="auto">
          <a:xfrm>
            <a:off x="3130550" y="6526213"/>
            <a:ext cx="2863850" cy="274637"/>
          </a:xfrm>
          <a:prstGeom prst="rect">
            <a:avLst/>
          </a:prstGeom>
          <a:noFill/>
          <a:ln w="9525">
            <a:noFill/>
            <a:miter lim="800000"/>
            <a:headEnd/>
            <a:tailEnd/>
          </a:ln>
        </p:spPr>
        <p:txBody>
          <a:bodyPr wrap="none">
            <a:spAutoFit/>
          </a:bodyPr>
          <a:lstStyle/>
          <a:p>
            <a:pPr algn="ctr" eaLnBrk="0" hangingPunct="0"/>
            <a:r>
              <a:rPr kumimoji="1" lang="en-US" sz="1200" baseline="0">
                <a:solidFill>
                  <a:schemeClr val="bg1"/>
                </a:solidFill>
                <a:latin typeface="Arial" charset="0"/>
                <a:hlinkClick r:id="rId3"/>
              </a:rPr>
              <a:t>http://www.yale.edu/hraf/collections.htm</a:t>
            </a:r>
            <a:endParaRPr kumimoji="1" lang="en-US" sz="1200" baseline="0">
              <a:solidFill>
                <a:schemeClr val="bg1"/>
              </a:solidFill>
              <a:latin typeface="Arial" charset="0"/>
            </a:endParaRPr>
          </a:p>
        </p:txBody>
      </p:sp>
      <p:sp>
        <p:nvSpPr>
          <p:cNvPr id="371718" name="Oval 6"/>
          <p:cNvSpPr>
            <a:spLocks noChangeArrowheads="1"/>
          </p:cNvSpPr>
          <p:nvPr/>
        </p:nvSpPr>
        <p:spPr bwMode="auto">
          <a:xfrm>
            <a:off x="2443163" y="4924425"/>
            <a:ext cx="676275" cy="381000"/>
          </a:xfrm>
          <a:prstGeom prst="ellipse">
            <a:avLst/>
          </a:prstGeom>
          <a:noFill/>
          <a:ln w="76200">
            <a:solidFill>
              <a:schemeClr val="folHlink"/>
            </a:solidFill>
            <a:round/>
            <a:headEnd/>
            <a:tailEnd/>
          </a:ln>
        </p:spPr>
        <p:txBody>
          <a:bodyPr wrap="none" anchor="ctr"/>
          <a:lstStyle/>
          <a:p>
            <a:pPr algn="ctr">
              <a:spcBef>
                <a:spcPct val="20000"/>
              </a:spcBef>
            </a:pPr>
            <a:endParaRPr lang="en-US" sz="3200" baseline="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1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130550" y="6526213"/>
            <a:ext cx="2863850" cy="274637"/>
          </a:xfrm>
          <a:prstGeom prst="rect">
            <a:avLst/>
          </a:prstGeom>
          <a:noFill/>
          <a:ln w="9525">
            <a:noFill/>
            <a:miter lim="800000"/>
            <a:headEnd/>
            <a:tailEnd/>
          </a:ln>
        </p:spPr>
        <p:txBody>
          <a:bodyPr wrap="none">
            <a:spAutoFit/>
          </a:bodyPr>
          <a:lstStyle/>
          <a:p>
            <a:pPr algn="ctr" eaLnBrk="0" hangingPunct="0"/>
            <a:r>
              <a:rPr kumimoji="1" lang="en-US" sz="1200" baseline="0">
                <a:solidFill>
                  <a:schemeClr val="bg1"/>
                </a:solidFill>
                <a:latin typeface="Arial" charset="0"/>
                <a:hlinkClick r:id="rId2"/>
              </a:rPr>
              <a:t>http://www.yale.edu/hraf/collections.htm</a:t>
            </a:r>
            <a:endParaRPr kumimoji="1" lang="en-US" sz="1200" baseline="0">
              <a:solidFill>
                <a:schemeClr val="bg1"/>
              </a:solidFill>
              <a:latin typeface="Arial" charset="0"/>
            </a:endParaRPr>
          </a:p>
        </p:txBody>
      </p:sp>
      <p:pic>
        <p:nvPicPr>
          <p:cNvPr id="174083" name="Picture 5"/>
          <p:cNvPicPr>
            <a:picLocks noChangeAspect="1" noChangeArrowheads="1"/>
          </p:cNvPicPr>
          <p:nvPr/>
        </p:nvPicPr>
        <p:blipFill>
          <a:blip r:embed="rId3" cstate="print"/>
          <a:srcRect/>
          <a:stretch>
            <a:fillRect/>
          </a:stretch>
        </p:blipFill>
        <p:spPr bwMode="auto">
          <a:xfrm>
            <a:off x="915988" y="685800"/>
            <a:ext cx="7313612" cy="5484813"/>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548742" y="6399442"/>
            <a:ext cx="2040943"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http://en.wikipedia.org/wiki/Cross_cousin</a:t>
            </a:r>
            <a:endParaRPr kumimoji="1" lang="en-US" sz="800" baseline="0" dirty="0">
              <a:solidFill>
                <a:schemeClr val="bg1"/>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85800" y="2667000"/>
            <a:ext cx="7772400" cy="2590800"/>
          </a:xfrm>
          <a:prstGeom prst="rect">
            <a:avLst/>
          </a:prstGeom>
          <a:noFill/>
          <a:ln w="9525">
            <a:noFill/>
            <a:miter lim="800000"/>
            <a:headEnd/>
            <a:tailEnd/>
          </a:ln>
        </p:spPr>
      </p:pic>
      <p:sp>
        <p:nvSpPr>
          <p:cNvPr id="5" name="Rounded Rectangle 4"/>
          <p:cNvSpPr/>
          <p:nvPr/>
        </p:nvSpPr>
        <p:spPr>
          <a:xfrm>
            <a:off x="2271486" y="2714172"/>
            <a:ext cx="4593771" cy="25146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6148" name="Picture 4"/>
          <p:cNvPicPr>
            <a:picLocks noChangeAspect="1" noChangeArrowheads="1"/>
          </p:cNvPicPr>
          <p:nvPr/>
        </p:nvPicPr>
        <p:blipFill>
          <a:blip r:embed="rId3" cstate="print"/>
          <a:srcRect/>
          <a:stretch>
            <a:fillRect/>
          </a:stretch>
        </p:blipFill>
        <p:spPr bwMode="auto">
          <a:xfrm>
            <a:off x="671286" y="1143000"/>
            <a:ext cx="7772400" cy="4857750"/>
          </a:xfrm>
          <a:prstGeom prst="rect">
            <a:avLst/>
          </a:prstGeom>
          <a:noFill/>
          <a:ln w="9525">
            <a:noFill/>
            <a:miter lim="800000"/>
            <a:headEnd/>
            <a:tailEnd/>
          </a:ln>
        </p:spPr>
      </p:pic>
      <p:sp>
        <p:nvSpPr>
          <p:cNvPr id="7" name="Rounded Rectangle 6"/>
          <p:cNvSpPr/>
          <p:nvPr/>
        </p:nvSpPr>
        <p:spPr>
          <a:xfrm>
            <a:off x="2104572" y="3657600"/>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514" y="2009322"/>
            <a:ext cx="173736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357086" y="1723572"/>
            <a:ext cx="192024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12290" name="Picture 2"/>
          <p:cNvPicPr>
            <a:picLocks noChangeAspect="1" noChangeArrowheads="1"/>
          </p:cNvPicPr>
          <p:nvPr/>
        </p:nvPicPr>
        <p:blipFill>
          <a:blip r:embed="rId3" cstate="print"/>
          <a:srcRect/>
          <a:stretch>
            <a:fillRect/>
          </a:stretch>
        </p:blipFill>
        <p:spPr bwMode="auto">
          <a:xfrm>
            <a:off x="671286" y="1143000"/>
            <a:ext cx="7772400" cy="485775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656772" y="4218131"/>
            <a:ext cx="7680960" cy="1449697"/>
          </a:xfrm>
          <a:prstGeom prst="rect">
            <a:avLst/>
          </a:prstGeom>
          <a:noFill/>
          <a:ln w="9525">
            <a:noFill/>
            <a:miter lim="800000"/>
            <a:headEnd/>
            <a:tailEnd/>
          </a:ln>
        </p:spPr>
      </p:pic>
      <p:sp>
        <p:nvSpPr>
          <p:cNvPr id="9" name="Rounded Rectangle 8"/>
          <p:cNvSpPr/>
          <p:nvPr/>
        </p:nvSpPr>
        <p:spPr>
          <a:xfrm>
            <a:off x="3610428" y="4071258"/>
            <a:ext cx="19050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11266"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685800" y="4187370"/>
            <a:ext cx="7680960" cy="1528941"/>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903301" y="475344"/>
            <a:ext cx="1506071" cy="1371600"/>
          </a:xfrm>
          <a:prstGeom prst="rect">
            <a:avLst/>
          </a:prstGeom>
          <a:noFill/>
          <a:ln w="9525">
            <a:noFill/>
            <a:miter lim="800000"/>
            <a:headEnd/>
            <a:tailEnd/>
          </a:ln>
        </p:spPr>
      </p:pic>
      <p:sp>
        <p:nvSpPr>
          <p:cNvPr id="7" name="Rounded Rectangle 6"/>
          <p:cNvSpPr/>
          <p:nvPr/>
        </p:nvSpPr>
        <p:spPr>
          <a:xfrm>
            <a:off x="2104572" y="4071258"/>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ounded Rectangle 7"/>
          <p:cNvSpPr/>
          <p:nvPr/>
        </p:nvSpPr>
        <p:spPr>
          <a:xfrm>
            <a:off x="3583572" y="2558142"/>
            <a:ext cx="3288942" cy="301752"/>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ounded Rectangle 8"/>
          <p:cNvSpPr/>
          <p:nvPr/>
        </p:nvSpPr>
        <p:spPr>
          <a:xfrm>
            <a:off x="1661886" y="2862942"/>
            <a:ext cx="3288942" cy="301752"/>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701040" y="4332516"/>
            <a:ext cx="7680960" cy="1366588"/>
          </a:xfrm>
          <a:prstGeom prst="rect">
            <a:avLst/>
          </a:prstGeom>
          <a:noFill/>
          <a:ln w="9525">
            <a:noFill/>
            <a:miter lim="800000"/>
            <a:headEnd/>
            <a:tailEnd/>
          </a:ln>
        </p:spPr>
      </p:pic>
      <p:sp>
        <p:nvSpPr>
          <p:cNvPr id="8" name="Rounded Rectangle 7"/>
          <p:cNvSpPr/>
          <p:nvPr/>
        </p:nvSpPr>
        <p:spPr>
          <a:xfrm>
            <a:off x="725714" y="4071258"/>
            <a:ext cx="76200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14338" name="Picture 2"/>
          <p:cNvPicPr>
            <a:picLocks noChangeAspect="1" noChangeArrowheads="1"/>
          </p:cNvPicPr>
          <p:nvPr/>
        </p:nvPicPr>
        <p:blipFill>
          <a:blip r:embed="rId3" cstate="print"/>
          <a:srcRect/>
          <a:stretch>
            <a:fillRect/>
          </a:stretch>
        </p:blipFill>
        <p:spPr bwMode="auto">
          <a:xfrm>
            <a:off x="685800" y="1153884"/>
            <a:ext cx="7772400" cy="4857750"/>
          </a:xfrm>
          <a:prstGeom prst="rect">
            <a:avLst/>
          </a:prstGeom>
          <a:noFill/>
          <a:ln w="9525">
            <a:noFill/>
            <a:miter lim="800000"/>
            <a:headEnd/>
            <a:tailEnd/>
          </a:ln>
        </p:spPr>
      </p:pic>
      <p:sp>
        <p:nvSpPr>
          <p:cNvPr id="7" name="Rounded Rectangle 6"/>
          <p:cNvSpPr/>
          <p:nvPr/>
        </p:nvSpPr>
        <p:spPr>
          <a:xfrm>
            <a:off x="3653970" y="4085772"/>
            <a:ext cx="19050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3" name="Rectangle 5">
            <a:hlinkClick r:id="" action="ppaction://hlinkshowjump?jump=nextslide"/>
          </p:cNvPr>
          <p:cNvSpPr>
            <a:spLocks noChangeArrowheads="1"/>
          </p:cNvSpPr>
          <p:nvPr/>
        </p:nvSpPr>
        <p:spPr bwMode="auto">
          <a:xfrm>
            <a:off x="3140588" y="6400800"/>
            <a:ext cx="2839240" cy="215444"/>
          </a:xfrm>
          <a:prstGeom prst="rect">
            <a:avLst/>
          </a:prstGeom>
          <a:noFill/>
          <a:ln w="9525">
            <a:noFill/>
            <a:miter lim="800000"/>
            <a:headEnd/>
            <a:tailEnd/>
          </a:ln>
        </p:spPr>
        <p:txBody>
          <a:bodyPr wrap="none" anchor="ctr">
            <a:spAutoFit/>
          </a:bodyPr>
          <a:lstStyle/>
          <a:p>
            <a:pPr marL="2400300" indent="-2400300" algn="ctr" eaLnBrk="0" hangingPunct="0"/>
            <a:r>
              <a:rPr kumimoji="1" lang="en-US" sz="800" baseline="0" dirty="0" smtClean="0">
                <a:latin typeface="Arial" charset="0"/>
                <a:hlinkClick r:id="rId3"/>
              </a:rPr>
              <a:t>http://news.bbc.co.uk/2/hi/world/south_asia/10316249.stm</a:t>
            </a:r>
            <a:endParaRPr kumimoji="1" lang="en-US" sz="800" baseline="0" dirty="0">
              <a:latin typeface="Arial" charset="0"/>
            </a:endParaRPr>
          </a:p>
        </p:txBody>
      </p:sp>
    </p:spTree>
    <p:extLst>
      <p:ext uri="{BB962C8B-B14F-4D97-AF65-F5344CB8AC3E}">
        <p14:creationId xmlns:p14="http://schemas.microsoft.com/office/powerpoint/2010/main" val="2260905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6148" name="Picture 4"/>
          <p:cNvPicPr>
            <a:picLocks noChangeAspect="1" noChangeArrowheads="1"/>
          </p:cNvPicPr>
          <p:nvPr/>
        </p:nvPicPr>
        <p:blipFill>
          <a:blip r:embed="rId3" cstate="print"/>
          <a:srcRect/>
          <a:stretch>
            <a:fillRect/>
          </a:stretch>
        </p:blipFill>
        <p:spPr bwMode="auto">
          <a:xfrm>
            <a:off x="671286" y="1143000"/>
            <a:ext cx="7772400" cy="4857750"/>
          </a:xfrm>
          <a:prstGeom prst="rect">
            <a:avLst/>
          </a:prstGeom>
          <a:noFill/>
          <a:ln w="9525">
            <a:noFill/>
            <a:miter lim="800000"/>
            <a:headEnd/>
            <a:tailEnd/>
          </a:ln>
        </p:spPr>
      </p:pic>
      <p:sp>
        <p:nvSpPr>
          <p:cNvPr id="7" name="Rounded Rectangle 6"/>
          <p:cNvSpPr/>
          <p:nvPr/>
        </p:nvSpPr>
        <p:spPr>
          <a:xfrm>
            <a:off x="2104572" y="3657600"/>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ounded Rectangle 8"/>
          <p:cNvSpPr/>
          <p:nvPr/>
        </p:nvSpPr>
        <p:spPr>
          <a:xfrm>
            <a:off x="5348514" y="2009322"/>
            <a:ext cx="173736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1357086" y="1723572"/>
            <a:ext cx="192024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7170" name="Picture 2"/>
          <p:cNvPicPr>
            <a:picLocks noChangeAspect="1" noChangeArrowheads="1"/>
          </p:cNvPicPr>
          <p:nvPr/>
        </p:nvPicPr>
        <p:blipFill>
          <a:blip r:embed="rId3" cstate="print"/>
          <a:srcRect/>
          <a:stretch>
            <a:fillRect/>
          </a:stretch>
        </p:blipFill>
        <p:spPr bwMode="auto">
          <a:xfrm>
            <a:off x="671286" y="1143000"/>
            <a:ext cx="7772400" cy="4857750"/>
          </a:xfrm>
          <a:prstGeom prst="rect">
            <a:avLst/>
          </a:prstGeom>
          <a:noFill/>
          <a:ln w="9525">
            <a:noFill/>
            <a:miter lim="800000"/>
            <a:headEnd/>
            <a:tailEnd/>
          </a:ln>
        </p:spPr>
      </p:pic>
      <p:sp>
        <p:nvSpPr>
          <p:cNvPr id="5" name="Rounded Rectangle 4"/>
          <p:cNvSpPr/>
          <p:nvPr/>
        </p:nvSpPr>
        <p:spPr>
          <a:xfrm>
            <a:off x="1367970" y="2042886"/>
            <a:ext cx="210312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5800" y="1153884"/>
            <a:ext cx="7772400" cy="4857750"/>
          </a:xfrm>
          <a:prstGeom prst="rect">
            <a:avLst/>
          </a:prstGeom>
          <a:noFill/>
          <a:ln w="9525">
            <a:noFill/>
            <a:miter lim="800000"/>
            <a:headEnd/>
            <a:tailEnd/>
          </a:ln>
        </p:spPr>
      </p:pic>
      <p:sp>
        <p:nvSpPr>
          <p:cNvPr id="5" name="Rounded Rectangle 4"/>
          <p:cNvSpPr/>
          <p:nvPr/>
        </p:nvSpPr>
        <p:spPr>
          <a:xfrm>
            <a:off x="3672114" y="1433286"/>
            <a:ext cx="155448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16386" name="Picture 2"/>
          <p:cNvPicPr>
            <a:picLocks noChangeAspect="1" noChangeArrowheads="1"/>
          </p:cNvPicPr>
          <p:nvPr/>
        </p:nvPicPr>
        <p:blipFill>
          <a:blip r:embed="rId3" cstate="print"/>
          <a:srcRect/>
          <a:stretch>
            <a:fillRect/>
          </a:stretch>
        </p:blipFill>
        <p:spPr bwMode="auto">
          <a:xfrm>
            <a:off x="682170" y="1162050"/>
            <a:ext cx="7772400" cy="4857750"/>
          </a:xfrm>
          <a:prstGeom prst="rect">
            <a:avLst/>
          </a:prstGeom>
          <a:noFill/>
          <a:ln w="9525">
            <a:noFill/>
            <a:miter lim="800000"/>
            <a:headEnd/>
            <a:tailEnd/>
          </a:ln>
        </p:spPr>
      </p:pic>
      <p:sp>
        <p:nvSpPr>
          <p:cNvPr id="5" name="Rounded Rectangle 4"/>
          <p:cNvSpPr/>
          <p:nvPr/>
        </p:nvSpPr>
        <p:spPr>
          <a:xfrm>
            <a:off x="1447800" y="1371600"/>
            <a:ext cx="3962400" cy="13716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733800" y="4419600"/>
            <a:ext cx="3962400" cy="13716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9218"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903301" y="475344"/>
            <a:ext cx="1506071" cy="1371600"/>
          </a:xfrm>
          <a:prstGeom prst="rect">
            <a:avLst/>
          </a:prstGeom>
          <a:noFill/>
          <a:ln w="9525">
            <a:noFill/>
            <a:miter lim="800000"/>
            <a:headEnd/>
            <a:tailEnd/>
          </a:ln>
        </p:spPr>
      </p:pic>
      <p:sp>
        <p:nvSpPr>
          <p:cNvPr id="6" name="Rounded Rectangle 5"/>
          <p:cNvSpPr/>
          <p:nvPr/>
        </p:nvSpPr>
        <p:spPr>
          <a:xfrm>
            <a:off x="2104572" y="4071258"/>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17092" y="2347686"/>
            <a:ext cx="2087880" cy="301752"/>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chemeClr val="bg1"/>
                </a:solidFill>
                <a:latin typeface="Arial" charset="0"/>
                <a:hlinkClick r:id="rId2"/>
              </a:rPr>
              <a:t>http://anthro.palomar.edu/kinship/kinship_6.htm</a:t>
            </a:r>
            <a:endParaRPr kumimoji="1" lang="en-US" sz="800" baseline="0" dirty="0">
              <a:solidFill>
                <a:schemeClr val="bg1"/>
              </a:solidFill>
              <a:latin typeface="Arial" charset="0"/>
            </a:endParaRPr>
          </a:p>
        </p:txBody>
      </p:sp>
      <p:pic>
        <p:nvPicPr>
          <p:cNvPr id="10242"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903301" y="475344"/>
            <a:ext cx="1506071" cy="1371600"/>
          </a:xfrm>
          <a:prstGeom prst="rect">
            <a:avLst/>
          </a:prstGeom>
          <a:noFill/>
          <a:ln w="9525">
            <a:noFill/>
            <a:miter lim="800000"/>
            <a:headEnd/>
            <a:tailEnd/>
          </a:ln>
        </p:spPr>
      </p:pic>
      <p:sp>
        <p:nvSpPr>
          <p:cNvPr id="6" name="Rounded Rectangle 5"/>
          <p:cNvSpPr/>
          <p:nvPr/>
        </p:nvSpPr>
        <p:spPr>
          <a:xfrm>
            <a:off x="2104572" y="4071258"/>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357086" y="2347686"/>
            <a:ext cx="2087880" cy="301752"/>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000000"/>
                </a:solidFill>
                <a:latin typeface="Arial"/>
              </a:rPr>
              <a:t>Marriage Patterns</a:t>
            </a:r>
          </a:p>
          <a:p>
            <a:pPr marL="914400" lvl="1" indent="-347663" eaLnBrk="0" hangingPunct="0">
              <a:spcBef>
                <a:spcPts val="500"/>
              </a:spcBef>
              <a:buFontTx/>
              <a:buChar char="–"/>
            </a:pPr>
            <a:r>
              <a:rPr lang="en-US" sz="3200" b="1" kern="0" baseline="0" dirty="0" smtClean="0">
                <a:solidFill>
                  <a:srgbClr val="000000"/>
                </a:solidFill>
                <a:latin typeface="Arial"/>
              </a:rPr>
              <a:t>cross-cousin marriage</a:t>
            </a:r>
          </a:p>
          <a:p>
            <a:pPr marL="914400" lvl="1" indent="-347663" eaLnBrk="0" hangingPunct="0">
              <a:spcBef>
                <a:spcPts val="500"/>
              </a:spcBef>
              <a:buFontTx/>
              <a:buChar char="–"/>
            </a:pPr>
            <a:r>
              <a:rPr lang="en-US" sz="2400" b="1" kern="0" baseline="0" dirty="0" smtClean="0">
                <a:solidFill>
                  <a:srgbClr val="FFFFFF"/>
                </a:solidFill>
                <a:latin typeface="Arial"/>
              </a:rPr>
              <a:t>arranged marriage</a:t>
            </a:r>
          </a:p>
          <a:p>
            <a:pPr marL="914400" lvl="1" indent="-347663" eaLnBrk="0" hangingPunct="0">
              <a:spcBef>
                <a:spcPts val="500"/>
              </a:spcBef>
              <a:buFontTx/>
              <a:buChar char="–"/>
            </a:pPr>
            <a:r>
              <a:rPr lang="en-US" sz="2400" b="1" kern="0" baseline="0" dirty="0" smtClean="0">
                <a:solidFill>
                  <a:srgbClr val="FFFFFF"/>
                </a:solidFill>
                <a:latin typeface="Arial"/>
              </a:rPr>
              <a:t>polygamy</a:t>
            </a:r>
          </a:p>
          <a:p>
            <a:pPr marL="914400" lvl="1" indent="-347663" eaLnBrk="0" hangingPunct="0">
              <a:spcBef>
                <a:spcPts val="500"/>
              </a:spcBef>
              <a:buFontTx/>
              <a:buChar char="–"/>
            </a:pPr>
            <a:r>
              <a:rPr lang="en-US" sz="2400" b="1" kern="0" baseline="0" dirty="0" smtClean="0">
                <a:solidFill>
                  <a:srgbClr val="FFFFFF"/>
                </a:solidFill>
                <a:latin typeface="Arial"/>
              </a:rPr>
              <a:t>class endogamy</a:t>
            </a:r>
          </a:p>
          <a:p>
            <a:pPr marL="914400" lvl="1" indent="-347663" eaLnBrk="0" hangingPunct="0">
              <a:spcBef>
                <a:spcPts val="500"/>
              </a:spcBef>
              <a:buFontTx/>
              <a:buChar char="–"/>
            </a:pPr>
            <a:r>
              <a:rPr lang="en-US" sz="2400" b="1" kern="0" baseline="0" dirty="0" smtClean="0">
                <a:solidFill>
                  <a:srgbClr val="FFFFFF"/>
                </a:solidFill>
                <a:latin typeface="Arial"/>
              </a:rPr>
              <a:t>village exogamy</a:t>
            </a:r>
          </a:p>
          <a:p>
            <a:pPr marL="914400" lvl="1" indent="-347663" eaLnBrk="0" hangingPunct="0">
              <a:spcBef>
                <a:spcPts val="500"/>
              </a:spcBef>
              <a:buFontTx/>
              <a:buChar char="–"/>
            </a:pPr>
            <a:r>
              <a:rPr lang="en-US" sz="2400" b="1" kern="0" baseline="0" dirty="0" smtClean="0">
                <a:solidFill>
                  <a:srgbClr val="FFFFF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FFFFF"/>
                </a:solidFill>
                <a:latin typeface="Arial"/>
              </a:rPr>
              <a:t>age at marriage</a:t>
            </a:r>
          </a:p>
          <a:p>
            <a:pPr marL="914400" lvl="1" indent="-347663" eaLnBrk="0" hangingPunct="0">
              <a:spcBef>
                <a:spcPts val="500"/>
              </a:spcBef>
              <a:buFontTx/>
              <a:buChar char="–"/>
            </a:pPr>
            <a:r>
              <a:rPr lang="en-US" sz="2400" b="1" kern="0" baseline="0" dirty="0" smtClean="0">
                <a:solidFill>
                  <a:srgbClr val="FFFFFF"/>
                </a:solidFill>
                <a:latin typeface="Arial"/>
              </a:rPr>
              <a:t>levirate / </a:t>
            </a:r>
            <a:r>
              <a:rPr lang="en-US" sz="2400" b="1" kern="0" baseline="0" dirty="0" err="1" smtClean="0">
                <a:solidFill>
                  <a:srgbClr val="FFFFFF"/>
                </a:solidFill>
                <a:latin typeface="Arial"/>
              </a:rPr>
              <a:t>sororate</a:t>
            </a:r>
            <a:endParaRPr lang="en-US" sz="2400" b="1" kern="0" baseline="0" dirty="0" smtClean="0">
              <a:solidFill>
                <a:srgbClr val="FFFFFF"/>
              </a:solidFill>
              <a:latin typeface="Arial"/>
            </a:endParaRPr>
          </a:p>
          <a:p>
            <a:pPr marL="914400" lvl="1" indent="-347663" eaLnBrk="0" hangingPunct="0">
              <a:spcBef>
                <a:spcPts val="500"/>
              </a:spcBef>
              <a:buFontTx/>
              <a:buChar char="–"/>
            </a:pPr>
            <a:r>
              <a:rPr lang="en-US" sz="2400" b="1" kern="0" baseline="0" dirty="0" smtClean="0">
                <a:solidFill>
                  <a:srgbClr val="FFFFFF"/>
                </a:solidFill>
                <a:latin typeface="Arial"/>
              </a:rPr>
              <a:t>inheritance patterns</a:t>
            </a:r>
          </a:p>
          <a:p>
            <a:pPr marL="914400" lvl="1" indent="-347663" eaLnBrk="0" hangingPunct="0">
              <a:spcBef>
                <a:spcPts val="500"/>
              </a:spcBef>
              <a:buFontTx/>
              <a:buChar char="–"/>
            </a:pPr>
            <a:r>
              <a:rPr lang="en-US" sz="2400" b="1" kern="0" baseline="0" dirty="0" smtClean="0">
                <a:solidFill>
                  <a:srgbClr val="FFFFFF"/>
                </a:solidFill>
                <a:latin typeface="Arial"/>
              </a:rPr>
              <a:t>personal traits and status . . .</a:t>
            </a:r>
            <a:endParaRPr lang="en-US" sz="3600" b="1" kern="0" baseline="0" dirty="0" smtClean="0">
              <a:solidFill>
                <a:srgbClr val="FFFFF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3"/>
          <p:cNvSpPr>
            <a:spLocks noChangeArrowheads="1"/>
          </p:cNvSpPr>
          <p:nvPr/>
        </p:nvSpPr>
        <p:spPr bwMode="auto">
          <a:xfrm>
            <a:off x="1248228" y="3056013"/>
            <a:ext cx="6843486" cy="3268587"/>
          </a:xfrm>
          <a:prstGeom prst="rect">
            <a:avLst/>
          </a:prstGeom>
          <a:noFill/>
          <a:ln w="9525">
            <a:noFill/>
            <a:miter lim="800000"/>
            <a:headEnd/>
            <a:tailEnd/>
          </a:ln>
        </p:spPr>
        <p:txBody>
          <a:bodyPr wrap="square">
            <a:spAutoFit/>
          </a:bodyPr>
          <a:lstStyle/>
          <a:p>
            <a:pPr marL="0" lvl="1" algn="ctr">
              <a:spcBef>
                <a:spcPct val="20000"/>
              </a:spcBef>
            </a:pPr>
            <a:r>
              <a:rPr lang="en-US" sz="2400" b="1" baseline="0" dirty="0" smtClean="0">
                <a:solidFill>
                  <a:srgbClr val="000000"/>
                </a:solidFill>
              </a:rPr>
              <a:t>occurs </a:t>
            </a:r>
            <a:r>
              <a:rPr lang="en-US" sz="2400" b="1" baseline="0" dirty="0">
                <a:solidFill>
                  <a:srgbClr val="000000"/>
                </a:solidFill>
              </a:rPr>
              <a:t>in </a:t>
            </a:r>
            <a:r>
              <a:rPr lang="en-US" sz="2400" b="1" i="1" baseline="0" dirty="0">
                <a:solidFill>
                  <a:srgbClr val="000000"/>
                </a:solidFill>
              </a:rPr>
              <a:t>ca</a:t>
            </a:r>
            <a:r>
              <a:rPr lang="en-US" sz="2400" b="1" baseline="0" dirty="0">
                <a:solidFill>
                  <a:srgbClr val="000000"/>
                </a:solidFill>
              </a:rPr>
              <a:t>. </a:t>
            </a:r>
            <a:endParaRPr lang="en-US" sz="2400" b="1" baseline="0" dirty="0" smtClean="0">
              <a:solidFill>
                <a:srgbClr val="000000"/>
              </a:solidFill>
            </a:endParaRPr>
          </a:p>
          <a:p>
            <a:pPr marL="0" lvl="1" algn="ctr">
              <a:spcBef>
                <a:spcPct val="20000"/>
              </a:spcBef>
            </a:pPr>
            <a:r>
              <a:rPr lang="en-US" sz="3200" b="1" baseline="0" dirty="0" smtClean="0">
                <a:solidFill>
                  <a:srgbClr val="000000"/>
                </a:solidFill>
              </a:rPr>
              <a:t>4/5 </a:t>
            </a:r>
            <a:r>
              <a:rPr lang="en-US" sz="3200" b="1" baseline="0" dirty="0">
                <a:solidFill>
                  <a:srgbClr val="000000"/>
                </a:solidFill>
              </a:rPr>
              <a:t>“cultures of the world”</a:t>
            </a:r>
          </a:p>
          <a:p>
            <a:pPr marL="0" lvl="1" algn="ctr">
              <a:spcBef>
                <a:spcPct val="20000"/>
              </a:spcBef>
            </a:pPr>
            <a:r>
              <a:rPr lang="en-US" sz="1800" b="1" baseline="0" dirty="0">
                <a:solidFill>
                  <a:srgbClr val="000000"/>
                </a:solidFill>
              </a:rPr>
              <a:t>(77.4%)</a:t>
            </a:r>
          </a:p>
          <a:p>
            <a:pPr marL="0" lvl="1">
              <a:lnSpc>
                <a:spcPct val="70000"/>
              </a:lnSpc>
              <a:spcBef>
                <a:spcPct val="20000"/>
              </a:spcBef>
            </a:pPr>
            <a:endParaRPr lang="en-US" sz="1600" b="1" baseline="0" dirty="0">
              <a:solidFill>
                <a:srgbClr val="000000"/>
              </a:solidFill>
            </a:endParaRPr>
          </a:p>
          <a:p>
            <a:pPr marL="0" lvl="1" algn="ctr">
              <a:spcBef>
                <a:spcPct val="20000"/>
              </a:spcBef>
            </a:pPr>
            <a:r>
              <a:rPr lang="en-US" sz="2400" b="1" baseline="0" dirty="0">
                <a:solidFill>
                  <a:srgbClr val="000000"/>
                </a:solidFill>
              </a:rPr>
              <a:t>HRAF</a:t>
            </a:r>
          </a:p>
          <a:p>
            <a:pPr marL="0" lvl="1" algn="ctr">
              <a:spcBef>
                <a:spcPct val="20000"/>
              </a:spcBef>
            </a:pPr>
            <a:r>
              <a:rPr lang="en-US" sz="2400" b="1" baseline="0" dirty="0">
                <a:solidFill>
                  <a:srgbClr val="000000"/>
                </a:solidFill>
              </a:rPr>
              <a:t>Human Relations Area Files</a:t>
            </a:r>
          </a:p>
          <a:p>
            <a:pPr marL="0" lvl="1" algn="ctr">
              <a:lnSpc>
                <a:spcPct val="70000"/>
              </a:lnSpc>
              <a:spcBef>
                <a:spcPct val="20000"/>
              </a:spcBef>
            </a:pPr>
            <a:endParaRPr lang="en-US" sz="2400" b="1" baseline="0" dirty="0">
              <a:solidFill>
                <a:srgbClr val="000000"/>
              </a:solidFill>
            </a:endParaRPr>
          </a:p>
          <a:p>
            <a:pPr marL="0" lvl="1" algn="ctr">
              <a:spcBef>
                <a:spcPct val="20000"/>
              </a:spcBef>
            </a:pPr>
            <a:r>
              <a:rPr lang="en-US" sz="2400" b="1" baseline="0" dirty="0">
                <a:solidFill>
                  <a:srgbClr val="000000"/>
                </a:solidFill>
              </a:rPr>
              <a:t>World Ethnographic Atlas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391647" y="6399442"/>
            <a:ext cx="2355132" cy="215444"/>
          </a:xfrm>
          <a:prstGeom prst="rect">
            <a:avLst/>
          </a:prstGeom>
          <a:noFill/>
          <a:ln w="9525">
            <a:noFill/>
            <a:miter lim="800000"/>
            <a:headEnd/>
            <a:tailEnd/>
          </a:ln>
        </p:spPr>
        <p:txBody>
          <a:bodyPr wrap="none">
            <a:spAutoFit/>
          </a:bodyPr>
          <a:lstStyle/>
          <a:p>
            <a:pPr algn="ctr" eaLnBrk="0" hangingPunct="0"/>
            <a:r>
              <a:rPr kumimoji="1" lang="en-US" sz="800" baseline="0" dirty="0" smtClean="0">
                <a:solidFill>
                  <a:srgbClr val="FFFFFF"/>
                </a:solidFill>
                <a:latin typeface="Arial" charset="0"/>
                <a:hlinkClick r:id="rId2"/>
              </a:rPr>
              <a:t>http://anthro.palomar.edu/kinship/kinship_6.htm</a:t>
            </a:r>
            <a:endParaRPr kumimoji="1" lang="en-US" sz="800" baseline="0" dirty="0">
              <a:solidFill>
                <a:srgbClr val="FFFFFF"/>
              </a:solidFill>
              <a:latin typeface="Arial" charset="0"/>
            </a:endParaRPr>
          </a:p>
        </p:txBody>
      </p:sp>
      <p:pic>
        <p:nvPicPr>
          <p:cNvPr id="6148" name="Picture 4"/>
          <p:cNvPicPr>
            <a:picLocks noChangeAspect="1" noChangeArrowheads="1"/>
          </p:cNvPicPr>
          <p:nvPr/>
        </p:nvPicPr>
        <p:blipFill>
          <a:blip r:embed="rId3" cstate="print"/>
          <a:srcRect/>
          <a:stretch>
            <a:fillRect/>
          </a:stretch>
        </p:blipFill>
        <p:spPr bwMode="auto">
          <a:xfrm>
            <a:off x="671286" y="1143000"/>
            <a:ext cx="7772400" cy="4857750"/>
          </a:xfrm>
          <a:prstGeom prst="rect">
            <a:avLst/>
          </a:prstGeom>
          <a:noFill/>
          <a:ln w="9525">
            <a:noFill/>
            <a:miter lim="800000"/>
            <a:headEnd/>
            <a:tailEnd/>
          </a:ln>
        </p:spPr>
      </p:pic>
      <p:sp>
        <p:nvSpPr>
          <p:cNvPr id="7" name="Rounded Rectangle 6"/>
          <p:cNvSpPr/>
          <p:nvPr/>
        </p:nvSpPr>
        <p:spPr>
          <a:xfrm>
            <a:off x="2104572" y="3657600"/>
            <a:ext cx="4876800" cy="16002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ounded Rectangle 8"/>
          <p:cNvSpPr/>
          <p:nvPr/>
        </p:nvSpPr>
        <p:spPr>
          <a:xfrm>
            <a:off x="5348514" y="2009322"/>
            <a:ext cx="173736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1357086" y="1723572"/>
            <a:ext cx="1920240" cy="304800"/>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5106" name="Picture 2" descr="07-47"/>
          <p:cNvPicPr>
            <a:picLocks noChangeAspect="1" noChangeArrowheads="1"/>
          </p:cNvPicPr>
          <p:nvPr/>
        </p:nvPicPr>
        <p:blipFill>
          <a:blip r:embed="rId3" cstate="print"/>
          <a:srcRect/>
          <a:stretch>
            <a:fillRect/>
          </a:stretch>
        </p:blipFill>
        <p:spPr bwMode="auto">
          <a:xfrm>
            <a:off x="457200" y="1158875"/>
            <a:ext cx="8229600" cy="4479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7154" name="Picture 2" descr="07-48"/>
          <p:cNvPicPr>
            <a:picLocks noChangeAspect="1" noChangeArrowheads="1"/>
          </p:cNvPicPr>
          <p:nvPr/>
        </p:nvPicPr>
        <p:blipFill>
          <a:blip r:embed="rId3" cstate="print"/>
          <a:srcRect/>
          <a:stretch>
            <a:fillRect/>
          </a:stretch>
        </p:blipFill>
        <p:spPr bwMode="auto">
          <a:xfrm>
            <a:off x="457200" y="1244600"/>
            <a:ext cx="8229600" cy="431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2620635" y="667656"/>
            <a:ext cx="3860800" cy="5486400"/>
          </a:xfrm>
          <a:prstGeom prst="rect">
            <a:avLst/>
          </a:prstGeom>
          <a:noFill/>
          <a:ln w="12700">
            <a:solidFill>
              <a:srgbClr val="000000"/>
            </a:solidFill>
            <a:miter lim="800000"/>
            <a:headEnd/>
            <a:tailEnd/>
          </a:ln>
        </p:spPr>
      </p:pic>
      <p:sp>
        <p:nvSpPr>
          <p:cNvPr id="11" name="Rectangle 2051"/>
          <p:cNvSpPr>
            <a:spLocks noChangeArrowheads="1"/>
          </p:cNvSpPr>
          <p:nvPr/>
        </p:nvSpPr>
        <p:spPr bwMode="auto">
          <a:xfrm>
            <a:off x="8064" y="0"/>
            <a:ext cx="9144000" cy="6858000"/>
          </a:xfrm>
          <a:prstGeom prst="rect">
            <a:avLst/>
          </a:prstGeom>
          <a:solidFill>
            <a:srgbClr val="D45116">
              <a:alpha val="50000"/>
            </a:srgbClr>
          </a:solidFill>
          <a:ln w="9525">
            <a:noFill/>
            <a:miter lim="800000"/>
            <a:headEnd/>
            <a:tailEnd/>
          </a:ln>
        </p:spPr>
        <p:txBody>
          <a:bodyPr wrap="square" anchor="ctr">
            <a:noAutofit/>
          </a:bodyPr>
          <a:lstStyle/>
          <a:p>
            <a:pPr algn="ctr" eaLnBrk="0" hangingPunct="0">
              <a:lnSpc>
                <a:spcPct val="120000"/>
              </a:lnSpc>
              <a:spcBef>
                <a:spcPts val="500"/>
              </a:spcBef>
              <a:spcAft>
                <a:spcPts val="500"/>
              </a:spcAft>
            </a:pPr>
            <a:endParaRPr kumimoji="1" lang="en-US" sz="4400" b="1" i="1" baseline="0" dirty="0">
              <a:solidFill>
                <a:srgbClr val="000000"/>
              </a:solidFill>
            </a:endParaRPr>
          </a:p>
        </p:txBody>
      </p:sp>
      <p:sp>
        <p:nvSpPr>
          <p:cNvPr id="14" name="Rectangle 13"/>
          <p:cNvSpPr>
            <a:spLocks noChangeArrowheads="1"/>
          </p:cNvSpPr>
          <p:nvPr/>
        </p:nvSpPr>
        <p:spPr bwMode="auto">
          <a:xfrm>
            <a:off x="3581805" y="5548086"/>
            <a:ext cx="1961847" cy="60016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2400" b="1" i="1" kern="0"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fontAlgn="auto" hangingPunct="0">
              <a:spcBef>
                <a:spcPts val="0"/>
              </a:spcBef>
              <a:spcAft>
                <a:spcPts val="0"/>
              </a:spcAft>
            </a:pPr>
            <a:r>
              <a:rPr lang="en-US" sz="900" b="1" kern="0" baseline="0" dirty="0" smtClean="0">
                <a:solidFill>
                  <a:srgbClr val="000000"/>
                </a:solidFill>
                <a:latin typeface="Arial" charset="0"/>
              </a:rPr>
              <a:t>© 2010</a:t>
            </a:r>
            <a:endParaRPr kumimoji="1" lang="en-US" sz="900" kern="0" baseline="0" dirty="0">
              <a:solidFill>
                <a:srgbClr val="FFFFFF"/>
              </a:solidFill>
              <a:latin typeface="Arial" charset="0"/>
            </a:endParaRPr>
          </a:p>
        </p:txBody>
      </p:sp>
      <p:sp>
        <p:nvSpPr>
          <p:cNvPr id="10" name="Rectangle 9"/>
          <p:cNvSpPr/>
          <p:nvPr/>
        </p:nvSpPr>
        <p:spPr>
          <a:xfrm>
            <a:off x="1291765" y="3699285"/>
            <a:ext cx="6502400" cy="1785104"/>
          </a:xfrm>
          <a:prstGeom prst="rect">
            <a:avLst/>
          </a:prstGeom>
        </p:spPr>
        <p:txBody>
          <a:bodyPr lIns="91440" tIns="45720" rIns="91440">
            <a:spAutoFit/>
          </a:bodyPr>
          <a:lstStyle/>
          <a:p>
            <a:pPr marL="2400300" indent="-2400300" algn="ctr" eaLnBrk="0" hangingPunct="0">
              <a:defRPr/>
            </a:pPr>
            <a:r>
              <a:rPr kumimoji="1" lang="en-US" sz="54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Marriage Patterns</a:t>
            </a:r>
          </a:p>
          <a:p>
            <a:pPr marL="2400300" indent="-2400300" algn="ctr" eaLnBrk="0" hangingPunct="0">
              <a:defRPr/>
            </a:pPr>
            <a:r>
              <a:rPr kumimoji="1" lang="en-US" sz="2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including</a:t>
            </a:r>
          </a:p>
          <a:p>
            <a:pPr marL="2400300" indent="-2400300" algn="ctr" eaLnBrk="0" hangingPunct="0">
              <a:defRPr/>
            </a:pPr>
            <a:r>
              <a:rPr kumimoji="1" lang="en-US" sz="2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Cross-Cousin Marriage</a:t>
            </a:r>
            <a:endParaRPr kumimoji="1" lang="en-US" sz="2800" b="1" i="1" baseline="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9202" name="Picture 2" descr="07-49"/>
          <p:cNvPicPr>
            <a:picLocks noChangeAspect="1" noChangeArrowheads="1"/>
          </p:cNvPicPr>
          <p:nvPr/>
        </p:nvPicPr>
        <p:blipFill>
          <a:blip r:embed="rId3" cstate="print"/>
          <a:srcRect/>
          <a:stretch>
            <a:fillRect/>
          </a:stretch>
        </p:blipFill>
        <p:spPr bwMode="auto">
          <a:xfrm>
            <a:off x="457200" y="819150"/>
            <a:ext cx="8229600" cy="5200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81250" name="Picture 2" descr="07-50"/>
          <p:cNvPicPr>
            <a:picLocks noChangeAspect="1" noChangeArrowheads="1"/>
          </p:cNvPicPr>
          <p:nvPr/>
        </p:nvPicPr>
        <p:blipFill>
          <a:blip r:embed="rId3" cstate="print"/>
          <a:srcRect/>
          <a:stretch>
            <a:fillRect/>
          </a:stretch>
        </p:blipFill>
        <p:spPr bwMode="auto">
          <a:xfrm>
            <a:off x="688975" y="1817688"/>
            <a:ext cx="7769225" cy="3440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208213" y="6400800"/>
            <a:ext cx="4725987" cy="366713"/>
          </a:xfrm>
          <a:prstGeom prst="rect">
            <a:avLst/>
          </a:prstGeom>
          <a:noFill/>
          <a:ln w="9525">
            <a:noFill/>
            <a:miter lim="800000"/>
            <a:headEnd/>
            <a:tailEnd/>
          </a:ln>
        </p:spPr>
        <p:txBody>
          <a:bodyPr wrap="none">
            <a:spAutoFit/>
          </a:bodyPr>
          <a:lstStyle/>
          <a:p>
            <a:pPr algn="ctr">
              <a:lnSpc>
                <a:spcPct val="150000"/>
              </a:lnSpc>
            </a:pPr>
            <a:r>
              <a:rPr lang="en-US" sz="1200" baseline="0">
                <a:solidFill>
                  <a:srgbClr val="808000"/>
                </a:solidFill>
                <a:hlinkClick r:id="rId3"/>
              </a:rPr>
              <a:t>http://www.discover.com/issues/aug-03/features/featkiss/</a:t>
            </a:r>
            <a:endParaRPr lang="en-US" sz="1200" baseline="0">
              <a:solidFill>
                <a:srgbClr val="808000"/>
              </a:solidFill>
            </a:endParaRPr>
          </a:p>
        </p:txBody>
      </p:sp>
      <p:pic>
        <p:nvPicPr>
          <p:cNvPr id="183299" name="Picture 3"/>
          <p:cNvPicPr>
            <a:picLocks noChangeAspect="1" noChangeArrowheads="1"/>
          </p:cNvPicPr>
          <p:nvPr/>
        </p:nvPicPr>
        <p:blipFill>
          <a:blip r:embed="rId4" cstate="print"/>
          <a:srcRect/>
          <a:stretch>
            <a:fillRect/>
          </a:stretch>
        </p:blipFill>
        <p:spPr bwMode="auto">
          <a:xfrm>
            <a:off x="915988" y="685800"/>
            <a:ext cx="7313612"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97634" name="Picture 2" descr="07-51"/>
          <p:cNvPicPr>
            <a:picLocks noChangeAspect="1" noChangeArrowheads="1"/>
          </p:cNvPicPr>
          <p:nvPr/>
        </p:nvPicPr>
        <p:blipFill>
          <a:blip r:embed="rId3" cstate="print"/>
          <a:srcRect/>
          <a:stretch>
            <a:fillRect/>
          </a:stretch>
        </p:blipFill>
        <p:spPr bwMode="auto">
          <a:xfrm>
            <a:off x="2743200" y="228600"/>
            <a:ext cx="35941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14375" y="6400800"/>
            <a:ext cx="7678738" cy="214312"/>
          </a:xfrm>
          <a:prstGeom prst="rect">
            <a:avLst/>
          </a:prstGeom>
          <a:noFill/>
          <a:ln w="9525">
            <a:noFill/>
            <a:miter lim="800000"/>
            <a:headEnd/>
            <a:tailEnd/>
          </a:ln>
          <a:effectLst/>
        </p:spPr>
        <p:txBody>
          <a:bodyPr wrap="none">
            <a:spAutoFit/>
          </a:bodyPr>
          <a:lstStyle/>
          <a:p>
            <a:pPr algn="ctr"/>
            <a:r>
              <a:rPr lang="en-US" sz="800" baseline="0" dirty="0">
                <a:solidFill>
                  <a:srgbClr val="FFFFFF"/>
                </a:solidFill>
                <a:hlinkClick r:id="rId3"/>
              </a:rPr>
              <a:t>www.local6.com/health/4346429/detail.html?treets=orlpn&amp;tid=2655167870813&amp;tml=orlpn_health&amp;tmi=orlpn_health_1_11150104052005&amp;ts=H</a:t>
            </a:r>
            <a:endParaRPr lang="en-US" sz="800" baseline="0" dirty="0">
              <a:solidFill>
                <a:srgbClr val="FFFFFF"/>
              </a:solidFill>
            </a:endParaRPr>
          </a:p>
        </p:txBody>
      </p:sp>
      <p:pic>
        <p:nvPicPr>
          <p:cNvPr id="133123" name="Picture 3"/>
          <p:cNvPicPr>
            <a:picLocks noChangeAspect="1" noChangeArrowheads="1"/>
          </p:cNvPicPr>
          <p:nvPr/>
        </p:nvPicPr>
        <p:blipFill>
          <a:blip r:embed="rId4" cstate="print"/>
          <a:srcRect/>
          <a:stretch>
            <a:fillRect/>
          </a:stretch>
        </p:blipFill>
        <p:spPr bwMode="auto">
          <a:xfrm>
            <a:off x="685800" y="319314"/>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005239" y="6339114"/>
            <a:ext cx="5095875" cy="276225"/>
          </a:xfrm>
          <a:prstGeom prst="rect">
            <a:avLst/>
          </a:prstGeom>
          <a:noFill/>
          <a:ln w="9525">
            <a:noFill/>
            <a:miter lim="800000"/>
            <a:headEnd/>
            <a:tailEnd/>
          </a:ln>
        </p:spPr>
        <p:txBody>
          <a:bodyPr wrap="none">
            <a:spAutoFit/>
          </a:bodyPr>
          <a:lstStyle/>
          <a:p>
            <a:r>
              <a:rPr lang="en-US" sz="1200" baseline="0">
                <a:solidFill>
                  <a:srgbClr val="000000"/>
                </a:solidFill>
                <a:hlinkClick r:id="rId3"/>
              </a:rPr>
              <a:t>http://sciencenow.sciencemag.org/cgi/content/full/2008/207/2</a:t>
            </a:r>
            <a:endParaRPr lang="en-US" sz="1200" baseline="0">
              <a:solidFill>
                <a:srgbClr val="000000"/>
              </a:solidFill>
            </a:endParaRPr>
          </a:p>
        </p:txBody>
      </p:sp>
      <p:pic>
        <p:nvPicPr>
          <p:cNvPr id="59395" name="Picture 2"/>
          <p:cNvPicPr>
            <a:picLocks noChangeAspect="1" noChangeArrowheads="1"/>
          </p:cNvPicPr>
          <p:nvPr/>
        </p:nvPicPr>
        <p:blipFill>
          <a:blip r:embed="rId4" cstate="print"/>
          <a:srcRect/>
          <a:stretch>
            <a:fillRect/>
          </a:stretch>
        </p:blipFill>
        <p:spPr bwMode="auto">
          <a:xfrm>
            <a:off x="685800" y="521454"/>
            <a:ext cx="7772400" cy="5636232"/>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2"/>
        </a:solidFill>
        <a:effectLst/>
      </p:bgPr>
    </p:bg>
    <p:spTree>
      <p:nvGrpSpPr>
        <p:cNvPr id="1" name=""/>
        <p:cNvGrpSpPr/>
        <p:nvPr/>
      </p:nvGrpSpPr>
      <p:grpSpPr>
        <a:xfrm>
          <a:off x="0" y="0"/>
          <a:ext cx="0" cy="0"/>
          <a:chOff x="0" y="0"/>
          <a:chExt cx="0" cy="0"/>
        </a:xfrm>
      </p:grpSpPr>
      <p:sp>
        <p:nvSpPr>
          <p:cNvPr id="185346" name="Text Box 4"/>
          <p:cNvSpPr txBox="1">
            <a:spLocks noChangeArrowheads="1"/>
          </p:cNvSpPr>
          <p:nvPr/>
        </p:nvSpPr>
        <p:spPr bwMode="auto">
          <a:xfrm>
            <a:off x="4800600" y="1143000"/>
            <a:ext cx="3276600" cy="3503613"/>
          </a:xfrm>
          <a:prstGeom prst="rect">
            <a:avLst/>
          </a:prstGeom>
          <a:noFill/>
          <a:ln w="9525">
            <a:noFill/>
            <a:miter lim="800000"/>
            <a:headEnd/>
            <a:tailEnd/>
          </a:ln>
        </p:spPr>
        <p:txBody>
          <a:bodyPr>
            <a:spAutoFit/>
          </a:bodyPr>
          <a:lstStyle/>
          <a:p>
            <a:pPr algn="ctr"/>
            <a:r>
              <a:rPr kumimoji="1" lang="en-US" sz="3200" b="1" baseline="0"/>
              <a:t>In 1839 Charles Darwin married his  first cousin, Emma Wedgwood</a:t>
            </a:r>
          </a:p>
        </p:txBody>
      </p:sp>
      <p:sp>
        <p:nvSpPr>
          <p:cNvPr id="185347" name="Rectangle 5"/>
          <p:cNvSpPr>
            <a:spLocks noChangeArrowheads="1"/>
          </p:cNvSpPr>
          <p:nvPr/>
        </p:nvSpPr>
        <p:spPr bwMode="auto">
          <a:xfrm>
            <a:off x="838200" y="4972050"/>
            <a:ext cx="7313613" cy="1409700"/>
          </a:xfrm>
          <a:prstGeom prst="rect">
            <a:avLst/>
          </a:prstGeom>
          <a:noFill/>
          <a:ln w="9525">
            <a:noFill/>
            <a:miter lim="800000"/>
            <a:headEnd/>
            <a:tailEnd/>
          </a:ln>
        </p:spPr>
        <p:txBody>
          <a:bodyPr/>
          <a:lstStyle/>
          <a:p>
            <a:pPr marL="285750" indent="-285750">
              <a:spcBef>
                <a:spcPct val="20000"/>
              </a:spcBef>
              <a:buClr>
                <a:schemeClr val="hlink"/>
              </a:buClr>
              <a:buFontTx/>
              <a:buChar char="•"/>
            </a:pPr>
            <a:r>
              <a:rPr kumimoji="1" lang="en-US" sz="1600" b="1" baseline="0"/>
              <a:t>Daughter of the younger Josiah Wedgwood, son of the Josiah Wedgwood who founded the pottery works</a:t>
            </a:r>
          </a:p>
          <a:p>
            <a:pPr marL="285750" indent="-285750">
              <a:spcBef>
                <a:spcPct val="20000"/>
              </a:spcBef>
              <a:buClr>
                <a:schemeClr val="hlink"/>
              </a:buClr>
              <a:buFontTx/>
              <a:buChar char="•"/>
            </a:pPr>
            <a:endParaRPr kumimoji="1" lang="en-US" sz="800" b="1" baseline="0"/>
          </a:p>
          <a:p>
            <a:pPr marL="285750" indent="-285750">
              <a:spcBef>
                <a:spcPct val="20000"/>
              </a:spcBef>
              <a:buClr>
                <a:schemeClr val="hlink"/>
              </a:buClr>
              <a:buFontTx/>
              <a:buChar char="•"/>
            </a:pPr>
            <a:r>
              <a:rPr kumimoji="1" lang="en-US" sz="1600" b="1" baseline="0"/>
              <a:t>Darwin's mother Susannah was the sister of his wife’s father</a:t>
            </a:r>
          </a:p>
        </p:txBody>
      </p:sp>
      <p:pic>
        <p:nvPicPr>
          <p:cNvPr id="185348" name="Picture 6" descr="darwin"/>
          <p:cNvPicPr>
            <a:picLocks noChangeAspect="1" noChangeArrowheads="1"/>
          </p:cNvPicPr>
          <p:nvPr/>
        </p:nvPicPr>
        <p:blipFill>
          <a:blip r:embed="rId3" cstate="print"/>
          <a:srcRect/>
          <a:stretch>
            <a:fillRect/>
          </a:stretch>
        </p:blipFill>
        <p:spPr bwMode="auto">
          <a:xfrm>
            <a:off x="914400" y="228600"/>
            <a:ext cx="3541713"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2"/>
        </a:solidFill>
        <a:effectLst/>
      </p:bgPr>
    </p:bg>
    <p:spTree>
      <p:nvGrpSpPr>
        <p:cNvPr id="1" name=""/>
        <p:cNvGrpSpPr/>
        <p:nvPr/>
      </p:nvGrpSpPr>
      <p:grpSpPr>
        <a:xfrm>
          <a:off x="0" y="0"/>
          <a:ext cx="0" cy="0"/>
          <a:chOff x="0" y="0"/>
          <a:chExt cx="0" cy="0"/>
        </a:xfrm>
      </p:grpSpPr>
      <p:pic>
        <p:nvPicPr>
          <p:cNvPr id="187394" name="Picture 3" descr="edgar_allan_poe">
            <a:hlinkClick r:id="rId3"/>
          </p:cNvPr>
          <p:cNvPicPr>
            <a:picLocks noChangeAspect="1" noChangeArrowheads="1"/>
          </p:cNvPicPr>
          <p:nvPr/>
        </p:nvPicPr>
        <p:blipFill>
          <a:blip r:embed="rId4" cstate="print"/>
          <a:srcRect/>
          <a:stretch>
            <a:fillRect/>
          </a:stretch>
        </p:blipFill>
        <p:spPr bwMode="auto">
          <a:xfrm>
            <a:off x="2219325" y="1143000"/>
            <a:ext cx="4638675" cy="3127375"/>
          </a:xfrm>
          <a:prstGeom prst="rect">
            <a:avLst/>
          </a:prstGeom>
          <a:noFill/>
          <a:ln w="9525">
            <a:noFill/>
            <a:miter lim="800000"/>
            <a:headEnd/>
            <a:tailEnd/>
          </a:ln>
        </p:spPr>
      </p:pic>
      <p:sp>
        <p:nvSpPr>
          <p:cNvPr id="187395" name="Text Box 4"/>
          <p:cNvSpPr txBox="1">
            <a:spLocks noChangeArrowheads="1"/>
          </p:cNvSpPr>
          <p:nvPr/>
        </p:nvSpPr>
        <p:spPr bwMode="auto">
          <a:xfrm>
            <a:off x="914400" y="4343400"/>
            <a:ext cx="7313613" cy="2105025"/>
          </a:xfrm>
          <a:prstGeom prst="rect">
            <a:avLst/>
          </a:prstGeom>
          <a:noFill/>
          <a:ln w="9525">
            <a:noFill/>
            <a:miter lim="800000"/>
            <a:headEnd/>
            <a:tailEnd/>
          </a:ln>
        </p:spPr>
        <p:txBody>
          <a:bodyPr/>
          <a:lstStyle/>
          <a:p>
            <a:pPr algn="ctr"/>
            <a:r>
              <a:rPr kumimoji="1" lang="en-US" sz="2800" b="1" baseline="0"/>
              <a:t>In 1835 Edgar Allan Poe married his widowed aunt’s daughter, Virginia Eliza Clemm</a:t>
            </a:r>
          </a:p>
          <a:p>
            <a:pPr algn="ctr">
              <a:lnSpc>
                <a:spcPct val="50000"/>
              </a:lnSpc>
            </a:pPr>
            <a:endParaRPr kumimoji="1" lang="en-US" sz="3200" b="1" baseline="0"/>
          </a:p>
          <a:p>
            <a:pPr algn="ctr">
              <a:buFontTx/>
              <a:buChar char="•"/>
            </a:pPr>
            <a:r>
              <a:rPr kumimoji="1" lang="en-US" b="1" baseline="0"/>
              <a:t> Virginia was 13 years old</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685800" y="4648200"/>
            <a:ext cx="3568700" cy="1768475"/>
          </a:xfrm>
          <a:prstGeom prst="rect">
            <a:avLst/>
          </a:prstGeom>
          <a:noFill/>
          <a:ln w="9525">
            <a:noFill/>
            <a:miter lim="800000"/>
            <a:headEnd/>
            <a:tailEnd/>
          </a:ln>
        </p:spPr>
        <p:txBody>
          <a:bodyPr>
            <a:spAutoFit/>
          </a:bodyPr>
          <a:lstStyle/>
          <a:p>
            <a:pPr algn="ctr"/>
            <a:r>
              <a:rPr kumimoji="1" lang="en-US" b="1" baseline="0"/>
              <a:t>Jesse James married his first cousin</a:t>
            </a:r>
          </a:p>
          <a:p>
            <a:pPr algn="ctr"/>
            <a:r>
              <a:rPr kumimoji="1" lang="en-US" b="1" baseline="0"/>
              <a:t>Zerelda "Zee" Mimms, named for his own mother</a:t>
            </a:r>
          </a:p>
          <a:p>
            <a:pPr algn="ctr">
              <a:lnSpc>
                <a:spcPct val="50000"/>
              </a:lnSpc>
            </a:pPr>
            <a:endParaRPr kumimoji="1" lang="en-US" b="1" baseline="0"/>
          </a:p>
        </p:txBody>
      </p:sp>
      <p:pic>
        <p:nvPicPr>
          <p:cNvPr id="189443" name="Picture 3"/>
          <p:cNvPicPr>
            <a:picLocks noChangeAspect="1" noChangeArrowheads="1"/>
          </p:cNvPicPr>
          <p:nvPr/>
        </p:nvPicPr>
        <p:blipFill>
          <a:blip r:embed="rId3" cstate="print"/>
          <a:srcRect/>
          <a:stretch>
            <a:fillRect/>
          </a:stretch>
        </p:blipFill>
        <p:spPr bwMode="auto">
          <a:xfrm>
            <a:off x="1295400" y="1066800"/>
            <a:ext cx="2486025" cy="3419475"/>
          </a:xfrm>
          <a:prstGeom prst="rect">
            <a:avLst/>
          </a:prstGeom>
          <a:noFill/>
          <a:ln w="9525">
            <a:noFill/>
            <a:miter lim="800000"/>
            <a:headEnd/>
            <a:tailEnd/>
          </a:ln>
        </p:spPr>
      </p:pic>
      <p:pic>
        <p:nvPicPr>
          <p:cNvPr id="189444" name="Picture 4"/>
          <p:cNvPicPr>
            <a:picLocks noChangeAspect="1" noChangeArrowheads="1"/>
          </p:cNvPicPr>
          <p:nvPr/>
        </p:nvPicPr>
        <p:blipFill>
          <a:blip r:embed="rId4" cstate="print"/>
          <a:srcRect/>
          <a:stretch>
            <a:fillRect/>
          </a:stretch>
        </p:blipFill>
        <p:spPr bwMode="auto">
          <a:xfrm>
            <a:off x="4572000" y="200025"/>
            <a:ext cx="3629025" cy="4600575"/>
          </a:xfrm>
          <a:prstGeom prst="rect">
            <a:avLst/>
          </a:prstGeom>
          <a:noFill/>
          <a:ln w="9525">
            <a:noFill/>
            <a:miter lim="800000"/>
            <a:headEnd/>
            <a:tailEnd/>
          </a:ln>
        </p:spPr>
      </p:pic>
      <p:sp>
        <p:nvSpPr>
          <p:cNvPr id="189445" name="Text Box 5"/>
          <p:cNvSpPr txBox="1">
            <a:spLocks noChangeArrowheads="1"/>
          </p:cNvSpPr>
          <p:nvPr/>
        </p:nvSpPr>
        <p:spPr bwMode="auto">
          <a:xfrm>
            <a:off x="4673600" y="4953000"/>
            <a:ext cx="3429000" cy="1435100"/>
          </a:xfrm>
          <a:prstGeom prst="rect">
            <a:avLst/>
          </a:prstGeom>
          <a:noFill/>
          <a:ln w="9525">
            <a:noFill/>
            <a:miter lim="800000"/>
            <a:headEnd/>
            <a:tailEnd/>
          </a:ln>
        </p:spPr>
        <p:txBody>
          <a:bodyPr>
            <a:spAutoFit/>
          </a:bodyPr>
          <a:lstStyle/>
          <a:p>
            <a:pPr algn="ctr"/>
            <a:r>
              <a:rPr lang="en-US" b="1" baseline="0"/>
              <a:t>Zerelda "Zee" Mimms</a:t>
            </a:r>
          </a:p>
          <a:p>
            <a:endParaRPr lang="en-US" b="1" baseline="0"/>
          </a:p>
          <a:p>
            <a:pPr algn="ctr"/>
            <a:r>
              <a:rPr lang="en-US" sz="1600" b="1" baseline="0"/>
              <a:t>“cousin of Jesse James and commonly accepted by historians as his wife”</a:t>
            </a:r>
            <a:r>
              <a:rPr lang="en-US" sz="1600" baseline="0"/>
              <a:t>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457200" y="5029200"/>
            <a:ext cx="8229600" cy="1587500"/>
          </a:xfrm>
          <a:prstGeom prst="rect">
            <a:avLst/>
          </a:prstGeom>
          <a:noFill/>
          <a:ln w="9525">
            <a:noFill/>
            <a:miter lim="800000"/>
            <a:headEnd/>
            <a:tailEnd/>
          </a:ln>
        </p:spPr>
        <p:txBody>
          <a:bodyPr>
            <a:spAutoFit/>
          </a:bodyPr>
          <a:lstStyle/>
          <a:p>
            <a:pPr algn="ctr"/>
            <a:r>
              <a:rPr kumimoji="1" lang="en-US" sz="2800" b="1" baseline="0">
                <a:solidFill>
                  <a:schemeClr val="bg1"/>
                </a:solidFill>
              </a:rPr>
              <a:t>In 1919 Einstein married</a:t>
            </a:r>
          </a:p>
          <a:p>
            <a:pPr algn="ctr"/>
            <a:r>
              <a:rPr kumimoji="1" lang="en-US" sz="2800" b="1" baseline="0">
                <a:solidFill>
                  <a:schemeClr val="bg1"/>
                </a:solidFill>
              </a:rPr>
              <a:t>his second cousin, his second wife,  </a:t>
            </a:r>
          </a:p>
          <a:p>
            <a:pPr algn="ctr"/>
            <a:r>
              <a:rPr kumimoji="1" lang="en-US" sz="2800" b="1" baseline="0">
                <a:solidFill>
                  <a:schemeClr val="bg1"/>
                </a:solidFill>
              </a:rPr>
              <a:t>Elsa Lowenthal</a:t>
            </a:r>
          </a:p>
          <a:p>
            <a:pPr algn="ctr">
              <a:lnSpc>
                <a:spcPct val="50000"/>
              </a:lnSpc>
            </a:pPr>
            <a:endParaRPr kumimoji="1" lang="en-US" sz="2800" b="1" baseline="0">
              <a:solidFill>
                <a:schemeClr val="tx2"/>
              </a:solidFill>
            </a:endParaRPr>
          </a:p>
        </p:txBody>
      </p:sp>
      <p:pic>
        <p:nvPicPr>
          <p:cNvPr id="191491" name="Picture 3" descr="einstein"/>
          <p:cNvPicPr>
            <a:picLocks noChangeAspect="1" noChangeArrowheads="1"/>
          </p:cNvPicPr>
          <p:nvPr/>
        </p:nvPicPr>
        <p:blipFill>
          <a:blip r:embed="rId3" cstate="print"/>
          <a:srcRect/>
          <a:stretch>
            <a:fillRect/>
          </a:stretch>
        </p:blipFill>
        <p:spPr bwMode="auto">
          <a:xfrm>
            <a:off x="2057400" y="120650"/>
            <a:ext cx="4953000" cy="4603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2620635" y="667656"/>
            <a:ext cx="3860800" cy="5486400"/>
          </a:xfrm>
          <a:prstGeom prst="rect">
            <a:avLst/>
          </a:prstGeom>
          <a:noFill/>
          <a:ln w="12700">
            <a:solidFill>
              <a:srgbClr val="000000"/>
            </a:solidFill>
            <a:miter lim="800000"/>
            <a:headEnd/>
            <a:tailEnd/>
          </a:ln>
        </p:spPr>
      </p:pic>
      <p:sp>
        <p:nvSpPr>
          <p:cNvPr id="11" name="Rectangle 2051"/>
          <p:cNvSpPr>
            <a:spLocks noChangeArrowheads="1"/>
          </p:cNvSpPr>
          <p:nvPr/>
        </p:nvSpPr>
        <p:spPr bwMode="auto">
          <a:xfrm>
            <a:off x="8064" y="0"/>
            <a:ext cx="9144000" cy="6858000"/>
          </a:xfrm>
          <a:prstGeom prst="rect">
            <a:avLst/>
          </a:prstGeom>
          <a:solidFill>
            <a:srgbClr val="D45116">
              <a:alpha val="50000"/>
            </a:srgbClr>
          </a:solidFill>
          <a:ln w="9525">
            <a:noFill/>
            <a:miter lim="800000"/>
            <a:headEnd/>
            <a:tailEnd/>
          </a:ln>
        </p:spPr>
        <p:txBody>
          <a:bodyPr wrap="square" anchor="ctr">
            <a:noAutofit/>
          </a:bodyPr>
          <a:lstStyle/>
          <a:p>
            <a:pPr algn="ctr" eaLnBrk="0" hangingPunct="0">
              <a:lnSpc>
                <a:spcPct val="120000"/>
              </a:lnSpc>
              <a:spcBef>
                <a:spcPts val="500"/>
              </a:spcBef>
              <a:spcAft>
                <a:spcPts val="500"/>
              </a:spcAft>
            </a:pPr>
            <a:endParaRPr kumimoji="1" lang="en-US" sz="4400" b="1" i="1" baseline="0" dirty="0">
              <a:solidFill>
                <a:srgbClr val="000000"/>
              </a:solidFill>
            </a:endParaRPr>
          </a:p>
        </p:txBody>
      </p:sp>
      <p:sp>
        <p:nvSpPr>
          <p:cNvPr id="10" name="Rectangle 9"/>
          <p:cNvSpPr/>
          <p:nvPr/>
        </p:nvSpPr>
        <p:spPr>
          <a:xfrm>
            <a:off x="914400" y="3395008"/>
            <a:ext cx="7315200" cy="1938992"/>
          </a:xfrm>
          <a:prstGeom prst="rect">
            <a:avLst/>
          </a:prstGeom>
        </p:spPr>
        <p:txBody>
          <a:bodyPr lIns="91440" tIns="45720" rIns="91440">
            <a:spAutoFit/>
          </a:bodyPr>
          <a:lstStyle/>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What are the effects of culture as it influences human breeding patterns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813050" y="6339114"/>
            <a:ext cx="3481388" cy="274637"/>
          </a:xfrm>
          <a:prstGeom prst="rect">
            <a:avLst/>
          </a:prstGeom>
          <a:noFill/>
          <a:ln w="9525">
            <a:noFill/>
            <a:miter lim="800000"/>
            <a:headEnd/>
            <a:tailEnd/>
          </a:ln>
        </p:spPr>
        <p:txBody>
          <a:bodyPr wrap="none">
            <a:spAutoFit/>
          </a:bodyPr>
          <a:lstStyle/>
          <a:p>
            <a:pPr algn="ctr"/>
            <a:r>
              <a:rPr lang="en-US" sz="1200" baseline="0" dirty="0">
                <a:solidFill>
                  <a:srgbClr val="FFFFFF"/>
                </a:solidFill>
                <a:latin typeface="Arial" charset="0"/>
                <a:hlinkClick r:id="rId3"/>
              </a:rPr>
              <a:t>http://news.bbc.co.uk/2/hi/americas/6057004.stm</a:t>
            </a:r>
            <a:endParaRPr lang="en-US" sz="1200" baseline="0" dirty="0">
              <a:solidFill>
                <a:srgbClr val="FFFFFF"/>
              </a:solidFill>
              <a:latin typeface="Arial" charset="0"/>
            </a:endParaRPr>
          </a:p>
        </p:txBody>
      </p:sp>
      <p:pic>
        <p:nvPicPr>
          <p:cNvPr id="57348" name="Picture 3"/>
          <p:cNvPicPr>
            <a:picLocks noChangeAspect="1" noChangeArrowheads="1"/>
          </p:cNvPicPr>
          <p:nvPr/>
        </p:nvPicPr>
        <p:blipFill>
          <a:blip r:embed="rId4" cstate="print"/>
          <a:srcRect/>
          <a:stretch>
            <a:fillRect/>
          </a:stretch>
        </p:blipFill>
        <p:spPr bwMode="auto">
          <a:xfrm>
            <a:off x="914400" y="457200"/>
            <a:ext cx="2971800" cy="3660775"/>
          </a:xfrm>
          <a:prstGeom prst="rect">
            <a:avLst/>
          </a:prstGeom>
          <a:noFill/>
          <a:ln w="28575">
            <a:noFill/>
            <a:miter lim="800000"/>
            <a:headEnd/>
            <a:tailEnd/>
          </a:ln>
        </p:spPr>
      </p:pic>
      <p:sp>
        <p:nvSpPr>
          <p:cNvPr id="5" name="Text Box 4"/>
          <p:cNvSpPr txBox="1">
            <a:spLocks noChangeArrowheads="1"/>
          </p:cNvSpPr>
          <p:nvPr/>
        </p:nvSpPr>
        <p:spPr bwMode="auto">
          <a:xfrm>
            <a:off x="3124200" y="2585115"/>
            <a:ext cx="5105400" cy="3739485"/>
          </a:xfrm>
          <a:prstGeom prst="rect">
            <a:avLst/>
          </a:prstGeom>
          <a:noFill/>
          <a:ln w="28575">
            <a:noFill/>
            <a:miter lim="800000"/>
            <a:headEnd/>
            <a:tailEnd/>
          </a:ln>
        </p:spPr>
        <p:txBody>
          <a:bodyPr wrap="square">
            <a:spAutoFit/>
          </a:bodyPr>
          <a:lstStyle/>
          <a:p>
            <a:pPr algn="ctr">
              <a:lnSpc>
                <a:spcPct val="150000"/>
              </a:lnSpc>
            </a:pPr>
            <a:r>
              <a:rPr lang="en-US" sz="2800" b="1" baseline="0" dirty="0">
                <a:solidFill>
                  <a:srgbClr val="FFFFFF"/>
                </a:solidFill>
              </a:rPr>
              <a:t>Johann Sebastian Bach</a:t>
            </a:r>
          </a:p>
          <a:p>
            <a:pPr algn="ctr">
              <a:lnSpc>
                <a:spcPct val="150000"/>
              </a:lnSpc>
            </a:pPr>
            <a:r>
              <a:rPr lang="en-US" sz="1400" baseline="0" dirty="0">
                <a:solidFill>
                  <a:srgbClr val="FFFFFF"/>
                </a:solidFill>
              </a:rPr>
              <a:t>(1685-1750)</a:t>
            </a:r>
          </a:p>
          <a:p>
            <a:pPr algn="ctr">
              <a:lnSpc>
                <a:spcPct val="150000"/>
              </a:lnSpc>
            </a:pPr>
            <a:r>
              <a:rPr lang="en-US" sz="2800" b="1" baseline="0" dirty="0">
                <a:solidFill>
                  <a:srgbClr val="FFFFFF"/>
                </a:solidFill>
              </a:rPr>
              <a:t>married his second cousin</a:t>
            </a:r>
          </a:p>
          <a:p>
            <a:pPr algn="ctr">
              <a:lnSpc>
                <a:spcPct val="150000"/>
              </a:lnSpc>
            </a:pPr>
            <a:r>
              <a:rPr lang="en-US" sz="2800" b="1" baseline="0" dirty="0">
                <a:solidFill>
                  <a:srgbClr val="FFFFFF"/>
                </a:solidFill>
              </a:rPr>
              <a:t>Maria Barbara Bach</a:t>
            </a:r>
          </a:p>
          <a:p>
            <a:pPr algn="ctr">
              <a:lnSpc>
                <a:spcPct val="150000"/>
              </a:lnSpc>
            </a:pPr>
            <a:r>
              <a:rPr lang="en-US" sz="1400" baseline="0" dirty="0">
                <a:solidFill>
                  <a:srgbClr val="FFFFFF"/>
                </a:solidFill>
              </a:rPr>
              <a:t>(1685-1750)</a:t>
            </a:r>
          </a:p>
          <a:p>
            <a:pPr algn="ctr">
              <a:lnSpc>
                <a:spcPct val="150000"/>
              </a:lnSpc>
            </a:pPr>
            <a:r>
              <a:rPr lang="en-US" sz="1800" b="1" baseline="0" dirty="0">
                <a:solidFill>
                  <a:srgbClr val="FFFFFF"/>
                </a:solidFill>
              </a:rPr>
              <a:t>the daughter of Johann Michael Bach</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238828" y="6339114"/>
            <a:ext cx="4652236" cy="276999"/>
          </a:xfrm>
          <a:prstGeom prst="rect">
            <a:avLst/>
          </a:prstGeom>
          <a:noFill/>
          <a:ln w="9525">
            <a:noFill/>
            <a:miter lim="800000"/>
            <a:headEnd/>
            <a:tailEnd/>
          </a:ln>
        </p:spPr>
        <p:txBody>
          <a:bodyPr wrap="none">
            <a:spAutoFit/>
          </a:bodyPr>
          <a:lstStyle/>
          <a:p>
            <a:pPr algn="ctr"/>
            <a:r>
              <a:rPr lang="en-US" sz="1200" baseline="0" dirty="0" smtClean="0">
                <a:solidFill>
                  <a:srgbClr val="FFFFFF"/>
                </a:solidFill>
                <a:latin typeface="Arial" charset="0"/>
                <a:hlinkClick r:id="rId3"/>
              </a:rPr>
              <a:t>http://commons.wikimedia.org/wiki/File:Jordaens_Fall_of_man.jpg</a:t>
            </a:r>
            <a:endParaRPr lang="en-US" sz="1200" baseline="0" dirty="0">
              <a:solidFill>
                <a:srgbClr val="FFFFFF"/>
              </a:solidFill>
              <a:latin typeface="Arial" charset="0"/>
            </a:endParaRPr>
          </a:p>
        </p:txBody>
      </p:sp>
      <p:pic>
        <p:nvPicPr>
          <p:cNvPr id="2051" name="Picture 3"/>
          <p:cNvPicPr>
            <a:picLocks noChangeAspect="1" noChangeArrowheads="1"/>
          </p:cNvPicPr>
          <p:nvPr/>
        </p:nvPicPr>
        <p:blipFill>
          <a:blip r:embed="rId4" cstate="print"/>
          <a:srcRect/>
          <a:stretch>
            <a:fillRect/>
          </a:stretch>
        </p:blipFill>
        <p:spPr bwMode="auto">
          <a:xfrm>
            <a:off x="1157288" y="571500"/>
            <a:ext cx="6829425" cy="5715000"/>
          </a:xfrm>
          <a:prstGeom prst="rect">
            <a:avLst/>
          </a:prstGeom>
          <a:noFill/>
          <a:ln w="9525">
            <a:noFill/>
            <a:miter lim="800000"/>
            <a:headEnd/>
            <a:tailEnd/>
          </a:ln>
        </p:spPr>
      </p:pic>
      <p:sp>
        <p:nvSpPr>
          <p:cNvPr id="8" name="Text Box 4"/>
          <p:cNvSpPr txBox="1">
            <a:spLocks noChangeArrowheads="1"/>
          </p:cNvSpPr>
          <p:nvPr/>
        </p:nvSpPr>
        <p:spPr bwMode="auto">
          <a:xfrm>
            <a:off x="1995714" y="5653314"/>
            <a:ext cx="5105400" cy="491738"/>
          </a:xfrm>
          <a:prstGeom prst="rect">
            <a:avLst/>
          </a:prstGeom>
          <a:noFill/>
          <a:ln w="28575">
            <a:noFill/>
            <a:miter lim="800000"/>
            <a:headEnd/>
            <a:tailEnd/>
          </a:ln>
        </p:spPr>
        <p:txBody>
          <a:bodyPr wrap="square">
            <a:spAutoFit/>
          </a:bodyPr>
          <a:lstStyle/>
          <a:p>
            <a:pPr algn="ctr">
              <a:lnSpc>
                <a:spcPct val="150000"/>
              </a:lnSpc>
            </a:pPr>
            <a:r>
              <a:rPr lang="en-US" b="1" baseline="0" dirty="0" smtClean="0">
                <a:solidFill>
                  <a:srgbClr val="FFFFFF"/>
                </a:solidFill>
              </a:rPr>
              <a:t>Adam and Eve’s Grandchildren</a:t>
            </a:r>
            <a:endParaRPr lang="en-US" b="1" baseline="0" dirty="0">
              <a:solidFill>
                <a:srgbClr val="FFFFFF"/>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cstate="print"/>
          <a:srcRect/>
          <a:stretch>
            <a:fillRect/>
          </a:stretch>
        </p:blipFill>
        <p:spPr bwMode="auto">
          <a:xfrm>
            <a:off x="914400" y="687388"/>
            <a:ext cx="7313613" cy="5484812"/>
          </a:xfrm>
          <a:prstGeom prst="rect">
            <a:avLst/>
          </a:prstGeom>
          <a:noFill/>
          <a:ln w="9525">
            <a:noFill/>
            <a:miter lim="800000"/>
            <a:headEnd/>
            <a:tailEnd/>
          </a:ln>
        </p:spPr>
      </p:pic>
      <p:sp>
        <p:nvSpPr>
          <p:cNvPr id="193539" name="Text Box 3"/>
          <p:cNvSpPr txBox="1">
            <a:spLocks noChangeArrowheads="1"/>
          </p:cNvSpPr>
          <p:nvPr/>
        </p:nvSpPr>
        <p:spPr bwMode="auto">
          <a:xfrm>
            <a:off x="2590800" y="6491288"/>
            <a:ext cx="3940175" cy="274637"/>
          </a:xfrm>
          <a:prstGeom prst="rect">
            <a:avLst/>
          </a:prstGeom>
          <a:noFill/>
          <a:ln w="9525">
            <a:noFill/>
            <a:miter lim="800000"/>
            <a:headEnd/>
            <a:tailEnd/>
          </a:ln>
        </p:spPr>
        <p:txBody>
          <a:bodyPr wrap="none">
            <a:spAutoFit/>
          </a:bodyPr>
          <a:lstStyle/>
          <a:p>
            <a:r>
              <a:rPr lang="en-US" sz="1200" baseline="0">
                <a:solidFill>
                  <a:schemeClr val="bg1"/>
                </a:solidFill>
                <a:hlinkClick r:id="rId4"/>
              </a:rPr>
              <a:t>http://www.cousincouples.com/info/states.shtml</a:t>
            </a:r>
            <a:endParaRPr lang="en-US" sz="1200" baseline="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852488" y="6610350"/>
            <a:ext cx="7732712" cy="228600"/>
          </a:xfrm>
          <a:prstGeom prst="rect">
            <a:avLst/>
          </a:prstGeom>
          <a:noFill/>
          <a:ln w="9525">
            <a:noFill/>
            <a:miter lim="800000"/>
            <a:headEnd/>
            <a:tailEnd/>
          </a:ln>
        </p:spPr>
        <p:txBody>
          <a:bodyPr wrap="none">
            <a:spAutoFit/>
          </a:bodyPr>
          <a:lstStyle/>
          <a:p>
            <a:pPr algn="ctr"/>
            <a:r>
              <a:rPr lang="en-US" sz="900" baseline="0">
                <a:solidFill>
                  <a:srgbClr val="000000"/>
                </a:solidFill>
                <a:hlinkClick r:id="rId3"/>
              </a:rPr>
              <a:t>imap://troufs@imap.d.umn.edu:143/fetch%3EUID%3E/INBOX%3E53?part=1.2&amp;type=image/jpeg&amp;filename=map_nowvsthen.jpg</a:t>
            </a:r>
            <a:endParaRPr lang="en-US" sz="900" baseline="0">
              <a:solidFill>
                <a:srgbClr val="000000"/>
              </a:solidFill>
            </a:endParaRPr>
          </a:p>
        </p:txBody>
      </p:sp>
      <p:pic>
        <p:nvPicPr>
          <p:cNvPr id="56323" name="Picture 3"/>
          <p:cNvPicPr>
            <a:picLocks noChangeAspect="1" noChangeArrowheads="1"/>
          </p:cNvPicPr>
          <p:nvPr/>
        </p:nvPicPr>
        <p:blipFill>
          <a:blip r:embed="rId4" cstate="print"/>
          <a:srcRect/>
          <a:stretch>
            <a:fillRect/>
          </a:stretch>
        </p:blipFill>
        <p:spPr bwMode="auto">
          <a:xfrm>
            <a:off x="360363" y="0"/>
            <a:ext cx="8610600" cy="645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95586" name="Text Box 3"/>
          <p:cNvSpPr txBox="1">
            <a:spLocks noChangeArrowheads="1"/>
          </p:cNvSpPr>
          <p:nvPr/>
        </p:nvSpPr>
        <p:spPr bwMode="auto">
          <a:xfrm>
            <a:off x="1658938" y="6569075"/>
            <a:ext cx="5280025" cy="274638"/>
          </a:xfrm>
          <a:prstGeom prst="rect">
            <a:avLst/>
          </a:prstGeom>
          <a:noFill/>
          <a:ln w="9525">
            <a:noFill/>
            <a:miter lim="800000"/>
            <a:headEnd/>
            <a:tailEnd/>
          </a:ln>
        </p:spPr>
        <p:txBody>
          <a:bodyPr wrap="none">
            <a:spAutoFit/>
          </a:bodyPr>
          <a:lstStyle/>
          <a:p>
            <a:r>
              <a:rPr lang="en-US" sz="1200" baseline="0">
                <a:solidFill>
                  <a:schemeClr val="bg1"/>
                </a:solidFill>
                <a:latin typeface="Arial" charset="0"/>
                <a:hlinkClick r:id="rId3"/>
              </a:rPr>
              <a:t>http://www.umanitoba.ca/faculties/arts/anthropology/tutor/image_list/23.html</a:t>
            </a:r>
            <a:endParaRPr lang="en-US" sz="1200" baseline="0">
              <a:solidFill>
                <a:schemeClr val="bg1"/>
              </a:solidFill>
              <a:latin typeface="Arial" charset="0"/>
            </a:endParaRPr>
          </a:p>
        </p:txBody>
      </p:sp>
      <p:pic>
        <p:nvPicPr>
          <p:cNvPr id="195587" name="Picture 4"/>
          <p:cNvPicPr>
            <a:picLocks noChangeAspect="1" noChangeArrowheads="1"/>
          </p:cNvPicPr>
          <p:nvPr/>
        </p:nvPicPr>
        <p:blipFill>
          <a:blip r:embed="rId4" cstate="print"/>
          <a:srcRect/>
          <a:stretch>
            <a:fillRect/>
          </a:stretch>
        </p:blipFill>
        <p:spPr bwMode="auto">
          <a:xfrm>
            <a:off x="285750" y="76200"/>
            <a:ext cx="8534400" cy="6400800"/>
          </a:xfrm>
          <a:prstGeom prst="rect">
            <a:avLst/>
          </a:prstGeom>
          <a:noFill/>
          <a:ln w="9525">
            <a:noFill/>
            <a:miter lim="800000"/>
            <a:headEnd/>
            <a:tailEnd/>
          </a:ln>
        </p:spPr>
      </p:pic>
      <p:sp>
        <p:nvSpPr>
          <p:cNvPr id="195588" name="Text Box 5"/>
          <p:cNvSpPr txBox="1">
            <a:spLocks noChangeArrowheads="1"/>
          </p:cNvSpPr>
          <p:nvPr/>
        </p:nvSpPr>
        <p:spPr bwMode="auto">
          <a:xfrm>
            <a:off x="1143000" y="5026025"/>
            <a:ext cx="6858000" cy="1069975"/>
          </a:xfrm>
          <a:prstGeom prst="rect">
            <a:avLst/>
          </a:prstGeom>
          <a:noFill/>
          <a:ln w="9525">
            <a:noFill/>
            <a:miter lim="800000"/>
            <a:headEnd/>
            <a:tailEnd/>
          </a:ln>
        </p:spPr>
        <p:txBody>
          <a:bodyPr>
            <a:spAutoFit/>
          </a:bodyPr>
          <a:lstStyle/>
          <a:p>
            <a:pPr algn="ctr"/>
            <a:r>
              <a:rPr lang="en-US" sz="1600" baseline="0"/>
              <a:t>The Second Ecumenical Council of the Vatican, or Vatican II, was an Ecumenical Council of the Roman Catholic Church opened under Pope John XXIII in 1962 and closed under Pope Paul VI in 1965.</a:t>
            </a:r>
          </a:p>
        </p:txBody>
      </p:sp>
      <p:sp>
        <p:nvSpPr>
          <p:cNvPr id="1520646" name="Oval 6"/>
          <p:cNvSpPr>
            <a:spLocks noChangeArrowheads="1"/>
          </p:cNvSpPr>
          <p:nvPr/>
        </p:nvSpPr>
        <p:spPr bwMode="auto">
          <a:xfrm>
            <a:off x="2466975" y="2409825"/>
            <a:ext cx="628650" cy="838200"/>
          </a:xfrm>
          <a:prstGeom prst="ellipse">
            <a:avLst/>
          </a:prstGeom>
          <a:noFill/>
          <a:ln w="76200">
            <a:solidFill>
              <a:schemeClr val="bg2"/>
            </a:solidFill>
            <a:round/>
            <a:headEnd/>
            <a:tailEnd/>
          </a:ln>
        </p:spPr>
        <p:txBody>
          <a:bodyPr wrap="none" anchor="ctr"/>
          <a:lstStyle/>
          <a:p>
            <a:pPr algn="ctr"/>
            <a:endParaRPr lang="en-US"/>
          </a:p>
        </p:txBody>
      </p:sp>
      <p:sp>
        <p:nvSpPr>
          <p:cNvPr id="1520648" name="Oval 8"/>
          <p:cNvSpPr>
            <a:spLocks noChangeArrowheads="1"/>
          </p:cNvSpPr>
          <p:nvPr/>
        </p:nvSpPr>
        <p:spPr bwMode="auto">
          <a:xfrm>
            <a:off x="4152900" y="2419350"/>
            <a:ext cx="628650" cy="838200"/>
          </a:xfrm>
          <a:prstGeom prst="ellipse">
            <a:avLst/>
          </a:prstGeom>
          <a:noFill/>
          <a:ln w="76200">
            <a:solidFill>
              <a:schemeClr val="bg2"/>
            </a:solidFill>
            <a:round/>
            <a:headEnd/>
            <a:tailEnd/>
          </a:ln>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06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6" grpId="0" animBg="1"/>
      <p:bldP spid="152064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37099" y="6339114"/>
            <a:ext cx="4668073" cy="276999"/>
          </a:xfrm>
          <a:prstGeom prst="rect">
            <a:avLst/>
          </a:prstGeom>
          <a:noFill/>
          <a:ln w="9525">
            <a:noFill/>
            <a:miter lim="800000"/>
            <a:headEnd/>
            <a:tailEnd/>
          </a:ln>
          <a:effectLst/>
        </p:spPr>
        <p:txBody>
          <a:bodyPr wrap="none">
            <a:spAutoFit/>
          </a:bodyPr>
          <a:lstStyle/>
          <a:p>
            <a:r>
              <a:rPr lang="en-US" sz="1200" baseline="0" dirty="0">
                <a:solidFill>
                  <a:srgbClr val="FFFFFF"/>
                </a:solidFill>
                <a:hlinkClick r:id="rId3"/>
              </a:rPr>
              <a:t>http://www.isteve.com/cousin_marriage_conundrum.htm</a:t>
            </a:r>
            <a:endParaRPr lang="en-US" sz="1200" baseline="0" dirty="0">
              <a:solidFill>
                <a:srgbClr val="FFFFFF"/>
              </a:solidFill>
            </a:endParaRPr>
          </a:p>
        </p:txBody>
      </p:sp>
      <p:pic>
        <p:nvPicPr>
          <p:cNvPr id="134147" name="Picture 3"/>
          <p:cNvPicPr>
            <a:picLocks noChangeAspect="1" noChangeArrowheads="1"/>
          </p:cNvPicPr>
          <p:nvPr/>
        </p:nvPicPr>
        <p:blipFill>
          <a:blip r:embed="rId4" cstate="print"/>
          <a:srcRect/>
          <a:stretch>
            <a:fillRect/>
          </a:stretch>
        </p:blipFill>
        <p:spPr bwMode="auto">
          <a:xfrm>
            <a:off x="685800" y="319314"/>
            <a:ext cx="7772400" cy="5829300"/>
          </a:xfrm>
          <a:prstGeom prst="rect">
            <a:avLst/>
          </a:prstGeom>
          <a:noFill/>
          <a:ln w="9525">
            <a:noFill/>
            <a:miter lim="800000"/>
            <a:headEnd/>
            <a:tailEnd/>
          </a:ln>
          <a:effectLst/>
        </p:spPr>
      </p:pic>
      <p:sp>
        <p:nvSpPr>
          <p:cNvPr id="134148" name="Rectangle 4"/>
          <p:cNvSpPr>
            <a:spLocks noChangeArrowheads="1"/>
          </p:cNvSpPr>
          <p:nvPr/>
        </p:nvSpPr>
        <p:spPr bwMode="auto">
          <a:xfrm>
            <a:off x="867228" y="4757058"/>
            <a:ext cx="4800600" cy="776514"/>
          </a:xfrm>
          <a:prstGeom prst="rect">
            <a:avLst/>
          </a:prstGeom>
          <a:noFill/>
          <a:ln w="76200">
            <a:solidFill>
              <a:srgbClr val="FF9900"/>
            </a:solidFill>
            <a:miter lim="800000"/>
            <a:headEnd/>
            <a:tailEnd/>
          </a:ln>
          <a:effectLst/>
        </p:spPr>
        <p:txBody>
          <a:bodyPr wrap="none" anchor="ctr"/>
          <a:lstStyle/>
          <a:p>
            <a:endParaRPr lang="en-US" sz="1600" baseline="0">
              <a:solidFill>
                <a:srgbClr val="000000"/>
              </a:solidFill>
            </a:endParaRPr>
          </a:p>
        </p:txBody>
      </p:sp>
      <p:sp>
        <p:nvSpPr>
          <p:cNvPr id="6" name="Rectangle 4"/>
          <p:cNvSpPr>
            <a:spLocks noChangeArrowheads="1"/>
          </p:cNvSpPr>
          <p:nvPr/>
        </p:nvSpPr>
        <p:spPr bwMode="auto">
          <a:xfrm>
            <a:off x="870858" y="5609772"/>
            <a:ext cx="4800600" cy="609600"/>
          </a:xfrm>
          <a:prstGeom prst="rect">
            <a:avLst/>
          </a:prstGeom>
          <a:noFill/>
          <a:ln w="76200">
            <a:solidFill>
              <a:srgbClr val="FF9900"/>
            </a:solidFill>
            <a:miter lim="800000"/>
            <a:headEnd/>
            <a:tailEnd/>
          </a:ln>
          <a:effectLst/>
        </p:spPr>
        <p:txBody>
          <a:bodyPr wrap="none" anchor="ctr"/>
          <a:lstStyle/>
          <a:p>
            <a:endParaRPr lang="en-US" sz="1600" baseline="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4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147460" name="Picture 4"/>
          <p:cNvPicPr>
            <a:picLocks noChangeAspect="1" noChangeArrowheads="1"/>
          </p:cNvPicPr>
          <p:nvPr/>
        </p:nvPicPr>
        <p:blipFill>
          <a:blip r:embed="rId3" cstate="print"/>
          <a:srcRect/>
          <a:stretch>
            <a:fillRect/>
          </a:stretch>
        </p:blipFill>
        <p:spPr bwMode="auto">
          <a:xfrm>
            <a:off x="685800" y="1085850"/>
            <a:ext cx="7772400" cy="4857750"/>
          </a:xfrm>
          <a:prstGeom prst="rect">
            <a:avLst/>
          </a:prstGeom>
          <a:noFill/>
          <a:ln w="9525">
            <a:noFill/>
            <a:miter lim="800000"/>
            <a:headEnd/>
            <a:tailEnd/>
          </a:ln>
          <a:effectLst/>
        </p:spPr>
      </p:pic>
      <p:sp>
        <p:nvSpPr>
          <p:cNvPr id="147461" name="Text Box 5"/>
          <p:cNvSpPr txBox="1">
            <a:spLocks noChangeArrowheads="1"/>
          </p:cNvSpPr>
          <p:nvPr/>
        </p:nvSpPr>
        <p:spPr bwMode="auto">
          <a:xfrm>
            <a:off x="2617567" y="6339114"/>
            <a:ext cx="3892091" cy="276999"/>
          </a:xfrm>
          <a:prstGeom prst="rect">
            <a:avLst/>
          </a:prstGeom>
          <a:noFill/>
          <a:ln w="9525">
            <a:noFill/>
            <a:miter lim="800000"/>
            <a:headEnd/>
            <a:tailEnd/>
          </a:ln>
          <a:effectLst/>
        </p:spPr>
        <p:txBody>
          <a:bodyPr wrap="none">
            <a:spAutoFit/>
          </a:bodyPr>
          <a:lstStyle/>
          <a:p>
            <a:r>
              <a:rPr lang="en-US" sz="1200" baseline="0" dirty="0">
                <a:solidFill>
                  <a:srgbClr val="003300"/>
                </a:solidFill>
                <a:hlinkClick r:id="rId4"/>
              </a:rPr>
              <a:t>http://www.physorg.com/news109949659.html</a:t>
            </a:r>
            <a:endParaRPr lang="en-US" sz="1200" baseline="0" dirty="0">
              <a:solidFill>
                <a:srgbClr val="003300"/>
              </a:solidFill>
            </a:endParaRPr>
          </a:p>
        </p:txBody>
      </p:sp>
      <p:sp>
        <p:nvSpPr>
          <p:cNvPr id="147462" name="Rectangle 6"/>
          <p:cNvSpPr>
            <a:spLocks noChangeArrowheads="1"/>
          </p:cNvSpPr>
          <p:nvPr/>
        </p:nvSpPr>
        <p:spPr bwMode="auto">
          <a:xfrm>
            <a:off x="1524000" y="4415970"/>
            <a:ext cx="4572000" cy="609600"/>
          </a:xfrm>
          <a:prstGeom prst="rect">
            <a:avLst/>
          </a:prstGeom>
          <a:noFill/>
          <a:ln w="76200">
            <a:solidFill>
              <a:srgbClr val="FF9900"/>
            </a:solidFill>
            <a:miter lim="800000"/>
            <a:headEnd/>
            <a:tailEnd/>
          </a:ln>
          <a:effectLst/>
        </p:spPr>
        <p:txBody>
          <a:bodyPr wrap="none" anchor="ctr"/>
          <a:lstStyle/>
          <a:p>
            <a:endParaRPr lang="en-US" sz="1600" baseline="0">
              <a:solidFill>
                <a:srgbClr val="003300"/>
              </a:solidFill>
            </a:endParaRPr>
          </a:p>
        </p:txBody>
      </p:sp>
      <p:sp>
        <p:nvSpPr>
          <p:cNvPr id="6" name="Rectangle 6"/>
          <p:cNvSpPr>
            <a:spLocks noChangeArrowheads="1"/>
          </p:cNvSpPr>
          <p:nvPr/>
        </p:nvSpPr>
        <p:spPr bwMode="auto">
          <a:xfrm>
            <a:off x="1524000" y="5061858"/>
            <a:ext cx="4572000" cy="682170"/>
          </a:xfrm>
          <a:prstGeom prst="rect">
            <a:avLst/>
          </a:prstGeom>
          <a:noFill/>
          <a:ln w="76200">
            <a:solidFill>
              <a:srgbClr val="FF9900"/>
            </a:solidFill>
            <a:miter lim="800000"/>
            <a:headEnd/>
            <a:tailEnd/>
          </a:ln>
          <a:effectLst/>
        </p:spPr>
        <p:txBody>
          <a:bodyPr wrap="none" anchor="ctr"/>
          <a:lstStyle/>
          <a:p>
            <a:endParaRPr lang="en-US" sz="1600" baseline="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50531" name="Text Box 3"/>
          <p:cNvSpPr txBox="1">
            <a:spLocks noChangeArrowheads="1"/>
          </p:cNvSpPr>
          <p:nvPr/>
        </p:nvSpPr>
        <p:spPr bwMode="auto">
          <a:xfrm>
            <a:off x="2617567" y="6339114"/>
            <a:ext cx="3892091" cy="276999"/>
          </a:xfrm>
          <a:prstGeom prst="rect">
            <a:avLst/>
          </a:prstGeom>
          <a:noFill/>
          <a:ln w="9525">
            <a:noFill/>
            <a:miter lim="800000"/>
            <a:headEnd/>
            <a:tailEnd/>
          </a:ln>
          <a:effectLst/>
        </p:spPr>
        <p:txBody>
          <a:bodyPr wrap="none">
            <a:spAutoFit/>
          </a:bodyPr>
          <a:lstStyle/>
          <a:p>
            <a:r>
              <a:rPr lang="en-US" sz="1200" baseline="0" dirty="0">
                <a:solidFill>
                  <a:srgbClr val="003300"/>
                </a:solidFill>
                <a:hlinkClick r:id="rId3"/>
              </a:rPr>
              <a:t>http://www.physorg.com/news109949659.html</a:t>
            </a:r>
            <a:endParaRPr lang="en-US" sz="1200" baseline="0" dirty="0">
              <a:solidFill>
                <a:srgbClr val="003300"/>
              </a:solidFill>
            </a:endParaRPr>
          </a:p>
        </p:txBody>
      </p:sp>
      <p:pic>
        <p:nvPicPr>
          <p:cNvPr id="150534" name="Picture 6"/>
          <p:cNvPicPr>
            <a:picLocks noChangeAspect="1" noChangeArrowheads="1"/>
          </p:cNvPicPr>
          <p:nvPr/>
        </p:nvPicPr>
        <p:blipFill>
          <a:blip r:embed="rId4" cstate="print"/>
          <a:srcRect/>
          <a:stretch>
            <a:fillRect/>
          </a:stretch>
        </p:blipFill>
        <p:spPr bwMode="auto">
          <a:xfrm>
            <a:off x="685800" y="1071336"/>
            <a:ext cx="7772400" cy="4857750"/>
          </a:xfrm>
          <a:prstGeom prst="rect">
            <a:avLst/>
          </a:prstGeom>
          <a:noFill/>
          <a:ln w="9525">
            <a:noFill/>
            <a:miter lim="800000"/>
            <a:headEnd/>
            <a:tailEnd/>
          </a:ln>
          <a:effectLst/>
        </p:spPr>
      </p:pic>
      <p:sp>
        <p:nvSpPr>
          <p:cNvPr id="150535" name="Rectangle 7"/>
          <p:cNvSpPr>
            <a:spLocks noChangeArrowheads="1"/>
          </p:cNvSpPr>
          <p:nvPr/>
        </p:nvSpPr>
        <p:spPr bwMode="auto">
          <a:xfrm>
            <a:off x="1509486" y="1519691"/>
            <a:ext cx="4648200" cy="1023937"/>
          </a:xfrm>
          <a:prstGeom prst="rect">
            <a:avLst/>
          </a:prstGeom>
          <a:noFill/>
          <a:ln w="76200">
            <a:solidFill>
              <a:srgbClr val="FF9900"/>
            </a:solidFill>
            <a:miter lim="800000"/>
            <a:headEnd/>
            <a:tailEnd/>
          </a:ln>
          <a:effectLst/>
        </p:spPr>
        <p:txBody>
          <a:bodyPr wrap="none" anchor="ctr"/>
          <a:lstStyle/>
          <a:p>
            <a:endParaRPr lang="en-US" sz="1600" baseline="0">
              <a:solidFill>
                <a:srgbClr val="003300"/>
              </a:solidFill>
            </a:endParaRPr>
          </a:p>
        </p:txBody>
      </p:sp>
      <p:sp>
        <p:nvSpPr>
          <p:cNvPr id="6" name="Rectangle 7"/>
          <p:cNvSpPr>
            <a:spLocks noChangeArrowheads="1"/>
          </p:cNvSpPr>
          <p:nvPr/>
        </p:nvSpPr>
        <p:spPr bwMode="auto">
          <a:xfrm>
            <a:off x="1494972" y="4092347"/>
            <a:ext cx="4648200" cy="795337"/>
          </a:xfrm>
          <a:prstGeom prst="rect">
            <a:avLst/>
          </a:prstGeom>
          <a:noFill/>
          <a:ln w="76200">
            <a:solidFill>
              <a:srgbClr val="FF9900"/>
            </a:solidFill>
            <a:miter lim="800000"/>
            <a:headEnd/>
            <a:tailEnd/>
          </a:ln>
          <a:effectLst/>
        </p:spPr>
        <p:txBody>
          <a:bodyPr wrap="none" anchor="ctr"/>
          <a:lstStyle/>
          <a:p>
            <a:endParaRPr lang="en-US" sz="1600" baseline="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25449" y="6331862"/>
            <a:ext cx="4694237" cy="276225"/>
          </a:xfrm>
          <a:prstGeom prst="rect">
            <a:avLst/>
          </a:prstGeom>
          <a:noFill/>
          <a:ln w="9525">
            <a:noFill/>
            <a:miter lim="800000"/>
            <a:headEnd/>
            <a:tailEnd/>
          </a:ln>
        </p:spPr>
        <p:txBody>
          <a:bodyPr wrap="none">
            <a:spAutoFit/>
          </a:bodyPr>
          <a:lstStyle/>
          <a:p>
            <a:r>
              <a:rPr lang="en-US" sz="1200" baseline="0" dirty="0">
                <a:solidFill>
                  <a:srgbClr val="000000"/>
                </a:solidFill>
                <a:hlinkClick r:id="rId3"/>
              </a:rPr>
              <a:t>www.sciam.com/article.cfm?id=when-incest-is-best-kissi</a:t>
            </a:r>
            <a:endParaRPr lang="en-US" sz="1200" baseline="0" dirty="0">
              <a:solidFill>
                <a:srgbClr val="000000"/>
              </a:solidFill>
            </a:endParaRPr>
          </a:p>
        </p:txBody>
      </p:sp>
      <p:pic>
        <p:nvPicPr>
          <p:cNvPr id="58371" name="Picture 2"/>
          <p:cNvPicPr>
            <a:picLocks noChangeAspect="1" noChangeArrowheads="1"/>
          </p:cNvPicPr>
          <p:nvPr/>
        </p:nvPicPr>
        <p:blipFill>
          <a:blip r:embed="rId4" cstate="print"/>
          <a:srcRect/>
          <a:stretch>
            <a:fillRect/>
          </a:stretch>
        </p:blipFill>
        <p:spPr bwMode="auto">
          <a:xfrm>
            <a:off x="785813" y="457200"/>
            <a:ext cx="7304026" cy="57150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613779" y="6357258"/>
            <a:ext cx="3914854" cy="252120"/>
          </a:xfrm>
          <a:prstGeom prst="rect">
            <a:avLst/>
          </a:prstGeom>
          <a:noFill/>
          <a:ln w="9525">
            <a:noFill/>
            <a:miter lim="800000"/>
            <a:headEnd/>
            <a:tailEnd/>
          </a:ln>
        </p:spPr>
        <p:txBody>
          <a:bodyPr wrap="none">
            <a:spAutoFit/>
          </a:bodyPr>
          <a:lstStyle/>
          <a:p>
            <a:pPr algn="ctr">
              <a:lnSpc>
                <a:spcPct val="150000"/>
              </a:lnSpc>
            </a:pPr>
            <a:r>
              <a:rPr lang="en-US" sz="800" baseline="0" dirty="0" smtClean="0">
                <a:solidFill>
                  <a:srgbClr val="808000"/>
                </a:solidFill>
                <a:hlinkClick r:id="rId3"/>
              </a:rPr>
              <a:t>http://www.d.umn.edu/cla/faculty/troufs/anth1602/pcdarwin.html#title</a:t>
            </a:r>
            <a:endParaRPr lang="en-US" sz="800" baseline="0" dirty="0">
              <a:solidFill>
                <a:srgbClr val="808000"/>
              </a:solidFill>
            </a:endParaRPr>
          </a:p>
        </p:txBody>
      </p:sp>
      <p:pic>
        <p:nvPicPr>
          <p:cNvPr id="17411" name="Picture 3"/>
          <p:cNvPicPr>
            <a:picLocks noChangeAspect="1" noChangeArrowheads="1"/>
          </p:cNvPicPr>
          <p:nvPr/>
        </p:nvPicPr>
        <p:blipFill>
          <a:blip r:embed="rId4"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0" name="Rectangle 9"/>
          <p:cNvSpPr/>
          <p:nvPr/>
        </p:nvSpPr>
        <p:spPr>
          <a:xfrm>
            <a:off x="914400" y="2743200"/>
            <a:ext cx="7315200" cy="1323439"/>
          </a:xfrm>
          <a:prstGeom prst="rect">
            <a:avLst/>
          </a:prstGeom>
        </p:spPr>
        <p:txBody>
          <a:bodyPr lIns="91440" tIns="45720" rIns="91440">
            <a:spAutoFit/>
          </a:bodyPr>
          <a:lstStyle/>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“nature” – biology</a:t>
            </a:r>
          </a:p>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(inherited)</a:t>
            </a:r>
          </a:p>
        </p:txBody>
      </p:sp>
      <p:sp>
        <p:nvSpPr>
          <p:cNvPr id="5" name="Rectangle 4"/>
          <p:cNvSpPr/>
          <p:nvPr/>
        </p:nvSpPr>
        <p:spPr>
          <a:xfrm>
            <a:off x="914400" y="4511303"/>
            <a:ext cx="7315200" cy="1323439"/>
          </a:xfrm>
          <a:prstGeom prst="rect">
            <a:avLst/>
          </a:prstGeom>
        </p:spPr>
        <p:txBody>
          <a:bodyPr lIns="91440" tIns="45720" rIns="91440">
            <a:spAutoFit/>
          </a:bodyPr>
          <a:lstStyle/>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“nurture” – culture</a:t>
            </a:r>
          </a:p>
          <a:p>
            <a:pPr algn="ctr" eaLnBrk="0" hangingPunct="0">
              <a:defRPr/>
            </a:pPr>
            <a:r>
              <a:rPr kumimoji="1" lang="en-US" sz="4000" b="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(learned)</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Text Box 4"/>
          <p:cNvSpPr txBox="1">
            <a:spLocks noChangeArrowheads="1"/>
          </p:cNvSpPr>
          <p:nvPr/>
        </p:nvSpPr>
        <p:spPr bwMode="auto">
          <a:xfrm>
            <a:off x="4800600" y="1143000"/>
            <a:ext cx="3276600" cy="3503613"/>
          </a:xfrm>
          <a:prstGeom prst="rect">
            <a:avLst/>
          </a:prstGeom>
          <a:noFill/>
          <a:ln w="9525">
            <a:noFill/>
            <a:miter lim="800000"/>
            <a:headEnd/>
            <a:tailEnd/>
          </a:ln>
        </p:spPr>
        <p:txBody>
          <a:bodyPr>
            <a:spAutoFit/>
          </a:bodyPr>
          <a:lstStyle/>
          <a:p>
            <a:pPr algn="ctr"/>
            <a:r>
              <a:rPr kumimoji="1" lang="en-US" sz="3200" b="1" baseline="0"/>
              <a:t>In 1839 Charles Darwin married his  first cousin, Emma Wedgwood</a:t>
            </a:r>
          </a:p>
        </p:txBody>
      </p:sp>
      <p:sp>
        <p:nvSpPr>
          <p:cNvPr id="185347" name="Rectangle 5"/>
          <p:cNvSpPr>
            <a:spLocks noChangeArrowheads="1"/>
          </p:cNvSpPr>
          <p:nvPr/>
        </p:nvSpPr>
        <p:spPr bwMode="auto">
          <a:xfrm>
            <a:off x="838200" y="4972050"/>
            <a:ext cx="7313613" cy="1409700"/>
          </a:xfrm>
          <a:prstGeom prst="rect">
            <a:avLst/>
          </a:prstGeom>
          <a:noFill/>
          <a:ln w="9525">
            <a:noFill/>
            <a:miter lim="800000"/>
            <a:headEnd/>
            <a:tailEnd/>
          </a:ln>
        </p:spPr>
        <p:txBody>
          <a:bodyPr/>
          <a:lstStyle/>
          <a:p>
            <a:pPr marL="285750" indent="-285750">
              <a:spcBef>
                <a:spcPct val="20000"/>
              </a:spcBef>
              <a:buClr>
                <a:schemeClr val="hlink"/>
              </a:buClr>
              <a:buFontTx/>
              <a:buChar char="•"/>
            </a:pPr>
            <a:r>
              <a:rPr kumimoji="1" lang="en-US" sz="1600" b="1" baseline="0"/>
              <a:t>Daughter of the younger Josiah Wedgwood, son of the Josiah Wedgwood who founded the pottery works</a:t>
            </a:r>
          </a:p>
          <a:p>
            <a:pPr marL="285750" indent="-285750">
              <a:spcBef>
                <a:spcPct val="20000"/>
              </a:spcBef>
              <a:buClr>
                <a:schemeClr val="hlink"/>
              </a:buClr>
              <a:buFontTx/>
              <a:buChar char="•"/>
            </a:pPr>
            <a:endParaRPr kumimoji="1" lang="en-US" sz="800" b="1" baseline="0"/>
          </a:p>
          <a:p>
            <a:pPr marL="285750" indent="-285750">
              <a:spcBef>
                <a:spcPct val="20000"/>
              </a:spcBef>
              <a:buClr>
                <a:schemeClr val="hlink"/>
              </a:buClr>
              <a:buFontTx/>
              <a:buChar char="•"/>
            </a:pPr>
            <a:r>
              <a:rPr kumimoji="1" lang="en-US" sz="1600" b="1" baseline="0"/>
              <a:t>Darwin's mother Susannah was the sister of his wife’s father</a:t>
            </a:r>
          </a:p>
        </p:txBody>
      </p:sp>
      <p:pic>
        <p:nvPicPr>
          <p:cNvPr id="185348" name="Picture 6" descr="darwin"/>
          <p:cNvPicPr>
            <a:picLocks noChangeAspect="1" noChangeArrowheads="1"/>
          </p:cNvPicPr>
          <p:nvPr/>
        </p:nvPicPr>
        <p:blipFill>
          <a:blip r:embed="rId3" cstate="print"/>
          <a:srcRect/>
          <a:stretch>
            <a:fillRect/>
          </a:stretch>
        </p:blipFill>
        <p:spPr bwMode="auto">
          <a:xfrm>
            <a:off x="914400" y="228600"/>
            <a:ext cx="3541713"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722784" y="6357258"/>
            <a:ext cx="3696845" cy="252120"/>
          </a:xfrm>
          <a:prstGeom prst="rect">
            <a:avLst/>
          </a:prstGeom>
          <a:noFill/>
          <a:ln w="9525">
            <a:noFill/>
            <a:miter lim="800000"/>
            <a:headEnd/>
            <a:tailEnd/>
          </a:ln>
        </p:spPr>
        <p:txBody>
          <a:bodyPr wrap="none">
            <a:spAutoFit/>
          </a:bodyPr>
          <a:lstStyle/>
          <a:p>
            <a:pPr algn="ctr">
              <a:lnSpc>
                <a:spcPct val="150000"/>
              </a:lnSpc>
            </a:pPr>
            <a:r>
              <a:rPr lang="en-US" sz="800" baseline="0" dirty="0" smtClean="0">
                <a:solidFill>
                  <a:srgbClr val="808000"/>
                </a:solidFill>
                <a:hlinkClick r:id="rId3"/>
              </a:rPr>
              <a:t>http://www.npr.org/templates/story/story.php?storyId=126637625</a:t>
            </a:r>
            <a:endParaRPr lang="en-US" sz="800" baseline="0" dirty="0">
              <a:solidFill>
                <a:srgbClr val="808000"/>
              </a:solidFill>
            </a:endParaRPr>
          </a:p>
        </p:txBody>
      </p:sp>
      <p:pic>
        <p:nvPicPr>
          <p:cNvPr id="1741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5" name="Rounded Rectangle 4"/>
          <p:cNvSpPr/>
          <p:nvPr/>
        </p:nvSpPr>
        <p:spPr>
          <a:xfrm>
            <a:off x="729342" y="4172856"/>
            <a:ext cx="852715" cy="268515"/>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3233278" y="6397172"/>
            <a:ext cx="2688557" cy="215444"/>
          </a:xfrm>
          <a:prstGeom prst="rect">
            <a:avLst/>
          </a:prstGeom>
          <a:noFill/>
          <a:ln w="9525">
            <a:noFill/>
            <a:miter lim="800000"/>
            <a:headEnd/>
            <a:tailEnd/>
          </a:ln>
        </p:spPr>
        <p:txBody>
          <a:bodyPr wrap="none">
            <a:spAutoFit/>
          </a:bodyPr>
          <a:lstStyle/>
          <a:p>
            <a:pPr algn="ctr"/>
            <a:r>
              <a:rPr lang="en-US" sz="800" baseline="0" dirty="0">
                <a:solidFill>
                  <a:schemeClr val="tx2"/>
                </a:solidFill>
                <a:hlinkClick r:id="rId3"/>
              </a:rPr>
              <a:t>http://news.bbc.co.uk/2/hi/health/4204789.stm</a:t>
            </a:r>
            <a:endParaRPr lang="en-US" sz="800" baseline="0" dirty="0">
              <a:solidFill>
                <a:schemeClr val="tx2"/>
              </a:solidFill>
            </a:endParaRPr>
          </a:p>
        </p:txBody>
      </p:sp>
      <p:pic>
        <p:nvPicPr>
          <p:cNvPr id="203779" name="Picture 3"/>
          <p:cNvPicPr>
            <a:picLocks noChangeAspect="1" noChangeArrowheads="1"/>
          </p:cNvPicPr>
          <p:nvPr/>
        </p:nvPicPr>
        <p:blipFill>
          <a:blip r:embed="rId4" cstate="print"/>
          <a:srcRect/>
          <a:stretch>
            <a:fillRect/>
          </a:stretch>
        </p:blipFill>
        <p:spPr bwMode="auto">
          <a:xfrm>
            <a:off x="915988" y="685800"/>
            <a:ext cx="7313612"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826" name="Picture 2">
            <a:hlinkClick r:id="rId3"/>
          </p:cNvPr>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85800" y="1133022"/>
            <a:ext cx="7772400" cy="4857750"/>
          </a:xfrm>
          <a:prstGeom prst="rect">
            <a:avLst/>
          </a:prstGeom>
          <a:noFill/>
          <a:ln w="9525">
            <a:noFill/>
            <a:miter lim="800000"/>
            <a:headEnd/>
            <a:tailEnd/>
          </a:ln>
        </p:spPr>
      </p:pic>
      <p:sp>
        <p:nvSpPr>
          <p:cNvPr id="4" name="Text Box 2"/>
          <p:cNvSpPr txBox="1">
            <a:spLocks noChangeArrowheads="1"/>
          </p:cNvSpPr>
          <p:nvPr/>
        </p:nvSpPr>
        <p:spPr bwMode="auto">
          <a:xfrm>
            <a:off x="1760118" y="6397172"/>
            <a:ext cx="5634877" cy="215444"/>
          </a:xfrm>
          <a:prstGeom prst="rect">
            <a:avLst/>
          </a:prstGeom>
          <a:noFill/>
          <a:ln w="9525">
            <a:noFill/>
            <a:miter lim="800000"/>
            <a:headEnd/>
            <a:tailEnd/>
          </a:ln>
        </p:spPr>
        <p:txBody>
          <a:bodyPr wrap="none">
            <a:spAutoFit/>
          </a:bodyPr>
          <a:lstStyle/>
          <a:p>
            <a:pPr algn="ctr"/>
            <a:r>
              <a:rPr lang="en-US" sz="800" baseline="0" dirty="0" smtClean="0">
                <a:solidFill>
                  <a:schemeClr val="tx2"/>
                </a:solidFill>
                <a:hlinkClick r:id="rId4"/>
              </a:rPr>
              <a:t>http://www.fox11online.com/dpp/news/local/thomas-kestell-cow-breaks-holstein-milk-production-record</a:t>
            </a:r>
            <a:endParaRPr lang="en-US" sz="800" baseline="0" dirty="0">
              <a:solidFill>
                <a:schemeClr val="tx2"/>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3200" b="1" kern="0" baseline="0" dirty="0" smtClean="0">
                <a:solidFill>
                  <a:srgbClr val="000000"/>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8898" name="Picture 2">
            <a:hlinkClick r:id="rId3"/>
          </p:cNvPr>
          <p:cNvPicPr>
            <a:picLocks noChangeAspect="1" noChangeArrowheads="1"/>
          </p:cNvPicPr>
          <p:nvPr/>
        </p:nvPicPr>
        <p:blipFill>
          <a:blip r:embed="rId4" cstate="print"/>
          <a:srcRect/>
          <a:stretch>
            <a:fillRect/>
          </a:stretch>
        </p:blipFill>
        <p:spPr bwMode="auto">
          <a:xfrm>
            <a:off x="914400" y="687388"/>
            <a:ext cx="7313613"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4" name="Picture 3" descr="pc07_52"/>
          <p:cNvPicPr>
            <a:picLocks noChangeAspect="1" noChangeArrowheads="1"/>
          </p:cNvPicPr>
          <p:nvPr/>
        </p:nvPicPr>
        <p:blipFill>
          <a:blip r:embed="rId2" cstate="print"/>
          <a:srcRect/>
          <a:stretch>
            <a:fillRect/>
          </a:stretch>
        </p:blipFill>
        <p:spPr bwMode="auto">
          <a:xfrm>
            <a:off x="685800" y="943005"/>
            <a:ext cx="7772400" cy="521468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3200" b="1" kern="0" baseline="0" dirty="0" smtClean="0">
                <a:solidFill>
                  <a:srgbClr val="000000"/>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 Box 2"/>
          <p:cNvSpPr txBox="1">
            <a:spLocks noChangeArrowheads="1"/>
          </p:cNvSpPr>
          <p:nvPr/>
        </p:nvSpPr>
        <p:spPr bwMode="auto">
          <a:xfrm>
            <a:off x="2514600" y="6516688"/>
            <a:ext cx="4044950" cy="274637"/>
          </a:xfrm>
          <a:prstGeom prst="rect">
            <a:avLst/>
          </a:prstGeom>
          <a:noFill/>
          <a:ln w="9525">
            <a:noFill/>
            <a:miter lim="800000"/>
            <a:headEnd/>
            <a:tailEnd/>
          </a:ln>
        </p:spPr>
        <p:txBody>
          <a:bodyPr wrap="none">
            <a:spAutoFit/>
          </a:bodyPr>
          <a:lstStyle/>
          <a:p>
            <a:r>
              <a:rPr lang="en-US" sz="1200" baseline="0">
                <a:latin typeface="Arial" charset="0"/>
                <a:hlinkClick r:id="rId3"/>
              </a:rPr>
              <a:t>www.duluthnewstribune.com/articles/index.cfm?id=68557</a:t>
            </a:r>
            <a:endParaRPr lang="en-US" sz="1200" baseline="0">
              <a:latin typeface="Arial" charset="0"/>
            </a:endParaRPr>
          </a:p>
        </p:txBody>
      </p:sp>
      <p:sp>
        <p:nvSpPr>
          <p:cNvPr id="212994" name="Rectangle 5"/>
          <p:cNvSpPr>
            <a:spLocks noChangeArrowheads="1"/>
          </p:cNvSpPr>
          <p:nvPr/>
        </p:nvSpPr>
        <p:spPr bwMode="auto">
          <a:xfrm>
            <a:off x="852488" y="1082675"/>
            <a:ext cx="8001000" cy="366713"/>
          </a:xfrm>
          <a:prstGeom prst="rect">
            <a:avLst/>
          </a:prstGeom>
          <a:noFill/>
          <a:ln w="9525">
            <a:noFill/>
            <a:miter lim="800000"/>
            <a:headEnd/>
            <a:tailEnd/>
          </a:ln>
        </p:spPr>
        <p:txBody>
          <a:bodyPr anchor="ctr">
            <a:spAutoFit/>
          </a:bodyPr>
          <a:lstStyle/>
          <a:p>
            <a:r>
              <a:rPr lang="en-US" sz="1800" b="1" baseline="0"/>
              <a:t>Grandma's Marathon: Remembering a fallen champion</a:t>
            </a:r>
          </a:p>
        </p:txBody>
      </p:sp>
      <p:sp>
        <p:nvSpPr>
          <p:cNvPr id="212995" name="Rectangle 6"/>
          <p:cNvSpPr>
            <a:spLocks noChangeArrowheads="1"/>
          </p:cNvSpPr>
          <p:nvPr/>
        </p:nvSpPr>
        <p:spPr bwMode="auto">
          <a:xfrm>
            <a:off x="838200" y="1676400"/>
            <a:ext cx="2971800" cy="396875"/>
          </a:xfrm>
          <a:prstGeom prst="rect">
            <a:avLst/>
          </a:prstGeom>
          <a:noFill/>
          <a:ln w="9525">
            <a:noFill/>
            <a:miter lim="800000"/>
            <a:headEnd/>
            <a:tailEnd/>
          </a:ln>
        </p:spPr>
        <p:txBody>
          <a:bodyPr anchor="ctr">
            <a:spAutoFit/>
          </a:bodyPr>
          <a:lstStyle/>
          <a:p>
            <a:r>
              <a:rPr lang="en-US" sz="1000" baseline="0">
                <a:hlinkClick r:id="rId4"/>
              </a:rPr>
              <a:t>Kevin Pates</a:t>
            </a:r>
            <a:r>
              <a:rPr lang="en-US" sz="1000" baseline="0"/>
              <a:t> Duluth News Tribune</a:t>
            </a:r>
            <a:br>
              <a:rPr lang="en-US" sz="1000" baseline="0"/>
            </a:br>
            <a:r>
              <a:rPr lang="en-US" sz="1000" baseline="0"/>
              <a:t>Published Sunday, June 15, 2008</a:t>
            </a:r>
          </a:p>
        </p:txBody>
      </p:sp>
      <p:pic>
        <p:nvPicPr>
          <p:cNvPr id="212996" name="Picture 7"/>
          <p:cNvPicPr>
            <a:picLocks noChangeAspect="1" noChangeArrowheads="1"/>
          </p:cNvPicPr>
          <p:nvPr/>
        </p:nvPicPr>
        <p:blipFill>
          <a:blip r:embed="rId5" cstate="print"/>
          <a:srcRect/>
          <a:stretch>
            <a:fillRect/>
          </a:stretch>
        </p:blipFill>
        <p:spPr bwMode="auto">
          <a:xfrm>
            <a:off x="914400" y="647700"/>
            <a:ext cx="2857500" cy="419100"/>
          </a:xfrm>
          <a:prstGeom prst="rect">
            <a:avLst/>
          </a:prstGeom>
          <a:noFill/>
          <a:ln w="9525">
            <a:noFill/>
            <a:miter lim="800000"/>
            <a:headEnd/>
            <a:tailEnd/>
          </a:ln>
        </p:spPr>
      </p:pic>
      <p:sp>
        <p:nvSpPr>
          <p:cNvPr id="212997" name="Rectangle 8"/>
          <p:cNvSpPr>
            <a:spLocks noChangeArrowheads="1"/>
          </p:cNvSpPr>
          <p:nvPr/>
        </p:nvSpPr>
        <p:spPr bwMode="auto">
          <a:xfrm>
            <a:off x="762000" y="2357438"/>
            <a:ext cx="5791200" cy="3937000"/>
          </a:xfrm>
          <a:prstGeom prst="rect">
            <a:avLst/>
          </a:prstGeom>
          <a:noFill/>
          <a:ln w="9525">
            <a:noFill/>
            <a:miter lim="800000"/>
            <a:headEnd/>
            <a:tailEnd/>
          </a:ln>
        </p:spPr>
        <p:txBody>
          <a:bodyPr anchor="ctr">
            <a:spAutoFit/>
          </a:bodyPr>
          <a:lstStyle/>
          <a:p>
            <a:r>
              <a:rPr lang="en-US" sz="1800" baseline="0"/>
              <a:t>There will be a moment of silence before the start of Saturday’s 32nd Grandma’s Marathon.</a:t>
            </a:r>
          </a:p>
          <a:p>
            <a:r>
              <a:rPr lang="en-US" sz="1800" baseline="0"/>
              <a:t>Standing on North Shore Drive, just south of Two Harbors, Stephen Muturi will gather his thoughts and emotions before the day’s task of running 26.2 miles.</a:t>
            </a:r>
          </a:p>
          <a:p>
            <a:endParaRPr lang="en-US" sz="1800" baseline="0"/>
          </a:p>
          <a:p>
            <a:r>
              <a:rPr lang="en-US" sz="1800" baseline="0"/>
              <a:t>He’ll remember close friend and countryman Wesly Ngetich, last year’s champion, who was killed Jan. 21 at Emarti village in Kenya’s Trans Mara district. Ngetich was caught in the middle of an incident that turned violent. He was 31 and had two wives and three children, ages 8, 6 and 1.  “Wesly was a peacemaker. . . .”</a:t>
            </a:r>
          </a:p>
        </p:txBody>
      </p:sp>
      <p:pic>
        <p:nvPicPr>
          <p:cNvPr id="212998" name="Picture 9"/>
          <p:cNvPicPr>
            <a:picLocks noChangeAspect="1" noChangeArrowheads="1"/>
          </p:cNvPicPr>
          <p:nvPr/>
        </p:nvPicPr>
        <p:blipFill>
          <a:blip r:embed="rId6" cstate="print"/>
          <a:srcRect/>
          <a:stretch>
            <a:fillRect/>
          </a:stretch>
        </p:blipFill>
        <p:spPr bwMode="auto">
          <a:xfrm>
            <a:off x="6505575" y="2057400"/>
            <a:ext cx="1724025" cy="3848100"/>
          </a:xfrm>
          <a:prstGeom prst="rect">
            <a:avLst/>
          </a:prstGeom>
          <a:noFill/>
          <a:ln w="9525">
            <a:noFill/>
            <a:miter lim="800000"/>
            <a:headEnd/>
            <a:tailEnd/>
          </a:ln>
        </p:spPr>
      </p:pic>
      <p:sp>
        <p:nvSpPr>
          <p:cNvPr id="164874" name="Rectangle 10"/>
          <p:cNvSpPr>
            <a:spLocks noChangeArrowheads="1"/>
          </p:cNvSpPr>
          <p:nvPr/>
        </p:nvSpPr>
        <p:spPr bwMode="auto">
          <a:xfrm>
            <a:off x="681038" y="5395913"/>
            <a:ext cx="5943600" cy="990600"/>
          </a:xfrm>
          <a:prstGeom prst="rect">
            <a:avLst/>
          </a:prstGeom>
          <a:noFill/>
          <a:ln w="76200">
            <a:solidFill>
              <a:schemeClr val="tx1"/>
            </a:solidFill>
            <a:miter lim="800000"/>
            <a:headEnd/>
            <a:tailEnd/>
          </a:ln>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2620635" y="667656"/>
            <a:ext cx="3860800" cy="5486400"/>
          </a:xfrm>
          <a:prstGeom prst="rect">
            <a:avLst/>
          </a:prstGeom>
          <a:noFill/>
          <a:ln w="12700">
            <a:solidFill>
              <a:srgbClr val="000000"/>
            </a:solidFill>
            <a:miter lim="800000"/>
            <a:headEnd/>
            <a:tailEnd/>
          </a:ln>
        </p:spPr>
      </p:pic>
      <p:sp>
        <p:nvSpPr>
          <p:cNvPr id="11" name="Rectangle 2051"/>
          <p:cNvSpPr>
            <a:spLocks noChangeArrowheads="1"/>
          </p:cNvSpPr>
          <p:nvPr/>
        </p:nvSpPr>
        <p:spPr bwMode="auto">
          <a:xfrm>
            <a:off x="8064" y="0"/>
            <a:ext cx="9144000" cy="6858000"/>
          </a:xfrm>
          <a:prstGeom prst="rect">
            <a:avLst/>
          </a:prstGeom>
          <a:solidFill>
            <a:srgbClr val="D45116">
              <a:alpha val="50000"/>
            </a:srgbClr>
          </a:solidFill>
          <a:ln w="9525">
            <a:noFill/>
            <a:miter lim="800000"/>
            <a:headEnd/>
            <a:tailEnd/>
          </a:ln>
        </p:spPr>
        <p:txBody>
          <a:bodyPr wrap="square" anchor="ctr">
            <a:noAutofit/>
          </a:bodyPr>
          <a:lstStyle/>
          <a:p>
            <a:pPr algn="ctr" eaLnBrk="0" hangingPunct="0">
              <a:lnSpc>
                <a:spcPct val="120000"/>
              </a:lnSpc>
              <a:spcBef>
                <a:spcPts val="500"/>
              </a:spcBef>
              <a:spcAft>
                <a:spcPts val="500"/>
              </a:spcAft>
            </a:pPr>
            <a:endParaRPr kumimoji="1" lang="en-US" sz="4400" b="1" i="1" baseline="0" dirty="0">
              <a:solidFill>
                <a:srgbClr val="000000"/>
              </a:solidFill>
            </a:endParaRPr>
          </a:p>
        </p:txBody>
      </p:sp>
      <p:sp>
        <p:nvSpPr>
          <p:cNvPr id="14" name="Rectangle 13"/>
          <p:cNvSpPr>
            <a:spLocks noChangeArrowheads="1"/>
          </p:cNvSpPr>
          <p:nvPr/>
        </p:nvSpPr>
        <p:spPr bwMode="auto">
          <a:xfrm>
            <a:off x="3581805" y="5548086"/>
            <a:ext cx="1961847" cy="60016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2400" b="1" i="1" kern="0"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fontAlgn="auto" hangingPunct="0">
              <a:spcBef>
                <a:spcPts val="0"/>
              </a:spcBef>
              <a:spcAft>
                <a:spcPts val="0"/>
              </a:spcAft>
            </a:pPr>
            <a:r>
              <a:rPr lang="en-US" sz="900" b="1" kern="0" baseline="0" dirty="0" smtClean="0">
                <a:solidFill>
                  <a:srgbClr val="000000"/>
                </a:solidFill>
                <a:latin typeface="Arial" charset="0"/>
              </a:rPr>
              <a:t>© 2010</a:t>
            </a:r>
            <a:endParaRPr kumimoji="1" lang="en-US" sz="900" kern="0" baseline="0" dirty="0">
              <a:solidFill>
                <a:srgbClr val="FFFFFF"/>
              </a:solidFill>
              <a:latin typeface="Arial" charset="0"/>
            </a:endParaRPr>
          </a:p>
        </p:txBody>
      </p:sp>
      <p:sp>
        <p:nvSpPr>
          <p:cNvPr id="10" name="Rectangle 9"/>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Three Major</a:t>
            </a:r>
          </a:p>
          <a:p>
            <a:pPr marL="2400300" indent="-2400300" algn="ctr" eaLnBrk="0" hangingPunct="0">
              <a:defRPr/>
            </a:pPr>
            <a:r>
              <a:rPr kumimoji="1" lang="en-US" sz="4800" b="1" i="1" baseline="0"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Parennial</a:t>
            </a:r>
            <a:endPar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4800" b="1" i="1" baseline="0"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Debtes</a:t>
            </a:r>
            <a:r>
              <a:rPr kumimoji="1" lang="en-US" sz="4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 </a:t>
            </a:r>
          </a:p>
          <a:p>
            <a:pPr marL="2400300" indent="-2400300" algn="ctr" eaLnBrk="0" hangingPunct="0">
              <a:defRPr/>
            </a:pPr>
            <a:endParaRPr kumimoji="1" lang="en-US" sz="1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28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re Cultural Anthropology</a:t>
            </a:r>
            <a:endParaRPr kumimoji="1" lang="en-US" sz="4400" b="1" i="1" baseline="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2209800" y="6400800"/>
            <a:ext cx="4685898" cy="215444"/>
          </a:xfrm>
          <a:prstGeom prst="rect">
            <a:avLst/>
          </a:prstGeom>
          <a:noFill/>
          <a:ln w="9525">
            <a:noFill/>
            <a:miter lim="800000"/>
            <a:headEnd/>
            <a:tailEnd/>
          </a:ln>
        </p:spPr>
        <p:txBody>
          <a:bodyPr wrap="none">
            <a:spAutoFit/>
          </a:bodyPr>
          <a:lstStyle/>
          <a:p>
            <a:r>
              <a:rPr lang="en-US" sz="800" baseline="0" dirty="0">
                <a:hlinkClick r:id="rId3"/>
              </a:rPr>
              <a:t>http://www.foxnews.com/wires/2007Oct16/0,4670,ODDIsraelDadaposs67Kids,00.html</a:t>
            </a:r>
            <a:endParaRPr lang="en-US" sz="800" baseline="0" dirty="0"/>
          </a:p>
        </p:txBody>
      </p:sp>
      <p:pic>
        <p:nvPicPr>
          <p:cNvPr id="215043" name="Picture 3"/>
          <p:cNvPicPr>
            <a:picLocks noChangeAspect="1" noChangeArrowheads="1"/>
          </p:cNvPicPr>
          <p:nvPr/>
        </p:nvPicPr>
        <p:blipFill>
          <a:blip r:embed="rId4" cstate="print"/>
          <a:srcRect/>
          <a:stretch>
            <a:fillRect/>
          </a:stretch>
        </p:blipFill>
        <p:spPr bwMode="auto">
          <a:xfrm>
            <a:off x="914400" y="1295400"/>
            <a:ext cx="7313613"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3092483" y="6400800"/>
            <a:ext cx="2941831" cy="215444"/>
          </a:xfrm>
          <a:prstGeom prst="rect">
            <a:avLst/>
          </a:prstGeom>
          <a:noFill/>
          <a:ln w="9525">
            <a:noFill/>
            <a:miter lim="800000"/>
            <a:headEnd/>
            <a:tailEnd/>
          </a:ln>
        </p:spPr>
        <p:txBody>
          <a:bodyPr wrap="none">
            <a:spAutoFit/>
          </a:bodyPr>
          <a:lstStyle/>
          <a:p>
            <a:r>
              <a:rPr lang="en-US" sz="800" baseline="0" dirty="0">
                <a:hlinkClick r:id="rId3"/>
              </a:rPr>
              <a:t>http://news.bbc.co.uk/2/hi/asia-pacific/7025593.stm</a:t>
            </a:r>
            <a:endParaRPr lang="en-US" sz="800" baseline="0" dirty="0"/>
          </a:p>
        </p:txBody>
      </p:sp>
      <p:pic>
        <p:nvPicPr>
          <p:cNvPr id="217091" name="Picture 3"/>
          <p:cNvPicPr>
            <a:picLocks noChangeAspect="1" noChangeArrowheads="1"/>
          </p:cNvPicPr>
          <p:nvPr/>
        </p:nvPicPr>
        <p:blipFill>
          <a:blip r:embed="rId4" cstate="print"/>
          <a:srcRect/>
          <a:stretch>
            <a:fillRect/>
          </a:stretch>
        </p:blipFill>
        <p:spPr bwMode="auto">
          <a:xfrm>
            <a:off x="685800" y="1143000"/>
            <a:ext cx="7772400" cy="485880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2764694" y="6400800"/>
            <a:ext cx="3607078" cy="215444"/>
          </a:xfrm>
          <a:prstGeom prst="rect">
            <a:avLst/>
          </a:prstGeom>
          <a:noFill/>
          <a:ln w="9525">
            <a:noFill/>
            <a:miter lim="800000"/>
            <a:headEnd/>
            <a:tailEnd/>
          </a:ln>
        </p:spPr>
        <p:txBody>
          <a:bodyPr wrap="none">
            <a:spAutoFit/>
          </a:bodyPr>
          <a:lstStyle/>
          <a:p>
            <a:r>
              <a:rPr lang="en-US" sz="800" baseline="0" dirty="0">
                <a:solidFill>
                  <a:schemeClr val="bg1"/>
                </a:solidFill>
                <a:hlinkClick r:id="rId3"/>
              </a:rPr>
              <a:t>http://www.etaiwannews.com/Asia/2004/03/02/1078193405.htm</a:t>
            </a:r>
            <a:endParaRPr lang="en-US" sz="800" baseline="0" dirty="0">
              <a:solidFill>
                <a:schemeClr val="bg1"/>
              </a:solidFill>
            </a:endParaRPr>
          </a:p>
        </p:txBody>
      </p:sp>
      <p:pic>
        <p:nvPicPr>
          <p:cNvPr id="219139" name="Picture 3"/>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1186"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1187"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baseline="0">
              <a:latin typeface="Tahoma" charset="0"/>
            </a:endParaRPr>
          </a:p>
        </p:txBody>
      </p:sp>
      <p:sp>
        <p:nvSpPr>
          <p:cNvPr id="221188"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baseline="0">
              <a:latin typeface="Tahoma" charset="0"/>
            </a:endParaRPr>
          </a:p>
        </p:txBody>
      </p:sp>
      <p:sp>
        <p:nvSpPr>
          <p:cNvPr id="221189"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baseline="0">
              <a:latin typeface="Tahoma" charset="0"/>
            </a:endParaRPr>
          </a:p>
        </p:txBody>
      </p:sp>
      <p:sp>
        <p:nvSpPr>
          <p:cNvPr id="221190"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1191"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1192"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1193"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1194" name="Text Box 10"/>
          <p:cNvSpPr txBox="1">
            <a:spLocks noChangeArrowheads="1"/>
          </p:cNvSpPr>
          <p:nvPr/>
        </p:nvSpPr>
        <p:spPr bwMode="auto">
          <a:xfrm>
            <a:off x="1813286" y="6400800"/>
            <a:ext cx="5487400" cy="215444"/>
          </a:xfrm>
          <a:prstGeom prst="rect">
            <a:avLst/>
          </a:prstGeom>
          <a:noFill/>
          <a:ln w="9525">
            <a:noFill/>
            <a:miter lim="800000"/>
            <a:headEnd/>
            <a:tailEnd/>
          </a:ln>
        </p:spPr>
        <p:txBody>
          <a:bodyPr wrap="none">
            <a:spAutoFit/>
          </a:bodyPr>
          <a:lstStyle/>
          <a:p>
            <a:r>
              <a:rPr lang="en-US" sz="800" baseline="0" dirty="0">
                <a:solidFill>
                  <a:srgbClr val="000000"/>
                </a:solidFill>
                <a:latin typeface="Arial" charset="0"/>
                <a:hlinkClick r:id="rId3"/>
              </a:rPr>
              <a:t>http://www.dailytexanonline.com/news/2004/03/26/StateLocal/Polygamists.Might.Be.Building.In.Texas-642621.shtml</a:t>
            </a:r>
            <a:endParaRPr lang="en-US" sz="800" baseline="0" dirty="0">
              <a:solidFill>
                <a:srgbClr val="000000"/>
              </a:solidFill>
              <a:latin typeface="Arial" charset="0"/>
            </a:endParaRPr>
          </a:p>
        </p:txBody>
      </p:sp>
      <p:pic>
        <p:nvPicPr>
          <p:cNvPr id="221195" name="Picture 15"/>
          <p:cNvPicPr>
            <a:picLocks noChangeAspect="1" noChangeArrowheads="1"/>
          </p:cNvPicPr>
          <p:nvPr/>
        </p:nvPicPr>
        <p:blipFill>
          <a:blip r:embed="rId4" cstate="print"/>
          <a:srcRect/>
          <a:stretch>
            <a:fillRect/>
          </a:stretch>
        </p:blipFill>
        <p:spPr bwMode="auto">
          <a:xfrm>
            <a:off x="915988" y="685800"/>
            <a:ext cx="7313612"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3234"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3235"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baseline="0">
              <a:latin typeface="Tahoma" charset="0"/>
            </a:endParaRPr>
          </a:p>
        </p:txBody>
      </p:sp>
      <p:sp>
        <p:nvSpPr>
          <p:cNvPr id="223236"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baseline="0">
              <a:latin typeface="Tahoma" charset="0"/>
            </a:endParaRPr>
          </a:p>
        </p:txBody>
      </p:sp>
      <p:sp>
        <p:nvSpPr>
          <p:cNvPr id="223237"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baseline="0">
              <a:latin typeface="Tahoma" charset="0"/>
            </a:endParaRPr>
          </a:p>
        </p:txBody>
      </p:sp>
      <p:sp>
        <p:nvSpPr>
          <p:cNvPr id="223238"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3239"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3240"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3241"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3242" name="Text Box 10"/>
          <p:cNvSpPr txBox="1">
            <a:spLocks noChangeArrowheads="1"/>
          </p:cNvSpPr>
          <p:nvPr/>
        </p:nvSpPr>
        <p:spPr bwMode="auto">
          <a:xfrm>
            <a:off x="3341740" y="6400800"/>
            <a:ext cx="2424062" cy="215444"/>
          </a:xfrm>
          <a:prstGeom prst="rect">
            <a:avLst/>
          </a:prstGeom>
          <a:noFill/>
          <a:ln w="9525">
            <a:noFill/>
            <a:miter lim="800000"/>
            <a:headEnd/>
            <a:tailEnd/>
          </a:ln>
        </p:spPr>
        <p:txBody>
          <a:bodyPr wrap="none">
            <a:spAutoFit/>
          </a:bodyPr>
          <a:lstStyle/>
          <a:p>
            <a:r>
              <a:rPr lang="en-US" sz="800" baseline="0" dirty="0">
                <a:solidFill>
                  <a:schemeClr val="bg1"/>
                </a:solidFill>
                <a:latin typeface="Arial" charset="0"/>
                <a:hlinkClick r:id="rId3"/>
              </a:rPr>
              <a:t>http://news.bbc.co.uk/2/hi/americas/7333004.stm</a:t>
            </a:r>
            <a:endParaRPr lang="en-US" sz="800" baseline="0" dirty="0">
              <a:solidFill>
                <a:schemeClr val="bg1"/>
              </a:solidFill>
              <a:latin typeface="Arial" charset="0"/>
            </a:endParaRPr>
          </a:p>
        </p:txBody>
      </p:sp>
      <p:pic>
        <p:nvPicPr>
          <p:cNvPr id="223243" name="Picture 2"/>
          <p:cNvPicPr>
            <a:picLocks noChangeAspect="1" noChangeArrowheads="1"/>
          </p:cNvPicPr>
          <p:nvPr/>
        </p:nvPicPr>
        <p:blipFill>
          <a:blip r:embed="rId4" cstate="print"/>
          <a:srcRect/>
          <a:stretch>
            <a:fillRect/>
          </a:stretch>
        </p:blipFill>
        <p:spPr bwMode="auto">
          <a:xfrm>
            <a:off x="915988" y="750888"/>
            <a:ext cx="7313612" cy="5421312"/>
          </a:xfrm>
          <a:prstGeom prst="rect">
            <a:avLst/>
          </a:prstGeom>
          <a:noFill/>
          <a:ln w="9525">
            <a:noFill/>
            <a:miter lim="800000"/>
            <a:headEnd/>
            <a:tailEnd/>
          </a:ln>
        </p:spPr>
      </p:pic>
      <p:sp>
        <p:nvSpPr>
          <p:cNvPr id="13" name="Oval 12"/>
          <p:cNvSpPr>
            <a:spLocks noChangeArrowheads="1"/>
          </p:cNvSpPr>
          <p:nvPr/>
        </p:nvSpPr>
        <p:spPr bwMode="auto">
          <a:xfrm>
            <a:off x="4772025" y="1633538"/>
            <a:ext cx="1295400" cy="533400"/>
          </a:xfrm>
          <a:prstGeom prst="ellipse">
            <a:avLst/>
          </a:prstGeom>
          <a:noFill/>
          <a:ln w="76200" algn="ctr">
            <a:solidFill>
              <a:srgbClr val="FF1B36"/>
            </a:solidFill>
            <a:miter lim="800000"/>
            <a:headEnd/>
            <a:tailEnd/>
          </a:ln>
        </p:spPr>
        <p:txBody>
          <a:bodyPr wrap="none"/>
          <a:lstStyle/>
          <a:p>
            <a:endParaRPr lang="en-US" sz="2400" baseline="0">
              <a:solidFill>
                <a:srgbClr val="FF0000"/>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5282"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5283"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baseline="0">
              <a:latin typeface="Tahoma" charset="0"/>
            </a:endParaRPr>
          </a:p>
        </p:txBody>
      </p:sp>
      <p:sp>
        <p:nvSpPr>
          <p:cNvPr id="225284"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baseline="0">
              <a:latin typeface="Tahoma" charset="0"/>
            </a:endParaRPr>
          </a:p>
        </p:txBody>
      </p:sp>
      <p:sp>
        <p:nvSpPr>
          <p:cNvPr id="225285"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baseline="0">
              <a:latin typeface="Tahoma" charset="0"/>
            </a:endParaRPr>
          </a:p>
        </p:txBody>
      </p:sp>
      <p:sp>
        <p:nvSpPr>
          <p:cNvPr id="225286"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5287"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5288"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5289"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baseline="0">
              <a:latin typeface="Tahoma" charset="0"/>
            </a:endParaRPr>
          </a:p>
        </p:txBody>
      </p:sp>
      <p:sp>
        <p:nvSpPr>
          <p:cNvPr id="225290" name="Text Box 10"/>
          <p:cNvSpPr txBox="1">
            <a:spLocks noChangeArrowheads="1"/>
          </p:cNvSpPr>
          <p:nvPr/>
        </p:nvSpPr>
        <p:spPr bwMode="auto">
          <a:xfrm>
            <a:off x="3352800" y="6400800"/>
            <a:ext cx="2424062" cy="215444"/>
          </a:xfrm>
          <a:prstGeom prst="rect">
            <a:avLst/>
          </a:prstGeom>
          <a:noFill/>
          <a:ln w="9525">
            <a:noFill/>
            <a:miter lim="800000"/>
            <a:headEnd/>
            <a:tailEnd/>
          </a:ln>
        </p:spPr>
        <p:txBody>
          <a:bodyPr wrap="none">
            <a:spAutoFit/>
          </a:bodyPr>
          <a:lstStyle/>
          <a:p>
            <a:r>
              <a:rPr lang="en-US" sz="800" baseline="0" dirty="0">
                <a:solidFill>
                  <a:schemeClr val="bg1"/>
                </a:solidFill>
                <a:latin typeface="Arial" charset="0"/>
                <a:hlinkClick r:id="rId3"/>
              </a:rPr>
              <a:t>http://news.bbc.co.uk/2/hi/americas/7431848.stm</a:t>
            </a:r>
            <a:endParaRPr lang="en-US" sz="800" baseline="0" dirty="0">
              <a:solidFill>
                <a:schemeClr val="bg1"/>
              </a:solidFill>
              <a:latin typeface="Arial" charset="0"/>
            </a:endParaRPr>
          </a:p>
        </p:txBody>
      </p:sp>
      <p:pic>
        <p:nvPicPr>
          <p:cNvPr id="225291" name="Picture 2"/>
          <p:cNvPicPr>
            <a:picLocks noChangeAspect="1" noChangeArrowheads="1"/>
          </p:cNvPicPr>
          <p:nvPr/>
        </p:nvPicPr>
        <p:blipFill>
          <a:blip r:embed="rId4" cstate="print"/>
          <a:srcRect/>
          <a:stretch>
            <a:fillRect/>
          </a:stretch>
        </p:blipFill>
        <p:spPr bwMode="auto">
          <a:xfrm>
            <a:off x="915988" y="685800"/>
            <a:ext cx="7313612" cy="5465763"/>
          </a:xfrm>
          <a:prstGeom prst="rect">
            <a:avLst/>
          </a:prstGeom>
          <a:noFill/>
          <a:ln w="9525">
            <a:noFill/>
            <a:miter lim="800000"/>
            <a:headEnd/>
            <a:tailEnd/>
          </a:ln>
        </p:spPr>
      </p:pic>
      <p:sp>
        <p:nvSpPr>
          <p:cNvPr id="13" name="Oval 12"/>
          <p:cNvSpPr>
            <a:spLocks noChangeArrowheads="1"/>
          </p:cNvSpPr>
          <p:nvPr/>
        </p:nvSpPr>
        <p:spPr bwMode="auto">
          <a:xfrm>
            <a:off x="4876800" y="1524000"/>
            <a:ext cx="1295400" cy="533400"/>
          </a:xfrm>
          <a:prstGeom prst="ellipse">
            <a:avLst/>
          </a:prstGeom>
          <a:noFill/>
          <a:ln w="76200" algn="ctr">
            <a:solidFill>
              <a:srgbClr val="FF1B36"/>
            </a:solidFill>
            <a:miter lim="800000"/>
            <a:headEnd/>
            <a:tailEnd/>
          </a:ln>
        </p:spPr>
        <p:txBody>
          <a:bodyPr wrap="none"/>
          <a:lstStyle/>
          <a:p>
            <a:endParaRPr lang="en-US" sz="2400" baseline="0">
              <a:solidFill>
                <a:srgbClr val="FF0000"/>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3200400" y="6400800"/>
            <a:ext cx="2723823" cy="215444"/>
          </a:xfrm>
          <a:prstGeom prst="rect">
            <a:avLst/>
          </a:prstGeom>
          <a:noFill/>
          <a:ln w="9525">
            <a:noFill/>
            <a:miter lim="800000"/>
            <a:headEnd/>
            <a:tailEnd/>
          </a:ln>
        </p:spPr>
        <p:txBody>
          <a:bodyPr wrap="none">
            <a:spAutoFit/>
          </a:bodyPr>
          <a:lstStyle/>
          <a:p>
            <a:r>
              <a:rPr lang="en-US" sz="800" baseline="0" dirty="0">
                <a:hlinkClick r:id="rId3"/>
              </a:rPr>
              <a:t>http://news.bbc.co.uk/2/hi/europe/4610396.stm</a:t>
            </a:r>
            <a:endParaRPr lang="en-US" sz="800" baseline="0" dirty="0"/>
          </a:p>
        </p:txBody>
      </p:sp>
      <p:pic>
        <p:nvPicPr>
          <p:cNvPr id="227331" name="Picture 3"/>
          <p:cNvPicPr>
            <a:picLocks noChangeAspect="1" noChangeArrowheads="1"/>
          </p:cNvPicPr>
          <p:nvPr/>
        </p:nvPicPr>
        <p:blipFill>
          <a:blip r:embed="rId4" cstate="print"/>
          <a:srcRect/>
          <a:stretch>
            <a:fillRect/>
          </a:stretch>
        </p:blipFill>
        <p:spPr bwMode="auto">
          <a:xfrm>
            <a:off x="914400" y="1295400"/>
            <a:ext cx="7313613"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2533233" y="6400800"/>
            <a:ext cx="4067139" cy="215444"/>
          </a:xfrm>
          <a:prstGeom prst="rect">
            <a:avLst/>
          </a:prstGeom>
          <a:noFill/>
          <a:ln w="9525">
            <a:noFill/>
            <a:miter lim="800000"/>
            <a:headEnd/>
            <a:tailEnd/>
          </a:ln>
        </p:spPr>
        <p:txBody>
          <a:bodyPr wrap="none">
            <a:spAutoFit/>
          </a:bodyPr>
          <a:lstStyle/>
          <a:p>
            <a:r>
              <a:rPr lang="en-US" sz="800" baseline="0" dirty="0">
                <a:solidFill>
                  <a:schemeClr val="bg1"/>
                </a:solidFill>
                <a:hlinkClick r:id="rId3"/>
              </a:rPr>
              <a:t>http://www.d.umn.edu/cla/faculty/troufs/anth1602/video/Yanomamo.html</a:t>
            </a:r>
            <a:endParaRPr lang="en-US" sz="800" baseline="0" dirty="0">
              <a:solidFill>
                <a:schemeClr val="bg1"/>
              </a:solidFill>
            </a:endParaRPr>
          </a:p>
        </p:txBody>
      </p:sp>
      <p:pic>
        <p:nvPicPr>
          <p:cNvPr id="229379"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2423745" y="6400800"/>
            <a:ext cx="4296369" cy="215444"/>
          </a:xfrm>
          <a:prstGeom prst="rect">
            <a:avLst/>
          </a:prstGeom>
          <a:noFill/>
          <a:ln w="9525">
            <a:noFill/>
            <a:miter lim="800000"/>
            <a:headEnd/>
            <a:tailEnd/>
          </a:ln>
        </p:spPr>
        <p:txBody>
          <a:bodyPr wrap="none">
            <a:spAutoFit/>
          </a:bodyPr>
          <a:lstStyle/>
          <a:p>
            <a:r>
              <a:rPr lang="en-US" sz="800" baseline="0" dirty="0">
                <a:solidFill>
                  <a:schemeClr val="bg1"/>
                </a:solidFill>
                <a:hlinkClick r:id="rId3"/>
              </a:rPr>
              <a:t>http://www.umanitoba.ca/anthropology/tutor/case_studies/dani/marriage.html</a:t>
            </a:r>
            <a:endParaRPr lang="en-US" sz="800" baseline="0" dirty="0">
              <a:solidFill>
                <a:schemeClr val="bg1"/>
              </a:solidFill>
            </a:endParaRPr>
          </a:p>
        </p:txBody>
      </p:sp>
      <p:pic>
        <p:nvPicPr>
          <p:cNvPr id="231427" name="Picture 3"/>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3200" b="1" kern="0" baseline="0" dirty="0" smtClean="0">
                <a:solidFill>
                  <a:srgbClr val="000000"/>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chemeClr val="bg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r>
              <a:rPr lang="en-US" sz="2800" b="1" i="1" dirty="0" smtClean="0"/>
              <a:t/>
            </a:r>
            <a:br>
              <a:rPr lang="en-US" sz="2800" b="1" i="1" dirty="0" smtClean="0"/>
            </a:br>
            <a:r>
              <a:rPr lang="en-US" sz="2400" b="1" dirty="0" smtClean="0"/>
              <a:t> 		</a:t>
            </a:r>
            <a:r>
              <a:rPr lang="en-US" sz="2400" dirty="0" smtClean="0">
                <a:solidFill>
                  <a:schemeClr val="bg1"/>
                </a:solidFill>
              </a:rPr>
              <a:t>    (ideas vs. things)</a:t>
            </a:r>
            <a:r>
              <a:rPr lang="en-US" sz="2400" b="1" dirty="0" smtClean="0"/>
              <a:t/>
            </a:r>
            <a:br>
              <a:rPr lang="en-US" sz="2400" b="1" dirty="0" smtClean="0"/>
            </a:br>
            <a:endParaRPr lang="en-US" sz="2800" b="1" i="1" dirty="0" smtClean="0"/>
          </a:p>
          <a:p>
            <a:pPr marL="508000" indent="-508000" eaLnBrk="1" hangingPunct="1">
              <a:spcAft>
                <a:spcPts val="500"/>
              </a:spcAft>
              <a:buFont typeface="+mj-lt"/>
              <a:buAutoNum type="arabicPeriod"/>
              <a:tabLst>
                <a:tab pos="0" algn="l"/>
              </a:tabLst>
              <a:defRPr/>
            </a:pPr>
            <a:r>
              <a:rPr lang="en-US" sz="2800" b="1" i="1" dirty="0" smtClean="0">
                <a:solidFill>
                  <a:srgbClr val="FF0000"/>
                </a:solidFill>
              </a:rPr>
              <a:t>Individual Agency vs. Structuralism</a:t>
            </a:r>
            <a:br>
              <a:rPr lang="en-US" sz="2800" b="1" i="1" dirty="0" smtClean="0">
                <a:solidFill>
                  <a:srgbClr val="FF0000"/>
                </a:solidFill>
              </a:rPr>
            </a:br>
            <a:r>
              <a:rPr lang="en-US" sz="2800" b="1" i="1" dirty="0" smtClean="0"/>
              <a:t>	    </a:t>
            </a:r>
            <a:r>
              <a:rPr lang="en-US" sz="2400" dirty="0" smtClean="0">
                <a:solidFill>
                  <a:schemeClr val="bg1"/>
                </a:solidFill>
              </a:rPr>
              <a:t>(“free will” vs. “power structures”)</a:t>
            </a:r>
            <a:endParaRPr lang="en-US" sz="2800" i="1" dirty="0" smtClean="0">
              <a:solidFill>
                <a:schemeClr val="bg1"/>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3200" b="1" kern="0" baseline="0" dirty="0" smtClean="0">
                <a:solidFill>
                  <a:srgbClr val="FF0000"/>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3"/>
          <p:cNvSpPr>
            <a:spLocks noChangeArrowheads="1"/>
          </p:cNvSpPr>
          <p:nvPr/>
        </p:nvSpPr>
        <p:spPr bwMode="auto">
          <a:xfrm>
            <a:off x="914400" y="3429001"/>
            <a:ext cx="7315200" cy="3276600"/>
          </a:xfrm>
          <a:prstGeom prst="rect">
            <a:avLst/>
          </a:prstGeom>
          <a:solidFill>
            <a:schemeClr val="bg1"/>
          </a:solidFill>
          <a:ln w="9525">
            <a:noFill/>
            <a:miter lim="800000"/>
            <a:headEnd/>
            <a:tailEnd/>
          </a:ln>
        </p:spPr>
        <p:txBody>
          <a:bodyPr wrap="square">
            <a:noAutofit/>
          </a:bodyPr>
          <a:lstStyle/>
          <a:p>
            <a:pPr marL="0" lvl="1" algn="ctr">
              <a:spcBef>
                <a:spcPct val="20000"/>
              </a:spcBef>
            </a:pPr>
            <a:endParaRPr lang="en-US" sz="1050" b="1" baseline="0" dirty="0" smtClean="0"/>
          </a:p>
          <a:p>
            <a:pPr marL="0" lvl="1" algn="ctr">
              <a:spcBef>
                <a:spcPct val="20000"/>
              </a:spcBef>
            </a:pPr>
            <a:r>
              <a:rPr lang="en-US" sz="3200" b="1" baseline="0" dirty="0" err="1" smtClean="0"/>
              <a:t>polygyny</a:t>
            </a:r>
            <a:endParaRPr lang="en-US" sz="3200" b="1" baseline="0" dirty="0" smtClean="0"/>
          </a:p>
          <a:p>
            <a:pPr marL="0" lvl="1" algn="ctr">
              <a:spcBef>
                <a:spcPct val="20000"/>
              </a:spcBef>
            </a:pPr>
            <a:r>
              <a:rPr lang="en-US" sz="3200" b="1" baseline="0" dirty="0" smtClean="0"/>
              <a:t>plural marriage in which several women share a husband </a:t>
            </a:r>
          </a:p>
          <a:p>
            <a:pPr marL="0" lvl="1" algn="ctr">
              <a:spcBef>
                <a:spcPct val="20000"/>
              </a:spcBef>
            </a:pPr>
            <a:r>
              <a:rPr lang="en-US" sz="2400" b="1" baseline="0" dirty="0" smtClean="0"/>
              <a:t>(</a:t>
            </a:r>
            <a:r>
              <a:rPr lang="en-US" sz="2400" b="1" i="1" baseline="0" dirty="0" smtClean="0"/>
              <a:t>i.e.</a:t>
            </a:r>
            <a:r>
              <a:rPr lang="en-US" sz="2400" b="1" baseline="0" dirty="0" smtClean="0"/>
              <a:t>, “A man has more than one wife.”)</a:t>
            </a:r>
            <a:endParaRPr lang="en-US" sz="2400" b="1" baseline="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3200" b="1" kern="0" baseline="0" dirty="0" smtClean="0">
                <a:solidFill>
                  <a:srgbClr val="FF0000"/>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3"/>
          <p:cNvSpPr>
            <a:spLocks noChangeArrowheads="1"/>
          </p:cNvSpPr>
          <p:nvPr/>
        </p:nvSpPr>
        <p:spPr bwMode="auto">
          <a:xfrm>
            <a:off x="914400" y="3475875"/>
            <a:ext cx="7315200" cy="3001125"/>
          </a:xfrm>
          <a:prstGeom prst="rect">
            <a:avLst/>
          </a:prstGeom>
          <a:solidFill>
            <a:schemeClr val="bg1"/>
          </a:solidFill>
          <a:ln w="9525">
            <a:noFill/>
            <a:miter lim="800000"/>
            <a:headEnd/>
            <a:tailEnd/>
          </a:ln>
        </p:spPr>
        <p:txBody>
          <a:bodyPr wrap="square">
            <a:noAutofit/>
          </a:bodyPr>
          <a:lstStyle/>
          <a:p>
            <a:pPr marL="0" lvl="1" algn="ctr">
              <a:spcBef>
                <a:spcPct val="20000"/>
              </a:spcBef>
            </a:pPr>
            <a:endParaRPr lang="en-US" sz="900" b="1" baseline="0" dirty="0" smtClean="0"/>
          </a:p>
          <a:p>
            <a:pPr marL="0" lvl="1" algn="ctr">
              <a:spcBef>
                <a:spcPct val="20000"/>
              </a:spcBef>
            </a:pPr>
            <a:r>
              <a:rPr lang="en-US" sz="3200" b="1" baseline="0" dirty="0" smtClean="0"/>
              <a:t>polyandry</a:t>
            </a:r>
          </a:p>
          <a:p>
            <a:pPr marL="0" lvl="1" algn="ctr">
              <a:spcBef>
                <a:spcPct val="20000"/>
              </a:spcBef>
            </a:pPr>
            <a:r>
              <a:rPr lang="en-US" sz="3200" b="1" baseline="0" dirty="0" smtClean="0"/>
              <a:t>plural marriage in which several men share a wife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498085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3200" b="1" kern="0" baseline="0" dirty="0" smtClean="0">
                <a:solidFill>
                  <a:srgbClr val="FF0000"/>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Polygamy</a:t>
            </a:r>
          </a:p>
        </p:txBody>
      </p:sp>
      <p:sp>
        <p:nvSpPr>
          <p:cNvPr id="4" name="Rectangle 3"/>
          <p:cNvSpPr>
            <a:spLocks noChangeArrowheads="1"/>
          </p:cNvSpPr>
          <p:nvPr/>
        </p:nvSpPr>
        <p:spPr bwMode="auto">
          <a:xfrm>
            <a:off x="914400" y="4343400"/>
            <a:ext cx="7315200" cy="2162925"/>
          </a:xfrm>
          <a:prstGeom prst="rect">
            <a:avLst/>
          </a:prstGeom>
          <a:solidFill>
            <a:schemeClr val="bg1"/>
          </a:solidFill>
          <a:ln w="9525">
            <a:noFill/>
            <a:miter lim="800000"/>
            <a:headEnd/>
            <a:tailEnd/>
          </a:ln>
        </p:spPr>
        <p:txBody>
          <a:bodyPr wrap="square">
            <a:noAutofit/>
          </a:bodyPr>
          <a:lstStyle/>
          <a:p>
            <a:pPr marL="0" lvl="1" algn="ctr">
              <a:spcBef>
                <a:spcPct val="20000"/>
              </a:spcBef>
            </a:pPr>
            <a:endParaRPr lang="en-US" sz="900" b="1" baseline="0" dirty="0" smtClean="0"/>
          </a:p>
          <a:p>
            <a:pPr marL="0" lvl="1" algn="ctr">
              <a:spcBef>
                <a:spcPct val="20000"/>
              </a:spcBef>
            </a:pPr>
            <a:r>
              <a:rPr lang="en-US" sz="3200" b="1" baseline="0" dirty="0" smtClean="0"/>
              <a:t>polyandry</a:t>
            </a:r>
          </a:p>
          <a:p>
            <a:pPr marL="0" lvl="1" algn="ctr">
              <a:spcBef>
                <a:spcPct val="20000"/>
              </a:spcBef>
            </a:pPr>
            <a:r>
              <a:rPr lang="en-US" sz="3200" b="1" baseline="0" dirty="0" smtClean="0"/>
              <a:t>plural marriage in which several men share a wife</a:t>
            </a:r>
          </a:p>
        </p:txBody>
      </p:sp>
      <p:sp>
        <p:nvSpPr>
          <p:cNvPr id="5" name="Rectangle 4"/>
          <p:cNvSpPr>
            <a:spLocks noChangeArrowheads="1"/>
          </p:cNvSpPr>
          <p:nvPr/>
        </p:nvSpPr>
        <p:spPr bwMode="auto">
          <a:xfrm>
            <a:off x="914400" y="1371600"/>
            <a:ext cx="7315200" cy="3276600"/>
          </a:xfrm>
          <a:prstGeom prst="rect">
            <a:avLst/>
          </a:prstGeom>
          <a:solidFill>
            <a:schemeClr val="bg1"/>
          </a:solidFill>
          <a:ln w="9525">
            <a:noFill/>
            <a:miter lim="800000"/>
            <a:headEnd/>
            <a:tailEnd/>
          </a:ln>
        </p:spPr>
        <p:txBody>
          <a:bodyPr wrap="square">
            <a:noAutofit/>
          </a:bodyPr>
          <a:lstStyle/>
          <a:p>
            <a:pPr marL="0" lvl="1" algn="ctr">
              <a:spcBef>
                <a:spcPct val="20000"/>
              </a:spcBef>
            </a:pPr>
            <a:endParaRPr lang="en-US" sz="1050" b="1" baseline="0" dirty="0" smtClean="0"/>
          </a:p>
          <a:p>
            <a:pPr marL="0" lvl="1" algn="ctr">
              <a:spcBef>
                <a:spcPct val="20000"/>
              </a:spcBef>
            </a:pPr>
            <a:r>
              <a:rPr lang="en-US" sz="3200" b="1" baseline="0" dirty="0" err="1" smtClean="0"/>
              <a:t>polygyny</a:t>
            </a:r>
            <a:endParaRPr lang="en-US" sz="3200" b="1" baseline="0" dirty="0" smtClean="0"/>
          </a:p>
          <a:p>
            <a:pPr marL="0" lvl="1" algn="ctr">
              <a:spcBef>
                <a:spcPct val="20000"/>
              </a:spcBef>
            </a:pPr>
            <a:r>
              <a:rPr lang="en-US" sz="3200" b="1" baseline="0" dirty="0" smtClean="0"/>
              <a:t>plural marriage in which several women share a husband </a:t>
            </a:r>
          </a:p>
          <a:p>
            <a:pPr marL="0" lvl="1" algn="ctr">
              <a:spcBef>
                <a:spcPct val="20000"/>
              </a:spcBef>
            </a:pPr>
            <a:r>
              <a:rPr lang="en-US" sz="2400" b="1" baseline="0" dirty="0" smtClean="0"/>
              <a:t>(</a:t>
            </a:r>
            <a:r>
              <a:rPr lang="en-US" sz="2400" b="1" i="1" baseline="0" dirty="0" smtClean="0"/>
              <a:t>i.e.</a:t>
            </a:r>
            <a:r>
              <a:rPr lang="en-US" sz="2400" b="1" baseline="0" dirty="0" smtClean="0"/>
              <a:t>, “A man has more than one wife.”)</a:t>
            </a:r>
            <a:endParaRPr lang="en-US" sz="2400" b="1" baseline="0"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3" name="Text Box 2"/>
          <p:cNvSpPr txBox="1">
            <a:spLocks noChangeArrowheads="1"/>
          </p:cNvSpPr>
          <p:nvPr/>
        </p:nvSpPr>
        <p:spPr bwMode="auto">
          <a:xfrm>
            <a:off x="2209800" y="6400800"/>
            <a:ext cx="4719562" cy="215444"/>
          </a:xfrm>
          <a:prstGeom prst="rect">
            <a:avLst/>
          </a:prstGeom>
          <a:noFill/>
          <a:ln w="9525">
            <a:noFill/>
            <a:miter lim="800000"/>
            <a:headEnd/>
            <a:tailEnd/>
          </a:ln>
        </p:spPr>
        <p:txBody>
          <a:bodyPr wrap="none">
            <a:spAutoFit/>
          </a:bodyPr>
          <a:lstStyle/>
          <a:p>
            <a:r>
              <a:rPr lang="en-US" sz="800" baseline="0" dirty="0" smtClean="0">
                <a:solidFill>
                  <a:srgbClr val="000000"/>
                </a:solidFill>
                <a:hlinkClick r:id="rId3"/>
              </a:rPr>
              <a:t>http://www.d.umn.edu/cla/faculty/troufs/anth1604/video/Strange_Relations.html#title</a:t>
            </a:r>
            <a:endParaRPr lang="en-US" sz="800" baseline="0" dirty="0">
              <a:solidFill>
                <a:srgbClr val="00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009650"/>
            <a:ext cx="7772400" cy="4857750"/>
          </a:xfrm>
          <a:prstGeom prst="rect">
            <a:avLst/>
          </a:prstGeom>
          <a:noFill/>
          <a:ln w="9525">
            <a:noFill/>
            <a:miter lim="800000"/>
            <a:headEnd/>
            <a:tailEnd/>
          </a:ln>
        </p:spPr>
      </p:pic>
      <p:sp>
        <p:nvSpPr>
          <p:cNvPr id="3" name="Text Box 2"/>
          <p:cNvSpPr txBox="1">
            <a:spLocks noChangeArrowheads="1"/>
          </p:cNvSpPr>
          <p:nvPr/>
        </p:nvSpPr>
        <p:spPr bwMode="auto">
          <a:xfrm>
            <a:off x="2209800" y="6400800"/>
            <a:ext cx="4719562" cy="215444"/>
          </a:xfrm>
          <a:prstGeom prst="rect">
            <a:avLst/>
          </a:prstGeom>
          <a:noFill/>
          <a:ln w="9525">
            <a:noFill/>
            <a:miter lim="800000"/>
            <a:headEnd/>
            <a:tailEnd/>
          </a:ln>
        </p:spPr>
        <p:txBody>
          <a:bodyPr wrap="none">
            <a:spAutoFit/>
          </a:bodyPr>
          <a:lstStyle/>
          <a:p>
            <a:r>
              <a:rPr lang="en-US" sz="800" baseline="0" dirty="0" smtClean="0">
                <a:solidFill>
                  <a:srgbClr val="000000"/>
                </a:solidFill>
                <a:hlinkClick r:id="rId3"/>
              </a:rPr>
              <a:t>http://www.d.umn.edu/cla/faculty/troufs/anth1604/video/Strange_Relations.html#title</a:t>
            </a:r>
            <a:endParaRPr lang="en-US" sz="800" baseline="0" dirty="0">
              <a:solidFill>
                <a:srgbClr val="000000"/>
              </a:solidFill>
            </a:endParaRPr>
          </a:p>
        </p:txBody>
      </p:sp>
      <p:sp>
        <p:nvSpPr>
          <p:cNvPr id="4" name="Rectangle 3"/>
          <p:cNvSpPr/>
          <p:nvPr/>
        </p:nvSpPr>
        <p:spPr>
          <a:xfrm>
            <a:off x="1324428" y="2920998"/>
            <a:ext cx="6477000" cy="3375283"/>
          </a:xfrm>
          <a:prstGeom prst="rect">
            <a:avLst/>
          </a:prstGeom>
          <a:solidFill>
            <a:schemeClr val="bg1"/>
          </a:solidFill>
          <a:ln w="76200">
            <a:solidFill>
              <a:schemeClr val="tx1"/>
            </a:solidFill>
          </a:ln>
        </p:spPr>
        <p:txBody>
          <a:bodyPr wrap="square">
            <a:spAutoFit/>
          </a:bodyPr>
          <a:lstStyle/>
          <a:p>
            <a:pPr algn="ctr"/>
            <a:endParaRPr lang="en-US" sz="3200" b="1" dirty="0" smtClean="0"/>
          </a:p>
          <a:p>
            <a:pPr algn="ctr"/>
            <a:r>
              <a:rPr lang="en-US" sz="3200" b="1" dirty="0" smtClean="0"/>
              <a:t>“</a:t>
            </a:r>
            <a:r>
              <a:rPr lang="en-US" sz="3200" b="1" dirty="0" err="1" smtClean="0"/>
              <a:t>Zumkhet</a:t>
            </a:r>
            <a:r>
              <a:rPr lang="en-US" sz="3200" b="1" dirty="0" smtClean="0"/>
              <a:t> comes to live in </a:t>
            </a:r>
            <a:r>
              <a:rPr lang="en-US" sz="3200" b="1" dirty="0" err="1" smtClean="0"/>
              <a:t>Sonam's</a:t>
            </a:r>
            <a:r>
              <a:rPr lang="en-US" sz="3200" b="1" dirty="0" smtClean="0"/>
              <a:t> household, consisting of his father and mother and his three brothers.  </a:t>
            </a:r>
            <a:r>
              <a:rPr lang="en-US" sz="3200" b="1" dirty="0" err="1" smtClean="0"/>
              <a:t>Zumkhet</a:t>
            </a:r>
            <a:r>
              <a:rPr lang="en-US" sz="3200" b="1" dirty="0" smtClean="0"/>
              <a:t> has her first child, by </a:t>
            </a:r>
            <a:r>
              <a:rPr lang="en-US" sz="3200" b="1" dirty="0" err="1" smtClean="0"/>
              <a:t>Sonam's</a:t>
            </a:r>
            <a:r>
              <a:rPr lang="en-US" sz="3200" b="1" dirty="0" smtClean="0"/>
              <a:t> older brother, </a:t>
            </a:r>
            <a:r>
              <a:rPr lang="en-US" sz="3200" b="1" dirty="0" err="1" smtClean="0"/>
              <a:t>Ghoka</a:t>
            </a:r>
            <a:r>
              <a:rPr lang="en-US" sz="3200" b="1" dirty="0" smtClean="0"/>
              <a:t>.  She is traditional, believing in the polyandrous system of her culture: the family and the family holdings are held together through the one wife.”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09800" y="6400800"/>
            <a:ext cx="4695516" cy="215444"/>
          </a:xfrm>
          <a:prstGeom prst="rect">
            <a:avLst/>
          </a:prstGeom>
          <a:noFill/>
          <a:ln w="9525">
            <a:noFill/>
            <a:miter lim="800000"/>
            <a:headEnd/>
            <a:tailEnd/>
          </a:ln>
        </p:spPr>
        <p:txBody>
          <a:bodyPr wrap="none">
            <a:spAutoFit/>
          </a:bodyPr>
          <a:lstStyle/>
          <a:p>
            <a:r>
              <a:rPr lang="en-US" sz="800" baseline="0" dirty="0" smtClean="0">
                <a:solidFill>
                  <a:srgbClr val="000000"/>
                </a:solidFill>
                <a:hlinkClick r:id="rId2"/>
              </a:rPr>
              <a:t>http://noctoc-noctoc.blogspot.com/2008/10/polyandry-among-toda-tribe-of-india.html</a:t>
            </a:r>
            <a:endParaRPr lang="en-US" sz="800" baseline="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5800" y="175986"/>
            <a:ext cx="7772400" cy="5829300"/>
          </a:xfrm>
          <a:prstGeom prst="rect">
            <a:avLst/>
          </a:prstGeom>
          <a:noFill/>
          <a:ln w="9525">
            <a:noFill/>
            <a:miter lim="800000"/>
            <a:headEnd/>
            <a:tailEnd/>
          </a:ln>
        </p:spPr>
      </p:pic>
      <p:sp>
        <p:nvSpPr>
          <p:cNvPr id="5" name="Rectangle 4"/>
          <p:cNvSpPr/>
          <p:nvPr/>
        </p:nvSpPr>
        <p:spPr>
          <a:xfrm>
            <a:off x="1324428" y="5334000"/>
            <a:ext cx="6477000" cy="584775"/>
          </a:xfrm>
          <a:prstGeom prst="rect">
            <a:avLst/>
          </a:prstGeom>
          <a:noFill/>
          <a:ln w="76200">
            <a:noFill/>
          </a:ln>
        </p:spPr>
        <p:txBody>
          <a:bodyPr wrap="square">
            <a:spAutoFit/>
          </a:bodyPr>
          <a:lstStyle/>
          <a:p>
            <a:pPr algn="ctr"/>
            <a:r>
              <a:rPr kumimoji="1" lang="en-US" sz="32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Toda, India</a:t>
            </a:r>
            <a:endParaRPr lang="en-US" sz="3600" b="1" baseline="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10396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3200" b="1" kern="0" baseline="0" dirty="0" smtClean="0">
                <a:solidFill>
                  <a:srgbClr val="000000"/>
                </a:solidFill>
                <a:latin typeface="Arial"/>
              </a:rPr>
              <a:t>class endogamy</a:t>
            </a:r>
          </a:p>
          <a:p>
            <a:pPr marL="914400" lvl="1" indent="-347663" eaLnBrk="0" hangingPunct="0">
              <a:spcBef>
                <a:spcPts val="500"/>
              </a:spcBef>
              <a:buFontTx/>
              <a:buChar char="–"/>
            </a:pPr>
            <a:r>
              <a:rPr lang="en-US" sz="3200" b="1" kern="0" baseline="0" dirty="0" smtClean="0">
                <a:solidFill>
                  <a:srgbClr val="000000"/>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103961"/>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3200" b="1" kern="0" baseline="0" dirty="0" smtClean="0">
                <a:solidFill>
                  <a:srgbClr val="000000"/>
                </a:solidFill>
                <a:latin typeface="Arial"/>
              </a:rPr>
              <a:t>class end</a:t>
            </a:r>
            <a:r>
              <a:rPr lang="en-US" sz="3200" b="1" kern="0" baseline="0" dirty="0" smtClean="0">
                <a:solidFill>
                  <a:srgbClr val="FF0000"/>
                </a:solidFill>
                <a:latin typeface="Arial"/>
              </a:rPr>
              <a:t>ogamy</a:t>
            </a:r>
          </a:p>
          <a:p>
            <a:pPr marL="914400" lvl="1" indent="-347663" eaLnBrk="0" hangingPunct="0">
              <a:spcBef>
                <a:spcPts val="500"/>
              </a:spcBef>
              <a:buFontTx/>
              <a:buChar char="–"/>
            </a:pPr>
            <a:r>
              <a:rPr lang="en-US" sz="3200" b="1" kern="0" baseline="0" dirty="0" smtClean="0">
                <a:solidFill>
                  <a:srgbClr val="000000"/>
                </a:solidFill>
                <a:latin typeface="Arial"/>
              </a:rPr>
              <a:t>village ex</a:t>
            </a:r>
            <a:r>
              <a:rPr lang="en-US" sz="3200" b="1" kern="0" baseline="0" dirty="0" smtClean="0">
                <a:solidFill>
                  <a:srgbClr val="FF0000"/>
                </a:solidFill>
                <a:latin typeface="Arial"/>
              </a:rPr>
              <a:t>ogamy</a:t>
            </a:r>
          </a:p>
          <a:p>
            <a:pPr marL="914400" lvl="1" indent="-347663" eaLnBrk="0" hangingPunct="0">
              <a:spcBef>
                <a:spcPts val="500"/>
              </a:spcBef>
              <a:buFontTx/>
              <a:buChar char="–"/>
            </a:pPr>
            <a:r>
              <a:rPr lang="en-US" sz="2400" b="1" kern="0" baseline="0" dirty="0" smtClean="0">
                <a:solidFill>
                  <a:schemeClr val="bg1"/>
                </a:solidFill>
                <a:latin typeface="Arial"/>
              </a:rPr>
              <a:t>cultural standards of beauty</a:t>
            </a:r>
          </a:p>
          <a:p>
            <a:pPr marL="914400" lvl="1" indent="-347663" eaLnBrk="0" hangingPunct="0">
              <a:spcBef>
                <a:spcPts val="500"/>
              </a:spcBef>
              <a:buFontTx/>
              <a:buChar char="–"/>
            </a:pPr>
            <a:r>
              <a:rPr lang="en-US" sz="2400" b="1" kern="0" baseline="0" dirty="0" smtClean="0">
                <a:solidFill>
                  <a:schemeClr val="bg1"/>
                </a:solidFill>
                <a:latin typeface="Arial"/>
              </a:rPr>
              <a:t>age at marriage</a:t>
            </a:r>
          </a:p>
          <a:p>
            <a:pPr marL="914400" lvl="1" indent="-347663" eaLnBrk="0" hangingPunct="0">
              <a:spcBef>
                <a:spcPts val="500"/>
              </a:spcBef>
              <a:buFontTx/>
              <a:buChar char="–"/>
            </a:pPr>
            <a:r>
              <a:rPr lang="en-US" sz="2400" b="1" kern="0" baseline="0" dirty="0" smtClean="0">
                <a:solidFill>
                  <a:schemeClr val="bg1"/>
                </a:solidFill>
                <a:latin typeface="Arial"/>
              </a:rPr>
              <a:t>levirate / </a:t>
            </a:r>
            <a:r>
              <a:rPr lang="en-US" sz="2400" b="1" kern="0" baseline="0" dirty="0" err="1" smtClean="0">
                <a:solidFill>
                  <a:schemeClr val="bg1"/>
                </a:solidFill>
                <a:latin typeface="Arial"/>
              </a:rPr>
              <a:t>sororate</a:t>
            </a:r>
            <a:endParaRPr lang="en-US" sz="2400" b="1" kern="0" baseline="0" dirty="0" smtClean="0">
              <a:solidFill>
                <a:schemeClr val="bg1"/>
              </a:solidFill>
              <a:latin typeface="Arial"/>
            </a:endParaRPr>
          </a:p>
          <a:p>
            <a:pPr marL="914400" lvl="1" indent="-347663" eaLnBrk="0" hangingPunct="0">
              <a:spcBef>
                <a:spcPts val="500"/>
              </a:spcBef>
              <a:buFontTx/>
              <a:buChar char="–"/>
            </a:pPr>
            <a:r>
              <a:rPr lang="en-US" sz="2400" b="1" kern="0" baseline="0" dirty="0" smtClean="0">
                <a:solidFill>
                  <a:schemeClr val="bg1"/>
                </a:solidFill>
                <a:latin typeface="Arial"/>
              </a:rPr>
              <a:t>inheritance patterns</a:t>
            </a:r>
          </a:p>
          <a:p>
            <a:pPr marL="914400" lvl="1" indent="-347663" eaLnBrk="0" hangingPunct="0">
              <a:spcBef>
                <a:spcPts val="500"/>
              </a:spcBef>
              <a:buFontTx/>
              <a:buChar char="–"/>
            </a:pPr>
            <a:r>
              <a:rPr lang="en-US" sz="2400" b="1" kern="0" baseline="0" dirty="0" smtClean="0">
                <a:solidFill>
                  <a:schemeClr val="bg1"/>
                </a:solidFill>
                <a:latin typeface="Arial"/>
              </a:rPr>
              <a:t>personal traits and status . . .</a:t>
            </a:r>
            <a:endParaRPr lang="en-US" sz="3600" b="1" kern="0" baseline="0" dirty="0" smtClean="0">
              <a:solidFill>
                <a:schemeClr val="bg1"/>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4" name="Rectangle 2"/>
          <p:cNvSpPr txBox="1">
            <a:spLocks noChangeArrowheads="1"/>
          </p:cNvSpPr>
          <p:nvPr/>
        </p:nvSpPr>
        <p:spPr>
          <a:xfrm>
            <a:off x="685800" y="4800600"/>
            <a:ext cx="7772400" cy="584775"/>
          </a:xfrm>
          <a:prstGeom prst="rect">
            <a:avLst/>
          </a:prstGeom>
        </p:spPr>
        <p:txBody>
          <a:bodyPr wrap="square">
            <a:spAutoFit/>
          </a:bodyPr>
          <a:lstStyle/>
          <a:p>
            <a:pPr marL="0" marR="0" lvl="1"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n-lt"/>
              </a:rPr>
              <a:t>-</a:t>
            </a:r>
            <a:r>
              <a:rPr kumimoji="0" lang="en-US" sz="3200" b="1" i="0" u="none" strike="noStrike" kern="0" cap="none" spc="0" normalizeH="0" baseline="0" noProof="0" dirty="0" err="1" smtClean="0">
                <a:ln>
                  <a:noFill/>
                </a:ln>
                <a:solidFill>
                  <a:srgbClr val="FF3300"/>
                </a:solidFill>
                <a:effectLst/>
                <a:uLnTx/>
                <a:uFillTx/>
                <a:latin typeface="+mn-lt"/>
              </a:rPr>
              <a:t>ogamy</a:t>
            </a:r>
            <a:r>
              <a:rPr kumimoji="0" lang="en-US" sz="3200" b="1" i="0" u="none" strike="noStrike" kern="0" cap="none" spc="0" normalizeH="0" baseline="0" noProof="0" dirty="0" smtClean="0">
                <a:ln>
                  <a:noFill/>
                </a:ln>
                <a:solidFill>
                  <a:schemeClr val="tx1"/>
                </a:solidFill>
                <a:effectLst/>
                <a:uLnTx/>
                <a:uFillTx/>
                <a:latin typeface="+mn-lt"/>
              </a:rPr>
              <a:t> refers to rules of marriage</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227072"/>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4000" b="1" kern="0" baseline="0" dirty="0" smtClean="0">
                <a:solidFill>
                  <a:schemeClr val="bg1"/>
                </a:solidFill>
                <a:latin typeface="Arial"/>
              </a:rPr>
              <a:t>class</a:t>
            </a:r>
            <a:r>
              <a:rPr lang="en-US" sz="4000" b="1" kern="0" baseline="0" dirty="0" smtClean="0">
                <a:solidFill>
                  <a:srgbClr val="000000"/>
                </a:solidFill>
                <a:latin typeface="Arial"/>
              </a:rPr>
              <a:t> endogamy</a:t>
            </a:r>
            <a:endParaRPr lang="en-US" sz="3200" b="1" kern="0" baseline="0" dirty="0" smtClean="0">
              <a:solidFill>
                <a:srgbClr val="000000"/>
              </a:solidFill>
              <a:latin typeface="Arial"/>
            </a:endParaRPr>
          </a:p>
          <a:p>
            <a:pPr marL="914400" lvl="1" indent="-347663" eaLnBrk="0" hangingPunct="0">
              <a:spcBef>
                <a:spcPts val="500"/>
              </a:spcBef>
              <a:buFontTx/>
              <a:buChar char="–"/>
            </a:pPr>
            <a:r>
              <a:rPr lang="en-US" sz="3200" b="1" kern="0" baseline="0" dirty="0" smtClean="0">
                <a:solidFill>
                  <a:schemeClr val="bg1"/>
                </a:solidFill>
                <a:latin typeface="Arial"/>
              </a:rPr>
              <a:t>village exogamy</a:t>
            </a:r>
          </a:p>
          <a:p>
            <a:pPr marL="914400" lvl="1" indent="-347663" eaLnBrk="0" hangingPunct="0">
              <a:spcBef>
                <a:spcPts val="500"/>
              </a:spcBef>
              <a:buFontTx/>
              <a:buChar char="–"/>
            </a:pPr>
            <a:r>
              <a:rPr lang="en-US" sz="2400" b="1" kern="0" baseline="0" dirty="0" smtClean="0">
                <a:solidFill>
                  <a:schemeClr val="bg1"/>
                </a:solidFill>
                <a:latin typeface="Arial"/>
              </a:rPr>
              <a:t>cultural standards of beauty</a:t>
            </a:r>
          </a:p>
          <a:p>
            <a:pPr marL="914400" lvl="1" indent="-347663" eaLnBrk="0" hangingPunct="0">
              <a:spcBef>
                <a:spcPts val="500"/>
              </a:spcBef>
              <a:buFontTx/>
              <a:buChar char="–"/>
            </a:pPr>
            <a:r>
              <a:rPr lang="en-US" sz="2400" b="1" kern="0" baseline="0" dirty="0" smtClean="0">
                <a:solidFill>
                  <a:schemeClr val="bg1"/>
                </a:solidFill>
                <a:latin typeface="Arial"/>
              </a:rPr>
              <a:t>age at marriage</a:t>
            </a:r>
          </a:p>
          <a:p>
            <a:pPr marL="914400" lvl="1" indent="-347663" eaLnBrk="0" hangingPunct="0">
              <a:spcBef>
                <a:spcPts val="500"/>
              </a:spcBef>
              <a:buFontTx/>
              <a:buChar char="–"/>
            </a:pPr>
            <a:r>
              <a:rPr lang="en-US" sz="2400" b="1" kern="0" baseline="0" dirty="0" smtClean="0">
                <a:solidFill>
                  <a:schemeClr val="bg1"/>
                </a:solidFill>
                <a:latin typeface="Arial"/>
              </a:rPr>
              <a:t>levirate / </a:t>
            </a:r>
            <a:r>
              <a:rPr lang="en-US" sz="2400" b="1" kern="0" baseline="0" dirty="0" err="1" smtClean="0">
                <a:solidFill>
                  <a:schemeClr val="bg1"/>
                </a:solidFill>
                <a:latin typeface="Arial"/>
              </a:rPr>
              <a:t>sororate</a:t>
            </a:r>
            <a:endParaRPr lang="en-US" sz="2400" b="1" kern="0" baseline="0" dirty="0" smtClean="0">
              <a:solidFill>
                <a:schemeClr val="bg1"/>
              </a:solidFill>
              <a:latin typeface="Arial"/>
            </a:endParaRPr>
          </a:p>
          <a:p>
            <a:pPr marL="914400" lvl="1" indent="-347663" eaLnBrk="0" hangingPunct="0">
              <a:spcBef>
                <a:spcPts val="500"/>
              </a:spcBef>
              <a:buFontTx/>
              <a:buChar char="–"/>
            </a:pPr>
            <a:r>
              <a:rPr lang="en-US" sz="2400" b="1" kern="0" baseline="0" dirty="0" smtClean="0">
                <a:solidFill>
                  <a:schemeClr val="bg1"/>
                </a:solidFill>
                <a:latin typeface="Arial"/>
              </a:rPr>
              <a:t>inheritance patterns</a:t>
            </a:r>
          </a:p>
          <a:p>
            <a:pPr marL="914400" lvl="1" indent="-347663" eaLnBrk="0" hangingPunct="0">
              <a:spcBef>
                <a:spcPts val="500"/>
              </a:spcBef>
              <a:buFontTx/>
              <a:buChar char="–"/>
            </a:pPr>
            <a:r>
              <a:rPr lang="en-US" sz="2400" b="1" kern="0" baseline="0" dirty="0" smtClean="0">
                <a:solidFill>
                  <a:schemeClr val="bg1"/>
                </a:solidFill>
                <a:latin typeface="Arial"/>
              </a:rPr>
              <a:t>personal traits and status . . .</a:t>
            </a:r>
            <a:endParaRPr lang="en-US" sz="3600" b="1" kern="0" baseline="0" dirty="0" smtClean="0">
              <a:solidFill>
                <a:schemeClr val="bg1"/>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6" name="Rectangle 2"/>
          <p:cNvSpPr txBox="1">
            <a:spLocks noChangeArrowheads="1"/>
          </p:cNvSpPr>
          <p:nvPr/>
        </p:nvSpPr>
        <p:spPr>
          <a:xfrm>
            <a:off x="685800" y="4637782"/>
            <a:ext cx="7772400" cy="1077218"/>
          </a:xfrm>
          <a:prstGeom prst="rect">
            <a:avLst/>
          </a:prstGeom>
        </p:spPr>
        <p:txBody>
          <a:bodyPr wrap="square">
            <a:spAutoFit/>
          </a:bodyPr>
          <a:lstStyle/>
          <a:p>
            <a:pPr marL="347663" lvl="1" indent="-347663" algn="ctr" eaLnBrk="0" hangingPunct="0">
              <a:spcBef>
                <a:spcPct val="20000"/>
              </a:spcBef>
              <a:buFontTx/>
              <a:buChar char="–"/>
            </a:pPr>
            <a:r>
              <a:rPr kumimoji="1" lang="en-US" sz="3200" b="1" baseline="0" dirty="0" smtClean="0"/>
              <a:t>mating with others from the same group</a:t>
            </a:r>
            <a:endParaRPr kumimoji="1" lang="en-US" sz="2800" b="1" baseline="0"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227072"/>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4000" b="1" kern="0" baseline="0" dirty="0" smtClean="0">
                <a:solidFill>
                  <a:srgbClr val="000000"/>
                </a:solidFill>
                <a:latin typeface="Arial"/>
              </a:rPr>
              <a:t>class endogamy</a:t>
            </a:r>
          </a:p>
          <a:p>
            <a:pPr marL="914400" lvl="1" indent="-347663" eaLnBrk="0" hangingPunct="0">
              <a:spcBef>
                <a:spcPts val="500"/>
              </a:spcBef>
              <a:buFontTx/>
              <a:buChar char="–"/>
            </a:pPr>
            <a:r>
              <a:rPr lang="en-US" sz="3200" b="1" kern="0" baseline="0" dirty="0" smtClean="0">
                <a:solidFill>
                  <a:srgbClr val="F9DF9F"/>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899886" y="1836003"/>
            <a:ext cx="7315200" cy="830997"/>
          </a:xfrm>
          <a:prstGeom prst="rect">
            <a:avLst/>
          </a:prstGeom>
        </p:spPr>
        <p:txBody>
          <a:bodyPr lIns="91440" tIns="45720" rIns="91440">
            <a:spAutoFit/>
          </a:bodyPr>
          <a:lstStyle/>
          <a:p>
            <a:pPr algn="ctr" eaLnBrk="0" hangingPunct="0">
              <a:defRPr/>
            </a:pPr>
            <a:r>
              <a:rPr kumimoji="1" lang="en-US" sz="48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350183"/>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3200" b="1" kern="0" baseline="0" dirty="0" smtClean="0">
                <a:solidFill>
                  <a:schemeClr val="bg1"/>
                </a:solidFill>
                <a:latin typeface="Arial"/>
              </a:rPr>
              <a:t>class endogamy</a:t>
            </a:r>
          </a:p>
          <a:p>
            <a:pPr marL="914400" lvl="1" indent="-347663" eaLnBrk="0" hangingPunct="0">
              <a:spcBef>
                <a:spcPts val="500"/>
              </a:spcBef>
              <a:buFontTx/>
              <a:buChar char="–"/>
            </a:pPr>
            <a:r>
              <a:rPr lang="en-US" sz="4000" b="1" kern="0" baseline="0" dirty="0" smtClean="0">
                <a:solidFill>
                  <a:schemeClr val="bg1"/>
                </a:solidFill>
                <a:latin typeface="Arial"/>
              </a:rPr>
              <a:t>village</a:t>
            </a:r>
            <a:r>
              <a:rPr lang="en-US" sz="4000" b="1" kern="0" baseline="0" dirty="0" smtClean="0">
                <a:solidFill>
                  <a:srgbClr val="000000"/>
                </a:solidFill>
                <a:latin typeface="Arial"/>
              </a:rPr>
              <a:t> ex</a:t>
            </a:r>
            <a:r>
              <a:rPr lang="en-US" sz="4000" b="1" kern="0" baseline="0" dirty="0" smtClean="0">
                <a:solidFill>
                  <a:srgbClr val="FF0000"/>
                </a:solidFill>
                <a:latin typeface="Arial"/>
              </a:rPr>
              <a:t>ogamy</a:t>
            </a:r>
          </a:p>
          <a:p>
            <a:pPr marL="914400" lvl="1" indent="-347663" eaLnBrk="0" hangingPunct="0">
              <a:spcBef>
                <a:spcPts val="500"/>
              </a:spcBef>
              <a:buFontTx/>
              <a:buChar char="–"/>
            </a:pPr>
            <a:r>
              <a:rPr lang="en-US" sz="2400" b="1" kern="0" baseline="0" dirty="0" smtClean="0">
                <a:solidFill>
                  <a:srgbClr val="FFFFF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FFFFF"/>
                </a:solidFill>
                <a:latin typeface="Arial"/>
              </a:rPr>
              <a:t>age at marriage</a:t>
            </a:r>
          </a:p>
          <a:p>
            <a:pPr marL="914400" lvl="1" indent="-347663" eaLnBrk="0" hangingPunct="0">
              <a:spcBef>
                <a:spcPts val="500"/>
              </a:spcBef>
              <a:buFontTx/>
              <a:buChar char="–"/>
            </a:pPr>
            <a:r>
              <a:rPr lang="en-US" sz="2400" b="1" kern="0" baseline="0" dirty="0" smtClean="0">
                <a:solidFill>
                  <a:srgbClr val="FFFFFF"/>
                </a:solidFill>
                <a:latin typeface="Arial"/>
              </a:rPr>
              <a:t>levirate / </a:t>
            </a:r>
            <a:r>
              <a:rPr lang="en-US" sz="2400" b="1" kern="0" baseline="0" dirty="0" err="1" smtClean="0">
                <a:solidFill>
                  <a:srgbClr val="FFFFFF"/>
                </a:solidFill>
                <a:latin typeface="Arial"/>
              </a:rPr>
              <a:t>sororate</a:t>
            </a:r>
            <a:endParaRPr lang="en-US" sz="2400" b="1" kern="0" baseline="0" dirty="0" smtClean="0">
              <a:solidFill>
                <a:srgbClr val="FFFFFF"/>
              </a:solidFill>
              <a:latin typeface="Arial"/>
            </a:endParaRPr>
          </a:p>
          <a:p>
            <a:pPr marL="914400" lvl="1" indent="-347663" eaLnBrk="0" hangingPunct="0">
              <a:spcBef>
                <a:spcPts val="500"/>
              </a:spcBef>
              <a:buFontTx/>
              <a:buChar char="–"/>
            </a:pPr>
            <a:r>
              <a:rPr lang="en-US" sz="2400" b="1" kern="0" baseline="0" dirty="0" smtClean="0">
                <a:solidFill>
                  <a:srgbClr val="FFFFFF"/>
                </a:solidFill>
                <a:latin typeface="Arial"/>
              </a:rPr>
              <a:t>inheritance patterns</a:t>
            </a:r>
          </a:p>
          <a:p>
            <a:pPr marL="914400" lvl="1" indent="-347663" eaLnBrk="0" hangingPunct="0">
              <a:spcBef>
                <a:spcPts val="500"/>
              </a:spcBef>
              <a:buFontTx/>
              <a:buChar char="–"/>
            </a:pPr>
            <a:r>
              <a:rPr lang="en-US" sz="2400" b="1" kern="0" baseline="0" dirty="0" smtClean="0">
                <a:solidFill>
                  <a:srgbClr val="FFFFFF"/>
                </a:solidFill>
                <a:latin typeface="Arial"/>
              </a:rPr>
              <a:t>personal traits and status . . .</a:t>
            </a:r>
            <a:endParaRPr lang="en-US" sz="3600" b="1" kern="0" baseline="0" dirty="0" smtClean="0">
              <a:solidFill>
                <a:srgbClr val="FFFFF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
        <p:nvSpPr>
          <p:cNvPr id="6" name="Rectangle 2"/>
          <p:cNvSpPr txBox="1">
            <a:spLocks noChangeArrowheads="1"/>
          </p:cNvSpPr>
          <p:nvPr/>
        </p:nvSpPr>
        <p:spPr>
          <a:xfrm>
            <a:off x="685800" y="4637782"/>
            <a:ext cx="7772400" cy="1077218"/>
          </a:xfrm>
          <a:prstGeom prst="rect">
            <a:avLst/>
          </a:prstGeom>
        </p:spPr>
        <p:txBody>
          <a:bodyPr wrap="square">
            <a:spAutoFit/>
          </a:bodyPr>
          <a:lstStyle/>
          <a:p>
            <a:pPr marL="0" lvl="1" algn="ctr" eaLnBrk="0" hangingPunct="0">
              <a:spcBef>
                <a:spcPct val="20000"/>
              </a:spcBef>
              <a:buFontTx/>
              <a:buChar char="–"/>
            </a:pPr>
            <a:r>
              <a:rPr kumimoji="1" lang="en-US" sz="3200" b="1" baseline="0" dirty="0" smtClean="0"/>
              <a:t>mating with others from other groups</a:t>
            </a:r>
            <a:endParaRPr kumimoji="1" lang="en-US" sz="2800" b="1" baseline="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227072"/>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3200" b="1" kern="0" baseline="0" dirty="0" smtClean="0">
                <a:solidFill>
                  <a:srgbClr val="F9DF9F"/>
                </a:solidFill>
                <a:latin typeface="Arial"/>
              </a:rPr>
              <a:t>class endogamy</a:t>
            </a:r>
          </a:p>
          <a:p>
            <a:pPr marL="914400" lvl="1" indent="-347663" eaLnBrk="0" hangingPunct="0">
              <a:spcBef>
                <a:spcPts val="500"/>
              </a:spcBef>
              <a:buFontTx/>
              <a:buChar char="–"/>
            </a:pPr>
            <a:r>
              <a:rPr lang="en-US" sz="4000" b="1" kern="0" baseline="0" dirty="0" smtClean="0">
                <a:solidFill>
                  <a:srgbClr val="000000"/>
                </a:solidFill>
                <a:latin typeface="Arial"/>
              </a:rPr>
              <a:t>village exogamy</a:t>
            </a:r>
          </a:p>
          <a:p>
            <a:pPr marL="914400" lvl="1" indent="-347663" eaLnBrk="0" hangingPunct="0">
              <a:spcBef>
                <a:spcPts val="500"/>
              </a:spcBef>
              <a:buFontTx/>
              <a:buChar char="–"/>
            </a:pPr>
            <a:r>
              <a:rPr lang="en-US" sz="2400" b="1" kern="0" baseline="0" dirty="0" smtClean="0">
                <a:solidFill>
                  <a:srgbClr val="F9DF9F"/>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a:xfrm>
            <a:off x="914400" y="1462314"/>
            <a:ext cx="7315200" cy="5042406"/>
          </a:xfrm>
          <a:prstGeom prst="rect">
            <a:avLst/>
          </a:prstGeom>
        </p:spPr>
        <p:txBody>
          <a:bodyPr>
            <a:spAutoFit/>
          </a:bodyPr>
          <a:lstStyle/>
          <a:p>
            <a:pPr marL="231775" indent="-231775" eaLnBrk="0" hangingPunct="0">
              <a:spcBef>
                <a:spcPts val="500"/>
              </a:spcBef>
              <a:buFontTx/>
              <a:buChar char="•"/>
            </a:pPr>
            <a:r>
              <a:rPr lang="en-US" sz="2800" b="1" kern="0" baseline="0" dirty="0" smtClean="0">
                <a:solidFill>
                  <a:srgbClr val="F9DF9F"/>
                </a:solidFill>
                <a:latin typeface="Arial"/>
              </a:rPr>
              <a:t>Marriage Patterns</a:t>
            </a:r>
          </a:p>
          <a:p>
            <a:pPr marL="914400" lvl="1" indent="-347663" eaLnBrk="0" hangingPunct="0">
              <a:spcBef>
                <a:spcPts val="500"/>
              </a:spcBef>
              <a:buFontTx/>
              <a:buChar char="–"/>
            </a:pPr>
            <a:r>
              <a:rPr lang="en-US" sz="2400" b="1" kern="0" baseline="0" dirty="0" smtClean="0">
                <a:solidFill>
                  <a:srgbClr val="F9DF9F"/>
                </a:solidFill>
                <a:latin typeface="Arial"/>
              </a:rPr>
              <a:t>cross-cousin marriage</a:t>
            </a:r>
          </a:p>
          <a:p>
            <a:pPr marL="914400" lvl="1" indent="-347663" eaLnBrk="0" hangingPunct="0">
              <a:spcBef>
                <a:spcPts val="500"/>
              </a:spcBef>
              <a:buFontTx/>
              <a:buChar char="–"/>
            </a:pPr>
            <a:r>
              <a:rPr lang="en-US" sz="2400" b="1" kern="0" baseline="0" dirty="0" smtClean="0">
                <a:solidFill>
                  <a:srgbClr val="F9DF9F"/>
                </a:solidFill>
                <a:latin typeface="Arial"/>
              </a:rPr>
              <a:t>arranged marriage</a:t>
            </a:r>
          </a:p>
          <a:p>
            <a:pPr marL="914400" lvl="1" indent="-347663" eaLnBrk="0" hangingPunct="0">
              <a:spcBef>
                <a:spcPts val="500"/>
              </a:spcBef>
              <a:buFontTx/>
              <a:buChar char="–"/>
            </a:pPr>
            <a:r>
              <a:rPr lang="en-US" sz="2400" b="1" kern="0" baseline="0" dirty="0" smtClean="0">
                <a:solidFill>
                  <a:srgbClr val="F9DF9F"/>
                </a:solidFill>
                <a:latin typeface="Arial"/>
              </a:rPr>
              <a:t>polygamy</a:t>
            </a:r>
          </a:p>
          <a:p>
            <a:pPr marL="914400" lvl="1" indent="-347663" eaLnBrk="0" hangingPunct="0">
              <a:spcBef>
                <a:spcPts val="500"/>
              </a:spcBef>
              <a:buFontTx/>
              <a:buChar char="–"/>
            </a:pPr>
            <a:r>
              <a:rPr lang="en-US" sz="2400" b="1" kern="0" baseline="0" dirty="0" smtClean="0">
                <a:solidFill>
                  <a:srgbClr val="F9DF9F"/>
                </a:solidFill>
                <a:latin typeface="Arial"/>
              </a:rPr>
              <a:t>class endogamy</a:t>
            </a:r>
          </a:p>
          <a:p>
            <a:pPr marL="914400" lvl="1" indent="-347663" eaLnBrk="0" hangingPunct="0">
              <a:spcBef>
                <a:spcPts val="500"/>
              </a:spcBef>
              <a:buFontTx/>
              <a:buChar char="–"/>
            </a:pPr>
            <a:r>
              <a:rPr lang="en-US" sz="2400" b="1" kern="0" baseline="0" dirty="0" smtClean="0">
                <a:solidFill>
                  <a:srgbClr val="F9DF9F"/>
                </a:solidFill>
                <a:latin typeface="Arial"/>
              </a:rPr>
              <a:t>village exogamy</a:t>
            </a:r>
          </a:p>
          <a:p>
            <a:pPr marL="914400" lvl="1" indent="-347663" eaLnBrk="0" hangingPunct="0">
              <a:spcBef>
                <a:spcPts val="500"/>
              </a:spcBef>
              <a:buFontTx/>
              <a:buChar char="–"/>
            </a:pPr>
            <a:r>
              <a:rPr lang="en-US" sz="3600" b="1" kern="0" baseline="0" dirty="0" smtClean="0">
                <a:solidFill>
                  <a:srgbClr val="000000"/>
                </a:solidFill>
                <a:latin typeface="Arial"/>
              </a:rPr>
              <a:t>cultural standards of beauty</a:t>
            </a:r>
          </a:p>
          <a:p>
            <a:pPr marL="914400" lvl="1" indent="-347663" eaLnBrk="0" hangingPunct="0">
              <a:spcBef>
                <a:spcPts val="500"/>
              </a:spcBef>
              <a:buFontTx/>
              <a:buChar char="–"/>
            </a:pPr>
            <a:r>
              <a:rPr lang="en-US" sz="2400" b="1" kern="0" baseline="0" dirty="0" smtClean="0">
                <a:solidFill>
                  <a:srgbClr val="F9DF9F"/>
                </a:solidFill>
                <a:latin typeface="Arial"/>
              </a:rPr>
              <a:t>age at marriage</a:t>
            </a:r>
          </a:p>
          <a:p>
            <a:pPr marL="914400" lvl="1" indent="-347663" eaLnBrk="0" hangingPunct="0">
              <a:spcBef>
                <a:spcPts val="500"/>
              </a:spcBef>
              <a:buFontTx/>
              <a:buChar char="–"/>
            </a:pPr>
            <a:r>
              <a:rPr lang="en-US" sz="2400" b="1" kern="0" baseline="0" dirty="0" smtClean="0">
                <a:solidFill>
                  <a:srgbClr val="F9DF9F"/>
                </a:solidFill>
                <a:latin typeface="Arial"/>
              </a:rPr>
              <a:t>levirate / </a:t>
            </a:r>
            <a:r>
              <a:rPr lang="en-US" sz="2400" b="1" kern="0" baseline="0" dirty="0" err="1" smtClean="0">
                <a:solidFill>
                  <a:srgbClr val="F9DF9F"/>
                </a:solidFill>
                <a:latin typeface="Arial"/>
              </a:rPr>
              <a:t>sororate</a:t>
            </a:r>
            <a:endParaRPr lang="en-US" sz="2400" b="1" kern="0" baseline="0" dirty="0" smtClean="0">
              <a:solidFill>
                <a:srgbClr val="F9DF9F"/>
              </a:solidFill>
              <a:latin typeface="Arial"/>
            </a:endParaRPr>
          </a:p>
          <a:p>
            <a:pPr marL="914400" lvl="1" indent="-347663" eaLnBrk="0" hangingPunct="0">
              <a:spcBef>
                <a:spcPts val="500"/>
              </a:spcBef>
              <a:buFontTx/>
              <a:buChar char="–"/>
            </a:pPr>
            <a:r>
              <a:rPr lang="en-US" sz="2400" b="1" kern="0" baseline="0" dirty="0" smtClean="0">
                <a:solidFill>
                  <a:srgbClr val="F9DF9F"/>
                </a:solidFill>
                <a:latin typeface="Arial"/>
              </a:rPr>
              <a:t>inheritance patterns</a:t>
            </a:r>
          </a:p>
          <a:p>
            <a:pPr marL="914400" lvl="1" indent="-347663" eaLnBrk="0" hangingPunct="0">
              <a:spcBef>
                <a:spcPts val="500"/>
              </a:spcBef>
              <a:buFontTx/>
              <a:buChar char="–"/>
            </a:pPr>
            <a:r>
              <a:rPr lang="en-US" sz="2400" b="1" kern="0" baseline="0" dirty="0" smtClean="0">
                <a:solidFill>
                  <a:srgbClr val="F9DF9F"/>
                </a:solidFill>
                <a:latin typeface="Arial"/>
              </a:rPr>
              <a:t>personal traits and status . . .</a:t>
            </a:r>
            <a:endParaRPr lang="en-US" sz="3600" b="1" kern="0" baseline="0" dirty="0" smtClean="0">
              <a:solidFill>
                <a:srgbClr val="F9DF9F"/>
              </a:solidFill>
              <a:latin typeface="Arial"/>
            </a:endParaRPr>
          </a:p>
        </p:txBody>
      </p:sp>
      <p:sp>
        <p:nvSpPr>
          <p:cNvPr id="9" name="Rectangle 8"/>
          <p:cNvSpPr/>
          <p:nvPr/>
        </p:nvSpPr>
        <p:spPr>
          <a:xfrm>
            <a:off x="899886" y="732972"/>
            <a:ext cx="7315200" cy="646331"/>
          </a:xfrm>
          <a:prstGeom prst="rect">
            <a:avLst/>
          </a:prstGeom>
        </p:spPr>
        <p:txBody>
          <a:bodyPr lIns="91440" tIns="45720" rIns="91440">
            <a:spAutoFit/>
          </a:bodyPr>
          <a:lstStyle/>
          <a:p>
            <a:pPr algn="ctr" eaLnBrk="0" hangingPunct="0">
              <a:defRPr/>
            </a:pPr>
            <a:r>
              <a:rPr kumimoji="1" lang="en-US" sz="3600" b="1" baseline="0" dirty="0" smtClean="0">
                <a:ln w="6350">
                  <a:solidFill>
                    <a:srgbClr val="0C0600"/>
                  </a:solidFill>
                  <a:prstDash val="solid"/>
                  <a:miter lim="800000"/>
                </a:ln>
                <a:solidFill>
                  <a:srgbClr val="D45116"/>
                </a:solidFill>
                <a:effectLst>
                  <a:outerShdw blurRad="50800" dist="165100" dir="18900000" algn="bl" rotWithShape="0">
                    <a:prstClr val="black">
                      <a:alpha val="40000"/>
                    </a:prstClr>
                  </a:outerShdw>
                </a:effectLst>
                <a:latin typeface="Arial" charset="0"/>
              </a:rPr>
              <a:t>Culture and Biology</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38263" y="6339114"/>
            <a:ext cx="6434137" cy="276225"/>
          </a:xfrm>
          <a:prstGeom prst="rect">
            <a:avLst/>
          </a:prstGeom>
          <a:noFill/>
          <a:ln w="9525">
            <a:noFill/>
            <a:miter lim="800000"/>
            <a:headEnd/>
            <a:tailEnd/>
          </a:ln>
        </p:spPr>
        <p:txBody>
          <a:bodyPr wrap="none">
            <a:spAutoFit/>
          </a:bodyPr>
          <a:lstStyle/>
          <a:p>
            <a:pPr algn="ctr"/>
            <a:r>
              <a:rPr lang="en-US" sz="1200" baseline="0" dirty="0">
                <a:solidFill>
                  <a:srgbClr val="000000"/>
                </a:solidFill>
                <a:hlinkClick r:id="rId3"/>
              </a:rPr>
              <a:t>www.telegraph.co.uk/earth/main.jhtml?xml=/earth/2008/08/18/scisexy118.xml</a:t>
            </a:r>
            <a:endParaRPr lang="en-US" sz="1200" baseline="0" dirty="0">
              <a:solidFill>
                <a:srgbClr val="000000"/>
              </a:solidFill>
            </a:endParaRPr>
          </a:p>
        </p:txBody>
      </p:sp>
      <p:pic>
        <p:nvPicPr>
          <p:cNvPr id="28675" name="Picture 3"/>
          <p:cNvPicPr>
            <a:picLocks noChangeAspect="1" noChangeArrowheads="1"/>
          </p:cNvPicPr>
          <p:nvPr/>
        </p:nvPicPr>
        <p:blipFill>
          <a:blip r:embed="rId4" cstate="print"/>
          <a:srcRect/>
          <a:stretch>
            <a:fillRect/>
          </a:stretch>
        </p:blipFill>
        <p:spPr bwMode="auto">
          <a:xfrm>
            <a:off x="685800" y="304800"/>
            <a:ext cx="7772400" cy="5839461"/>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42690" name="Text Box 3"/>
          <p:cNvSpPr txBox="1">
            <a:spLocks noChangeArrowheads="1"/>
          </p:cNvSpPr>
          <p:nvPr/>
        </p:nvSpPr>
        <p:spPr bwMode="auto">
          <a:xfrm>
            <a:off x="2648856" y="6397170"/>
            <a:ext cx="3839513" cy="215444"/>
          </a:xfrm>
          <a:prstGeom prst="rect">
            <a:avLst/>
          </a:prstGeom>
          <a:noFill/>
          <a:ln w="9525">
            <a:noFill/>
            <a:miter lim="800000"/>
            <a:headEnd/>
            <a:tailEnd/>
          </a:ln>
        </p:spPr>
        <p:txBody>
          <a:bodyPr wrap="none">
            <a:spAutoFit/>
          </a:bodyPr>
          <a:lstStyle/>
          <a:p>
            <a:r>
              <a:rPr lang="en-US" sz="800" baseline="0" dirty="0">
                <a:solidFill>
                  <a:schemeClr val="bg1"/>
                </a:solidFill>
                <a:latin typeface="Arial" charset="0"/>
                <a:hlinkClick r:id="rId3"/>
              </a:rPr>
              <a:t>www.telegraph.co.uk/earth/main.jhtml?xml=/earth/2008/06/05/scifashion205.xml</a:t>
            </a:r>
            <a:endParaRPr lang="en-US" sz="800" baseline="0" dirty="0">
              <a:solidFill>
                <a:schemeClr val="bg1"/>
              </a:solidFill>
              <a:latin typeface="Arial" charset="0"/>
            </a:endParaRPr>
          </a:p>
        </p:txBody>
      </p:sp>
      <p:pic>
        <p:nvPicPr>
          <p:cNvPr id="242691" name="Picture 4"/>
          <p:cNvPicPr>
            <a:picLocks noChangeAspect="1" noChangeArrowheads="1"/>
          </p:cNvPicPr>
          <p:nvPr/>
        </p:nvPicPr>
        <p:blipFill>
          <a:blip r:embed="rId4" cstate="print"/>
          <a:srcRect/>
          <a:stretch>
            <a:fillRect/>
          </a:stretch>
        </p:blipFill>
        <p:spPr bwMode="auto">
          <a:xfrm>
            <a:off x="915988" y="990600"/>
            <a:ext cx="7313612" cy="5065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3" cstate="print"/>
          <a:srcRect/>
          <a:stretch>
            <a:fillRect/>
          </a:stretch>
        </p:blipFill>
        <p:spPr bwMode="auto">
          <a:xfrm>
            <a:off x="915988" y="687388"/>
            <a:ext cx="7313612" cy="5484812"/>
          </a:xfrm>
          <a:prstGeom prst="rect">
            <a:avLst/>
          </a:prstGeom>
          <a:noFill/>
          <a:ln w="9525">
            <a:noFill/>
            <a:miter lim="800000"/>
            <a:headEnd/>
            <a:tailEnd/>
          </a:ln>
        </p:spPr>
      </p:pic>
      <p:sp>
        <p:nvSpPr>
          <p:cNvPr id="244739" name="Text Box 3"/>
          <p:cNvSpPr txBox="1">
            <a:spLocks noChangeArrowheads="1"/>
          </p:cNvSpPr>
          <p:nvPr/>
        </p:nvSpPr>
        <p:spPr bwMode="auto">
          <a:xfrm>
            <a:off x="3226015" y="6399442"/>
            <a:ext cx="2688557" cy="215444"/>
          </a:xfrm>
          <a:prstGeom prst="rect">
            <a:avLst/>
          </a:prstGeom>
          <a:noFill/>
          <a:ln w="9525">
            <a:noFill/>
            <a:miter lim="800000"/>
            <a:headEnd/>
            <a:tailEnd/>
          </a:ln>
        </p:spPr>
        <p:txBody>
          <a:bodyPr wrap="none">
            <a:spAutoFit/>
          </a:bodyPr>
          <a:lstStyle/>
          <a:p>
            <a:r>
              <a:rPr lang="en-US" sz="800" baseline="0" dirty="0">
                <a:solidFill>
                  <a:schemeClr val="bg1"/>
                </a:solidFill>
                <a:hlinkClick r:id="rId4"/>
              </a:rPr>
              <a:t>http://news.bbc.co.uk/1/hi/health/2817795.stm</a:t>
            </a:r>
            <a:endParaRPr lang="en-US" sz="800" baseline="0" dirty="0">
              <a:solidFill>
                <a:schemeClr val="bg1"/>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246786" name="Picture 3" descr="Mursi_Labret"/>
          <p:cNvPicPr>
            <a:picLocks noChangeAspect="1" noChangeArrowheads="1"/>
          </p:cNvPicPr>
          <p:nvPr/>
        </p:nvPicPr>
        <p:blipFill>
          <a:blip r:embed="rId3" cstate="print"/>
          <a:srcRect/>
          <a:stretch>
            <a:fillRect/>
          </a:stretch>
        </p:blipFill>
        <p:spPr bwMode="auto">
          <a:xfrm>
            <a:off x="2105025" y="152400"/>
            <a:ext cx="4981575" cy="6553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248834" name="Picture 2" descr="Mursi_Labret"/>
          <p:cNvPicPr>
            <a:picLocks noChangeAspect="1" noChangeArrowheads="1"/>
          </p:cNvPicPr>
          <p:nvPr/>
        </p:nvPicPr>
        <p:blipFill>
          <a:blip r:embed="rId3" cstate="print"/>
          <a:srcRect/>
          <a:stretch>
            <a:fillRect/>
          </a:stretch>
        </p:blipFill>
        <p:spPr bwMode="auto">
          <a:xfrm>
            <a:off x="4267200" y="228600"/>
            <a:ext cx="4865688" cy="6400800"/>
          </a:xfrm>
          <a:prstGeom prst="rect">
            <a:avLst/>
          </a:prstGeom>
          <a:noFill/>
          <a:ln w="9525">
            <a:noFill/>
            <a:miter lim="800000"/>
            <a:headEnd/>
            <a:tailEnd/>
          </a:ln>
        </p:spPr>
      </p:pic>
      <p:pic>
        <p:nvPicPr>
          <p:cNvPr id="248835" name="Picture 3" descr="07-35"/>
          <p:cNvPicPr>
            <a:picLocks noChangeAspect="1" noChangeArrowheads="1"/>
          </p:cNvPicPr>
          <p:nvPr/>
        </p:nvPicPr>
        <p:blipFill>
          <a:blip r:embed="rId4" cstate="print"/>
          <a:srcRect/>
          <a:stretch>
            <a:fillRect/>
          </a:stretch>
        </p:blipFill>
        <p:spPr bwMode="auto">
          <a:xfrm>
            <a:off x="304800" y="228600"/>
            <a:ext cx="37211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Meadow">
  <a:themeElements>
    <a:clrScheme name="5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5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5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5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a:solidFill>
            <a:srgbClr val="D4511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a:solidFill>
            <a:srgbClr val="D4511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a:solidFill>
            <a:srgbClr val="D4511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a:solidFill>
            <a:srgbClr val="D4511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Marble">
  <a:themeElements>
    <a:clrScheme name="2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2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2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2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76200">
          <a:solidFill>
            <a:srgbClr val="D4511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Meadow">
  <a:themeElements>
    <a:clrScheme name="4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4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4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4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Designs\MEADOW.POT</Template>
  <TotalTime>7614</TotalTime>
  <Words>2522</Words>
  <Application>Microsoft Office PowerPoint</Application>
  <PresentationFormat>On-screen Show (4:3)</PresentationFormat>
  <Paragraphs>816</Paragraphs>
  <Slides>174</Slides>
  <Notes>79</Notes>
  <HiddenSlides>7</HiddenSlides>
  <MMClips>0</MMClips>
  <ScaleCrop>false</ScaleCrop>
  <HeadingPairs>
    <vt:vector size="4" baseType="variant">
      <vt:variant>
        <vt:lpstr>Theme</vt:lpstr>
      </vt:variant>
      <vt:variant>
        <vt:i4>39</vt:i4>
      </vt:variant>
      <vt:variant>
        <vt:lpstr>Slide Titles</vt:lpstr>
      </vt:variant>
      <vt:variant>
        <vt:i4>174</vt:i4>
      </vt:variant>
    </vt:vector>
  </HeadingPairs>
  <TitlesOfParts>
    <vt:vector size="213" baseType="lpstr">
      <vt:lpstr>Meadow</vt:lpstr>
      <vt:lpstr>1_Meadow</vt:lpstr>
      <vt:lpstr>white3</vt:lpstr>
      <vt:lpstr>Marble</vt:lpstr>
      <vt:lpstr>1_white3</vt:lpstr>
      <vt:lpstr>Blends</vt:lpstr>
      <vt:lpstr>2_Marble</vt:lpstr>
      <vt:lpstr>Default Design</vt:lpstr>
      <vt:lpstr>4_Meadow</vt:lpstr>
      <vt:lpstr>CE Master</vt:lpstr>
      <vt:lpstr>2_white3</vt:lpstr>
      <vt:lpstr>5_Meadow</vt:lpstr>
      <vt:lpstr>2_Default Design</vt:lpstr>
      <vt:lpstr>41_Default Design</vt:lpstr>
      <vt:lpstr>15_Default Design</vt:lpstr>
      <vt:lpstr>4_Default Design</vt:lpstr>
      <vt:lpstr>5_Default Design</vt:lpstr>
      <vt:lpstr>6_Default Design</vt:lpstr>
      <vt:lpstr>7_Default Design</vt:lpstr>
      <vt:lpstr>4_white3</vt:lpstr>
      <vt:lpstr>3_Default Design</vt:lpstr>
      <vt:lpstr>2_Meadow</vt:lpstr>
      <vt:lpstr>8_Default Design</vt:lpstr>
      <vt:lpstr>9_Default Design</vt:lpstr>
      <vt:lpstr>10_Default Design</vt:lpstr>
      <vt:lpstr>3_Meadow</vt:lpstr>
      <vt:lpstr>5_white3</vt:lpstr>
      <vt:lpstr>11_Default Design</vt:lpstr>
      <vt:lpstr>6_Meadow</vt:lpstr>
      <vt:lpstr>13_Default Design</vt:lpstr>
      <vt:lpstr>14_Default Design</vt:lpstr>
      <vt:lpstr>20_Default Design</vt:lpstr>
      <vt:lpstr>16_Default Design</vt:lpstr>
      <vt:lpstr>17_Default Design</vt:lpstr>
      <vt:lpstr>21_Default Design</vt:lpstr>
      <vt:lpstr>18_Default Design</vt:lpstr>
      <vt:lpstr>12_Default Design</vt:lpstr>
      <vt:lpstr>6_white3</vt:lpstr>
      <vt:lpstr>7_Meadow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G. Roufs</dc:creator>
  <cp:lastModifiedBy>Tim Roufs</cp:lastModifiedBy>
  <cp:revision>380</cp:revision>
  <dcterms:created xsi:type="dcterms:W3CDTF">2000-06-25T20:57:16Z</dcterms:created>
  <dcterms:modified xsi:type="dcterms:W3CDTF">2012-06-25T23:51:39Z</dcterms:modified>
</cp:coreProperties>
</file>