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ppt/theme/theme31.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56.xml" ContentType="application/vnd.openxmlformats-officedocument.presentationml.notesSlide+xml"/>
  <Override PartName="/ppt/theme/themeOverride5.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3" r:id="rId1"/>
    <p:sldMasterId id="2147483675" r:id="rId2"/>
    <p:sldMasterId id="2147483677" r:id="rId3"/>
    <p:sldMasterId id="2147483679" r:id="rId4"/>
    <p:sldMasterId id="2147483724" r:id="rId5"/>
    <p:sldMasterId id="2147483725" r:id="rId6"/>
    <p:sldMasterId id="2147483726" r:id="rId7"/>
    <p:sldMasterId id="2147483727" r:id="rId8"/>
    <p:sldMasterId id="2147483816" r:id="rId9"/>
    <p:sldMasterId id="2147483828" r:id="rId10"/>
    <p:sldMasterId id="2147483958" r:id="rId11"/>
    <p:sldMasterId id="2147484080" r:id="rId12"/>
    <p:sldMasterId id="2147484116" r:id="rId13"/>
    <p:sldMasterId id="2147484128" r:id="rId14"/>
    <p:sldMasterId id="2147484140" r:id="rId15"/>
    <p:sldMasterId id="2147484152" r:id="rId16"/>
    <p:sldMasterId id="2147484176" r:id="rId17"/>
    <p:sldMasterId id="2147484188" r:id="rId18"/>
    <p:sldMasterId id="2147484200" r:id="rId19"/>
    <p:sldMasterId id="2147484212" r:id="rId20"/>
    <p:sldMasterId id="2147484224" r:id="rId21"/>
    <p:sldMasterId id="2147484236" r:id="rId22"/>
    <p:sldMasterId id="2147484248" r:id="rId23"/>
    <p:sldMasterId id="2147484260" r:id="rId24"/>
    <p:sldMasterId id="2147484272" r:id="rId25"/>
    <p:sldMasterId id="2147484284" r:id="rId26"/>
    <p:sldMasterId id="2147484296" r:id="rId27"/>
    <p:sldMasterId id="2147484308" r:id="rId28"/>
    <p:sldMasterId id="2147484320" r:id="rId29"/>
  </p:sldMasterIdLst>
  <p:notesMasterIdLst>
    <p:notesMasterId r:id="rId292"/>
  </p:notesMasterIdLst>
  <p:handoutMasterIdLst>
    <p:handoutMasterId r:id="rId293"/>
  </p:handoutMasterIdLst>
  <p:sldIdLst>
    <p:sldId id="301" r:id="rId30"/>
    <p:sldId id="771" r:id="rId31"/>
    <p:sldId id="772" r:id="rId32"/>
    <p:sldId id="775" r:id="rId33"/>
    <p:sldId id="778" r:id="rId34"/>
    <p:sldId id="729" r:id="rId35"/>
    <p:sldId id="821" r:id="rId36"/>
    <p:sldId id="822" r:id="rId37"/>
    <p:sldId id="637" r:id="rId38"/>
    <p:sldId id="860" r:id="rId39"/>
    <p:sldId id="550" r:id="rId40"/>
    <p:sldId id="551" r:id="rId41"/>
    <p:sldId id="666" r:id="rId42"/>
    <p:sldId id="594" r:id="rId43"/>
    <p:sldId id="665" r:id="rId44"/>
    <p:sldId id="865" r:id="rId45"/>
    <p:sldId id="710" r:id="rId46"/>
    <p:sldId id="595" r:id="rId47"/>
    <p:sldId id="876" r:id="rId48"/>
    <p:sldId id="552" r:id="rId49"/>
    <p:sldId id="859" r:id="rId50"/>
    <p:sldId id="686" r:id="rId51"/>
    <p:sldId id="754" r:id="rId52"/>
    <p:sldId id="596" r:id="rId53"/>
    <p:sldId id="553" r:id="rId54"/>
    <p:sldId id="688" r:id="rId55"/>
    <p:sldId id="555" r:id="rId56"/>
    <p:sldId id="824" r:id="rId57"/>
    <p:sldId id="678" r:id="rId58"/>
    <p:sldId id="556" r:id="rId59"/>
    <p:sldId id="730" r:id="rId60"/>
    <p:sldId id="731" r:id="rId61"/>
    <p:sldId id="745" r:id="rId62"/>
    <p:sldId id="744" r:id="rId63"/>
    <p:sldId id="740" r:id="rId64"/>
    <p:sldId id="737" r:id="rId65"/>
    <p:sldId id="741" r:id="rId66"/>
    <p:sldId id="756" r:id="rId67"/>
    <p:sldId id="742" r:id="rId68"/>
    <p:sldId id="746" r:id="rId69"/>
    <p:sldId id="738" r:id="rId70"/>
    <p:sldId id="739" r:id="rId71"/>
    <p:sldId id="850" r:id="rId72"/>
    <p:sldId id="748" r:id="rId73"/>
    <p:sldId id="755" r:id="rId74"/>
    <p:sldId id="749" r:id="rId75"/>
    <p:sldId id="750" r:id="rId76"/>
    <p:sldId id="751" r:id="rId77"/>
    <p:sldId id="752" r:id="rId78"/>
    <p:sldId id="753" r:id="rId79"/>
    <p:sldId id="747" r:id="rId80"/>
    <p:sldId id="866" r:id="rId81"/>
    <p:sldId id="862" r:id="rId82"/>
    <p:sldId id="887" r:id="rId83"/>
    <p:sldId id="863" r:id="rId84"/>
    <p:sldId id="864" r:id="rId85"/>
    <p:sldId id="676" r:id="rId86"/>
    <p:sldId id="560" r:id="rId87"/>
    <p:sldId id="677" r:id="rId88"/>
    <p:sldId id="561" r:id="rId89"/>
    <p:sldId id="877" r:id="rId90"/>
    <p:sldId id="885" r:id="rId91"/>
    <p:sldId id="684" r:id="rId92"/>
    <p:sldId id="426" r:id="rId93"/>
    <p:sldId id="427" r:id="rId94"/>
    <p:sldId id="544" r:id="rId95"/>
    <p:sldId id="844" r:id="rId96"/>
    <p:sldId id="545" r:id="rId97"/>
    <p:sldId id="597" r:id="rId98"/>
    <p:sldId id="825" r:id="rId99"/>
    <p:sldId id="598" r:id="rId100"/>
    <p:sldId id="687" r:id="rId101"/>
    <p:sldId id="599" r:id="rId102"/>
    <p:sldId id="851" r:id="rId103"/>
    <p:sldId id="856" r:id="rId104"/>
    <p:sldId id="854" r:id="rId105"/>
    <p:sldId id="868" r:id="rId106"/>
    <p:sldId id="798" r:id="rId107"/>
    <p:sldId id="797" r:id="rId108"/>
    <p:sldId id="795" r:id="rId109"/>
    <p:sldId id="869" r:id="rId110"/>
    <p:sldId id="796" r:id="rId111"/>
    <p:sldId id="857" r:id="rId112"/>
    <p:sldId id="867" r:id="rId113"/>
    <p:sldId id="802" r:id="rId114"/>
    <p:sldId id="803" r:id="rId115"/>
    <p:sldId id="886" r:id="rId116"/>
    <p:sldId id="600" r:id="rId117"/>
    <p:sldId id="675" r:id="rId118"/>
    <p:sldId id="727" r:id="rId119"/>
    <p:sldId id="601" r:id="rId120"/>
    <p:sldId id="724" r:id="rId121"/>
    <p:sldId id="725" r:id="rId122"/>
    <p:sldId id="726" r:id="rId123"/>
    <p:sldId id="791" r:id="rId124"/>
    <p:sldId id="670" r:id="rId125"/>
    <p:sldId id="671" r:id="rId126"/>
    <p:sldId id="602" r:id="rId127"/>
    <p:sldId id="546" r:id="rId128"/>
    <p:sldId id="784" r:id="rId129"/>
    <p:sldId id="603" r:id="rId130"/>
    <p:sldId id="612" r:id="rId131"/>
    <p:sldId id="604" r:id="rId132"/>
    <p:sldId id="799" r:id="rId133"/>
    <p:sldId id="762" r:id="rId134"/>
    <p:sldId id="763" r:id="rId135"/>
    <p:sldId id="764" r:id="rId136"/>
    <p:sldId id="765" r:id="rId137"/>
    <p:sldId id="758" r:id="rId138"/>
    <p:sldId id="888" r:id="rId139"/>
    <p:sldId id="757" r:id="rId140"/>
    <p:sldId id="759" r:id="rId141"/>
    <p:sldId id="760" r:id="rId142"/>
    <p:sldId id="761" r:id="rId143"/>
    <p:sldId id="606" r:id="rId144"/>
    <p:sldId id="605" r:id="rId145"/>
    <p:sldId id="826" r:id="rId146"/>
    <p:sldId id="852" r:id="rId147"/>
    <p:sldId id="607" r:id="rId148"/>
    <p:sldId id="853" r:id="rId149"/>
    <p:sldId id="781" r:id="rId150"/>
    <p:sldId id="827" r:id="rId151"/>
    <p:sldId id="608" r:id="rId152"/>
    <p:sldId id="828" r:id="rId153"/>
    <p:sldId id="609" r:id="rId154"/>
    <p:sldId id="830" r:id="rId155"/>
    <p:sldId id="829" r:id="rId156"/>
    <p:sldId id="875" r:id="rId157"/>
    <p:sldId id="610" r:id="rId158"/>
    <p:sldId id="804" r:id="rId159"/>
    <p:sldId id="611" r:id="rId160"/>
    <p:sldId id="805" r:id="rId161"/>
    <p:sldId id="845" r:id="rId162"/>
    <p:sldId id="836" r:id="rId163"/>
    <p:sldId id="837" r:id="rId164"/>
    <p:sldId id="691" r:id="rId165"/>
    <p:sldId id="693" r:id="rId166"/>
    <p:sldId id="806" r:id="rId167"/>
    <p:sldId id="835" r:id="rId168"/>
    <p:sldId id="685" r:id="rId169"/>
    <p:sldId id="690" r:id="rId170"/>
    <p:sldId id="692" r:id="rId171"/>
    <p:sldId id="614" r:id="rId172"/>
    <p:sldId id="616" r:id="rId173"/>
    <p:sldId id="808" r:id="rId174"/>
    <p:sldId id="788" r:id="rId175"/>
    <p:sldId id="615" r:id="rId176"/>
    <p:sldId id="800" r:id="rId177"/>
    <p:sldId id="789" r:id="rId178"/>
    <p:sldId id="870" r:id="rId179"/>
    <p:sldId id="662" r:id="rId180"/>
    <p:sldId id="871" r:id="rId181"/>
    <p:sldId id="872" r:id="rId182"/>
    <p:sldId id="873" r:id="rId183"/>
    <p:sldId id="618" r:id="rId184"/>
    <p:sldId id="838" r:id="rId185"/>
    <p:sldId id="619" r:id="rId186"/>
    <p:sldId id="839" r:id="rId187"/>
    <p:sldId id="617" r:id="rId188"/>
    <p:sldId id="792" r:id="rId189"/>
    <p:sldId id="620" r:id="rId190"/>
    <p:sldId id="809" r:id="rId191"/>
    <p:sldId id="793" r:id="rId192"/>
    <p:sldId id="682" r:id="rId193"/>
    <p:sldId id="847" r:id="rId194"/>
    <p:sldId id="621" r:id="rId195"/>
    <p:sldId id="848" r:id="rId196"/>
    <p:sldId id="849" r:id="rId197"/>
    <p:sldId id="768" r:id="rId198"/>
    <p:sldId id="766" r:id="rId199"/>
    <p:sldId id="767" r:id="rId200"/>
    <p:sldId id="683" r:id="rId201"/>
    <p:sldId id="622" r:id="rId202"/>
    <p:sldId id="810" r:id="rId203"/>
    <p:sldId id="624" r:id="rId204"/>
    <p:sldId id="811" r:id="rId205"/>
    <p:sldId id="625" r:id="rId206"/>
    <p:sldId id="812" r:id="rId207"/>
    <p:sldId id="626" r:id="rId208"/>
    <p:sldId id="813" r:id="rId209"/>
    <p:sldId id="664" r:id="rId210"/>
    <p:sldId id="858" r:id="rId211"/>
    <p:sldId id="770" r:id="rId212"/>
    <p:sldId id="627" r:id="rId213"/>
    <p:sldId id="628" r:id="rId214"/>
    <p:sldId id="782" r:id="rId215"/>
    <p:sldId id="769" r:id="rId216"/>
    <p:sldId id="783" r:id="rId217"/>
    <p:sldId id="874" r:id="rId218"/>
    <p:sldId id="630" r:id="rId219"/>
    <p:sldId id="814" r:id="rId220"/>
    <p:sldId id="846" r:id="rId221"/>
    <p:sldId id="715" r:id="rId222"/>
    <p:sldId id="815" r:id="rId223"/>
    <p:sldId id="794" r:id="rId224"/>
    <p:sldId id="816" r:id="rId225"/>
    <p:sldId id="716" r:id="rId226"/>
    <p:sldId id="631" r:id="rId227"/>
    <p:sldId id="728" r:id="rId228"/>
    <p:sldId id="889" r:id="rId229"/>
    <p:sldId id="632" r:id="rId230"/>
    <p:sldId id="633" r:id="rId231"/>
    <p:sldId id="634" r:id="rId232"/>
    <p:sldId id="840" r:id="rId233"/>
    <p:sldId id="861" r:id="rId234"/>
    <p:sldId id="635" r:id="rId235"/>
    <p:sldId id="636" r:id="rId236"/>
    <p:sldId id="841" r:id="rId237"/>
    <p:sldId id="663" r:id="rId238"/>
    <p:sldId id="478" r:id="rId239"/>
    <p:sldId id="773" r:id="rId240"/>
    <p:sldId id="491" r:id="rId241"/>
    <p:sldId id="842" r:id="rId242"/>
    <p:sldId id="638" r:id="rId243"/>
    <p:sldId id="640" r:id="rId244"/>
    <p:sldId id="641" r:id="rId245"/>
    <p:sldId id="639" r:id="rId246"/>
    <p:sldId id="642" r:id="rId247"/>
    <p:sldId id="643" r:id="rId248"/>
    <p:sldId id="644" r:id="rId249"/>
    <p:sldId id="645" r:id="rId250"/>
    <p:sldId id="489" r:id="rId251"/>
    <p:sldId id="705" r:id="rId252"/>
    <p:sldId id="502" r:id="rId253"/>
    <p:sldId id="777" r:id="rId254"/>
    <p:sldId id="646" r:id="rId255"/>
    <p:sldId id="647" r:id="rId256"/>
    <p:sldId id="648" r:id="rId257"/>
    <p:sldId id="649" r:id="rId258"/>
    <p:sldId id="650" r:id="rId259"/>
    <p:sldId id="651" r:id="rId260"/>
    <p:sldId id="652" r:id="rId261"/>
    <p:sldId id="653" r:id="rId262"/>
    <p:sldId id="490" r:id="rId263"/>
    <p:sldId id="779" r:id="rId264"/>
    <p:sldId id="529" r:id="rId265"/>
    <p:sldId id="780" r:id="rId266"/>
    <p:sldId id="517" r:id="rId267"/>
    <p:sldId id="654" r:id="rId268"/>
    <p:sldId id="655" r:id="rId269"/>
    <p:sldId id="656" r:id="rId270"/>
    <p:sldId id="657" r:id="rId271"/>
    <p:sldId id="658" r:id="rId272"/>
    <p:sldId id="659" r:id="rId273"/>
    <p:sldId id="660" r:id="rId274"/>
    <p:sldId id="661" r:id="rId275"/>
    <p:sldId id="717" r:id="rId276"/>
    <p:sldId id="790" r:id="rId277"/>
    <p:sldId id="719" r:id="rId278"/>
    <p:sldId id="843" r:id="rId279"/>
    <p:sldId id="722" r:id="rId280"/>
    <p:sldId id="818" r:id="rId281"/>
    <p:sldId id="743" r:id="rId282"/>
    <p:sldId id="723" r:id="rId283"/>
    <p:sldId id="878" r:id="rId284"/>
    <p:sldId id="880" r:id="rId285"/>
    <p:sldId id="879" r:id="rId286"/>
    <p:sldId id="881" r:id="rId287"/>
    <p:sldId id="882" r:id="rId288"/>
    <p:sldId id="883" r:id="rId289"/>
    <p:sldId id="819" r:id="rId290"/>
    <p:sldId id="884" r:id="rId291"/>
  </p:sldIdLst>
  <p:sldSz cx="10287000" cy="6858000" type="35mm"/>
  <p:notesSz cx="6858000" cy="9144000"/>
  <p:defaultTextStyle>
    <a:defPPr>
      <a:defRPr lang="en-US"/>
    </a:defPPr>
    <a:lvl1pPr algn="ctr" rtl="0" eaLnBrk="0" fontAlgn="base" hangingPunct="0">
      <a:spcBef>
        <a:spcPct val="0"/>
      </a:spcBef>
      <a:spcAft>
        <a:spcPct val="0"/>
      </a:spcAft>
      <a:defRPr kumimoji="1" sz="2400" kern="1200">
        <a:solidFill>
          <a:srgbClr val="0C0600"/>
        </a:solidFill>
        <a:latin typeface="Verdana" pitchFamily="34" charset="0"/>
        <a:ea typeface="+mn-ea"/>
        <a:cs typeface="+mn-cs"/>
      </a:defRPr>
    </a:lvl1pPr>
    <a:lvl2pPr marL="457200" algn="ctr" rtl="0" eaLnBrk="0" fontAlgn="base" hangingPunct="0">
      <a:spcBef>
        <a:spcPct val="0"/>
      </a:spcBef>
      <a:spcAft>
        <a:spcPct val="0"/>
      </a:spcAft>
      <a:defRPr kumimoji="1" sz="2400" kern="1200">
        <a:solidFill>
          <a:srgbClr val="0C0600"/>
        </a:solidFill>
        <a:latin typeface="Verdana" pitchFamily="34" charset="0"/>
        <a:ea typeface="+mn-ea"/>
        <a:cs typeface="+mn-cs"/>
      </a:defRPr>
    </a:lvl2pPr>
    <a:lvl3pPr marL="914400" algn="ctr" rtl="0" eaLnBrk="0" fontAlgn="base" hangingPunct="0">
      <a:spcBef>
        <a:spcPct val="0"/>
      </a:spcBef>
      <a:spcAft>
        <a:spcPct val="0"/>
      </a:spcAft>
      <a:defRPr kumimoji="1" sz="2400" kern="1200">
        <a:solidFill>
          <a:srgbClr val="0C0600"/>
        </a:solidFill>
        <a:latin typeface="Verdana" pitchFamily="34" charset="0"/>
        <a:ea typeface="+mn-ea"/>
        <a:cs typeface="+mn-cs"/>
      </a:defRPr>
    </a:lvl3pPr>
    <a:lvl4pPr marL="1371600" algn="ctr" rtl="0" eaLnBrk="0" fontAlgn="base" hangingPunct="0">
      <a:spcBef>
        <a:spcPct val="0"/>
      </a:spcBef>
      <a:spcAft>
        <a:spcPct val="0"/>
      </a:spcAft>
      <a:defRPr kumimoji="1" sz="2400" kern="1200">
        <a:solidFill>
          <a:srgbClr val="0C0600"/>
        </a:solidFill>
        <a:latin typeface="Verdana" pitchFamily="34" charset="0"/>
        <a:ea typeface="+mn-ea"/>
        <a:cs typeface="+mn-cs"/>
      </a:defRPr>
    </a:lvl4pPr>
    <a:lvl5pPr marL="1828800" algn="ctr" rtl="0" eaLnBrk="0" fontAlgn="base" hangingPunct="0">
      <a:spcBef>
        <a:spcPct val="0"/>
      </a:spcBef>
      <a:spcAft>
        <a:spcPct val="0"/>
      </a:spcAft>
      <a:defRPr kumimoji="1" sz="2400" kern="1200">
        <a:solidFill>
          <a:srgbClr val="0C0600"/>
        </a:solidFill>
        <a:latin typeface="Verdana" pitchFamily="34" charset="0"/>
        <a:ea typeface="+mn-ea"/>
        <a:cs typeface="+mn-cs"/>
      </a:defRPr>
    </a:lvl5pPr>
    <a:lvl6pPr marL="2286000" algn="l" defTabSz="914400" rtl="0" eaLnBrk="1" latinLnBrk="0" hangingPunct="1">
      <a:defRPr kumimoji="1" sz="2400" kern="1200">
        <a:solidFill>
          <a:srgbClr val="0C0600"/>
        </a:solidFill>
        <a:latin typeface="Verdana" pitchFamily="34" charset="0"/>
        <a:ea typeface="+mn-ea"/>
        <a:cs typeface="+mn-cs"/>
      </a:defRPr>
    </a:lvl6pPr>
    <a:lvl7pPr marL="2743200" algn="l" defTabSz="914400" rtl="0" eaLnBrk="1" latinLnBrk="0" hangingPunct="1">
      <a:defRPr kumimoji="1" sz="2400" kern="1200">
        <a:solidFill>
          <a:srgbClr val="0C0600"/>
        </a:solidFill>
        <a:latin typeface="Verdana" pitchFamily="34" charset="0"/>
        <a:ea typeface="+mn-ea"/>
        <a:cs typeface="+mn-cs"/>
      </a:defRPr>
    </a:lvl7pPr>
    <a:lvl8pPr marL="3200400" algn="l" defTabSz="914400" rtl="0" eaLnBrk="1" latinLnBrk="0" hangingPunct="1">
      <a:defRPr kumimoji="1" sz="2400" kern="1200">
        <a:solidFill>
          <a:srgbClr val="0C0600"/>
        </a:solidFill>
        <a:latin typeface="Verdana" pitchFamily="34" charset="0"/>
        <a:ea typeface="+mn-ea"/>
        <a:cs typeface="+mn-cs"/>
      </a:defRPr>
    </a:lvl8pPr>
    <a:lvl9pPr marL="3657600" algn="l" defTabSz="914400" rtl="0" eaLnBrk="1" latinLnBrk="0" hangingPunct="1">
      <a:defRPr kumimoji="1" sz="2400" kern="1200">
        <a:solidFill>
          <a:srgbClr val="0C0600"/>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E80000"/>
    <a:srgbClr val="9999FF"/>
    <a:srgbClr val="B2B2B2"/>
    <a:srgbClr val="FF0000"/>
    <a:srgbClr val="0C0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6247" autoAdjust="0"/>
    <p:restoredTop sz="94682" autoAdjust="0"/>
  </p:normalViewPr>
  <p:slideViewPr>
    <p:cSldViewPr snapToObjects="1">
      <p:cViewPr>
        <p:scale>
          <a:sx n="50" d="100"/>
          <a:sy n="50" d="100"/>
        </p:scale>
        <p:origin x="-1428" y="-606"/>
      </p:cViewPr>
      <p:guideLst>
        <p:guide orient="horz" pos="2256"/>
        <p:guide pos="314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40" d="100"/>
          <a:sy n="40" d="100"/>
        </p:scale>
        <p:origin x="-1068"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88.xml"/><Relationship Id="rId21" Type="http://schemas.openxmlformats.org/officeDocument/2006/relationships/slideMaster" Target="slideMasters/slideMaster21.xml"/><Relationship Id="rId63" Type="http://schemas.openxmlformats.org/officeDocument/2006/relationships/slide" Target="slides/slide34.xml"/><Relationship Id="rId159" Type="http://schemas.openxmlformats.org/officeDocument/2006/relationships/slide" Target="slides/slide130.xml"/><Relationship Id="rId170" Type="http://schemas.openxmlformats.org/officeDocument/2006/relationships/slide" Target="slides/slide141.xml"/><Relationship Id="rId226" Type="http://schemas.openxmlformats.org/officeDocument/2006/relationships/slide" Target="slides/slide197.xml"/><Relationship Id="rId268" Type="http://schemas.openxmlformats.org/officeDocument/2006/relationships/slide" Target="slides/slide239.xml"/><Relationship Id="rId32" Type="http://schemas.openxmlformats.org/officeDocument/2006/relationships/slide" Target="slides/slide3.xml"/><Relationship Id="rId74" Type="http://schemas.openxmlformats.org/officeDocument/2006/relationships/slide" Target="slides/slide45.xml"/><Relationship Id="rId128" Type="http://schemas.openxmlformats.org/officeDocument/2006/relationships/slide" Target="slides/slide99.xml"/><Relationship Id="rId5" Type="http://schemas.openxmlformats.org/officeDocument/2006/relationships/slideMaster" Target="slideMasters/slideMaster5.xml"/><Relationship Id="rId181" Type="http://schemas.openxmlformats.org/officeDocument/2006/relationships/slide" Target="slides/slide152.xml"/><Relationship Id="rId237" Type="http://schemas.openxmlformats.org/officeDocument/2006/relationships/slide" Target="slides/slide208.xml"/><Relationship Id="rId279" Type="http://schemas.openxmlformats.org/officeDocument/2006/relationships/slide" Target="slides/slide250.xml"/><Relationship Id="rId43" Type="http://schemas.openxmlformats.org/officeDocument/2006/relationships/slide" Target="slides/slide14.xml"/><Relationship Id="rId139" Type="http://schemas.openxmlformats.org/officeDocument/2006/relationships/slide" Target="slides/slide110.xml"/><Relationship Id="rId290" Type="http://schemas.openxmlformats.org/officeDocument/2006/relationships/slide" Target="slides/slide261.xml"/><Relationship Id="rId85" Type="http://schemas.openxmlformats.org/officeDocument/2006/relationships/slide" Target="slides/slide56.xml"/><Relationship Id="rId150" Type="http://schemas.openxmlformats.org/officeDocument/2006/relationships/slide" Target="slides/slide121.xml"/><Relationship Id="rId192" Type="http://schemas.openxmlformats.org/officeDocument/2006/relationships/slide" Target="slides/slide163.xml"/><Relationship Id="rId206" Type="http://schemas.openxmlformats.org/officeDocument/2006/relationships/slide" Target="slides/slide177.xml"/><Relationship Id="rId248" Type="http://schemas.openxmlformats.org/officeDocument/2006/relationships/slide" Target="slides/slide219.xml"/><Relationship Id="rId12" Type="http://schemas.openxmlformats.org/officeDocument/2006/relationships/slideMaster" Target="slideMasters/slideMaster12.xml"/><Relationship Id="rId108" Type="http://schemas.openxmlformats.org/officeDocument/2006/relationships/slide" Target="slides/slide79.xml"/><Relationship Id="rId54" Type="http://schemas.openxmlformats.org/officeDocument/2006/relationships/slide" Target="slides/slide25.xml"/><Relationship Id="rId75" Type="http://schemas.openxmlformats.org/officeDocument/2006/relationships/slide" Target="slides/slide46.xml"/><Relationship Id="rId96" Type="http://schemas.openxmlformats.org/officeDocument/2006/relationships/slide" Target="slides/slide67.xml"/><Relationship Id="rId140" Type="http://schemas.openxmlformats.org/officeDocument/2006/relationships/slide" Target="slides/slide111.xml"/><Relationship Id="rId161" Type="http://schemas.openxmlformats.org/officeDocument/2006/relationships/slide" Target="slides/slide132.xml"/><Relationship Id="rId182" Type="http://schemas.openxmlformats.org/officeDocument/2006/relationships/slide" Target="slides/slide153.xml"/><Relationship Id="rId217" Type="http://schemas.openxmlformats.org/officeDocument/2006/relationships/slide" Target="slides/slide188.xml"/><Relationship Id="rId6" Type="http://schemas.openxmlformats.org/officeDocument/2006/relationships/slideMaster" Target="slideMasters/slideMaster6.xml"/><Relationship Id="rId238" Type="http://schemas.openxmlformats.org/officeDocument/2006/relationships/slide" Target="slides/slide209.xml"/><Relationship Id="rId259" Type="http://schemas.openxmlformats.org/officeDocument/2006/relationships/slide" Target="slides/slide230.xml"/><Relationship Id="rId23" Type="http://schemas.openxmlformats.org/officeDocument/2006/relationships/slideMaster" Target="slideMasters/slideMaster23.xml"/><Relationship Id="rId119" Type="http://schemas.openxmlformats.org/officeDocument/2006/relationships/slide" Target="slides/slide90.xml"/><Relationship Id="rId270" Type="http://schemas.openxmlformats.org/officeDocument/2006/relationships/slide" Target="slides/slide241.xml"/><Relationship Id="rId291" Type="http://schemas.openxmlformats.org/officeDocument/2006/relationships/slide" Target="slides/slide262.xml"/><Relationship Id="rId44" Type="http://schemas.openxmlformats.org/officeDocument/2006/relationships/slide" Target="slides/slide15.xml"/><Relationship Id="rId65" Type="http://schemas.openxmlformats.org/officeDocument/2006/relationships/slide" Target="slides/slide36.xml"/><Relationship Id="rId86" Type="http://schemas.openxmlformats.org/officeDocument/2006/relationships/slide" Target="slides/slide57.xml"/><Relationship Id="rId130" Type="http://schemas.openxmlformats.org/officeDocument/2006/relationships/slide" Target="slides/slide101.xml"/><Relationship Id="rId151" Type="http://schemas.openxmlformats.org/officeDocument/2006/relationships/slide" Target="slides/slide122.xml"/><Relationship Id="rId172" Type="http://schemas.openxmlformats.org/officeDocument/2006/relationships/slide" Target="slides/slide143.xml"/><Relationship Id="rId193" Type="http://schemas.openxmlformats.org/officeDocument/2006/relationships/slide" Target="slides/slide164.xml"/><Relationship Id="rId207" Type="http://schemas.openxmlformats.org/officeDocument/2006/relationships/slide" Target="slides/slide178.xml"/><Relationship Id="rId228" Type="http://schemas.openxmlformats.org/officeDocument/2006/relationships/slide" Target="slides/slide199.xml"/><Relationship Id="rId249" Type="http://schemas.openxmlformats.org/officeDocument/2006/relationships/slide" Target="slides/slide220.xml"/><Relationship Id="rId13" Type="http://schemas.openxmlformats.org/officeDocument/2006/relationships/slideMaster" Target="slideMasters/slideMaster13.xml"/><Relationship Id="rId109" Type="http://schemas.openxmlformats.org/officeDocument/2006/relationships/slide" Target="slides/slide80.xml"/><Relationship Id="rId260" Type="http://schemas.openxmlformats.org/officeDocument/2006/relationships/slide" Target="slides/slide231.xml"/><Relationship Id="rId281" Type="http://schemas.openxmlformats.org/officeDocument/2006/relationships/slide" Target="slides/slide252.xml"/><Relationship Id="rId34" Type="http://schemas.openxmlformats.org/officeDocument/2006/relationships/slide" Target="slides/slide5.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20" Type="http://schemas.openxmlformats.org/officeDocument/2006/relationships/slide" Target="slides/slide91.xml"/><Relationship Id="rId141" Type="http://schemas.openxmlformats.org/officeDocument/2006/relationships/slide" Target="slides/slide112.xml"/><Relationship Id="rId7" Type="http://schemas.openxmlformats.org/officeDocument/2006/relationships/slideMaster" Target="slideMasters/slideMaster7.xml"/><Relationship Id="rId162" Type="http://schemas.openxmlformats.org/officeDocument/2006/relationships/slide" Target="slides/slide133.xml"/><Relationship Id="rId183" Type="http://schemas.openxmlformats.org/officeDocument/2006/relationships/slide" Target="slides/slide154.xml"/><Relationship Id="rId218" Type="http://schemas.openxmlformats.org/officeDocument/2006/relationships/slide" Target="slides/slide189.xml"/><Relationship Id="rId239" Type="http://schemas.openxmlformats.org/officeDocument/2006/relationships/slide" Target="slides/slide210.xml"/><Relationship Id="rId250" Type="http://schemas.openxmlformats.org/officeDocument/2006/relationships/slide" Target="slides/slide221.xml"/><Relationship Id="rId271" Type="http://schemas.openxmlformats.org/officeDocument/2006/relationships/slide" Target="slides/slide242.xml"/><Relationship Id="rId292" Type="http://schemas.openxmlformats.org/officeDocument/2006/relationships/notesMaster" Target="notesMasters/notesMaster1.xml"/><Relationship Id="rId24" Type="http://schemas.openxmlformats.org/officeDocument/2006/relationships/slideMaster" Target="slideMasters/slideMaster24.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31" Type="http://schemas.openxmlformats.org/officeDocument/2006/relationships/slide" Target="slides/slide102.xml"/><Relationship Id="rId152" Type="http://schemas.openxmlformats.org/officeDocument/2006/relationships/slide" Target="slides/slide123.xml"/><Relationship Id="rId173" Type="http://schemas.openxmlformats.org/officeDocument/2006/relationships/slide" Target="slides/slide144.xml"/><Relationship Id="rId194" Type="http://schemas.openxmlformats.org/officeDocument/2006/relationships/slide" Target="slides/slide165.xml"/><Relationship Id="rId208" Type="http://schemas.openxmlformats.org/officeDocument/2006/relationships/slide" Target="slides/slide179.xml"/><Relationship Id="rId229" Type="http://schemas.openxmlformats.org/officeDocument/2006/relationships/slide" Target="slides/slide200.xml"/><Relationship Id="rId240" Type="http://schemas.openxmlformats.org/officeDocument/2006/relationships/slide" Target="slides/slide211.xml"/><Relationship Id="rId261" Type="http://schemas.openxmlformats.org/officeDocument/2006/relationships/slide" Target="slides/slide232.xml"/><Relationship Id="rId14" Type="http://schemas.openxmlformats.org/officeDocument/2006/relationships/slideMaster" Target="slideMasters/slideMaster14.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282" Type="http://schemas.openxmlformats.org/officeDocument/2006/relationships/slide" Target="slides/slide253.xml"/><Relationship Id="rId8" Type="http://schemas.openxmlformats.org/officeDocument/2006/relationships/slideMaster" Target="slideMasters/slideMaster8.xml"/><Relationship Id="rId98" Type="http://schemas.openxmlformats.org/officeDocument/2006/relationships/slide" Target="slides/slide69.xml"/><Relationship Id="rId121" Type="http://schemas.openxmlformats.org/officeDocument/2006/relationships/slide" Target="slides/slide92.xml"/><Relationship Id="rId142" Type="http://schemas.openxmlformats.org/officeDocument/2006/relationships/slide" Target="slides/slide113.xml"/><Relationship Id="rId163" Type="http://schemas.openxmlformats.org/officeDocument/2006/relationships/slide" Target="slides/slide134.xml"/><Relationship Id="rId184" Type="http://schemas.openxmlformats.org/officeDocument/2006/relationships/slide" Target="slides/slide155.xml"/><Relationship Id="rId219" Type="http://schemas.openxmlformats.org/officeDocument/2006/relationships/slide" Target="slides/slide190.xml"/><Relationship Id="rId230" Type="http://schemas.openxmlformats.org/officeDocument/2006/relationships/slide" Target="slides/slide201.xml"/><Relationship Id="rId251" Type="http://schemas.openxmlformats.org/officeDocument/2006/relationships/slide" Target="slides/slide222.xml"/><Relationship Id="rId25" Type="http://schemas.openxmlformats.org/officeDocument/2006/relationships/slideMaster" Target="slideMasters/slideMaster25.xml"/><Relationship Id="rId46" Type="http://schemas.openxmlformats.org/officeDocument/2006/relationships/slide" Target="slides/slide17.xml"/><Relationship Id="rId67" Type="http://schemas.openxmlformats.org/officeDocument/2006/relationships/slide" Target="slides/slide38.xml"/><Relationship Id="rId272" Type="http://schemas.openxmlformats.org/officeDocument/2006/relationships/slide" Target="slides/slide243.xml"/><Relationship Id="rId293" Type="http://schemas.openxmlformats.org/officeDocument/2006/relationships/handoutMaster" Target="handoutMasters/handoutMaster1.xml"/><Relationship Id="rId88" Type="http://schemas.openxmlformats.org/officeDocument/2006/relationships/slide" Target="slides/slide59.xml"/><Relationship Id="rId111" Type="http://schemas.openxmlformats.org/officeDocument/2006/relationships/slide" Target="slides/slide82.xml"/><Relationship Id="rId132" Type="http://schemas.openxmlformats.org/officeDocument/2006/relationships/slide" Target="slides/slide103.xml"/><Relationship Id="rId153" Type="http://schemas.openxmlformats.org/officeDocument/2006/relationships/slide" Target="slides/slide124.xml"/><Relationship Id="rId174" Type="http://schemas.openxmlformats.org/officeDocument/2006/relationships/slide" Target="slides/slide145.xml"/><Relationship Id="rId195" Type="http://schemas.openxmlformats.org/officeDocument/2006/relationships/slide" Target="slides/slide166.xml"/><Relationship Id="rId209" Type="http://schemas.openxmlformats.org/officeDocument/2006/relationships/slide" Target="slides/slide180.xml"/><Relationship Id="rId220" Type="http://schemas.openxmlformats.org/officeDocument/2006/relationships/slide" Target="slides/slide191.xml"/><Relationship Id="rId241" Type="http://schemas.openxmlformats.org/officeDocument/2006/relationships/slide" Target="slides/slide212.xml"/><Relationship Id="rId15" Type="http://schemas.openxmlformats.org/officeDocument/2006/relationships/slideMaster" Target="slideMasters/slideMaster15.xml"/><Relationship Id="rId36" Type="http://schemas.openxmlformats.org/officeDocument/2006/relationships/slide" Target="slides/slide7.xml"/><Relationship Id="rId57" Type="http://schemas.openxmlformats.org/officeDocument/2006/relationships/slide" Target="slides/slide28.xml"/><Relationship Id="rId262" Type="http://schemas.openxmlformats.org/officeDocument/2006/relationships/slide" Target="slides/slide233.xml"/><Relationship Id="rId283" Type="http://schemas.openxmlformats.org/officeDocument/2006/relationships/slide" Target="slides/slide254.xml"/><Relationship Id="rId78" Type="http://schemas.openxmlformats.org/officeDocument/2006/relationships/slide" Target="slides/slide49.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43" Type="http://schemas.openxmlformats.org/officeDocument/2006/relationships/slide" Target="slides/slide114.xml"/><Relationship Id="rId164" Type="http://schemas.openxmlformats.org/officeDocument/2006/relationships/slide" Target="slides/slide135.xml"/><Relationship Id="rId185" Type="http://schemas.openxmlformats.org/officeDocument/2006/relationships/slide" Target="slides/slide156.xml"/><Relationship Id="rId9" Type="http://schemas.openxmlformats.org/officeDocument/2006/relationships/slideMaster" Target="slideMasters/slideMaster9.xml"/><Relationship Id="rId210" Type="http://schemas.openxmlformats.org/officeDocument/2006/relationships/slide" Target="slides/slide181.xml"/><Relationship Id="rId26" Type="http://schemas.openxmlformats.org/officeDocument/2006/relationships/slideMaster" Target="slideMasters/slideMaster26.xml"/><Relationship Id="rId231" Type="http://schemas.openxmlformats.org/officeDocument/2006/relationships/slide" Target="slides/slide202.xml"/><Relationship Id="rId252" Type="http://schemas.openxmlformats.org/officeDocument/2006/relationships/slide" Target="slides/slide223.xml"/><Relationship Id="rId273" Type="http://schemas.openxmlformats.org/officeDocument/2006/relationships/slide" Target="slides/slide244.xml"/><Relationship Id="rId294" Type="http://schemas.openxmlformats.org/officeDocument/2006/relationships/presProps" Target="presProps.xml"/><Relationship Id="rId47" Type="http://schemas.openxmlformats.org/officeDocument/2006/relationships/slide" Target="slides/slide18.xml"/><Relationship Id="rId68" Type="http://schemas.openxmlformats.org/officeDocument/2006/relationships/slide" Target="slides/slide39.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54" Type="http://schemas.openxmlformats.org/officeDocument/2006/relationships/slide" Target="slides/slide125.xml"/><Relationship Id="rId175" Type="http://schemas.openxmlformats.org/officeDocument/2006/relationships/slide" Target="slides/slide146.xml"/><Relationship Id="rId196" Type="http://schemas.openxmlformats.org/officeDocument/2006/relationships/slide" Target="slides/slide167.xml"/><Relationship Id="rId200" Type="http://schemas.openxmlformats.org/officeDocument/2006/relationships/slide" Target="slides/slide171.xml"/><Relationship Id="rId16" Type="http://schemas.openxmlformats.org/officeDocument/2006/relationships/slideMaster" Target="slideMasters/slideMaster16.xml"/><Relationship Id="rId221" Type="http://schemas.openxmlformats.org/officeDocument/2006/relationships/slide" Target="slides/slide192.xml"/><Relationship Id="rId242" Type="http://schemas.openxmlformats.org/officeDocument/2006/relationships/slide" Target="slides/slide213.xml"/><Relationship Id="rId263" Type="http://schemas.openxmlformats.org/officeDocument/2006/relationships/slide" Target="slides/slide234.xml"/><Relationship Id="rId284" Type="http://schemas.openxmlformats.org/officeDocument/2006/relationships/slide" Target="slides/slide255.xml"/><Relationship Id="rId37" Type="http://schemas.openxmlformats.org/officeDocument/2006/relationships/slide" Target="slides/slide8.xml"/><Relationship Id="rId58" Type="http://schemas.openxmlformats.org/officeDocument/2006/relationships/slide" Target="slides/slide29.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44" Type="http://schemas.openxmlformats.org/officeDocument/2006/relationships/slide" Target="slides/slide115.xml"/><Relationship Id="rId90" Type="http://schemas.openxmlformats.org/officeDocument/2006/relationships/slide" Target="slides/slide61.xml"/><Relationship Id="rId165" Type="http://schemas.openxmlformats.org/officeDocument/2006/relationships/slide" Target="slides/slide136.xml"/><Relationship Id="rId186" Type="http://schemas.openxmlformats.org/officeDocument/2006/relationships/slide" Target="slides/slide157.xml"/><Relationship Id="rId211" Type="http://schemas.openxmlformats.org/officeDocument/2006/relationships/slide" Target="slides/slide182.xml"/><Relationship Id="rId232" Type="http://schemas.openxmlformats.org/officeDocument/2006/relationships/slide" Target="slides/slide203.xml"/><Relationship Id="rId253" Type="http://schemas.openxmlformats.org/officeDocument/2006/relationships/slide" Target="slides/slide224.xml"/><Relationship Id="rId274" Type="http://schemas.openxmlformats.org/officeDocument/2006/relationships/slide" Target="slides/slide245.xml"/><Relationship Id="rId295"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 Target="slides/slide19.xml"/><Relationship Id="rId69" Type="http://schemas.openxmlformats.org/officeDocument/2006/relationships/slide" Target="slides/slide40.xml"/><Relationship Id="rId113" Type="http://schemas.openxmlformats.org/officeDocument/2006/relationships/slide" Target="slides/slide84.xml"/><Relationship Id="rId134" Type="http://schemas.openxmlformats.org/officeDocument/2006/relationships/slide" Target="slides/slide105.xml"/><Relationship Id="rId80" Type="http://schemas.openxmlformats.org/officeDocument/2006/relationships/slide" Target="slides/slide51.xml"/><Relationship Id="rId155" Type="http://schemas.openxmlformats.org/officeDocument/2006/relationships/slide" Target="slides/slide126.xml"/><Relationship Id="rId176" Type="http://schemas.openxmlformats.org/officeDocument/2006/relationships/slide" Target="slides/slide147.xml"/><Relationship Id="rId197" Type="http://schemas.openxmlformats.org/officeDocument/2006/relationships/slide" Target="slides/slide168.xml"/><Relationship Id="rId201" Type="http://schemas.openxmlformats.org/officeDocument/2006/relationships/slide" Target="slides/slide172.xml"/><Relationship Id="rId222" Type="http://schemas.openxmlformats.org/officeDocument/2006/relationships/slide" Target="slides/slide193.xml"/><Relationship Id="rId243" Type="http://schemas.openxmlformats.org/officeDocument/2006/relationships/slide" Target="slides/slide214.xml"/><Relationship Id="rId264" Type="http://schemas.openxmlformats.org/officeDocument/2006/relationships/slide" Target="slides/slide235.xml"/><Relationship Id="rId285" Type="http://schemas.openxmlformats.org/officeDocument/2006/relationships/slide" Target="slides/slide256.xml"/><Relationship Id="rId17" Type="http://schemas.openxmlformats.org/officeDocument/2006/relationships/slideMaster" Target="slideMasters/slideMaster17.xml"/><Relationship Id="rId38" Type="http://schemas.openxmlformats.org/officeDocument/2006/relationships/slide" Target="slides/slide9.xml"/><Relationship Id="rId59" Type="http://schemas.openxmlformats.org/officeDocument/2006/relationships/slide" Target="slides/slide30.xml"/><Relationship Id="rId103" Type="http://schemas.openxmlformats.org/officeDocument/2006/relationships/slide" Target="slides/slide74.xml"/><Relationship Id="rId124" Type="http://schemas.openxmlformats.org/officeDocument/2006/relationships/slide" Target="slides/slide95.xml"/><Relationship Id="rId70" Type="http://schemas.openxmlformats.org/officeDocument/2006/relationships/slide" Target="slides/slide41.xml"/><Relationship Id="rId91" Type="http://schemas.openxmlformats.org/officeDocument/2006/relationships/slide" Target="slides/slide62.xml"/><Relationship Id="rId145" Type="http://schemas.openxmlformats.org/officeDocument/2006/relationships/slide" Target="slides/slide116.xml"/><Relationship Id="rId166" Type="http://schemas.openxmlformats.org/officeDocument/2006/relationships/slide" Target="slides/slide137.xml"/><Relationship Id="rId187" Type="http://schemas.openxmlformats.org/officeDocument/2006/relationships/slide" Target="slides/slide158.xml"/><Relationship Id="rId1" Type="http://schemas.openxmlformats.org/officeDocument/2006/relationships/slideMaster" Target="slideMasters/slideMaster1.xml"/><Relationship Id="rId212" Type="http://schemas.openxmlformats.org/officeDocument/2006/relationships/slide" Target="slides/slide183.xml"/><Relationship Id="rId233" Type="http://schemas.openxmlformats.org/officeDocument/2006/relationships/slide" Target="slides/slide204.xml"/><Relationship Id="rId254" Type="http://schemas.openxmlformats.org/officeDocument/2006/relationships/slide" Target="slides/slide225.xml"/><Relationship Id="rId28" Type="http://schemas.openxmlformats.org/officeDocument/2006/relationships/slideMaster" Target="slideMasters/slideMaster28.xml"/><Relationship Id="rId49" Type="http://schemas.openxmlformats.org/officeDocument/2006/relationships/slide" Target="slides/slide20.xml"/><Relationship Id="rId114" Type="http://schemas.openxmlformats.org/officeDocument/2006/relationships/slide" Target="slides/slide85.xml"/><Relationship Id="rId275" Type="http://schemas.openxmlformats.org/officeDocument/2006/relationships/slide" Target="slides/slide246.xml"/><Relationship Id="rId296" Type="http://schemas.openxmlformats.org/officeDocument/2006/relationships/theme" Target="theme/theme1.xml"/><Relationship Id="rId60" Type="http://schemas.openxmlformats.org/officeDocument/2006/relationships/slide" Target="slides/slide31.xml"/><Relationship Id="rId81" Type="http://schemas.openxmlformats.org/officeDocument/2006/relationships/slide" Target="slides/slide52.xml"/><Relationship Id="rId135" Type="http://schemas.openxmlformats.org/officeDocument/2006/relationships/slide" Target="slides/slide106.xml"/><Relationship Id="rId156" Type="http://schemas.openxmlformats.org/officeDocument/2006/relationships/slide" Target="slides/slide127.xml"/><Relationship Id="rId177" Type="http://schemas.openxmlformats.org/officeDocument/2006/relationships/slide" Target="slides/slide148.xml"/><Relationship Id="rId198" Type="http://schemas.openxmlformats.org/officeDocument/2006/relationships/slide" Target="slides/slide169.xml"/><Relationship Id="rId202" Type="http://schemas.openxmlformats.org/officeDocument/2006/relationships/slide" Target="slides/slide173.xml"/><Relationship Id="rId223" Type="http://schemas.openxmlformats.org/officeDocument/2006/relationships/slide" Target="slides/slide194.xml"/><Relationship Id="rId244" Type="http://schemas.openxmlformats.org/officeDocument/2006/relationships/slide" Target="slides/slide215.xml"/><Relationship Id="rId18" Type="http://schemas.openxmlformats.org/officeDocument/2006/relationships/slideMaster" Target="slideMasters/slideMaster18.xml"/><Relationship Id="rId39" Type="http://schemas.openxmlformats.org/officeDocument/2006/relationships/slide" Target="slides/slide10.xml"/><Relationship Id="rId265" Type="http://schemas.openxmlformats.org/officeDocument/2006/relationships/slide" Target="slides/slide236.xml"/><Relationship Id="rId286" Type="http://schemas.openxmlformats.org/officeDocument/2006/relationships/slide" Target="slides/slide257.xml"/><Relationship Id="rId50" Type="http://schemas.openxmlformats.org/officeDocument/2006/relationships/slide" Target="slides/slide21.xml"/><Relationship Id="rId104" Type="http://schemas.openxmlformats.org/officeDocument/2006/relationships/slide" Target="slides/slide75.xml"/><Relationship Id="rId125" Type="http://schemas.openxmlformats.org/officeDocument/2006/relationships/slide" Target="slides/slide96.xml"/><Relationship Id="rId146" Type="http://schemas.openxmlformats.org/officeDocument/2006/relationships/slide" Target="slides/slide117.xml"/><Relationship Id="rId167" Type="http://schemas.openxmlformats.org/officeDocument/2006/relationships/slide" Target="slides/slide138.xml"/><Relationship Id="rId188" Type="http://schemas.openxmlformats.org/officeDocument/2006/relationships/slide" Target="slides/slide159.xml"/><Relationship Id="rId71" Type="http://schemas.openxmlformats.org/officeDocument/2006/relationships/slide" Target="slides/slide42.xml"/><Relationship Id="rId92" Type="http://schemas.openxmlformats.org/officeDocument/2006/relationships/slide" Target="slides/slide63.xml"/><Relationship Id="rId213" Type="http://schemas.openxmlformats.org/officeDocument/2006/relationships/slide" Target="slides/slide184.xml"/><Relationship Id="rId234" Type="http://schemas.openxmlformats.org/officeDocument/2006/relationships/slide" Target="slides/slide20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26.xml"/><Relationship Id="rId276" Type="http://schemas.openxmlformats.org/officeDocument/2006/relationships/slide" Target="slides/slide247.xml"/><Relationship Id="rId297" Type="http://schemas.openxmlformats.org/officeDocument/2006/relationships/tableStyles" Target="tableStyles.xml"/><Relationship Id="rId40" Type="http://schemas.openxmlformats.org/officeDocument/2006/relationships/slide" Target="slides/slide11.xml"/><Relationship Id="rId115" Type="http://schemas.openxmlformats.org/officeDocument/2006/relationships/slide" Target="slides/slide86.xml"/><Relationship Id="rId136" Type="http://schemas.openxmlformats.org/officeDocument/2006/relationships/slide" Target="slides/slide107.xml"/><Relationship Id="rId157" Type="http://schemas.openxmlformats.org/officeDocument/2006/relationships/slide" Target="slides/slide128.xml"/><Relationship Id="rId178" Type="http://schemas.openxmlformats.org/officeDocument/2006/relationships/slide" Target="slides/slide149.xml"/><Relationship Id="rId61" Type="http://schemas.openxmlformats.org/officeDocument/2006/relationships/slide" Target="slides/slide32.xml"/><Relationship Id="rId82" Type="http://schemas.openxmlformats.org/officeDocument/2006/relationships/slide" Target="slides/slide53.xml"/><Relationship Id="rId199" Type="http://schemas.openxmlformats.org/officeDocument/2006/relationships/slide" Target="slides/slide170.xml"/><Relationship Id="rId203" Type="http://schemas.openxmlformats.org/officeDocument/2006/relationships/slide" Target="slides/slide174.xml"/><Relationship Id="rId19" Type="http://schemas.openxmlformats.org/officeDocument/2006/relationships/slideMaster" Target="slideMasters/slideMaster19.xml"/><Relationship Id="rId224" Type="http://schemas.openxmlformats.org/officeDocument/2006/relationships/slide" Target="slides/slide195.xml"/><Relationship Id="rId245" Type="http://schemas.openxmlformats.org/officeDocument/2006/relationships/slide" Target="slides/slide216.xml"/><Relationship Id="rId266" Type="http://schemas.openxmlformats.org/officeDocument/2006/relationships/slide" Target="slides/slide237.xml"/><Relationship Id="rId287" Type="http://schemas.openxmlformats.org/officeDocument/2006/relationships/slide" Target="slides/slide258.xml"/><Relationship Id="rId30" Type="http://schemas.openxmlformats.org/officeDocument/2006/relationships/slide" Target="slides/slide1.xml"/><Relationship Id="rId105" Type="http://schemas.openxmlformats.org/officeDocument/2006/relationships/slide" Target="slides/slide76.xml"/><Relationship Id="rId126" Type="http://schemas.openxmlformats.org/officeDocument/2006/relationships/slide" Target="slides/slide97.xml"/><Relationship Id="rId147" Type="http://schemas.openxmlformats.org/officeDocument/2006/relationships/slide" Target="slides/slide118.xml"/><Relationship Id="rId168" Type="http://schemas.openxmlformats.org/officeDocument/2006/relationships/slide" Target="slides/slide139.xml"/><Relationship Id="rId51" Type="http://schemas.openxmlformats.org/officeDocument/2006/relationships/slide" Target="slides/slide22.xml"/><Relationship Id="rId72" Type="http://schemas.openxmlformats.org/officeDocument/2006/relationships/slide" Target="slides/slide43.xml"/><Relationship Id="rId93" Type="http://schemas.openxmlformats.org/officeDocument/2006/relationships/slide" Target="slides/slide64.xml"/><Relationship Id="rId189" Type="http://schemas.openxmlformats.org/officeDocument/2006/relationships/slide" Target="slides/slide160.xml"/><Relationship Id="rId3" Type="http://schemas.openxmlformats.org/officeDocument/2006/relationships/slideMaster" Target="slideMasters/slideMaster3.xml"/><Relationship Id="rId214" Type="http://schemas.openxmlformats.org/officeDocument/2006/relationships/slide" Target="slides/slide185.xml"/><Relationship Id="rId235" Type="http://schemas.openxmlformats.org/officeDocument/2006/relationships/slide" Target="slides/slide206.xml"/><Relationship Id="rId256" Type="http://schemas.openxmlformats.org/officeDocument/2006/relationships/slide" Target="slides/slide227.xml"/><Relationship Id="rId277" Type="http://schemas.openxmlformats.org/officeDocument/2006/relationships/slide" Target="slides/slide248.xml"/><Relationship Id="rId116" Type="http://schemas.openxmlformats.org/officeDocument/2006/relationships/slide" Target="slides/slide87.xml"/><Relationship Id="rId137" Type="http://schemas.openxmlformats.org/officeDocument/2006/relationships/slide" Target="slides/slide108.xml"/><Relationship Id="rId158" Type="http://schemas.openxmlformats.org/officeDocument/2006/relationships/slide" Target="slides/slide129.xml"/><Relationship Id="rId20" Type="http://schemas.openxmlformats.org/officeDocument/2006/relationships/slideMaster" Target="slideMasters/slideMaster20.xml"/><Relationship Id="rId41" Type="http://schemas.openxmlformats.org/officeDocument/2006/relationships/slide" Target="slides/slide12.xml"/><Relationship Id="rId62" Type="http://schemas.openxmlformats.org/officeDocument/2006/relationships/slide" Target="slides/slide33.xml"/><Relationship Id="rId83" Type="http://schemas.openxmlformats.org/officeDocument/2006/relationships/slide" Target="slides/slide54.xml"/><Relationship Id="rId179" Type="http://schemas.openxmlformats.org/officeDocument/2006/relationships/slide" Target="slides/slide150.xml"/><Relationship Id="rId190" Type="http://schemas.openxmlformats.org/officeDocument/2006/relationships/slide" Target="slides/slide161.xml"/><Relationship Id="rId204" Type="http://schemas.openxmlformats.org/officeDocument/2006/relationships/slide" Target="slides/slide175.xml"/><Relationship Id="rId225" Type="http://schemas.openxmlformats.org/officeDocument/2006/relationships/slide" Target="slides/slide196.xml"/><Relationship Id="rId246" Type="http://schemas.openxmlformats.org/officeDocument/2006/relationships/slide" Target="slides/slide217.xml"/><Relationship Id="rId267" Type="http://schemas.openxmlformats.org/officeDocument/2006/relationships/slide" Target="slides/slide238.xml"/><Relationship Id="rId288" Type="http://schemas.openxmlformats.org/officeDocument/2006/relationships/slide" Target="slides/slide259.xml"/><Relationship Id="rId106" Type="http://schemas.openxmlformats.org/officeDocument/2006/relationships/slide" Target="slides/slide77.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52" Type="http://schemas.openxmlformats.org/officeDocument/2006/relationships/slide" Target="slides/slide23.xml"/><Relationship Id="rId73" Type="http://schemas.openxmlformats.org/officeDocument/2006/relationships/slide" Target="slides/slide44.xml"/><Relationship Id="rId94" Type="http://schemas.openxmlformats.org/officeDocument/2006/relationships/slide" Target="slides/slide65.xml"/><Relationship Id="rId148" Type="http://schemas.openxmlformats.org/officeDocument/2006/relationships/slide" Target="slides/slide119.xml"/><Relationship Id="rId169" Type="http://schemas.openxmlformats.org/officeDocument/2006/relationships/slide" Target="slides/slide140.xml"/><Relationship Id="rId4" Type="http://schemas.openxmlformats.org/officeDocument/2006/relationships/slideMaster" Target="slideMasters/slideMaster4.xml"/><Relationship Id="rId180" Type="http://schemas.openxmlformats.org/officeDocument/2006/relationships/slide" Target="slides/slide151.xml"/><Relationship Id="rId215" Type="http://schemas.openxmlformats.org/officeDocument/2006/relationships/slide" Target="slides/slide186.xml"/><Relationship Id="rId236" Type="http://schemas.openxmlformats.org/officeDocument/2006/relationships/slide" Target="slides/slide207.xml"/><Relationship Id="rId257" Type="http://schemas.openxmlformats.org/officeDocument/2006/relationships/slide" Target="slides/slide228.xml"/><Relationship Id="rId278" Type="http://schemas.openxmlformats.org/officeDocument/2006/relationships/slide" Target="slides/slide249.xml"/><Relationship Id="rId42" Type="http://schemas.openxmlformats.org/officeDocument/2006/relationships/slide" Target="slides/slide13.xml"/><Relationship Id="rId84" Type="http://schemas.openxmlformats.org/officeDocument/2006/relationships/slide" Target="slides/slide55.xml"/><Relationship Id="rId138" Type="http://schemas.openxmlformats.org/officeDocument/2006/relationships/slide" Target="slides/slide109.xml"/><Relationship Id="rId191" Type="http://schemas.openxmlformats.org/officeDocument/2006/relationships/slide" Target="slides/slide162.xml"/><Relationship Id="rId205" Type="http://schemas.openxmlformats.org/officeDocument/2006/relationships/slide" Target="slides/slide176.xml"/><Relationship Id="rId247" Type="http://schemas.openxmlformats.org/officeDocument/2006/relationships/slide" Target="slides/slide218.xml"/><Relationship Id="rId107" Type="http://schemas.openxmlformats.org/officeDocument/2006/relationships/slide" Target="slides/slide78.xml"/><Relationship Id="rId289" Type="http://schemas.openxmlformats.org/officeDocument/2006/relationships/slide" Target="slides/slide260.xml"/><Relationship Id="rId11" Type="http://schemas.openxmlformats.org/officeDocument/2006/relationships/slideMaster" Target="slideMasters/slideMaster11.xml"/><Relationship Id="rId53" Type="http://schemas.openxmlformats.org/officeDocument/2006/relationships/slide" Target="slides/slide24.xml"/><Relationship Id="rId149" Type="http://schemas.openxmlformats.org/officeDocument/2006/relationships/slide" Target="slides/slide120.xml"/><Relationship Id="rId95" Type="http://schemas.openxmlformats.org/officeDocument/2006/relationships/slide" Target="slides/slide66.xml"/><Relationship Id="rId160" Type="http://schemas.openxmlformats.org/officeDocument/2006/relationships/slide" Target="slides/slide131.xml"/><Relationship Id="rId216" Type="http://schemas.openxmlformats.org/officeDocument/2006/relationships/slide" Target="slides/slide187.xml"/><Relationship Id="rId258" Type="http://schemas.openxmlformats.org/officeDocument/2006/relationships/slide" Target="slides/slide229.xml"/><Relationship Id="rId22" Type="http://schemas.openxmlformats.org/officeDocument/2006/relationships/slideMaster" Target="slideMasters/slideMaster22.xml"/><Relationship Id="rId64" Type="http://schemas.openxmlformats.org/officeDocument/2006/relationships/slide" Target="slides/slide35.xml"/><Relationship Id="rId118" Type="http://schemas.openxmlformats.org/officeDocument/2006/relationships/slide" Target="slides/slide89.xml"/><Relationship Id="rId171" Type="http://schemas.openxmlformats.org/officeDocument/2006/relationships/slide" Target="slides/slide142.xml"/><Relationship Id="rId227" Type="http://schemas.openxmlformats.org/officeDocument/2006/relationships/slide" Target="slides/slide198.xml"/><Relationship Id="rId269" Type="http://schemas.openxmlformats.org/officeDocument/2006/relationships/slide" Target="slides/slide240.xml"/><Relationship Id="rId33" Type="http://schemas.openxmlformats.org/officeDocument/2006/relationships/slide" Target="slides/slide4.xml"/><Relationship Id="rId129" Type="http://schemas.openxmlformats.org/officeDocument/2006/relationships/slide" Target="slides/slide100.xml"/><Relationship Id="rId280" Type="http://schemas.openxmlformats.org/officeDocument/2006/relationships/slide" Target="slides/slide2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030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kumimoji="0" sz="1200">
                <a:solidFill>
                  <a:schemeClr val="tx1"/>
                </a:solidFill>
                <a:latin typeface="Times New Roman" pitchFamily="18" charset="0"/>
              </a:defRPr>
            </a:lvl1pPr>
          </a:lstStyle>
          <a:p>
            <a:pPr>
              <a:defRPr/>
            </a:pPr>
            <a:r>
              <a:rPr lang="en-US"/>
              <a:t>Classic</a:t>
            </a:r>
          </a:p>
        </p:txBody>
      </p:sp>
      <p:sp>
        <p:nvSpPr>
          <p:cNvPr id="61030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200">
                <a:solidFill>
                  <a:schemeClr val="tx1"/>
                </a:solidFill>
                <a:latin typeface="Times New Roman" pitchFamily="18" charset="0"/>
              </a:defRPr>
            </a:lvl1pPr>
          </a:lstStyle>
          <a:p>
            <a:pPr>
              <a:defRPr/>
            </a:pPr>
            <a:endParaRPr lang="en-US"/>
          </a:p>
        </p:txBody>
      </p:sp>
      <p:sp>
        <p:nvSpPr>
          <p:cNvPr id="61030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kumimoji="0" sz="1200">
                <a:solidFill>
                  <a:schemeClr val="tx1"/>
                </a:solidFill>
                <a:latin typeface="Times New Roman" pitchFamily="18" charset="0"/>
              </a:defRPr>
            </a:lvl1pPr>
          </a:lstStyle>
          <a:p>
            <a:pPr>
              <a:defRPr/>
            </a:pPr>
            <a:endParaRPr lang="en-US"/>
          </a:p>
        </p:txBody>
      </p:sp>
      <p:sp>
        <p:nvSpPr>
          <p:cNvPr id="61030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200">
                <a:solidFill>
                  <a:schemeClr val="tx1"/>
                </a:solidFill>
                <a:latin typeface="Times New Roman" pitchFamily="18" charset="0"/>
              </a:defRPr>
            </a:lvl1pPr>
          </a:lstStyle>
          <a:p>
            <a:pPr>
              <a:defRPr/>
            </a:pPr>
            <a:fld id="{28122CC9-6F38-4C1D-BCDB-44703E1A0D27}" type="slidenum">
              <a:rPr lang="en-US"/>
              <a:pPr>
                <a:defRPr/>
              </a:pPr>
              <a:t>‹#›</a:t>
            </a:fld>
            <a:endParaRPr lang="en-US"/>
          </a:p>
        </p:txBody>
      </p:sp>
    </p:spTree>
    <p:extLst>
      <p:ext uri="{BB962C8B-B14F-4D97-AF65-F5344CB8AC3E}">
        <p14:creationId xmlns:p14="http://schemas.microsoft.com/office/powerpoint/2010/main" val="26699106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i="1">
                <a:solidFill>
                  <a:srgbClr val="FF0000"/>
                </a:solidFill>
                <a:latin typeface="Arial" charset="0"/>
              </a:defRPr>
            </a:lvl1pPr>
          </a:lstStyle>
          <a:p>
            <a:pPr>
              <a:defRPr/>
            </a:pPr>
            <a:endParaRPr lang="en-US"/>
          </a:p>
        </p:txBody>
      </p:sp>
      <p:sp>
        <p:nvSpPr>
          <p:cNvPr id="19456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i="1">
                <a:solidFill>
                  <a:srgbClr val="FF0000"/>
                </a:solidFill>
                <a:latin typeface="Arial" charset="0"/>
              </a:defRPr>
            </a:lvl1pPr>
          </a:lstStyle>
          <a:p>
            <a:pPr>
              <a:defRPr/>
            </a:pPr>
            <a:endParaRPr lang="en-US"/>
          </a:p>
        </p:txBody>
      </p:sp>
      <p:sp>
        <p:nvSpPr>
          <p:cNvPr id="200708" name="Rectangle 4"/>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p:spPr>
      </p:sp>
      <p:sp>
        <p:nvSpPr>
          <p:cNvPr id="19456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9456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i="1">
                <a:solidFill>
                  <a:srgbClr val="FF0000"/>
                </a:solidFill>
                <a:latin typeface="Arial" charset="0"/>
              </a:defRPr>
            </a:lvl1pPr>
          </a:lstStyle>
          <a:p>
            <a:pPr>
              <a:defRPr/>
            </a:pPr>
            <a:endParaRPr lang="en-US"/>
          </a:p>
        </p:txBody>
      </p:sp>
      <p:sp>
        <p:nvSpPr>
          <p:cNvPr id="19456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i="1">
                <a:solidFill>
                  <a:srgbClr val="FF0000"/>
                </a:solidFill>
                <a:latin typeface="Arial" charset="0"/>
              </a:defRPr>
            </a:lvl1pPr>
          </a:lstStyle>
          <a:p>
            <a:pPr>
              <a:defRPr/>
            </a:pPr>
            <a:fld id="{27B0CCCE-3C58-463F-8EC0-0A328F2CBF76}" type="slidenum">
              <a:rPr lang="en-US"/>
              <a:pPr>
                <a:defRPr/>
              </a:pPr>
              <a:t>‹#›</a:t>
            </a:fld>
            <a:endParaRPr lang="en-US"/>
          </a:p>
        </p:txBody>
      </p:sp>
    </p:spTree>
    <p:extLst>
      <p:ext uri="{BB962C8B-B14F-4D97-AF65-F5344CB8AC3E}">
        <p14:creationId xmlns:p14="http://schemas.microsoft.com/office/powerpoint/2010/main" val="23520007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32404B16-6448-41DA-8825-88F1CE03C9F3}" type="slidenum">
              <a:rPr kumimoji="1" lang="en-US" sz="1200" i="1" kern="1200">
                <a:solidFill>
                  <a:srgbClr val="0C0600"/>
                </a:solidFill>
                <a:latin typeface="Arial" charset="0"/>
                <a:ea typeface="+mn-ea"/>
                <a:cs typeface="+mn-cs"/>
              </a:rPr>
              <a:pPr algn="r" rtl="0" eaLnBrk="0" fontAlgn="base" hangingPunct="0">
                <a:spcBef>
                  <a:spcPct val="0"/>
                </a:spcBef>
                <a:spcAft>
                  <a:spcPct val="0"/>
                </a:spcAft>
              </a:pPr>
              <a:t>10</a:t>
            </a:fld>
            <a:endParaRPr kumimoji="1" lang="en-US" sz="1200" i="1" kern="1200">
              <a:solidFill>
                <a:srgbClr val="0C0600"/>
              </a:solidFill>
              <a:latin typeface="Arial" charset="0"/>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870CF71-73A3-4C01-80BA-8DBACFE18A55}" type="slidenum">
              <a:rPr lang="en-US" sz="1200" i="1">
                <a:solidFill>
                  <a:srgbClr val="FF0000"/>
                </a:solidFill>
                <a:latin typeface="Arial" charset="0"/>
              </a:rPr>
              <a:pPr algn="r"/>
              <a:t>37</a:t>
            </a:fld>
            <a:endParaRPr lang="en-US" sz="1200" i="1">
              <a:solidFill>
                <a:srgbClr val="FF0000"/>
              </a:solidFill>
              <a:latin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D1F743A-94A8-44F6-ABC7-17F82C6C6DBC}" type="slidenum">
              <a:rPr lang="en-US" sz="1200" i="1">
                <a:solidFill>
                  <a:srgbClr val="FF0000"/>
                </a:solidFill>
                <a:latin typeface="Arial" charset="0"/>
              </a:rPr>
              <a:pPr algn="r"/>
              <a:t>38</a:t>
            </a:fld>
            <a:endParaRPr lang="en-US" sz="1200" i="1">
              <a:solidFill>
                <a:srgbClr val="FF0000"/>
              </a:solidFill>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87C2D5A-B4F7-4C8C-BFD7-C65354CF6240}" type="slidenum">
              <a:rPr lang="en-US" sz="1200" i="1">
                <a:solidFill>
                  <a:srgbClr val="FF0000"/>
                </a:solidFill>
                <a:latin typeface="Arial" charset="0"/>
              </a:rPr>
              <a:pPr algn="r"/>
              <a:t>39</a:t>
            </a:fld>
            <a:endParaRPr lang="en-US" sz="1200" i="1">
              <a:solidFill>
                <a:srgbClr val="FF0000"/>
              </a:solidFill>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FB9A60B-EEE1-40ED-AF83-B5009846A454}" type="slidenum">
              <a:rPr lang="en-US" sz="1200" i="1">
                <a:solidFill>
                  <a:srgbClr val="FF0000"/>
                </a:solidFill>
                <a:latin typeface="Arial" charset="0"/>
              </a:rPr>
              <a:pPr algn="r"/>
              <a:t>40</a:t>
            </a:fld>
            <a:endParaRPr lang="en-US" sz="1200" i="1">
              <a:solidFill>
                <a:srgbClr val="FF0000"/>
              </a:solidFill>
              <a:latin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53B3792D-72DE-433B-907A-B919017B1FA4}" type="slidenum">
              <a:rPr lang="en-US" sz="1200" i="1">
                <a:solidFill>
                  <a:srgbClr val="FF0000"/>
                </a:solidFill>
                <a:latin typeface="Arial" charset="0"/>
              </a:rPr>
              <a:pPr algn="r"/>
              <a:t>41</a:t>
            </a:fld>
            <a:endParaRPr lang="en-US" sz="1200" i="1">
              <a:solidFill>
                <a:srgbClr val="FF0000"/>
              </a:solidFill>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52341AB-438D-4631-AD55-0D512846FD73}" type="slidenum">
              <a:rPr lang="en-US" sz="1200" i="1">
                <a:solidFill>
                  <a:srgbClr val="FF0000"/>
                </a:solidFill>
                <a:latin typeface="Arial" charset="0"/>
              </a:rPr>
              <a:pPr algn="r"/>
              <a:t>42</a:t>
            </a:fld>
            <a:endParaRPr lang="en-US" sz="1200" i="1">
              <a:solidFill>
                <a:srgbClr val="FF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0B6D19C-5263-42EF-B550-4FDC3D6DE487}" type="slidenum">
              <a:rPr lang="en-US" sz="1200" i="1">
                <a:solidFill>
                  <a:srgbClr val="FF0000"/>
                </a:solidFill>
                <a:latin typeface="Arial" charset="0"/>
              </a:rPr>
              <a:pPr algn="r"/>
              <a:t>44</a:t>
            </a:fld>
            <a:endParaRPr lang="en-US" sz="1200" i="1">
              <a:solidFill>
                <a:srgbClr val="FF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B79EA8CE-12A4-4695-91E7-C400120DEE1F}" type="slidenum">
              <a:rPr lang="en-US" sz="1200" i="1">
                <a:solidFill>
                  <a:srgbClr val="FF0000"/>
                </a:solidFill>
                <a:latin typeface="Arial" charset="0"/>
              </a:rPr>
              <a:pPr algn="r"/>
              <a:t>45</a:t>
            </a:fld>
            <a:endParaRPr lang="en-US" sz="1200" i="1">
              <a:solidFill>
                <a:srgbClr val="FF0000"/>
              </a:solidFill>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7A4A346-2939-4238-84E7-4CDFA806EF42}" type="slidenum">
              <a:rPr lang="en-US" sz="1200" i="1">
                <a:solidFill>
                  <a:srgbClr val="FF0000"/>
                </a:solidFill>
                <a:latin typeface="Arial" charset="0"/>
              </a:rPr>
              <a:pPr algn="r"/>
              <a:t>46</a:t>
            </a:fld>
            <a:endParaRPr lang="en-US" sz="1200" i="1">
              <a:solidFill>
                <a:srgbClr val="FF0000"/>
              </a:solidFill>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26554BD-5CDB-4B00-A132-AA4C5D785F78}" type="slidenum">
              <a:rPr lang="en-US" sz="1200" i="1">
                <a:solidFill>
                  <a:srgbClr val="FF0000"/>
                </a:solidFill>
                <a:latin typeface="Arial" charset="0"/>
              </a:rPr>
              <a:pPr algn="r"/>
              <a:t>47</a:t>
            </a:fld>
            <a:endParaRPr lang="en-US" sz="1200" i="1">
              <a:solidFill>
                <a:srgbClr val="FF0000"/>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8B3C19AF-42DE-4AB7-AE5C-22855D618640}" type="slidenum">
              <a:rPr lang="en-US" smtClean="0">
                <a:solidFill>
                  <a:prstClr val="black"/>
                </a:solidFill>
              </a:rPr>
              <a:pPr/>
              <a:t>16</a:t>
            </a:fld>
            <a:endParaRPr lang="en-US" smtClean="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2D26169-EC32-4238-9939-044265F6B7B2}" type="slidenum">
              <a:rPr lang="en-US" sz="1200" i="1">
                <a:solidFill>
                  <a:srgbClr val="FF0000"/>
                </a:solidFill>
                <a:latin typeface="Arial" charset="0"/>
              </a:rPr>
              <a:pPr algn="r"/>
              <a:t>48</a:t>
            </a:fld>
            <a:endParaRPr lang="en-US" sz="1200" i="1">
              <a:solidFill>
                <a:srgbClr val="FF0000"/>
              </a:solidFill>
              <a:latin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01E07C45-B4C2-4892-9E2D-826BB722D81D}" type="slidenum">
              <a:rPr lang="en-US" sz="1200" i="1">
                <a:solidFill>
                  <a:srgbClr val="FF0000"/>
                </a:solidFill>
                <a:latin typeface="Arial" charset="0"/>
              </a:rPr>
              <a:pPr algn="r"/>
              <a:t>49</a:t>
            </a:fld>
            <a:endParaRPr lang="en-US" sz="1200" i="1">
              <a:solidFill>
                <a:srgbClr val="FF0000"/>
              </a:solidFill>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1E39D391-20AF-4346-9E1E-BBCE2A5631CC}" type="slidenum">
              <a:rPr lang="en-US" sz="1200" i="1">
                <a:solidFill>
                  <a:srgbClr val="FF0000"/>
                </a:solidFill>
                <a:latin typeface="Arial" charset="0"/>
              </a:rPr>
              <a:pPr algn="r"/>
              <a:t>50</a:t>
            </a:fld>
            <a:endParaRPr lang="en-US" sz="1200" i="1">
              <a:solidFill>
                <a:srgbClr val="FF0000"/>
              </a:solidFill>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4ACF04E-244E-4138-8D2C-D51114CA2A56}" type="slidenum">
              <a:rPr lang="en-US" sz="1200" i="1">
                <a:solidFill>
                  <a:srgbClr val="FF0000"/>
                </a:solidFill>
                <a:latin typeface="Arial" charset="0"/>
              </a:rPr>
              <a:pPr algn="r"/>
              <a:t>51</a:t>
            </a:fld>
            <a:endParaRPr lang="en-US" sz="1200" i="1">
              <a:solidFill>
                <a:srgbClr val="FF0000"/>
              </a:solidFill>
              <a:latin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4ACF04E-244E-4138-8D2C-D51114CA2A56}" type="slidenum">
              <a:rPr lang="en-US" sz="1200" i="1">
                <a:solidFill>
                  <a:srgbClr val="FF0000"/>
                </a:solidFill>
                <a:latin typeface="Arial" charset="0"/>
              </a:rPr>
              <a:pPr algn="r"/>
              <a:t>53</a:t>
            </a:fld>
            <a:endParaRPr lang="en-US" sz="1200" i="1">
              <a:solidFill>
                <a:srgbClr val="FF0000"/>
              </a:solidFill>
              <a:latin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4ACF04E-244E-4138-8D2C-D51114CA2A56}" type="slidenum">
              <a:rPr lang="en-US" sz="1200" i="1">
                <a:solidFill>
                  <a:srgbClr val="FF0000"/>
                </a:solidFill>
                <a:latin typeface="Arial" charset="0"/>
              </a:rPr>
              <a:pPr algn="r"/>
              <a:t>54</a:t>
            </a:fld>
            <a:endParaRPr lang="en-US" sz="1200" i="1">
              <a:solidFill>
                <a:srgbClr val="FF0000"/>
              </a:solidFill>
              <a:latin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4ACF04E-244E-4138-8D2C-D51114CA2A56}" type="slidenum">
              <a:rPr lang="en-US" sz="1200" i="1">
                <a:solidFill>
                  <a:srgbClr val="FF0000"/>
                </a:solidFill>
                <a:latin typeface="Arial" charset="0"/>
              </a:rPr>
              <a:pPr algn="r"/>
              <a:t>55</a:t>
            </a:fld>
            <a:endParaRPr lang="en-US" sz="1200" i="1">
              <a:solidFill>
                <a:srgbClr val="FF0000"/>
              </a:solidFill>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4ACF04E-244E-4138-8D2C-D51114CA2A56}" type="slidenum">
              <a:rPr lang="en-US" sz="1200" i="1">
                <a:solidFill>
                  <a:srgbClr val="FF0000"/>
                </a:solidFill>
                <a:latin typeface="Arial" charset="0"/>
              </a:rPr>
              <a:pPr algn="r"/>
              <a:t>56</a:t>
            </a:fld>
            <a:endParaRPr lang="en-US" sz="1200" i="1">
              <a:solidFill>
                <a:srgbClr val="FF0000"/>
              </a:solidFill>
              <a:latin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p>
            <a:fld id="{B44C517B-3794-4333-A20D-1C14026AE29C}" type="slidenum">
              <a:rPr lang="en-US" smtClean="0"/>
              <a:pPr/>
              <a:t>57</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a:noFill/>
        </p:spPr>
        <p:txBody>
          <a:bodyPr/>
          <a:lstStyle/>
          <a:p>
            <a:fld id="{A67F64D5-4951-4A50-AECA-6EF81C3FD750}" type="slidenum">
              <a:rPr lang="en-US" smtClean="0"/>
              <a:pPr/>
              <a:t>59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p>
            <a:fld id="{B07DC49B-4A9A-4F9B-9340-FC3782DEA57C}" type="slidenum">
              <a:rPr lang="en-US" smtClean="0"/>
              <a:pPr/>
              <a:t>29</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5EB5E2E-8145-49BD-96C5-348BBCDBA823}" type="slidenum">
              <a:rPr lang="en-US" sz="1200" i="1">
                <a:solidFill>
                  <a:srgbClr val="FF0000"/>
                </a:solidFill>
                <a:latin typeface="Arial" charset="0"/>
              </a:rPr>
              <a:pPr algn="r"/>
              <a:t>61</a:t>
            </a:fld>
            <a:endParaRPr lang="en-US" sz="1200" i="1">
              <a:solidFill>
                <a:srgbClr val="FF0000"/>
              </a:solidFill>
              <a:latin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5EB5E2E-8145-49BD-96C5-348BBCDBA823}" type="slidenum">
              <a:rPr lang="en-US" sz="1200" i="1">
                <a:solidFill>
                  <a:srgbClr val="FF0000"/>
                </a:solidFill>
                <a:latin typeface="Arial" charset="0"/>
              </a:rPr>
              <a:pPr algn="r"/>
              <a:t>62</a:t>
            </a:fld>
            <a:endParaRPr lang="en-US" sz="1200" i="1">
              <a:solidFill>
                <a:srgbClr val="FF0000"/>
              </a:solidFill>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fld id="{7AEAD0AD-DFD1-4569-A8A1-57237B76C20C}" type="slidenum">
              <a:rPr lang="en-US" smtClean="0"/>
              <a:pPr/>
              <a:t>63</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p:spPr>
        <p:txBody>
          <a:bodyPr/>
          <a:lstStyle/>
          <a:p>
            <a:fld id="{5B7E788A-1D97-4507-AC0F-6137B39FCB87}" type="slidenum">
              <a:rPr lang="en-US" smtClean="0"/>
              <a:pPr/>
              <a:t>72</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AEAD0AD-DFD1-4569-A8A1-57237B76C20C}" type="slidenum">
              <a:rPr kumimoji="1" lang="en-US" sz="1200" kern="1200">
                <a:solidFill>
                  <a:srgbClr val="0C0600"/>
                </a:solidFill>
                <a:latin typeface="Verdana" pitchFamily="34" charset="0"/>
                <a:ea typeface="+mn-ea"/>
                <a:cs typeface="+mn-cs"/>
              </a:rPr>
              <a:pPr algn="r" rtl="0" eaLnBrk="0" fontAlgn="base" hangingPunct="0">
                <a:spcBef>
                  <a:spcPct val="0"/>
                </a:spcBef>
                <a:spcAft>
                  <a:spcPct val="0"/>
                </a:spcAft>
              </a:pPr>
              <a:t>78</a:t>
            </a:fld>
            <a:endParaRPr kumimoji="1" lang="en-US" sz="1200" kern="1200">
              <a:solidFill>
                <a:srgbClr val="0C0600"/>
              </a:solidFill>
              <a:latin typeface="Verdana" pitchFamily="34" charset="0"/>
              <a:ea typeface="+mn-ea"/>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AEAD0AD-DFD1-4569-A8A1-57237B76C20C}" type="slidenum">
              <a:rPr kumimoji="1" lang="en-US" sz="1200" kern="1200">
                <a:solidFill>
                  <a:srgbClr val="0C0600"/>
                </a:solidFill>
                <a:latin typeface="Verdana" pitchFamily="34" charset="0"/>
                <a:ea typeface="+mn-ea"/>
                <a:cs typeface="+mn-cs"/>
              </a:rPr>
              <a:pPr algn="r" rtl="0" eaLnBrk="0" fontAlgn="base" hangingPunct="0">
                <a:spcBef>
                  <a:spcPct val="0"/>
                </a:spcBef>
                <a:spcAft>
                  <a:spcPct val="0"/>
                </a:spcAft>
              </a:pPr>
              <a:t>79</a:t>
            </a:fld>
            <a:endParaRPr kumimoji="1" lang="en-US" sz="1200" kern="1200">
              <a:solidFill>
                <a:srgbClr val="0C0600"/>
              </a:solidFill>
              <a:latin typeface="Verdana" pitchFamily="34"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AEAD0AD-DFD1-4569-A8A1-57237B76C20C}" type="slidenum">
              <a:rPr kumimoji="1" lang="en-US" sz="1200" kern="1200">
                <a:solidFill>
                  <a:srgbClr val="0C0600"/>
                </a:solidFill>
                <a:latin typeface="Verdana" pitchFamily="34" charset="0"/>
                <a:ea typeface="+mn-ea"/>
                <a:cs typeface="+mn-cs"/>
              </a:rPr>
              <a:pPr algn="r" rtl="0" eaLnBrk="0" fontAlgn="base" hangingPunct="0">
                <a:spcBef>
                  <a:spcPct val="0"/>
                </a:spcBef>
                <a:spcAft>
                  <a:spcPct val="0"/>
                </a:spcAft>
              </a:pPr>
              <a:t>80</a:t>
            </a:fld>
            <a:endParaRPr kumimoji="1" lang="en-US" sz="1200" kern="1200">
              <a:solidFill>
                <a:srgbClr val="0C0600"/>
              </a:solidFill>
              <a:latin typeface="Verdana" pitchFamily="34"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AEAD0AD-DFD1-4569-A8A1-57237B76C20C}" type="slidenum">
              <a:rPr kumimoji="1" lang="en-US" sz="1200" kern="1200">
                <a:solidFill>
                  <a:srgbClr val="0C0600"/>
                </a:solidFill>
                <a:latin typeface="Verdana" pitchFamily="34" charset="0"/>
                <a:ea typeface="+mn-ea"/>
                <a:cs typeface="+mn-cs"/>
              </a:rPr>
              <a:pPr algn="r" rtl="0" eaLnBrk="0" fontAlgn="base" hangingPunct="0">
                <a:spcBef>
                  <a:spcPct val="0"/>
                </a:spcBef>
                <a:spcAft>
                  <a:spcPct val="0"/>
                </a:spcAft>
              </a:pPr>
              <a:t>81</a:t>
            </a:fld>
            <a:endParaRPr kumimoji="1" lang="en-US" sz="1200" kern="1200">
              <a:solidFill>
                <a:srgbClr val="0C0600"/>
              </a:solidFill>
              <a:latin typeface="Verdana" pitchFamily="34" charset="0"/>
              <a:ea typeface="+mn-ea"/>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AEAD0AD-DFD1-4569-A8A1-57237B76C20C}" type="slidenum">
              <a:rPr kumimoji="1" lang="en-US" sz="1200" kern="1200">
                <a:solidFill>
                  <a:srgbClr val="0C0600"/>
                </a:solidFill>
                <a:latin typeface="Verdana" pitchFamily="34" charset="0"/>
                <a:ea typeface="+mn-ea"/>
                <a:cs typeface="+mn-cs"/>
              </a:rPr>
              <a:pPr algn="r" rtl="0" eaLnBrk="0" fontAlgn="base" hangingPunct="0">
                <a:spcBef>
                  <a:spcPct val="0"/>
                </a:spcBef>
                <a:spcAft>
                  <a:spcPct val="0"/>
                </a:spcAft>
              </a:pPr>
              <a:t>82</a:t>
            </a:fld>
            <a:endParaRPr kumimoji="1" lang="en-US" sz="1200" kern="1200">
              <a:solidFill>
                <a:srgbClr val="0C0600"/>
              </a:solidFill>
              <a:latin typeface="Verdana" pitchFamily="34" charset="0"/>
              <a:ea typeface="+mn-ea"/>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AEAD0AD-DFD1-4569-A8A1-57237B76C20C}" type="slidenum">
              <a:rPr kumimoji="1" lang="en-US" sz="1200" kern="1200">
                <a:solidFill>
                  <a:srgbClr val="0C0600"/>
                </a:solidFill>
                <a:latin typeface="Verdana" pitchFamily="34" charset="0"/>
                <a:ea typeface="+mn-ea"/>
                <a:cs typeface="+mn-cs"/>
              </a:rPr>
              <a:pPr algn="r" rtl="0" eaLnBrk="0" fontAlgn="base" hangingPunct="0">
                <a:spcBef>
                  <a:spcPct val="0"/>
                </a:spcBef>
                <a:spcAft>
                  <a:spcPct val="0"/>
                </a:spcAft>
              </a:pPr>
              <a:t>83</a:t>
            </a:fld>
            <a:endParaRPr kumimoji="1" lang="en-US" sz="1200" kern="1200">
              <a:solidFill>
                <a:srgbClr val="0C0600"/>
              </a:solidFill>
              <a:latin typeface="Verdana"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5EB5E2E-8145-49BD-96C5-348BBCDBA823}" type="slidenum">
              <a:rPr lang="en-US" sz="1200" i="1">
                <a:solidFill>
                  <a:srgbClr val="FF0000"/>
                </a:solidFill>
                <a:latin typeface="Arial" charset="0"/>
              </a:rPr>
              <a:pPr algn="r"/>
              <a:t>31</a:t>
            </a:fld>
            <a:endParaRPr lang="en-US" sz="1200" i="1">
              <a:solidFill>
                <a:srgbClr val="FF0000"/>
              </a:solidFill>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AEAD0AD-DFD1-4569-A8A1-57237B76C20C}" type="slidenum">
              <a:rPr kumimoji="1" lang="en-US" sz="1200" kern="1200">
                <a:solidFill>
                  <a:srgbClr val="0C0600"/>
                </a:solidFill>
                <a:latin typeface="Verdana" pitchFamily="34" charset="0"/>
                <a:ea typeface="+mn-ea"/>
                <a:cs typeface="+mn-cs"/>
              </a:rPr>
              <a:pPr algn="r" rtl="0" eaLnBrk="0" fontAlgn="base" hangingPunct="0">
                <a:spcBef>
                  <a:spcPct val="0"/>
                </a:spcBef>
                <a:spcAft>
                  <a:spcPct val="0"/>
                </a:spcAft>
              </a:pPr>
              <a:t>85</a:t>
            </a:fld>
            <a:endParaRPr kumimoji="1" lang="en-US" sz="1200" kern="1200">
              <a:solidFill>
                <a:srgbClr val="0C0600"/>
              </a:solidFill>
              <a:latin typeface="Verdana" pitchFamily="34" charset="0"/>
              <a:ea typeface="+mn-ea"/>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7AEAD0AD-DFD1-4569-A8A1-57237B76C20C}" type="slidenum">
              <a:rPr kumimoji="1" lang="en-US" sz="1200" kern="1200">
                <a:solidFill>
                  <a:srgbClr val="0C0600"/>
                </a:solidFill>
                <a:latin typeface="Verdana" pitchFamily="34" charset="0"/>
                <a:ea typeface="+mn-ea"/>
                <a:cs typeface="+mn-cs"/>
              </a:rPr>
              <a:pPr algn="r" rtl="0" eaLnBrk="0" fontAlgn="base" hangingPunct="0">
                <a:spcBef>
                  <a:spcPct val="0"/>
                </a:spcBef>
                <a:spcAft>
                  <a:spcPct val="0"/>
                </a:spcAft>
              </a:pPr>
              <a:t>86</a:t>
            </a:fld>
            <a:endParaRPr kumimoji="1" lang="en-US" sz="1200" kern="1200">
              <a:solidFill>
                <a:srgbClr val="0C0600"/>
              </a:solidFill>
              <a:latin typeface="Verdana" pitchFamily="34" charset="0"/>
              <a:ea typeface="+mn-ea"/>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F5EB5E2E-8145-49BD-96C5-348BBCDBA823}" type="slidenum">
              <a:rPr lang="en-US" sz="1200" i="1">
                <a:solidFill>
                  <a:srgbClr val="FF0000"/>
                </a:solidFill>
                <a:latin typeface="Arial" charset="0"/>
              </a:rPr>
              <a:pPr algn="r"/>
              <a:t>87</a:t>
            </a:fld>
            <a:endParaRPr lang="en-US" sz="1200" i="1">
              <a:solidFill>
                <a:srgbClr val="FF0000"/>
              </a:solidFill>
              <a:latin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1F2A5C6F-A2E9-4F89-AE4F-3F9B2D5AD76E}" type="slidenum">
              <a:rPr kumimoji="0" lang="en-US" sz="1200">
                <a:solidFill>
                  <a:schemeClr val="tx1"/>
                </a:solidFill>
              </a:rPr>
              <a:pPr algn="r" eaLnBrk="1" hangingPunct="1"/>
              <a:t>90</a:t>
            </a:fld>
            <a:endParaRPr kumimoji="0" lang="en-US" sz="1200">
              <a:solidFill>
                <a:schemeClr val="tx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8D835AD7-27BF-435C-A933-E54182F6DDCA}" type="slidenum">
              <a:rPr kumimoji="0" lang="en-US" sz="1200">
                <a:solidFill>
                  <a:schemeClr val="tx1"/>
                </a:solidFill>
                <a:latin typeface="Arial" charset="0"/>
              </a:rPr>
              <a:pPr algn="r" eaLnBrk="1" hangingPunct="1"/>
              <a:t>94</a:t>
            </a:fld>
            <a:endParaRPr kumimoji="0" lang="en-US" sz="1200">
              <a:solidFill>
                <a:schemeClr val="tx1"/>
              </a:solidFill>
              <a:latin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p>
            <a:fld id="{1C834F27-4D76-4C7B-AF71-2D8953ECAF8E}" type="slidenum">
              <a:rPr lang="en-US" smtClean="0"/>
              <a:pPr/>
              <a:t>97</a:t>
            </a:fld>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p>
            <a:fld id="{15799C78-B9BE-4E61-8C21-FAA604630F9E}" type="slidenum">
              <a:rPr lang="en-US" smtClean="0"/>
              <a:pPr/>
              <a:t>142</a:t>
            </a:fld>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p:spPr>
        <p:txBody>
          <a:bodyPr/>
          <a:lstStyle/>
          <a:p>
            <a:fld id="{D8FF0555-E9CE-4725-98D8-5064864CC632}" type="slidenum">
              <a:rPr lang="en-US" smtClean="0"/>
              <a:pPr/>
              <a:t>169</a:t>
            </a:fld>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p>
            <a:fld id="{1561F22A-D1F6-47C8-B79C-99A93EF17A87}" type="slidenum">
              <a:rPr lang="en-US" smtClean="0"/>
              <a:pPr/>
              <a:t>170</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a:noFill/>
        </p:spPr>
        <p:txBody>
          <a:bodyPr/>
          <a:lstStyle/>
          <a:p>
            <a:fld id="{E9A5C0A9-68C8-48E9-BE2E-16E70E574979}" type="slidenum">
              <a:rPr lang="en-US" smtClean="0"/>
              <a:pPr/>
              <a:t>171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B910D2B-08D5-4584-ABCF-2591AE6167B3}" type="slidenum">
              <a:rPr lang="en-US" sz="1200" i="1">
                <a:solidFill>
                  <a:srgbClr val="FF0000"/>
                </a:solidFill>
                <a:latin typeface="Arial" charset="0"/>
              </a:rPr>
              <a:pPr algn="r"/>
              <a:t>32</a:t>
            </a:fld>
            <a:endParaRPr lang="en-US" sz="1200" i="1">
              <a:solidFill>
                <a:srgbClr val="FF0000"/>
              </a:solidFill>
              <a:latin typeface="Arial"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p>
            <a:fld id="{613096D1-8E35-4CFA-9122-11C5CDD0A11E}" type="slidenum">
              <a:rPr lang="en-US" smtClean="0"/>
              <a:pPr/>
              <a:t>181</a:t>
            </a:fld>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325141A-4B07-46B9-BA72-7D3CD224362F}" type="slidenum">
              <a:rPr lang="en-US" sz="1200"/>
              <a:pPr algn="r"/>
              <a:t>187</a:t>
            </a:fld>
            <a:endParaRPr lang="en-US" sz="12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4EF8635-0E1B-4185-9CAE-A8694E4610D3}" type="slidenum">
              <a:rPr lang="en-US" smtClean="0">
                <a:solidFill>
                  <a:prstClr val="black"/>
                </a:solidFill>
              </a:rPr>
              <a:pPr/>
              <a:t>189</a:t>
            </a:fld>
            <a:endParaRPr lang="en-US" smtClean="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55193BA3-3A75-4832-8F47-66F9D2D0D006}" type="slidenum">
              <a:rPr kumimoji="0" lang="en-US" sz="1200">
                <a:solidFill>
                  <a:schemeClr val="tx1"/>
                </a:solidFill>
              </a:rPr>
              <a:pPr algn="r" eaLnBrk="1" hangingPunct="1"/>
              <a:t>199</a:t>
            </a:fld>
            <a:endParaRPr kumimoji="0" lang="en-US" sz="1200">
              <a:solidFill>
                <a:schemeClr val="tx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55193BA3-3A75-4832-8F47-66F9D2D0D006}" type="slidenum">
              <a:rPr kumimoji="0" lang="en-US" sz="1200">
                <a:solidFill>
                  <a:schemeClr val="tx1"/>
                </a:solidFill>
              </a:rPr>
              <a:pPr algn="r" eaLnBrk="1" hangingPunct="1"/>
              <a:t>200</a:t>
            </a:fld>
            <a:endParaRPr kumimoji="0" lang="en-US" sz="1200">
              <a:solidFill>
                <a:schemeClr val="tx1"/>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32404B16-6448-41DA-8825-88F1CE03C9F3}" type="slidenum">
              <a:rPr kumimoji="1" lang="en-US" sz="1200" i="1" kern="1200">
                <a:solidFill>
                  <a:srgbClr val="0C0600"/>
                </a:solidFill>
                <a:latin typeface="Arial" charset="0"/>
                <a:ea typeface="+mn-ea"/>
                <a:cs typeface="+mn-cs"/>
              </a:rPr>
              <a:pPr algn="r" rtl="0" eaLnBrk="0" fontAlgn="base" hangingPunct="0">
                <a:spcBef>
                  <a:spcPct val="0"/>
                </a:spcBef>
                <a:spcAft>
                  <a:spcPct val="0"/>
                </a:spcAft>
              </a:pPr>
              <a:t>205</a:t>
            </a:fld>
            <a:endParaRPr kumimoji="1" lang="en-US" sz="1200" i="1" kern="1200">
              <a:solidFill>
                <a:srgbClr val="0C0600"/>
              </a:solidFill>
              <a:latin typeface="Arial" charset="0"/>
              <a:ea typeface="+mn-ea"/>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eaLnBrk="1" hangingPunct="1"/>
            <a:fld id="{BF49A27E-4B94-4BBC-A198-5E5ACC7B816B}" type="slidenum">
              <a:rPr kumimoji="0" lang="en-US" sz="1200">
                <a:solidFill>
                  <a:schemeClr val="tx1"/>
                </a:solidFill>
              </a:rPr>
              <a:pPr algn="r" eaLnBrk="1" hangingPunct="1"/>
              <a:t>253</a:t>
            </a:fld>
            <a:endParaRPr kumimoji="0" lang="en-US" sz="1200">
              <a:solidFill>
                <a:schemeClr val="tx1"/>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27B0CCCE-3C58-463F-8EC0-0A328F2CBF76}" type="slidenum">
              <a:rPr lang="en-US" smtClean="0"/>
              <a:pPr>
                <a:defRPr/>
              </a:pPr>
              <a:t>254</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p>
            <a:pPr algn="r" rtl="0" eaLnBrk="0" fontAlgn="base" hangingPunct="0">
              <a:spcBef>
                <a:spcPct val="0"/>
              </a:spcBef>
              <a:spcAft>
                <a:spcPct val="0"/>
              </a:spcAft>
            </a:pPr>
            <a:fld id="{3CDE7AC4-642E-4801-93ED-7450B14C73C6}" type="slidenum">
              <a:rPr kumimoji="1" lang="en-US" sz="1200" kern="1200">
                <a:solidFill>
                  <a:srgbClr val="0C0600"/>
                </a:solidFill>
                <a:latin typeface="Verdana" pitchFamily="34" charset="0"/>
                <a:ea typeface="+mn-ea"/>
                <a:cs typeface="+mn-cs"/>
              </a:rPr>
              <a:pPr algn="r" rtl="0" eaLnBrk="0" fontAlgn="base" hangingPunct="0">
                <a:spcBef>
                  <a:spcPct val="0"/>
                </a:spcBef>
                <a:spcAft>
                  <a:spcPct val="0"/>
                </a:spcAft>
              </a:pPr>
              <a:t>261</a:t>
            </a:fld>
            <a:endParaRPr kumimoji="1" lang="en-US" sz="1200" kern="1200">
              <a:solidFill>
                <a:srgbClr val="0C0600"/>
              </a:solidFill>
              <a:latin typeface="Verdana" pitchFamily="34" charset="0"/>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F69B08-B608-4D40-A515-176EFC04A5B1}" type="slidenum">
              <a:rPr lang="en-US" sz="1200" i="1">
                <a:solidFill>
                  <a:srgbClr val="FF0000"/>
                </a:solidFill>
                <a:latin typeface="Arial" charset="0"/>
              </a:rPr>
              <a:pPr algn="r"/>
              <a:t>33</a:t>
            </a:fld>
            <a:endParaRPr lang="en-US" sz="1200" i="1">
              <a:solidFill>
                <a:srgbClr val="FF0000"/>
              </a:solidFill>
              <a:latin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CA37877-E53A-41BE-BF66-E802A93FA232}" type="slidenum">
              <a:rPr lang="en-US" sz="1200" i="1">
                <a:solidFill>
                  <a:srgbClr val="FF0000"/>
                </a:solidFill>
                <a:latin typeface="Arial" charset="0"/>
              </a:rPr>
              <a:pPr algn="r"/>
              <a:t>34</a:t>
            </a:fld>
            <a:endParaRPr lang="en-US" sz="1200" i="1">
              <a:solidFill>
                <a:srgbClr val="FF0000"/>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0F36CC8-0EA3-48E5-A126-F18F4CDB3D58}" type="slidenum">
              <a:rPr lang="en-US" sz="1200" i="1">
                <a:solidFill>
                  <a:srgbClr val="FF0000"/>
                </a:solidFill>
                <a:latin typeface="Arial" charset="0"/>
              </a:rPr>
              <a:pPr algn="r"/>
              <a:t>35</a:t>
            </a:fld>
            <a:endParaRPr lang="en-US" sz="1200" i="1">
              <a:solidFill>
                <a:srgbClr val="FF0000"/>
              </a:solidFill>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4EF34FDA-CE95-467B-95FB-EE890B4FDCCE}" type="slidenum">
              <a:rPr lang="en-US" sz="1200" i="1">
                <a:solidFill>
                  <a:srgbClr val="FF0000"/>
                </a:solidFill>
                <a:latin typeface="Arial" charset="0"/>
              </a:rPr>
              <a:pPr algn="r"/>
              <a:t>36</a:t>
            </a:fld>
            <a:endParaRPr lang="en-US" sz="1200" i="1">
              <a:solidFill>
                <a:srgbClr val="FF0000"/>
              </a:solidFill>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192514"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192515"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23239CEC-B673-4B07-A689-9A981D3B46E2}"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D1CC63-79A5-46BA-A7F0-B9C4D1E8F5C4}" type="slidenum">
              <a:rPr lang="en-US"/>
              <a:pPr>
                <a:defRPr/>
              </a:pPr>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0"/>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F7206E-66A4-4BED-BD53-6D3CDE33F96B}" type="slidenum">
              <a:rPr lang="en-US"/>
              <a:pPr>
                <a:defRPr/>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23189C-BE5E-437F-84D6-4EAC0E54F185}" type="slidenum">
              <a:rPr lang="en-US"/>
              <a:pPr>
                <a:defRPr/>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5"/>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3BF8EE-B6DE-465A-A210-34482E0D6F08}"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CC5416-7462-47ED-A56E-9AFDCB2D41DF}"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67"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7"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E8B271F-EDA9-4801-91E2-6693F5DF45DB}"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620B64-F468-40CB-9FCB-2C05429C76FD}"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DBC8026-1B5B-4BEA-B58C-41B571DA7731}"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7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FD2DC7-15B0-4705-872C-34C64F0C2762}"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3C0F89-B2A5-41D6-A44D-E48545EEF4E5}"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4C2B22-C926-429F-A75A-63D03C5A34F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FF3B99-1FB4-4841-8707-0884C6FCFCED}" type="slidenum">
              <a:rPr lang="en-US"/>
              <a:pPr>
                <a:defRPr/>
              </a:pPr>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63"/>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63"/>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2C5383-F788-48BF-B4CB-94208CC7C422}"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110DE7DD-EF18-49B4-8912-17CD04F82A62}" type="slidenum">
              <a:rPr lang="en-US"/>
              <a:pPr>
                <a:defRPr/>
              </a:pPr>
              <a:t>‹#›</a:t>
            </a:fld>
            <a:endParaRPr lang="en-US"/>
          </a:p>
        </p:txBody>
      </p:sp>
    </p:spTree>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FA83269-A353-456E-BC76-912CF289CB31}" type="slidenum">
              <a:rPr lang="en-US"/>
              <a:pPr>
                <a:defRPr/>
              </a:pPr>
              <a:t>‹#›</a:t>
            </a:fld>
            <a:endParaRPr lang="en-US"/>
          </a:p>
        </p:txBody>
      </p:sp>
    </p:spTree>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5A34322E-EEAF-45CB-8D3D-4DE2BC1EE76E}" type="slidenum">
              <a:rPr lang="en-US"/>
              <a:pPr>
                <a:defRPr/>
              </a:pPr>
              <a:t>‹#›</a:t>
            </a:fld>
            <a:endParaRPr lang="en-US"/>
          </a:p>
        </p:txBody>
      </p:sp>
    </p:spTree>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2"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8"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2AFD2FF3-0EDA-4330-BDE0-5CE36C1CA9C6}" type="slidenum">
              <a:rPr lang="en-US"/>
              <a:pPr>
                <a:defRPr/>
              </a:pPr>
              <a:t>‹#›</a:t>
            </a:fld>
            <a:endParaRPr lang="en-US"/>
          </a:p>
        </p:txBody>
      </p:sp>
    </p:spTree>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1C59A90D-DA5A-4EBD-9A3A-F794C80E3BFE}" type="slidenum">
              <a:rPr lang="en-US"/>
              <a:pPr>
                <a:defRPr/>
              </a:pPr>
              <a:t>‹#›</a:t>
            </a:fld>
            <a:endParaRPr lang="en-US"/>
          </a:p>
        </p:txBody>
      </p:sp>
    </p:spTree>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9A45B7CD-D1A5-4644-B4E3-A7FEC61D6B54}" type="slidenum">
              <a:rPr lang="en-US"/>
              <a:pPr>
                <a:defRPr/>
              </a:pPr>
              <a:t>‹#›</a:t>
            </a:fld>
            <a:endParaRPr lang="en-US"/>
          </a:p>
        </p:txBody>
      </p:sp>
    </p:spTree>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30F10324-FFE3-4094-BD99-2B34D5E2088D}" type="slidenum">
              <a:rPr lang="en-US"/>
              <a:pPr>
                <a:defRPr/>
              </a:pPr>
              <a:t>‹#›</a:t>
            </a:fld>
            <a:endParaRPr lang="en-US"/>
          </a:p>
        </p:txBody>
      </p:sp>
    </p:spTree>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E3E3FA6E-4713-4299-8B66-DB31224916BE}" type="slidenum">
              <a:rPr lang="en-US"/>
              <a:pPr>
                <a:defRPr/>
              </a:pPr>
              <a:t>‹#›</a:t>
            </a:fld>
            <a:endParaRPr lang="en-US"/>
          </a:p>
        </p:txBody>
      </p:sp>
    </p:spTree>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C39E1768-0B34-438B-8B9A-3EA2CDB0AA18}" type="slidenum">
              <a:rPr lang="en-US"/>
              <a:pPr>
                <a:defRPr/>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539650"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539651"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1BD0D40B-A41C-4AE1-9139-C66FE0316575}" type="slidenum">
              <a:rPr lang="en-US"/>
              <a:pPr>
                <a:defRPr/>
              </a:pPr>
              <a:t>‹#›</a:t>
            </a:fld>
            <a:endParaRPr lang="en-US"/>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2B5D2563-116C-45B5-A986-E9452481647E}" type="slidenum">
              <a:rPr lang="en-US"/>
              <a:pPr>
                <a:defRPr/>
              </a:pPr>
              <a:t>‹#›</a:t>
            </a:fld>
            <a:endParaRPr lang="en-US"/>
          </a:p>
        </p:txBody>
      </p:sp>
    </p:spTree>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3"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DFB6760-FD76-4072-8D67-E8F6D899534A}" type="slidenum">
              <a:rPr lang="en-US"/>
              <a:pPr>
                <a:defRPr/>
              </a:pPr>
              <a:t>‹#›</a:t>
            </a:fld>
            <a:endParaRPr lang="en-US"/>
          </a:p>
        </p:txBody>
      </p:sp>
    </p:spTree>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539650"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539651"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lgn="l" rtl="0" eaLnBrk="0" fontAlgn="base" hangingPunct="0">
              <a:spcBef>
                <a:spcPct val="50000"/>
              </a:spcBef>
              <a:spcAft>
                <a:spcPct val="0"/>
              </a:spcAft>
              <a:defRPr/>
            </a:pPr>
            <a:endParaRPr lang="en-US" sz="1400" kern="1200">
              <a:latin typeface="Arial" charset="0"/>
              <a:ea typeface="+mn-ea"/>
              <a:cs typeface="+mn-cs"/>
            </a:endParaRPr>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lgn="ctr" rtl="0" eaLnBrk="0" fontAlgn="base" hangingPunct="0">
              <a:spcBef>
                <a:spcPct val="50000"/>
              </a:spcBef>
              <a:spcAft>
                <a:spcPct val="0"/>
              </a:spcAft>
              <a:defRPr/>
            </a:pPr>
            <a:endParaRPr lang="en-US" sz="1400" kern="1200">
              <a:latin typeface="Arial" charset="0"/>
              <a:ea typeface="+mn-ea"/>
              <a:cs typeface="+mn-cs"/>
            </a:endParaRPr>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lgn="r" rtl="0" eaLnBrk="0" fontAlgn="base" hangingPunct="0">
              <a:spcBef>
                <a:spcPct val="50000"/>
              </a:spcBef>
              <a:spcAft>
                <a:spcPct val="0"/>
              </a:spcAft>
              <a:defRPr/>
            </a:pPr>
            <a:fld id="{1BD0D40B-A41C-4AE1-9139-C66FE0316575}" type="slidenum">
              <a:rPr lang="en-US" sz="1400" kern="1200">
                <a:latin typeface="Arial" charset="0"/>
                <a:ea typeface="+mn-ea"/>
                <a:cs typeface="+mn-cs"/>
              </a:rPr>
              <a:pPr algn="r" rtl="0" eaLnBrk="0" fontAlgn="base" hangingPunct="0">
                <a:spcBef>
                  <a:spcPct val="50000"/>
                </a:spcBef>
                <a:spcAft>
                  <a:spcPct val="0"/>
                </a:spcAft>
                <a:defRPr/>
              </a:pPr>
              <a:t>‹#›</a:t>
            </a:fld>
            <a:endParaRPr lang="en-US" sz="1400" kern="1200">
              <a:latin typeface="Arial" charset="0"/>
              <a:ea typeface="+mn-ea"/>
              <a:cs typeface="+mn-cs"/>
            </a:endParaRPr>
          </a:p>
        </p:txBody>
      </p:sp>
    </p:spTree>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160145C4-1026-4DF1-95BB-B5AF58F4331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D677B4E-9845-46C8-878F-A7FED126543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3E000EE-7691-4ADD-89A2-EE71C4400EB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1F8A346-0F69-4B12-995D-B820786DD073}"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65384702-4A32-4B3F-9241-2CD71E81AA9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C3994EA-9DB2-4607-9137-0A4DB15A00D9}"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C88FAF9D-77DD-454C-8DEC-EF6ACE8D09E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0145C4-1026-4DF1-95BB-B5AF58F4331B}" type="slidenum">
              <a:rPr lang="en-US"/>
              <a:pPr>
                <a:defRPr/>
              </a:pPr>
              <a:t>‹#›</a:t>
            </a:fld>
            <a:endParaRPr lang="en-US"/>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2E339F49-5272-498A-B277-A72356BA1D24}"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D07A3A04-2F82-49CD-92D8-356DD1CB755F}"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D04CA43-F0F7-4BAD-9566-95AA12120026}"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539650"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539651"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lgn="l" rtl="0" eaLnBrk="0" fontAlgn="base" hangingPunct="0">
              <a:spcBef>
                <a:spcPct val="50000"/>
              </a:spcBef>
              <a:spcAft>
                <a:spcPct val="0"/>
              </a:spcAft>
              <a:defRPr/>
            </a:pPr>
            <a:endParaRPr lang="en-US" sz="1400" kern="1200">
              <a:latin typeface="Arial" charset="0"/>
              <a:ea typeface="+mn-ea"/>
              <a:cs typeface="+mn-cs"/>
            </a:endParaRPr>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lgn="ctr" rtl="0" eaLnBrk="0" fontAlgn="base" hangingPunct="0">
              <a:spcBef>
                <a:spcPct val="50000"/>
              </a:spcBef>
              <a:spcAft>
                <a:spcPct val="0"/>
              </a:spcAft>
              <a:defRPr/>
            </a:pPr>
            <a:endParaRPr lang="en-US" sz="1400" kern="1200">
              <a:latin typeface="Arial" charset="0"/>
              <a:ea typeface="+mn-ea"/>
              <a:cs typeface="+mn-cs"/>
            </a:endParaRPr>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lgn="r" rtl="0" eaLnBrk="0" fontAlgn="base" hangingPunct="0">
              <a:spcBef>
                <a:spcPct val="50000"/>
              </a:spcBef>
              <a:spcAft>
                <a:spcPct val="0"/>
              </a:spcAft>
              <a:defRPr/>
            </a:pPr>
            <a:fld id="{1BD0D40B-A41C-4AE1-9139-C66FE0316575}" type="slidenum">
              <a:rPr lang="en-US" sz="1400" kern="1200">
                <a:latin typeface="Arial" charset="0"/>
                <a:ea typeface="+mn-ea"/>
                <a:cs typeface="+mn-cs"/>
              </a:rPr>
              <a:pPr algn="r" rtl="0" eaLnBrk="0" fontAlgn="base" hangingPunct="0">
                <a:spcBef>
                  <a:spcPct val="50000"/>
                </a:spcBef>
                <a:spcAft>
                  <a:spcPct val="0"/>
                </a:spcAft>
                <a:defRPr/>
              </a:pPr>
              <a:t>‹#›</a:t>
            </a:fld>
            <a:endParaRPr lang="en-US" sz="1400" kern="1200">
              <a:latin typeface="Arial" charset="0"/>
              <a:ea typeface="+mn-ea"/>
              <a:cs typeface="+mn-cs"/>
            </a:endParaRPr>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160145C4-1026-4DF1-95BB-B5AF58F4331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D677B4E-9845-46C8-878F-A7FED126543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3E000EE-7691-4ADD-89A2-EE71C4400EB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1F8A346-0F69-4B12-995D-B820786DD073}"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65384702-4A32-4B3F-9241-2CD71E81AA9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C3994EA-9DB2-4607-9137-0A4DB15A00D9}"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677B4E-9845-46C8-878F-A7FED126543B}" type="slidenum">
              <a:rPr lang="en-US"/>
              <a:pPr>
                <a:defRPr/>
              </a:pPr>
              <a:t>‹#›</a:t>
            </a:fld>
            <a:endParaRPr lang="en-US"/>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C88FAF9D-77DD-454C-8DEC-EF6ACE8D09E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2E339F49-5272-498A-B277-A72356BA1D24}"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D07A3A04-2F82-49CD-92D8-356DD1CB755F}"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D04CA43-F0F7-4BAD-9566-95AA12120026}"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539650"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539651"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lgn="l" rtl="0" eaLnBrk="0" fontAlgn="base" hangingPunct="0">
              <a:spcBef>
                <a:spcPct val="50000"/>
              </a:spcBef>
              <a:spcAft>
                <a:spcPct val="0"/>
              </a:spcAft>
              <a:defRPr/>
            </a:pPr>
            <a:endParaRPr lang="en-US" sz="1400" kern="1200">
              <a:latin typeface="Arial" charset="0"/>
              <a:ea typeface="+mn-ea"/>
              <a:cs typeface="+mn-cs"/>
            </a:endParaRPr>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lgn="ctr" rtl="0" eaLnBrk="0" fontAlgn="base" hangingPunct="0">
              <a:spcBef>
                <a:spcPct val="50000"/>
              </a:spcBef>
              <a:spcAft>
                <a:spcPct val="0"/>
              </a:spcAft>
              <a:defRPr/>
            </a:pPr>
            <a:endParaRPr lang="en-US" sz="1400" kern="1200">
              <a:latin typeface="Arial" charset="0"/>
              <a:ea typeface="+mn-ea"/>
              <a:cs typeface="+mn-cs"/>
            </a:endParaRPr>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lgn="r" rtl="0" eaLnBrk="0" fontAlgn="base" hangingPunct="0">
              <a:spcBef>
                <a:spcPct val="50000"/>
              </a:spcBef>
              <a:spcAft>
                <a:spcPct val="0"/>
              </a:spcAft>
              <a:defRPr/>
            </a:pPr>
            <a:fld id="{1BD0D40B-A41C-4AE1-9139-C66FE0316575}" type="slidenum">
              <a:rPr lang="en-US" sz="1400" kern="1200">
                <a:latin typeface="Arial" charset="0"/>
                <a:ea typeface="+mn-ea"/>
                <a:cs typeface="+mn-cs"/>
              </a:rPr>
              <a:pPr algn="r" rtl="0" eaLnBrk="0" fontAlgn="base" hangingPunct="0">
                <a:spcBef>
                  <a:spcPct val="50000"/>
                </a:spcBef>
                <a:spcAft>
                  <a:spcPct val="0"/>
                </a:spcAft>
                <a:defRPr/>
              </a:pPr>
              <a:t>‹#›</a:t>
            </a:fld>
            <a:endParaRPr lang="en-US" sz="1400" kern="1200">
              <a:latin typeface="Arial" charset="0"/>
              <a:ea typeface="+mn-ea"/>
              <a:cs typeface="+mn-cs"/>
            </a:endParaRPr>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160145C4-1026-4DF1-95BB-B5AF58F4331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D677B4E-9845-46C8-878F-A7FED126543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3E000EE-7691-4ADD-89A2-EE71C4400EB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1F8A346-0F69-4B12-995D-B820786DD073}"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65384702-4A32-4B3F-9241-2CD71E81AA9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3E000EE-7691-4ADD-89A2-EE71C4400EBD}" type="slidenum">
              <a:rPr lang="en-US"/>
              <a:pPr>
                <a:defRPr/>
              </a:pPr>
              <a:t>‹#›</a:t>
            </a:fld>
            <a:endParaRPr lang="en-US"/>
          </a:p>
        </p:txBody>
      </p:sp>
    </p:spTree>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C3994EA-9DB2-4607-9137-0A4DB15A00D9}"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C88FAF9D-77DD-454C-8DEC-EF6ACE8D09E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2E339F49-5272-498A-B277-A72356BA1D24}"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D07A3A04-2F82-49CD-92D8-356DD1CB755F}"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D04CA43-F0F7-4BAD-9566-95AA12120026}"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56DA2CB-7B77-43DE-A8A3-3A18A6CFD6E5}"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12780D0-6194-45D2-BC66-E0F3666BD821}"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57970C-7980-4569-820E-9EF0D0AC1BB6}"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8788763-323B-4597-8988-AF0FEFBDD0F4}"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9971693-ECC8-479B-95B0-65FD221927A9}"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1F8A346-0F69-4B12-995D-B820786DD073}" type="slidenum">
              <a:rPr lang="en-US"/>
              <a:pPr>
                <a:defRPr/>
              </a:pPr>
              <a:t>‹#›</a:t>
            </a:fld>
            <a:endParaRPr lang="en-US"/>
          </a:p>
        </p:txBody>
      </p:sp>
    </p:spTree>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0C7BCDF-B9A3-4387-9E16-9D077061068B}"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D144393-E529-4DBC-8FFA-3BC12BCE256D}"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225E4C71-2E8A-4223-A6DB-391AAE130938}"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5BA96B7-5B25-479D-A2D0-6CB44AE3D91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2DD958C-36AA-4669-B8B2-0DEC63AE2DCF}"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62"/>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64" y="274662"/>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32C8531-49D4-4364-B603-16FC92E77EE2}" type="slidenum">
              <a:rPr lang="en-US" sz="1400" kern="1200">
                <a:solidFill>
                  <a:srgbClr val="000000"/>
                </a:solidFill>
                <a:latin typeface="Arial"/>
                <a:ea typeface="+mn-ea"/>
                <a:cs typeface="+mn-cs"/>
              </a:rPr>
              <a:pPr algn="r" rtl="0" fontAlgn="base">
                <a:spcBef>
                  <a:spcPct val="0"/>
                </a:spcBef>
                <a:spcAft>
                  <a:spcPct val="0"/>
                </a:spcAft>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algn="ctr" rtl="0" fontAlgn="base">
              <a:spcBef>
                <a:spcPct val="0"/>
              </a:spcBef>
              <a:spcAft>
                <a:spcPct val="0"/>
              </a:spcAft>
              <a:defRPr/>
            </a:pPr>
            <a:endParaRPr kumimoji="1" lang="en-US" sz="2400" kern="1200">
              <a:solidFill>
                <a:srgbClr val="000000"/>
              </a:solidFill>
              <a:latin typeface="Times New Roman" pitchFamily="18" charset="0"/>
              <a:ea typeface="+mn-ea"/>
              <a:cs typeface="+mn-cs"/>
            </a:endParaRPr>
          </a:p>
        </p:txBody>
      </p:sp>
      <p:sp>
        <p:nvSpPr>
          <p:cNvPr id="5"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defRPr/>
            </a:pPr>
            <a:endParaRPr kumimoji="1" lang="en-US" sz="2400" kern="1200">
              <a:solidFill>
                <a:srgbClr val="000000"/>
              </a:solidFill>
              <a:latin typeface="Times New Roman" pitchFamily="18" charset="0"/>
              <a:ea typeface="+mn-ea"/>
              <a:cs typeface="+mn-cs"/>
            </a:endParaRPr>
          </a:p>
        </p:txBody>
      </p:sp>
      <p:grpSp>
        <p:nvGrpSpPr>
          <p:cNvPr id="2" name="Group 5"/>
          <p:cNvGrpSpPr>
            <a:grpSpLocks/>
          </p:cNvGrpSpPr>
          <p:nvPr/>
        </p:nvGrpSpPr>
        <p:grpSpPr bwMode="auto">
          <a:xfrm>
            <a:off x="4086225" y="4889500"/>
            <a:ext cx="54864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lgn="ctr" rtl="0" eaLnBrk="0" fontAlgn="base" hangingPunct="0">
                <a:spcBef>
                  <a:spcPct val="0"/>
                </a:spcBef>
                <a:spcAft>
                  <a:spcPct val="0"/>
                </a:spcAft>
                <a:defRPr/>
              </a:pPr>
              <a:endParaRPr kumimoji="1" lang="en-US" sz="2400" kern="1200">
                <a:solidFill>
                  <a:srgbClr val="0C0600"/>
                </a:solidFill>
                <a:latin typeface="Verdana" pitchFamily="34" charset="0"/>
                <a:ea typeface="+mn-ea"/>
                <a:cs typeface="+mn-cs"/>
              </a:endParaRPr>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lgn="ctr" rtl="0" eaLnBrk="0" fontAlgn="base" hangingPunct="0">
                <a:spcBef>
                  <a:spcPct val="0"/>
                </a:spcBef>
                <a:spcAft>
                  <a:spcPct val="0"/>
                </a:spcAft>
                <a:defRPr/>
              </a:pPr>
              <a:endParaRPr kumimoji="1" lang="en-US" sz="2400" kern="1200">
                <a:solidFill>
                  <a:srgbClr val="0C0600"/>
                </a:solidFill>
                <a:latin typeface="Verdana" pitchFamily="34" charset="0"/>
                <a:ea typeface="+mn-ea"/>
                <a:cs typeface="+mn-cs"/>
              </a:endParaRPr>
            </a:p>
          </p:txBody>
        </p:sp>
      </p:grpSp>
      <p:sp>
        <p:nvSpPr>
          <p:cNvPr id="555012"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555019"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3000375" y="6553200"/>
            <a:ext cx="2143125" cy="304800"/>
          </a:xfrm>
        </p:spPr>
        <p:txBody>
          <a:bodyPr/>
          <a:lstStyle>
            <a:lvl1pPr>
              <a:defRPr>
                <a:solidFill>
                  <a:schemeClr val="bg1"/>
                </a:solidFill>
              </a:defRPr>
            </a:lvl1pPr>
          </a:lstStyle>
          <a:p>
            <a:pPr algn="r" rtl="0" fontAlgn="base">
              <a:spcBef>
                <a:spcPct val="0"/>
              </a:spcBef>
              <a:spcAft>
                <a:spcPct val="0"/>
              </a:spcAft>
              <a:defRPr/>
            </a:pPr>
            <a:endParaRPr lang="en-US" sz="1400" kern="1200">
              <a:solidFill>
                <a:srgbClr val="FFFFFF"/>
              </a:solidFill>
              <a:latin typeface="Arial"/>
              <a:ea typeface="+mn-ea"/>
              <a:cs typeface="+mn-cs"/>
            </a:endParaRPr>
          </a:p>
        </p:txBody>
      </p:sp>
      <p:sp>
        <p:nvSpPr>
          <p:cNvPr id="10" name="Rectangle 9"/>
          <p:cNvSpPr>
            <a:spLocks noGrp="1" noChangeArrowheads="1"/>
          </p:cNvSpPr>
          <p:nvPr>
            <p:ph type="ftr" sz="quarter" idx="11"/>
          </p:nvPr>
        </p:nvSpPr>
        <p:spPr>
          <a:xfrm>
            <a:off x="5845175" y="6553200"/>
            <a:ext cx="3689350" cy="304800"/>
          </a:xfrm>
        </p:spPr>
        <p:txBody>
          <a:bodyPr/>
          <a:lstStyle>
            <a:lvl1pPr algn="r">
              <a:defRPr/>
            </a:lvl1pPr>
          </a:lstStyle>
          <a:p>
            <a:pPr rtl="0" fontAlgn="base">
              <a:spcBef>
                <a:spcPct val="0"/>
              </a:spcBef>
              <a:spcAft>
                <a:spcPct val="0"/>
              </a:spcAft>
              <a:defRPr/>
            </a:pPr>
            <a:endParaRPr lang="en-US" sz="1400" kern="1200">
              <a:solidFill>
                <a:srgbClr val="000000"/>
              </a:solidFill>
              <a:latin typeface="Arial"/>
              <a:ea typeface="+mn-ea"/>
              <a:cs typeface="+mn-cs"/>
            </a:endParaRPr>
          </a:p>
        </p:txBody>
      </p:sp>
      <p:sp>
        <p:nvSpPr>
          <p:cNvPr id="11" name="Rectangle 10"/>
          <p:cNvSpPr>
            <a:spLocks noGrp="1" noChangeArrowheads="1"/>
          </p:cNvSpPr>
          <p:nvPr>
            <p:ph type="sldNum" sz="quarter" idx="12"/>
          </p:nvPr>
        </p:nvSpPr>
        <p:spPr>
          <a:xfrm>
            <a:off x="11113" y="6359525"/>
            <a:ext cx="660400" cy="488950"/>
          </a:xfrm>
        </p:spPr>
        <p:txBody>
          <a:bodyPr anchorCtr="0"/>
          <a:lstStyle>
            <a:lvl1pPr>
              <a:defRPr/>
            </a:lvl1pPr>
          </a:lstStyle>
          <a:p>
            <a:pPr algn="l" rtl="0" fontAlgn="base">
              <a:spcBef>
                <a:spcPct val="0"/>
              </a:spcBef>
              <a:spcAft>
                <a:spcPct val="0"/>
              </a:spcAft>
              <a:defRPr/>
            </a:pPr>
            <a:fld id="{426E7BE5-000E-4BBF-A987-F5BC2AF4554D}" type="slidenum">
              <a:rPr lang="en-US" sz="2600" b="1" kern="1200">
                <a:solidFill>
                  <a:srgbClr val="FFFFFF"/>
                </a:solidFill>
                <a:latin typeface="Arial"/>
                <a:ea typeface="+mn-ea"/>
                <a:cs typeface="+mn-cs"/>
              </a:rPr>
              <a:pPr algn="l" rtl="0" fontAlgn="base">
                <a:spcBef>
                  <a:spcPct val="0"/>
                </a:spcBef>
                <a:spcAft>
                  <a:spcPct val="0"/>
                </a:spcAft>
                <a:defRPr/>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lgn="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l" rtl="0" fontAlgn="base">
              <a:spcBef>
                <a:spcPct val="0"/>
              </a:spcBef>
              <a:spcAft>
                <a:spcPct val="0"/>
              </a:spcAft>
              <a:defRPr/>
            </a:pPr>
            <a:fld id="{81F837D9-1C77-4C3C-8DC4-AB1E912F7820}" type="slidenum">
              <a:rPr lang="en-US" sz="2600" b="1" kern="1200">
                <a:solidFill>
                  <a:srgbClr val="FFFFFF"/>
                </a:solidFill>
                <a:latin typeface="Arial"/>
                <a:ea typeface="+mn-ea"/>
                <a:cs typeface="+mn-cs"/>
              </a:rPr>
              <a:pPr algn="l" rtl="0" fontAlgn="base">
                <a:spcBef>
                  <a:spcPct val="0"/>
                </a:spcBef>
                <a:spcAft>
                  <a:spcPct val="0"/>
                </a:spcAft>
                <a:defRPr/>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lgn="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l" rtl="0" fontAlgn="base">
              <a:spcBef>
                <a:spcPct val="0"/>
              </a:spcBef>
              <a:spcAft>
                <a:spcPct val="0"/>
              </a:spcAft>
              <a:defRPr/>
            </a:pPr>
            <a:fld id="{A61E53EE-95DB-47EB-A47E-DC5756C7048D}" type="slidenum">
              <a:rPr lang="en-US" sz="2600" b="1" kern="1200">
                <a:solidFill>
                  <a:srgbClr val="FFFFFF"/>
                </a:solidFill>
                <a:latin typeface="Arial"/>
                <a:ea typeface="+mn-ea"/>
                <a:cs typeface="+mn-cs"/>
              </a:rPr>
              <a:pPr algn="l" rtl="0" fontAlgn="base">
                <a:spcBef>
                  <a:spcPct val="0"/>
                </a:spcBef>
                <a:spcAft>
                  <a:spcPct val="0"/>
                </a:spcAft>
                <a:defRPr/>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14"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lgn="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9"/>
          <p:cNvSpPr>
            <a:spLocks noGrp="1" noChangeArrowheads="1"/>
          </p:cNvSpPr>
          <p:nvPr>
            <p:ph type="sldNum" sz="quarter" idx="12"/>
          </p:nvPr>
        </p:nvSpPr>
        <p:spPr>
          <a:ln/>
        </p:spPr>
        <p:txBody>
          <a:bodyPr/>
          <a:lstStyle>
            <a:lvl1pPr>
              <a:defRPr/>
            </a:lvl1pPr>
          </a:lstStyle>
          <a:p>
            <a:pPr algn="l" rtl="0" fontAlgn="base">
              <a:spcBef>
                <a:spcPct val="0"/>
              </a:spcBef>
              <a:spcAft>
                <a:spcPct val="0"/>
              </a:spcAft>
              <a:defRPr/>
            </a:pPr>
            <a:fld id="{118F4F7B-464C-4510-97D8-6090F6D4629A}" type="slidenum">
              <a:rPr lang="en-US" sz="2600" b="1" kern="1200">
                <a:solidFill>
                  <a:srgbClr val="FFFFFF"/>
                </a:solidFill>
                <a:latin typeface="Arial"/>
                <a:ea typeface="+mn-ea"/>
                <a:cs typeface="+mn-cs"/>
              </a:rPr>
              <a:pPr algn="l" rtl="0" fontAlgn="base">
                <a:spcBef>
                  <a:spcPct val="0"/>
                </a:spcBef>
                <a:spcAft>
                  <a:spcPct val="0"/>
                </a:spcAft>
                <a:defRPr/>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384702-4A32-4B3F-9241-2CD71E81AA9D}" type="slidenum">
              <a:rPr lang="en-US"/>
              <a:pPr>
                <a:defRPr/>
              </a:pPr>
              <a:t>‹#›</a:t>
            </a:fld>
            <a:endParaRPr lang="en-US"/>
          </a:p>
        </p:txBody>
      </p:sp>
    </p:spTree>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lgn="r" rtl="0" fontAlgn="base">
              <a:spcBef>
                <a:spcPct val="0"/>
              </a:spcBef>
              <a:spcAft>
                <a:spcPct val="0"/>
              </a:spcAft>
              <a:defRPr/>
            </a:pPr>
            <a:endParaRPr lang="en-US" sz="1400" kern="1200">
              <a:solidFill>
                <a:srgbClr val="000000"/>
              </a:solidFill>
              <a:latin typeface="Arial"/>
              <a:ea typeface="+mn-ea"/>
              <a:cs typeface="+mn-cs"/>
            </a:endParaRPr>
          </a:p>
        </p:txBody>
      </p:sp>
      <p:sp>
        <p:nvSpPr>
          <p:cNvPr id="8"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9" name="Rectangle 9"/>
          <p:cNvSpPr>
            <a:spLocks noGrp="1" noChangeArrowheads="1"/>
          </p:cNvSpPr>
          <p:nvPr>
            <p:ph type="sldNum" sz="quarter" idx="12"/>
          </p:nvPr>
        </p:nvSpPr>
        <p:spPr>
          <a:ln/>
        </p:spPr>
        <p:txBody>
          <a:bodyPr/>
          <a:lstStyle>
            <a:lvl1pPr>
              <a:defRPr/>
            </a:lvl1pPr>
          </a:lstStyle>
          <a:p>
            <a:pPr algn="l" rtl="0" fontAlgn="base">
              <a:spcBef>
                <a:spcPct val="0"/>
              </a:spcBef>
              <a:spcAft>
                <a:spcPct val="0"/>
              </a:spcAft>
              <a:defRPr/>
            </a:pPr>
            <a:fld id="{CDD1A794-AA16-4DC5-8799-803DB6D8F948}" type="slidenum">
              <a:rPr lang="en-US" sz="2600" b="1" kern="1200">
                <a:solidFill>
                  <a:srgbClr val="FFFFFF"/>
                </a:solidFill>
                <a:latin typeface="Arial"/>
                <a:ea typeface="+mn-ea"/>
                <a:cs typeface="+mn-cs"/>
              </a:rPr>
              <a:pPr algn="l" rtl="0" fontAlgn="base">
                <a:spcBef>
                  <a:spcPct val="0"/>
                </a:spcBef>
                <a:spcAft>
                  <a:spcPct val="0"/>
                </a:spcAft>
                <a:defRPr/>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lgn="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9"/>
          <p:cNvSpPr>
            <a:spLocks noGrp="1" noChangeArrowheads="1"/>
          </p:cNvSpPr>
          <p:nvPr>
            <p:ph type="sldNum" sz="quarter" idx="12"/>
          </p:nvPr>
        </p:nvSpPr>
        <p:spPr>
          <a:ln/>
        </p:spPr>
        <p:txBody>
          <a:bodyPr/>
          <a:lstStyle>
            <a:lvl1pPr>
              <a:defRPr/>
            </a:lvl1pPr>
          </a:lstStyle>
          <a:p>
            <a:pPr algn="l" rtl="0" fontAlgn="base">
              <a:spcBef>
                <a:spcPct val="0"/>
              </a:spcBef>
              <a:spcAft>
                <a:spcPct val="0"/>
              </a:spcAft>
              <a:defRPr/>
            </a:pPr>
            <a:fld id="{77D9DB40-01D4-4302-BB92-B4E5F37148B9}" type="slidenum">
              <a:rPr lang="en-US" sz="2600" b="1" kern="1200">
                <a:solidFill>
                  <a:srgbClr val="FFFFFF"/>
                </a:solidFill>
                <a:latin typeface="Arial"/>
                <a:ea typeface="+mn-ea"/>
                <a:cs typeface="+mn-cs"/>
              </a:rPr>
              <a:pPr algn="l" rtl="0" fontAlgn="base">
                <a:spcBef>
                  <a:spcPct val="0"/>
                </a:spcBef>
                <a:spcAft>
                  <a:spcPct val="0"/>
                </a:spcAft>
                <a:defRPr/>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lgn="r" rtl="0" fontAlgn="base">
              <a:spcBef>
                <a:spcPct val="0"/>
              </a:spcBef>
              <a:spcAft>
                <a:spcPct val="0"/>
              </a:spcAft>
              <a:defRPr/>
            </a:pPr>
            <a:endParaRPr lang="en-US" sz="1400" kern="1200">
              <a:solidFill>
                <a:srgbClr val="000000"/>
              </a:solidFill>
              <a:latin typeface="Arial"/>
              <a:ea typeface="+mn-ea"/>
              <a:cs typeface="+mn-cs"/>
            </a:endParaRPr>
          </a:p>
        </p:txBody>
      </p:sp>
      <p:sp>
        <p:nvSpPr>
          <p:cNvPr id="3"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4" name="Rectangle 9"/>
          <p:cNvSpPr>
            <a:spLocks noGrp="1" noChangeArrowheads="1"/>
          </p:cNvSpPr>
          <p:nvPr>
            <p:ph type="sldNum" sz="quarter" idx="12"/>
          </p:nvPr>
        </p:nvSpPr>
        <p:spPr>
          <a:ln/>
        </p:spPr>
        <p:txBody>
          <a:bodyPr/>
          <a:lstStyle>
            <a:lvl1pPr>
              <a:defRPr/>
            </a:lvl1pPr>
          </a:lstStyle>
          <a:p>
            <a:pPr algn="l" rtl="0" fontAlgn="base">
              <a:spcBef>
                <a:spcPct val="0"/>
              </a:spcBef>
              <a:spcAft>
                <a:spcPct val="0"/>
              </a:spcAft>
              <a:defRPr/>
            </a:pPr>
            <a:fld id="{0003E9E1-610B-4280-A5C0-27C3E5A8B5A5}" type="slidenum">
              <a:rPr lang="en-US" sz="2600" b="1" kern="1200">
                <a:solidFill>
                  <a:srgbClr val="FFFFFF"/>
                </a:solidFill>
                <a:latin typeface="Arial"/>
                <a:ea typeface="+mn-ea"/>
                <a:cs typeface="+mn-cs"/>
              </a:rPr>
              <a:pPr algn="l" rtl="0" fontAlgn="base">
                <a:spcBef>
                  <a:spcPct val="0"/>
                </a:spcBef>
                <a:spcAft>
                  <a:spcPct val="0"/>
                </a:spcAft>
                <a:defRPr/>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lgn="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9"/>
          <p:cNvSpPr>
            <a:spLocks noGrp="1" noChangeArrowheads="1"/>
          </p:cNvSpPr>
          <p:nvPr>
            <p:ph type="sldNum" sz="quarter" idx="12"/>
          </p:nvPr>
        </p:nvSpPr>
        <p:spPr>
          <a:ln/>
        </p:spPr>
        <p:txBody>
          <a:bodyPr/>
          <a:lstStyle>
            <a:lvl1pPr>
              <a:defRPr/>
            </a:lvl1pPr>
          </a:lstStyle>
          <a:p>
            <a:pPr algn="l" rtl="0" fontAlgn="base">
              <a:spcBef>
                <a:spcPct val="0"/>
              </a:spcBef>
              <a:spcAft>
                <a:spcPct val="0"/>
              </a:spcAft>
              <a:defRPr/>
            </a:pPr>
            <a:fld id="{1FBCD931-A542-4F58-8062-DC42F70B03C3}" type="slidenum">
              <a:rPr lang="en-US" sz="2600" b="1" kern="1200">
                <a:solidFill>
                  <a:srgbClr val="FFFFFF"/>
                </a:solidFill>
                <a:latin typeface="Arial"/>
                <a:ea typeface="+mn-ea"/>
                <a:cs typeface="+mn-cs"/>
              </a:rPr>
              <a:pPr algn="l" rtl="0" fontAlgn="base">
                <a:spcBef>
                  <a:spcPct val="0"/>
                </a:spcBef>
                <a:spcAft>
                  <a:spcPct val="0"/>
                </a:spcAft>
                <a:defRPr/>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lgn="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7" name="Rectangle 9"/>
          <p:cNvSpPr>
            <a:spLocks noGrp="1" noChangeArrowheads="1"/>
          </p:cNvSpPr>
          <p:nvPr>
            <p:ph type="sldNum" sz="quarter" idx="12"/>
          </p:nvPr>
        </p:nvSpPr>
        <p:spPr>
          <a:ln/>
        </p:spPr>
        <p:txBody>
          <a:bodyPr/>
          <a:lstStyle>
            <a:lvl1pPr>
              <a:defRPr/>
            </a:lvl1pPr>
          </a:lstStyle>
          <a:p>
            <a:pPr algn="l" rtl="0" fontAlgn="base">
              <a:spcBef>
                <a:spcPct val="0"/>
              </a:spcBef>
              <a:spcAft>
                <a:spcPct val="0"/>
              </a:spcAft>
              <a:defRPr/>
            </a:pPr>
            <a:fld id="{AC29F6BE-DE2B-4E99-9382-8C5EFBED2566}" type="slidenum">
              <a:rPr lang="en-US" sz="2600" b="1" kern="1200">
                <a:solidFill>
                  <a:srgbClr val="FFFFFF"/>
                </a:solidFill>
                <a:latin typeface="Arial"/>
                <a:ea typeface="+mn-ea"/>
                <a:cs typeface="+mn-cs"/>
              </a:rPr>
              <a:pPr algn="l" rtl="0" fontAlgn="base">
                <a:spcBef>
                  <a:spcPct val="0"/>
                </a:spcBef>
                <a:spcAft>
                  <a:spcPct val="0"/>
                </a:spcAft>
                <a:defRPr/>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lgn="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l" rtl="0" fontAlgn="base">
              <a:spcBef>
                <a:spcPct val="0"/>
              </a:spcBef>
              <a:spcAft>
                <a:spcPct val="0"/>
              </a:spcAft>
              <a:defRPr/>
            </a:pPr>
            <a:fld id="{3F2B7591-08D1-4802-8887-52086679ABC7}" type="slidenum">
              <a:rPr lang="en-US" sz="2600" b="1" kern="1200">
                <a:solidFill>
                  <a:srgbClr val="FFFFFF"/>
                </a:solidFill>
                <a:latin typeface="Arial"/>
                <a:ea typeface="+mn-ea"/>
                <a:cs typeface="+mn-cs"/>
              </a:rPr>
              <a:pPr algn="l" rtl="0" fontAlgn="base">
                <a:spcBef>
                  <a:spcPct val="0"/>
                </a:spcBef>
                <a:spcAft>
                  <a:spcPct val="0"/>
                </a:spcAft>
                <a:defRPr/>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5"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lgn="r" rtl="0" fontAlgn="base">
              <a:spcBef>
                <a:spcPct val="0"/>
              </a:spcBef>
              <a:spcAft>
                <a:spcPct val="0"/>
              </a:spcAft>
              <a:defRPr/>
            </a:pPr>
            <a:endParaRPr lang="en-US" sz="1400" kern="1200">
              <a:solidFill>
                <a:srgbClr val="000000"/>
              </a:solidFill>
              <a:latin typeface="Arial"/>
              <a:ea typeface="+mn-ea"/>
              <a:cs typeface="+mn-cs"/>
            </a:endParaRPr>
          </a:p>
        </p:txBody>
      </p:sp>
      <p:sp>
        <p:nvSpPr>
          <p:cNvPr id="5" name="Rectangle 8"/>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a:ea typeface="+mn-ea"/>
              <a:cs typeface="+mn-cs"/>
            </a:endParaRPr>
          </a:p>
        </p:txBody>
      </p:sp>
      <p:sp>
        <p:nvSpPr>
          <p:cNvPr id="6" name="Rectangle 9"/>
          <p:cNvSpPr>
            <a:spLocks noGrp="1" noChangeArrowheads="1"/>
          </p:cNvSpPr>
          <p:nvPr>
            <p:ph type="sldNum" sz="quarter" idx="12"/>
          </p:nvPr>
        </p:nvSpPr>
        <p:spPr>
          <a:ln/>
        </p:spPr>
        <p:txBody>
          <a:bodyPr/>
          <a:lstStyle>
            <a:lvl1pPr>
              <a:defRPr/>
            </a:lvl1pPr>
          </a:lstStyle>
          <a:p>
            <a:pPr algn="l" rtl="0" fontAlgn="base">
              <a:spcBef>
                <a:spcPct val="0"/>
              </a:spcBef>
              <a:spcAft>
                <a:spcPct val="0"/>
              </a:spcAft>
              <a:defRPr/>
            </a:pPr>
            <a:fld id="{322B7DAA-3787-4A3F-B615-BF9C0F6DC116}" type="slidenum">
              <a:rPr lang="en-US" sz="2600" b="1" kern="1200">
                <a:solidFill>
                  <a:srgbClr val="FFFFFF"/>
                </a:solidFill>
                <a:latin typeface="Arial"/>
                <a:ea typeface="+mn-ea"/>
                <a:cs typeface="+mn-cs"/>
              </a:rPr>
              <a:pPr algn="l" rtl="0" fontAlgn="base">
                <a:spcBef>
                  <a:spcPct val="0"/>
                </a:spcBef>
                <a:spcAft>
                  <a:spcPct val="0"/>
                </a:spcAft>
                <a:defRPr/>
              </a:pPr>
              <a:t>‹#›</a:t>
            </a:fld>
            <a:endParaRPr lang="en-US" sz="2600" b="1" kern="1200">
              <a:solidFill>
                <a:srgbClr val="FFFFFF"/>
              </a:solidFill>
              <a:latin typeface="Arial"/>
              <a:ea typeface="+mn-ea"/>
              <a:cs typeface="+mn-cs"/>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539650"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539651"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lgn="l" rtl="0" eaLnBrk="0" fontAlgn="base" hangingPunct="0">
              <a:spcBef>
                <a:spcPct val="50000"/>
              </a:spcBef>
              <a:spcAft>
                <a:spcPct val="0"/>
              </a:spcAft>
              <a:defRPr/>
            </a:pPr>
            <a:endParaRPr lang="en-US" sz="1400" kern="1200">
              <a:latin typeface="Arial" charset="0"/>
              <a:ea typeface="+mn-ea"/>
              <a:cs typeface="+mn-cs"/>
            </a:endParaRPr>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lgn="ctr" rtl="0" eaLnBrk="0" fontAlgn="base" hangingPunct="0">
              <a:spcBef>
                <a:spcPct val="50000"/>
              </a:spcBef>
              <a:spcAft>
                <a:spcPct val="0"/>
              </a:spcAft>
              <a:defRPr/>
            </a:pPr>
            <a:endParaRPr lang="en-US" sz="1400" kern="1200">
              <a:latin typeface="Arial" charset="0"/>
              <a:ea typeface="+mn-ea"/>
              <a:cs typeface="+mn-cs"/>
            </a:endParaRPr>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lgn="r" rtl="0" eaLnBrk="0" fontAlgn="base" hangingPunct="0">
              <a:spcBef>
                <a:spcPct val="50000"/>
              </a:spcBef>
              <a:spcAft>
                <a:spcPct val="0"/>
              </a:spcAft>
              <a:defRPr/>
            </a:pPr>
            <a:fld id="{1BD0D40B-A41C-4AE1-9139-C66FE0316575}" type="slidenum">
              <a:rPr lang="en-US" sz="1400" kern="1200">
                <a:latin typeface="Arial" charset="0"/>
                <a:ea typeface="+mn-ea"/>
                <a:cs typeface="+mn-cs"/>
              </a:rPr>
              <a:pPr algn="r" rtl="0" eaLnBrk="0" fontAlgn="base" hangingPunct="0">
                <a:spcBef>
                  <a:spcPct val="50000"/>
                </a:spcBef>
                <a:spcAft>
                  <a:spcPct val="0"/>
                </a:spcAft>
                <a:defRPr/>
              </a:pPr>
              <a:t>‹#›</a:t>
            </a:fld>
            <a:endParaRPr lang="en-US" sz="1400" kern="1200">
              <a:latin typeface="Arial" charset="0"/>
              <a:ea typeface="+mn-ea"/>
              <a:cs typeface="+mn-cs"/>
            </a:endParaRPr>
          </a:p>
        </p:txBody>
      </p:sp>
    </p:spTree>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160145C4-1026-4DF1-95BB-B5AF58F4331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D677B4E-9845-46C8-878F-A7FED126543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C3994EA-9DB2-4607-9137-0A4DB15A00D9}" type="slidenum">
              <a:rPr lang="en-US"/>
              <a:pPr>
                <a:defRPr/>
              </a:pPr>
              <a:t>‹#›</a:t>
            </a:fld>
            <a:endParaRPr lang="en-US"/>
          </a:p>
        </p:txBody>
      </p:sp>
    </p:spTree>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3E000EE-7691-4ADD-89A2-EE71C4400EB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1F8A346-0F69-4B12-995D-B820786DD073}"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65384702-4A32-4B3F-9241-2CD71E81AA9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C3994EA-9DB2-4607-9137-0A4DB15A00D9}"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C88FAF9D-77DD-454C-8DEC-EF6ACE8D09E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2E339F49-5272-498A-B277-A72356BA1D24}"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D07A3A04-2F82-49CD-92D8-356DD1CB755F}"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D04CA43-F0F7-4BAD-9566-95AA12120026}"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110DE7DD-EF18-49B4-8912-17CD04F82A62}"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2FA83269-A353-456E-BC76-912CF289CB31}"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8FAF9D-77DD-454C-8DEC-EF6ACE8D09EB}" type="slidenum">
              <a:rPr lang="en-US"/>
              <a:pPr>
                <a:defRPr/>
              </a:pPr>
              <a:t>‹#›</a:t>
            </a:fld>
            <a:endParaRPr lang="en-US"/>
          </a:p>
        </p:txBody>
      </p:sp>
    </p:spTree>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5A34322E-EEAF-45CB-8D3D-4DE2BC1EE76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2"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8"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2AFD2FF3-0EDA-4330-BDE0-5CE36C1CA9C6}"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1C59A90D-DA5A-4EBD-9A3A-F794C80E3BF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9A45B7CD-D1A5-4644-B4E3-A7FEC61D6B54}"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30F10324-FFE3-4094-BD99-2B34D5E2088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E3E3FA6E-4713-4299-8B66-DB31224916B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C39E1768-0B34-438B-8B9A-3EA2CDB0AA18}"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2B5D2563-116C-45B5-A986-E9452481647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3"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4DFB6760-FD76-4072-8D67-E8F6D899534A}"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110DE7DD-EF18-49B4-8912-17CD04F82A62}"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39E97F-E7F4-4361-812D-8F419CFC26FA}" type="slidenum">
              <a:rPr lang="en-US"/>
              <a:pPr>
                <a:defRPr/>
              </a:pPr>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339F49-5272-498A-B277-A72356BA1D24}" type="slidenum">
              <a:rPr lang="en-US"/>
              <a:pPr>
                <a:defRPr/>
              </a:pPr>
              <a:t>‹#›</a:t>
            </a:fld>
            <a:endParaRPr lang="en-US"/>
          </a:p>
        </p:txBody>
      </p:sp>
    </p:spTree>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2FA83269-A353-456E-BC76-912CF289CB31}"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5A34322E-EEAF-45CB-8D3D-4DE2BC1EE76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2"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8"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2AFD2FF3-0EDA-4330-BDE0-5CE36C1CA9C6}"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1C59A90D-DA5A-4EBD-9A3A-F794C80E3BF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9A45B7CD-D1A5-4644-B4E3-A7FEC61D6B54}"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30F10324-FFE3-4094-BD99-2B34D5E2088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E3E3FA6E-4713-4299-8B66-DB31224916B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C39E1768-0B34-438B-8B9A-3EA2CDB0AA18}"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2B5D2563-116C-45B5-A986-E9452481647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3"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4DFB6760-FD76-4072-8D67-E8F6D899534A}"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7A3A04-2F82-49CD-92D8-356DD1CB755F}" type="slidenum">
              <a:rPr lang="en-US"/>
              <a:pPr>
                <a:defRPr/>
              </a:pPr>
              <a:t>‹#›</a:t>
            </a:fld>
            <a:endParaRPr lang="en-US"/>
          </a:p>
        </p:txBody>
      </p:sp>
    </p:spTree>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539650"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539651"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lgn="l" rtl="0" eaLnBrk="0" fontAlgn="base" hangingPunct="0">
              <a:spcBef>
                <a:spcPct val="50000"/>
              </a:spcBef>
              <a:spcAft>
                <a:spcPct val="0"/>
              </a:spcAft>
              <a:defRPr/>
            </a:pPr>
            <a:endParaRPr lang="en-US" sz="1400" kern="1200">
              <a:latin typeface="Arial" charset="0"/>
              <a:ea typeface="+mn-ea"/>
              <a:cs typeface="+mn-cs"/>
            </a:endParaRPr>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lgn="ctr" rtl="0" eaLnBrk="0" fontAlgn="base" hangingPunct="0">
              <a:spcBef>
                <a:spcPct val="50000"/>
              </a:spcBef>
              <a:spcAft>
                <a:spcPct val="0"/>
              </a:spcAft>
              <a:defRPr/>
            </a:pPr>
            <a:endParaRPr lang="en-US" sz="1400" kern="1200">
              <a:latin typeface="Arial" charset="0"/>
              <a:ea typeface="+mn-ea"/>
              <a:cs typeface="+mn-cs"/>
            </a:endParaRPr>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lgn="r" rtl="0" eaLnBrk="0" fontAlgn="base" hangingPunct="0">
              <a:spcBef>
                <a:spcPct val="50000"/>
              </a:spcBef>
              <a:spcAft>
                <a:spcPct val="0"/>
              </a:spcAft>
              <a:defRPr/>
            </a:pPr>
            <a:fld id="{1BD0D40B-A41C-4AE1-9139-C66FE0316575}" type="slidenum">
              <a:rPr lang="en-US" sz="1400" kern="1200">
                <a:latin typeface="Arial" charset="0"/>
                <a:ea typeface="+mn-ea"/>
                <a:cs typeface="+mn-cs"/>
              </a:rPr>
              <a:pPr algn="r" rtl="0" eaLnBrk="0" fontAlgn="base" hangingPunct="0">
                <a:spcBef>
                  <a:spcPct val="50000"/>
                </a:spcBef>
                <a:spcAft>
                  <a:spcPct val="0"/>
                </a:spcAft>
                <a:defRPr/>
              </a:pPr>
              <a:t>‹#›</a:t>
            </a:fld>
            <a:endParaRPr lang="en-US" sz="1400" kern="1200">
              <a:latin typeface="Arial" charset="0"/>
              <a:ea typeface="+mn-ea"/>
              <a:cs typeface="+mn-cs"/>
            </a:endParaRPr>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160145C4-1026-4DF1-95BB-B5AF58F4331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D677B4E-9845-46C8-878F-A7FED126543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3E000EE-7691-4ADD-89A2-EE71C4400EB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1F8A346-0F69-4B12-995D-B820786DD073}"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65384702-4A32-4B3F-9241-2CD71E81AA9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3C3994EA-9DB2-4607-9137-0A4DB15A00D9}"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C88FAF9D-77DD-454C-8DEC-EF6ACE8D09E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2E339F49-5272-498A-B277-A72356BA1D24}"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D07A3A04-2F82-49CD-92D8-356DD1CB755F}"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04CA43-F0F7-4BAD-9566-95AA12120026}" type="slidenum">
              <a:rPr lang="en-US"/>
              <a:pPr>
                <a:defRPr/>
              </a:pPr>
              <a:t>‹#›</a:t>
            </a:fld>
            <a:endParaRPr lang="en-US"/>
          </a:p>
        </p:txBody>
      </p:sp>
    </p:spTree>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D04CA43-F0F7-4BAD-9566-95AA12120026}"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7"/>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110DE7DD-EF18-49B4-8912-17CD04F82A62}"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2FA83269-A353-456E-BC76-912CF289CB31}"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2"/>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5A34322E-EEAF-45CB-8D3D-4DE2BC1EE76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2"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8"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2AFD2FF3-0EDA-4330-BDE0-5CE36C1CA9C6}"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9" name="Slide Number Placeholder 8"/>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1C59A90D-DA5A-4EBD-9A3A-F794C80E3BF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Slide Number Placeholder 4"/>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9A45B7CD-D1A5-4644-B4E3-A7FEC61D6B54}"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Slide Number Placeholder 3"/>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30F10324-FFE3-4094-BD99-2B34D5E2088D}"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2"/>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E3E3FA6E-4713-4299-8B66-DB31224916B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C39E1768-0B34-438B-8B9A-3EA2CDB0AA18}"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0" y="0"/>
            <a:ext cx="5143500" cy="6858000"/>
          </a:xfrm>
          <a:prstGeom prst="rect">
            <a:avLst/>
          </a:prstGeom>
          <a:solidFill>
            <a:schemeClr val="accent1"/>
          </a:solidFill>
          <a:ln w="9525">
            <a:noFill/>
            <a:miter lim="800000"/>
            <a:headEnd/>
            <a:tailEnd/>
          </a:ln>
          <a:effectLst/>
        </p:spPr>
        <p:txBody>
          <a:bodyPr wrap="none" anchor="ctr"/>
          <a:lstStyle/>
          <a:p>
            <a:pPr eaLnBrk="1" hangingPunct="1">
              <a:defRPr/>
            </a:pPr>
            <a:endParaRPr lang="en-US">
              <a:solidFill>
                <a:schemeClr val="tx1"/>
              </a:solidFill>
              <a:latin typeface="Times New Roman" pitchFamily="18" charset="0"/>
            </a:endParaRPr>
          </a:p>
        </p:txBody>
      </p:sp>
      <p:sp>
        <p:nvSpPr>
          <p:cNvPr id="5" name="AutoShape 3"/>
          <p:cNvSpPr>
            <a:spLocks noChangeArrowheads="1"/>
          </p:cNvSpPr>
          <p:nvPr/>
        </p:nvSpPr>
        <p:spPr bwMode="auto">
          <a:xfrm>
            <a:off x="771525" y="990600"/>
            <a:ext cx="5829300" cy="1905000"/>
          </a:xfrm>
          <a:prstGeom prst="roundRect">
            <a:avLst>
              <a:gd name="adj" fmla="val 50000"/>
            </a:avLst>
          </a:prstGeom>
          <a:solidFill>
            <a:schemeClr val="bg1"/>
          </a:solidFill>
          <a:ln w="9525">
            <a:noFill/>
            <a:round/>
            <a:headEnd/>
            <a:tailEnd/>
          </a:ln>
          <a:effectLst/>
        </p:spPr>
        <p:txBody>
          <a:bodyPr wrap="none" anchor="ctr"/>
          <a:lstStyle/>
          <a:p>
            <a:pPr eaLnBrk="1" hangingPunct="1">
              <a:defRPr/>
            </a:pPr>
            <a:endParaRPr lang="en-US">
              <a:solidFill>
                <a:schemeClr val="tx1"/>
              </a:solidFill>
              <a:latin typeface="Times New Roman" pitchFamily="18" charset="0"/>
            </a:endParaRPr>
          </a:p>
        </p:txBody>
      </p:sp>
      <p:grpSp>
        <p:nvGrpSpPr>
          <p:cNvPr id="6" name="Group 5"/>
          <p:cNvGrpSpPr>
            <a:grpSpLocks/>
          </p:cNvGrpSpPr>
          <p:nvPr/>
        </p:nvGrpSpPr>
        <p:grpSpPr bwMode="auto">
          <a:xfrm>
            <a:off x="4086225" y="4889500"/>
            <a:ext cx="5486400" cy="319088"/>
            <a:chOff x="2288" y="3080"/>
            <a:chExt cx="3072" cy="201"/>
          </a:xfrm>
        </p:grpSpPr>
        <p:sp>
          <p:nvSpPr>
            <p:cNvPr id="7" name="AutoShape 6"/>
            <p:cNvSpPr>
              <a:spLocks noChangeArrowheads="1"/>
            </p:cNvSpPr>
            <p:nvPr/>
          </p:nvSpPr>
          <p:spPr bwMode="auto">
            <a:xfrm flipH="1">
              <a:off x="2288" y="3080"/>
              <a:ext cx="2914" cy="200"/>
            </a:xfrm>
            <a:prstGeom prst="roundRect">
              <a:avLst>
                <a:gd name="adj" fmla="val 0"/>
              </a:avLst>
            </a:prstGeom>
            <a:solidFill>
              <a:schemeClr val="bg2"/>
            </a:solidFill>
            <a:ln w="9525">
              <a:noFill/>
              <a:round/>
              <a:headEnd/>
              <a:tailEnd/>
            </a:ln>
            <a:effectLst/>
          </p:spPr>
          <p:txBody>
            <a:bodyPr wrap="none" anchor="ctr"/>
            <a:lstStyle/>
            <a:p>
              <a:pPr>
                <a:defRPr/>
              </a:pPr>
              <a:endParaRPr lang="en-US"/>
            </a:p>
          </p:txBody>
        </p:sp>
        <p:sp>
          <p:nvSpPr>
            <p:cNvPr id="8" name="AutoShape 7"/>
            <p:cNvSpPr>
              <a:spLocks noChangeArrowheads="1"/>
            </p:cNvSpPr>
            <p:nvPr/>
          </p:nvSpPr>
          <p:spPr bwMode="auto">
            <a:xfrm>
              <a:off x="5196" y="3080"/>
              <a:ext cx="164" cy="201"/>
            </a:xfrm>
            <a:prstGeom prst="flowChartDelay">
              <a:avLst/>
            </a:prstGeom>
            <a:solidFill>
              <a:schemeClr val="bg2"/>
            </a:solidFill>
            <a:ln w="9525">
              <a:noFill/>
              <a:miter lim="800000"/>
              <a:headEnd/>
              <a:tailEnd/>
            </a:ln>
            <a:effectLst/>
          </p:spPr>
          <p:txBody>
            <a:bodyPr wrap="none" anchor="ctr"/>
            <a:lstStyle/>
            <a:p>
              <a:pPr>
                <a:defRPr/>
              </a:pPr>
              <a:endParaRPr lang="en-US"/>
            </a:p>
          </p:txBody>
        </p:sp>
      </p:grpSp>
      <p:sp>
        <p:nvSpPr>
          <p:cNvPr id="555012" name="Rectangle 4"/>
          <p:cNvSpPr>
            <a:spLocks noGrp="1" noChangeArrowheads="1"/>
          </p:cNvSpPr>
          <p:nvPr>
            <p:ph type="subTitle" idx="1"/>
          </p:nvPr>
        </p:nvSpPr>
        <p:spPr>
          <a:xfrm>
            <a:off x="5257800" y="2927350"/>
            <a:ext cx="4114800" cy="1822450"/>
          </a:xfrm>
        </p:spPr>
        <p:txBody>
          <a:bodyPr anchor="b"/>
          <a:lstStyle>
            <a:lvl1pPr marL="0" indent="0">
              <a:buFont typeface="Wingdings" pitchFamily="2" charset="2"/>
              <a:buNone/>
              <a:defRPr>
                <a:solidFill>
                  <a:schemeClr val="tx2"/>
                </a:solidFill>
              </a:defRPr>
            </a:lvl1pPr>
          </a:lstStyle>
          <a:p>
            <a:r>
              <a:rPr lang="en-US"/>
              <a:t>Click to edit Master subtitle style</a:t>
            </a:r>
          </a:p>
        </p:txBody>
      </p:sp>
      <p:sp>
        <p:nvSpPr>
          <p:cNvPr id="555019" name="Rectangle 11"/>
          <p:cNvSpPr>
            <a:spLocks noGrp="1" noChangeArrowheads="1"/>
          </p:cNvSpPr>
          <p:nvPr>
            <p:ph type="ctrTitle" sz="quarter"/>
          </p:nvPr>
        </p:nvSpPr>
        <p:spPr bwMode="auto">
          <a:xfrm>
            <a:off x="1054100" y="1425575"/>
            <a:ext cx="874395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a:defRPr>
                <a:solidFill>
                  <a:schemeClr val="tx1"/>
                </a:solidFill>
              </a:defRPr>
            </a:lvl1pPr>
          </a:lstStyle>
          <a:p>
            <a:r>
              <a:rPr lang="en-US"/>
              <a:t>Click to edit Master title style</a:t>
            </a:r>
          </a:p>
        </p:txBody>
      </p:sp>
      <p:sp>
        <p:nvSpPr>
          <p:cNvPr id="9" name="Rectangle 8"/>
          <p:cNvSpPr>
            <a:spLocks noGrp="1" noChangeArrowheads="1"/>
          </p:cNvSpPr>
          <p:nvPr>
            <p:ph type="dt" sz="quarter" idx="10"/>
          </p:nvPr>
        </p:nvSpPr>
        <p:spPr>
          <a:xfrm>
            <a:off x="3000375" y="6553200"/>
            <a:ext cx="2143125" cy="304800"/>
          </a:xfrm>
        </p:spPr>
        <p:txBody>
          <a:bodyPr/>
          <a:lstStyle>
            <a:lvl1pPr>
              <a:defRPr>
                <a:solidFill>
                  <a:schemeClr val="bg1"/>
                </a:solidFill>
              </a:defRPr>
            </a:lvl1pPr>
          </a:lstStyle>
          <a:p>
            <a:pPr>
              <a:defRPr/>
            </a:pPr>
            <a:endParaRPr lang="en-US"/>
          </a:p>
        </p:txBody>
      </p:sp>
      <p:sp>
        <p:nvSpPr>
          <p:cNvPr id="10" name="Rectangle 9"/>
          <p:cNvSpPr>
            <a:spLocks noGrp="1" noChangeArrowheads="1"/>
          </p:cNvSpPr>
          <p:nvPr>
            <p:ph type="ftr" sz="quarter" idx="11"/>
          </p:nvPr>
        </p:nvSpPr>
        <p:spPr>
          <a:xfrm>
            <a:off x="5845175" y="6553200"/>
            <a:ext cx="3689350" cy="304800"/>
          </a:xfrm>
        </p:spPr>
        <p:txBody>
          <a:bodyPr/>
          <a:lstStyle>
            <a:lvl1pPr algn="r">
              <a:defRPr/>
            </a:lvl1pPr>
          </a:lstStyle>
          <a:p>
            <a:pPr>
              <a:defRPr/>
            </a:pPr>
            <a:endParaRPr lang="en-US"/>
          </a:p>
        </p:txBody>
      </p:sp>
      <p:sp>
        <p:nvSpPr>
          <p:cNvPr id="11" name="Rectangle 10"/>
          <p:cNvSpPr>
            <a:spLocks noGrp="1" noChangeArrowheads="1"/>
          </p:cNvSpPr>
          <p:nvPr>
            <p:ph type="sldNum" sz="quarter" idx="12"/>
          </p:nvPr>
        </p:nvSpPr>
        <p:spPr>
          <a:xfrm>
            <a:off x="11113" y="6359525"/>
            <a:ext cx="660400" cy="488950"/>
          </a:xfrm>
        </p:spPr>
        <p:txBody>
          <a:bodyPr anchorCtr="0"/>
          <a:lstStyle>
            <a:lvl1pPr>
              <a:defRPr/>
            </a:lvl1pPr>
          </a:lstStyle>
          <a:p>
            <a:pPr>
              <a:defRPr/>
            </a:pPr>
            <a:fld id="{426E7BE5-000E-4BBF-A987-F5BC2AF4554D}" type="slidenum">
              <a:rPr lang="en-US"/>
              <a:pPr>
                <a:defRPr/>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2B5D2563-116C-45B5-A986-E9452481647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3"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eaLnBrk="0" fontAlgn="base" hangingPunct="0">
              <a:spcBef>
                <a:spcPct val="50000"/>
              </a:spcBef>
              <a:spcAft>
                <a:spcPct val="0"/>
              </a:spcAft>
              <a:defRPr/>
            </a:pPr>
            <a:fld id="{4DFB6760-FD76-4072-8D67-E8F6D899534A}"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0287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grpSp>
      <p:sp>
        <p:nvSpPr>
          <p:cNvPr id="497673" name="Rectangle 9"/>
          <p:cNvSpPr>
            <a:spLocks noGrp="1" noChangeArrowheads="1"/>
          </p:cNvSpPr>
          <p:nvPr>
            <p:ph type="ctrTitle"/>
          </p:nvPr>
        </p:nvSpPr>
        <p:spPr>
          <a:xfrm>
            <a:off x="771525" y="2286000"/>
            <a:ext cx="8743950" cy="1143000"/>
          </a:xfrm>
        </p:spPr>
        <p:txBody>
          <a:bodyPr/>
          <a:lstStyle>
            <a:lvl1pPr>
              <a:defRPr/>
            </a:lvl1pPr>
          </a:lstStyle>
          <a:p>
            <a:r>
              <a:rPr lang="en-US"/>
              <a:t>Click to edit Master title style</a:t>
            </a:r>
          </a:p>
        </p:txBody>
      </p:sp>
      <p:sp>
        <p:nvSpPr>
          <p:cNvPr id="497674" name="Rectangle 10"/>
          <p:cNvSpPr>
            <a:spLocks noGrp="1" noChangeArrowheads="1"/>
          </p:cNvSpPr>
          <p:nvPr>
            <p:ph type="subTitle" idx="1"/>
          </p:nvPr>
        </p:nvSpPr>
        <p:spPr>
          <a:xfrm>
            <a:off x="1543050" y="4191000"/>
            <a:ext cx="72009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771525" y="6248400"/>
            <a:ext cx="2143125" cy="457200"/>
          </a:xfrm>
        </p:spPr>
        <p:txBody>
          <a:bodyPr/>
          <a:lstStyle>
            <a:lvl1pPr>
              <a:defRPr>
                <a:solidFill>
                  <a:srgbClr val="003300"/>
                </a:solidFill>
              </a:defRPr>
            </a:lvl1pPr>
          </a:lstStyle>
          <a:p>
            <a:pPr algn="l" rtl="0" fontAlgn="base">
              <a:spcBef>
                <a:spcPct val="50000"/>
              </a:spcBef>
              <a:spcAft>
                <a:spcPct val="0"/>
              </a:spcAft>
              <a:defRPr/>
            </a:pPr>
            <a:endParaRPr lang="en-US" sz="1400" kern="1200">
              <a:latin typeface="Verdana" pitchFamily="34" charset="0"/>
              <a:ea typeface="+mn-ea"/>
              <a:cs typeface="+mn-cs"/>
            </a:endParaRPr>
          </a:p>
        </p:txBody>
      </p:sp>
      <p:sp>
        <p:nvSpPr>
          <p:cNvPr id="12" name="Rectangle 12"/>
          <p:cNvSpPr>
            <a:spLocks noGrp="1" noChangeArrowheads="1"/>
          </p:cNvSpPr>
          <p:nvPr>
            <p:ph type="ftr" sz="quarter" idx="11"/>
          </p:nvPr>
        </p:nvSpPr>
        <p:spPr>
          <a:xfrm>
            <a:off x="3514725" y="6248400"/>
            <a:ext cx="3257550" cy="457200"/>
          </a:xfrm>
        </p:spPr>
        <p:txBody>
          <a:bodyPr/>
          <a:lstStyle>
            <a:lvl1pPr>
              <a:defRPr>
                <a:solidFill>
                  <a:srgbClr val="003300"/>
                </a:solidFill>
              </a:defRPr>
            </a:lvl1pPr>
          </a:lstStyle>
          <a:p>
            <a:pPr algn="ctr" rtl="0" fontAlgn="base">
              <a:spcBef>
                <a:spcPct val="50000"/>
              </a:spcBef>
              <a:spcAft>
                <a:spcPct val="0"/>
              </a:spcAft>
              <a:defRPr/>
            </a:pPr>
            <a:endParaRPr lang="en-US" sz="1400" kern="1200">
              <a:latin typeface="Verdana" pitchFamily="34" charset="0"/>
              <a:ea typeface="+mn-ea"/>
              <a:cs typeface="+mn-cs"/>
            </a:endParaRPr>
          </a:p>
        </p:txBody>
      </p:sp>
      <p:sp>
        <p:nvSpPr>
          <p:cNvPr id="13" name="Rectangle 13"/>
          <p:cNvSpPr>
            <a:spLocks noGrp="1" noChangeArrowheads="1"/>
          </p:cNvSpPr>
          <p:nvPr>
            <p:ph type="sldNum" sz="quarter" idx="12"/>
          </p:nvPr>
        </p:nvSpPr>
        <p:spPr>
          <a:xfrm>
            <a:off x="7372350" y="6248400"/>
            <a:ext cx="2143125" cy="457200"/>
          </a:xfrm>
        </p:spPr>
        <p:txBody>
          <a:bodyPr/>
          <a:lstStyle>
            <a:lvl1pPr>
              <a:defRPr>
                <a:solidFill>
                  <a:srgbClr val="003300"/>
                </a:solidFill>
              </a:defRPr>
            </a:lvl1pPr>
          </a:lstStyle>
          <a:p>
            <a:pPr algn="r" rtl="0" fontAlgn="base">
              <a:spcBef>
                <a:spcPct val="50000"/>
              </a:spcBef>
              <a:spcAft>
                <a:spcPct val="0"/>
              </a:spcAft>
              <a:defRPr/>
            </a:pPr>
            <a:fld id="{61B34E7B-AEC8-4437-ABFA-452DD1E69188}" type="slidenum">
              <a:rPr lang="en-US" sz="1400" kern="1200">
                <a:latin typeface="Verdana" pitchFamily="34" charset="0"/>
                <a:ea typeface="+mn-ea"/>
                <a:cs typeface="+mn-cs"/>
              </a:rPr>
              <a:pPr algn="r" rtl="0" fontAlgn="base">
                <a:spcBef>
                  <a:spcPct val="50000"/>
                </a:spcBef>
                <a:spcAft>
                  <a:spcPct val="0"/>
                </a:spcAft>
                <a:defRPr/>
              </a:pPr>
              <a:t>‹#›</a:t>
            </a:fld>
            <a:endParaRPr lang="en-US" sz="1400" kern="1200">
              <a:latin typeface="Verdana" pitchFamily="34" charset="0"/>
              <a:ea typeface="+mn-ea"/>
              <a:cs typeface="+mn-cs"/>
            </a:endParaRPr>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C371B8F3-FFFA-438D-BBA8-3AA1834E36F5}"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3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9BB60BC3-A0C2-4F90-BA6C-E5F32A42770A}"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42" y="184943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17" y="184943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7"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700597AF-3390-42EB-A44F-B4246A4AA4C6}"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8"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9"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24228307-2A78-4EA2-B785-0062C5766160}"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4"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5"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2DA8D4C8-2625-4B9A-A262-8CF2E0E03A0E}"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3"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4"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935D737C-45FF-4D3D-A29E-FCA5C758292E}"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8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7"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1F5D26FA-B31D-4EE2-BA0E-D61C8F42695D}"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81F837D9-1C77-4C3C-8DC4-AB1E912F7820}"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7"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575D8156-D65C-44CA-8552-61811ECEE4B2}"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728B1DD9-B62E-449D-89E4-6F9A9B7E7B16}"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304800"/>
            <a:ext cx="2185988"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304800"/>
            <a:ext cx="6405563"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lgn="l"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5" name="Rectangle 11"/>
          <p:cNvSpPr>
            <a:spLocks noGrp="1" noChangeArrowheads="1"/>
          </p:cNvSpPr>
          <p:nvPr>
            <p:ph type="ftr" sz="quarter" idx="11"/>
          </p:nvPr>
        </p:nvSpPr>
        <p:spPr>
          <a:ln/>
        </p:spPr>
        <p:txBody>
          <a:bodyPr/>
          <a:lstStyle>
            <a:lvl1pPr>
              <a:defRPr/>
            </a:lvl1pPr>
          </a:lstStyle>
          <a:p>
            <a:pPr algn="ctr" rtl="0" fontAlgn="base">
              <a:spcBef>
                <a:spcPct val="50000"/>
              </a:spcBef>
              <a:spcAft>
                <a:spcPct val="0"/>
              </a:spcAft>
              <a:defRPr/>
            </a:pPr>
            <a:endParaRPr lang="en-US" sz="1400" kern="1200">
              <a:solidFill>
                <a:srgbClr val="003300"/>
              </a:solidFill>
              <a:latin typeface="Verdana" pitchFamily="34" charset="0"/>
              <a:ea typeface="+mn-ea"/>
              <a:cs typeface="+mn-cs"/>
            </a:endParaRPr>
          </a:p>
        </p:txBody>
      </p:sp>
      <p:sp>
        <p:nvSpPr>
          <p:cNvPr id="6" name="Rectangle 12"/>
          <p:cNvSpPr>
            <a:spLocks noGrp="1" noChangeArrowheads="1"/>
          </p:cNvSpPr>
          <p:nvPr>
            <p:ph type="sldNum" sz="quarter" idx="12"/>
          </p:nvPr>
        </p:nvSpPr>
        <p:spPr>
          <a:ln/>
        </p:spPr>
        <p:txBody>
          <a:bodyPr/>
          <a:lstStyle>
            <a:lvl1pPr>
              <a:defRPr/>
            </a:lvl1pPr>
          </a:lstStyle>
          <a:p>
            <a:pPr algn="r" rtl="0" fontAlgn="base">
              <a:spcBef>
                <a:spcPct val="50000"/>
              </a:spcBef>
              <a:spcAft>
                <a:spcPct val="0"/>
              </a:spcAft>
              <a:defRPr/>
            </a:pPr>
            <a:fld id="{83A15179-163B-4D88-B237-CFE85A790BE7}" type="slidenum">
              <a:rPr lang="en-US" sz="1400" kern="1200">
                <a:solidFill>
                  <a:srgbClr val="003300"/>
                </a:solidFill>
                <a:latin typeface="Verdana" pitchFamily="34" charset="0"/>
                <a:ea typeface="+mn-ea"/>
                <a:cs typeface="+mn-cs"/>
              </a:rPr>
              <a:pPr algn="r" rtl="0" fontAlgn="base">
                <a:spcBef>
                  <a:spcPct val="50000"/>
                </a:spcBef>
                <a:spcAft>
                  <a:spcPct val="0"/>
                </a:spcAft>
                <a:defRPr/>
              </a:pPr>
              <a:t>‹#›</a:t>
            </a:fld>
            <a:endParaRPr lang="en-US" sz="1400" kern="1200">
              <a:solidFill>
                <a:srgbClr val="003300"/>
              </a:solidFill>
              <a:latin typeface="Verdana" pitchFamily="34" charset="0"/>
              <a:ea typeface="+mn-ea"/>
              <a:cs typeface="+mn-cs"/>
            </a:endParaRPr>
          </a:p>
        </p:txBody>
      </p:sp>
    </p:spTree>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10287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1" hangingPunct="1">
                <a:defRPr/>
              </a:pPr>
              <a:endParaRPr kumimoji="0" lang="en-US" sz="1800">
                <a:solidFill>
                  <a:srgbClr val="0033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l" eaLnBrk="1" hangingPunct="1">
                <a:defRPr/>
              </a:pPr>
              <a:endParaRPr kumimoji="0" lang="en-US" sz="1800">
                <a:solidFill>
                  <a:srgbClr val="0033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l" eaLnBrk="1" hangingPunct="1">
                <a:defRPr/>
              </a:pPr>
              <a:endParaRPr kumimoji="0" lang="en-US" sz="1800">
                <a:solidFill>
                  <a:srgbClr val="003300"/>
                </a:solidFill>
                <a:latin typeface="Arial"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l" eaLnBrk="1" hangingPunct="1">
                <a:defRPr/>
              </a:pPr>
              <a:endParaRPr kumimoji="0" lang="en-US" sz="1800">
                <a:solidFill>
                  <a:srgbClr val="0033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l" eaLnBrk="1" hangingPunct="1">
                <a:defRPr/>
              </a:pPr>
              <a:endParaRPr kumimoji="0" lang="en-US" sz="1800">
                <a:solidFill>
                  <a:srgbClr val="003300"/>
                </a:solidFill>
                <a:latin typeface="Arial"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l" eaLnBrk="1" hangingPunct="1">
                <a:defRPr/>
              </a:pPr>
              <a:endParaRPr kumimoji="0" lang="en-US" sz="1800">
                <a:solidFill>
                  <a:srgbClr val="003300"/>
                </a:solidFill>
                <a:latin typeface="Arial" charset="0"/>
              </a:endParaRPr>
            </a:p>
          </p:txBody>
        </p:sp>
      </p:grpSp>
      <p:sp>
        <p:nvSpPr>
          <p:cNvPr id="253961" name="Rectangle 9"/>
          <p:cNvSpPr>
            <a:spLocks noGrp="1" noChangeArrowheads="1"/>
          </p:cNvSpPr>
          <p:nvPr>
            <p:ph type="ctrTitle"/>
          </p:nvPr>
        </p:nvSpPr>
        <p:spPr>
          <a:xfrm>
            <a:off x="771525" y="2286000"/>
            <a:ext cx="8743950" cy="1143000"/>
          </a:xfrm>
        </p:spPr>
        <p:txBody>
          <a:bodyPr/>
          <a:lstStyle>
            <a:lvl1pPr>
              <a:defRPr/>
            </a:lvl1pPr>
          </a:lstStyle>
          <a:p>
            <a:r>
              <a:rPr lang="en-US"/>
              <a:t>Click to edit Master title style</a:t>
            </a:r>
          </a:p>
        </p:txBody>
      </p:sp>
      <p:sp>
        <p:nvSpPr>
          <p:cNvPr id="253962" name="Rectangle 10"/>
          <p:cNvSpPr>
            <a:spLocks noGrp="1" noChangeArrowheads="1"/>
          </p:cNvSpPr>
          <p:nvPr>
            <p:ph type="subTitle" idx="1"/>
          </p:nvPr>
        </p:nvSpPr>
        <p:spPr>
          <a:xfrm>
            <a:off x="1543050" y="4191000"/>
            <a:ext cx="72009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771525" y="6248400"/>
            <a:ext cx="2143125"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514725" y="6248400"/>
            <a:ext cx="325755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7372350" y="6248400"/>
            <a:ext cx="2143125" cy="457200"/>
          </a:xfrm>
        </p:spPr>
        <p:txBody>
          <a:bodyPr/>
          <a:lstStyle>
            <a:lvl1pPr>
              <a:defRPr>
                <a:solidFill>
                  <a:srgbClr val="003300"/>
                </a:solidFill>
              </a:defRPr>
            </a:lvl1pPr>
          </a:lstStyle>
          <a:p>
            <a:pPr>
              <a:defRPr/>
            </a:pPr>
            <a:fld id="{363FC83D-C579-4482-9A11-6BD7B2960743}" type="slidenum">
              <a:rPr lang="en-US"/>
              <a:pPr>
                <a:defRPr/>
              </a:pPr>
              <a:t>‹#›</a:t>
            </a:fld>
            <a:endParaRPr lang="en-US"/>
          </a:p>
        </p:txBody>
      </p:sp>
    </p:spTree>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B71D9B0-C076-4560-9F8E-721EA87169D2}"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5"/>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AE7A12DD-EC92-4C79-B264-0B66F50001FE}"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25" y="1849438"/>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849438"/>
            <a:ext cx="428625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75718824-162D-49FF-BF33-7FCE9F78815B}"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67"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7"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0C08D67C-5DF9-4558-8557-6991D08830D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C609A577-FB2B-49CC-ADA7-352E5D59C89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6EF87215-96B6-4584-A288-96060F265E26}"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61E53EE-95DB-47EB-A47E-DC5756C7048D}"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7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9CA859-A1E7-46A9-8E97-F809C187EB80}"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A1A0CF4-E8C3-4536-B7C3-BFC57705EA89}"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0CB52C-E2E2-4C72-9720-080A94800AFC}"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7" y="304800"/>
            <a:ext cx="2185988" cy="56594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7" y="304800"/>
            <a:ext cx="6386513" cy="56594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CC4A22E-29BD-433C-B364-43501EC4F7FA}" type="slidenum">
              <a:rPr lang="en-US">
                <a:solidFill>
                  <a:srgbClr val="003300"/>
                </a:solidFill>
              </a:rPr>
              <a:pPr>
                <a:defRPr/>
              </a:pPr>
              <a:t>‹#›</a:t>
            </a:fld>
            <a:endParaRPr lang="en-US">
              <a:solidFill>
                <a:srgbClr val="003300"/>
              </a:solidFill>
            </a:endParaRPr>
          </a:p>
        </p:txBody>
      </p:sp>
    </p:spTree>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539650"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539651"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1BD0D40B-A41C-4AE1-9139-C66FE0316575}" type="slidenum">
              <a:rPr lang="en-US"/>
              <a:pPr>
                <a:defRPr/>
              </a:pPr>
              <a:t>‹#›</a:t>
            </a:fld>
            <a:endParaRPr lang="en-US"/>
          </a:p>
        </p:txBody>
      </p:sp>
    </p:spTree>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145C4-1026-4DF1-95BB-B5AF58F4331B}"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677B4E-9845-46C8-878F-A7FED126543B}"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E000EE-7691-4ADD-89A2-EE71C4400EBD}"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F8A346-0F69-4B12-995D-B820786DD073}"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384702-4A32-4B3F-9241-2CD71E81AA9D}"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14"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18F4F7B-464C-4510-97D8-6090F6D4629A}"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3994EA-9DB2-4607-9137-0A4DB15A00D9}"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8FAF9D-77DD-454C-8DEC-EF6ACE8D09EB}"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339F49-5272-498A-B277-A72356BA1D24}"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7A3A04-2F82-49CD-92D8-356DD1CB755F}"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04CA43-F0F7-4BAD-9566-95AA12120026}"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8"/>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987D3B-B3C7-4B2E-83C7-33C2960933E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64CD77A-83A4-471D-9A7D-C585B97BB1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3"/>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CE93F3-454C-48D7-B6E4-DA953663F62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29225" y="1600206"/>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0E3C90B-8519-40C2-AFE9-9B0BEC9DCF3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5666"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5666"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B0874FD-25D3-4905-A15E-F2664D9E047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CDD1A794-AA16-4DC5-8799-803DB6D8F948}" type="slidenum">
              <a:rPr lang="en-US"/>
              <a:pPr>
                <a:defRPr/>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EF49C5-5C41-4C38-9DDB-404B5D15FD1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E371181-FA11-40E7-9E0B-2BF714E2A0E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1931" y="273073"/>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12900D-AC25-4BDB-9CE0-AE52125D1BB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ECEE329-6A56-4C20-8FC6-F0EC3F2863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AE5E0A-4C24-40FD-BA7F-CBA81B06A54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61"/>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61"/>
            <a:ext cx="677227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4FB268-AAA7-498F-B3F1-F1C83794F9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539650"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539651"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53413A3D-F854-4B2A-A0D5-971A384F033A}" type="slidenum">
              <a:rPr lang="en-US"/>
              <a:pPr>
                <a:defRPr/>
              </a:pPr>
              <a:t>‹#›</a:t>
            </a:fld>
            <a:endParaRPr lang="en-US"/>
          </a:p>
        </p:txBody>
      </p:sp>
    </p:spTree>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B1822A-743B-42CC-9344-2D0FFB83E486}"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728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660644-251E-47AB-A806-DF3F23118640}"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474"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98"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C1F244-B462-4501-B8E3-91CC2BC63861}"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77D9DB40-01D4-4302-BB92-B4E5F37148B9}" type="slidenum">
              <a:rPr lang="en-US"/>
              <a:pPr>
                <a:defRPr/>
              </a:pPr>
              <a:t>‹#›</a:t>
            </a:fld>
            <a:endParaRPr lang="en-US"/>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65A7F2-4900-4243-849F-C9DDA5CAF0A1}"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F8291E-60A2-4C8D-9DC8-BA81722CA0A8}"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483702-F02E-4926-9818-B17E2AE02755}"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43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F4D3E23-A299-439E-A7DA-A29FD02DFB99}"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4011461-1F8F-47F0-A92F-862C1A37F604}"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D3C707F-6E35-4DDD-A963-47732994B662}"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28"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0C3431-6A1D-41AE-838D-1648C122AE56}"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539650"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539651"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1BD0D40B-A41C-4AE1-9139-C66FE0316575}" type="slidenum">
              <a:rPr lang="en-US"/>
              <a:pPr>
                <a:defRPr/>
              </a:pPr>
              <a:t>‹#›</a:t>
            </a:fld>
            <a:endParaRPr lang="en-US"/>
          </a:p>
        </p:txBody>
      </p:sp>
    </p:spTree>
    <p:extLst>
      <p:ext uri="{BB962C8B-B14F-4D97-AF65-F5344CB8AC3E}">
        <p14:creationId xmlns:p14="http://schemas.microsoft.com/office/powerpoint/2010/main" val="52944919"/>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145C4-1026-4DF1-95BB-B5AF58F4331B}"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916940748"/>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677B4E-9845-46C8-878F-A7FED126543B}"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278024407"/>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003E9E1-610B-4280-A5C0-27C3E5A8B5A5}" type="slidenum">
              <a:rPr lang="en-US"/>
              <a:pPr>
                <a:defRPr/>
              </a:pPr>
              <a:t>‹#›</a:t>
            </a:fld>
            <a:endParaRPr lang="en-US"/>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E000EE-7691-4ADD-89A2-EE71C4400EB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54483346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F8A346-0F69-4B12-995D-B820786DD073}"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81080790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384702-4A32-4B3F-9241-2CD71E81AA9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438289477"/>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3994EA-9DB2-4607-9137-0A4DB15A00D9}"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202797724"/>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8FAF9D-77DD-454C-8DEC-EF6ACE8D09EB}"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07207740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339F49-5272-498A-B277-A72356BA1D2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0092080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7A3A04-2F82-49CD-92D8-356DD1CB755F}"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340092481"/>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04CA43-F0F7-4BAD-9566-95AA12120026}"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473970109"/>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539650"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539651"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1BD0D40B-A41C-4AE1-9139-C66FE0316575}" type="slidenum">
              <a:rPr lang="en-US"/>
              <a:pPr>
                <a:defRPr/>
              </a:pPr>
              <a:t>‹#›</a:t>
            </a:fld>
            <a:endParaRPr lang="en-US"/>
          </a:p>
        </p:txBody>
      </p:sp>
    </p:spTree>
    <p:extLst>
      <p:ext uri="{BB962C8B-B14F-4D97-AF65-F5344CB8AC3E}">
        <p14:creationId xmlns:p14="http://schemas.microsoft.com/office/powerpoint/2010/main" val="5294491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0145C4-1026-4DF1-95BB-B5AF58F4331B}"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91694074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78FA17-F035-43F3-82F3-7DF39DD3000F}" type="slidenum">
              <a:rPr lang="en-US"/>
              <a:pPr>
                <a:defRPr/>
              </a:pPr>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FBCD931-A542-4F58-8062-DC42F70B03C3}" type="slidenum">
              <a:rPr lang="en-US"/>
              <a:pPr>
                <a:defRPr/>
              </a:pPr>
              <a:t>‹#›</a:t>
            </a:fld>
            <a:endParaRPr lang="en-US"/>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677B4E-9845-46C8-878F-A7FED126543B}"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278024407"/>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3E000EE-7691-4ADD-89A2-EE71C4400EB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544833468"/>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1F8A346-0F69-4B12-995D-B820786DD073}"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81080790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5384702-4A32-4B3F-9241-2CD71E81AA9D}"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438289477"/>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3994EA-9DB2-4607-9137-0A4DB15A00D9}"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20279772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88FAF9D-77DD-454C-8DEC-EF6ACE8D09EB}"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3072077401"/>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339F49-5272-498A-B277-A72356BA1D24}"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00920800"/>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7A3A04-2F82-49CD-92D8-356DD1CB755F}"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1340092481"/>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04CA43-F0F7-4BAD-9566-95AA12120026}" type="slidenum">
              <a:rPr lang="en-US">
                <a:solidFill>
                  <a:srgbClr val="5E574E"/>
                </a:solidFill>
              </a:rPr>
              <a:pPr>
                <a:defRPr/>
              </a:pPr>
              <a:t>‹#›</a:t>
            </a:fld>
            <a:endParaRPr lang="en-US">
              <a:solidFill>
                <a:srgbClr val="5E574E"/>
              </a:solidFill>
            </a:endParaRPr>
          </a:p>
        </p:txBody>
      </p:sp>
    </p:spTree>
    <p:extLst>
      <p:ext uri="{BB962C8B-B14F-4D97-AF65-F5344CB8AC3E}">
        <p14:creationId xmlns:p14="http://schemas.microsoft.com/office/powerpoint/2010/main" val="247397010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9"/>
            <a:ext cx="874395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6AA4E189-F345-42F0-A4D9-C2B7110D66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7795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AC29F6BE-DE2B-4E99-9382-8C5EFBED2566}" type="slidenum">
              <a:rPr lang="en-US"/>
              <a:pPr>
                <a:defRPr/>
              </a:pPr>
              <a:t>‹#›</a:t>
            </a:fld>
            <a:endParaRPr lang="en-US"/>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0D6C5866-CEDF-463D-9777-A2D58AF34DC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058708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2E069003-3611-4190-8BD2-766CE41D4E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173712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14"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FD7745E-70E3-44C3-A6B1-A2AD4439D8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175319"/>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9811EB9D-A47D-4F99-BB4E-CA71AD2983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547685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126E73B9-2F26-48A1-9F6C-B94CFA4B20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611700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EC962C91-3EE0-427C-AE94-7CD5BB59668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3466494"/>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F2E6FC18-EA58-435F-8BD3-E4C51DC84A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692596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0965B317-6C74-44CD-94F0-80644A89809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9514258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43733D41-F810-44C2-85BF-5F10B8A3E7F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464253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5"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96A5129-C429-48AA-857A-5A57D04E036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78256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F2B7591-08D1-4802-8887-52086679ABC7}"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5"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322B7DAA-3787-4A3F-B615-BF9C0F6DC11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9CFDF7-4A89-4606-8EC1-10E78FD13A36}"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461ECF-B582-42A9-BBCB-90147E4295D6}"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B94291-2C83-4246-B268-7C595FB8E254}"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71538"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14"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2B531A-2B99-41EB-9372-666127BF87B4}"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38ACC1C-4422-4590-8F86-ED4F2BA2E8E1}"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09D7E7C-D40F-45A1-B1EE-B31DFDEB469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E04E67-D0FE-48E7-AE30-B30649D87682}" type="slidenum">
              <a:rPr lang="en-US"/>
              <a:pPr>
                <a:defRPr/>
              </a:pPr>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027BE21-9550-4565-9F76-A633E05276A9}"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BA50D4-8BD3-4707-9DA7-5750AA1D6230}"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2503BC-FCCC-4369-AFE7-34C0CD2D1506}"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F73D10-2729-4420-986F-4F152427CD85}"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29488" y="609600"/>
            <a:ext cx="2185988"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609600"/>
            <a:ext cx="6405563"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E08F49-C7C6-4377-8E91-3BAA08BB93D0}"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6DA2CB-7B77-43DE-A8A3-3A18A6CFD6E5}"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2780D0-6194-45D2-BC66-E0F3666BD821}"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57970C-7980-4569-820E-9EF0D0AC1BB6}"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788763-323B-4597-8988-AF0FEFBDD0F4}"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9971693-ECC8-479B-95B0-65FD221927A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6A68F7-9B85-4183-8B0B-EA8A0E2C8267}" type="slidenum">
              <a:rPr lang="en-US"/>
              <a:pPr>
                <a:defRPr/>
              </a:pPr>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0C7BCDF-B9A3-4387-9E16-9D077061068B}"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144393-E529-4DBC-8FFA-3BC12BCE256D}"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5E4C71-2E8A-4223-A6DB-391AAE130938}"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BA96B7-5B25-479D-A2D0-6CB44AE3D912}"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DD958C-36AA-4669-B8B2-0DEC63AE2DC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62"/>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64" y="274662"/>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2C8531-49D4-4364-B603-16FC92E77EE2}"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703002-8627-4F81-8D0E-40E8268E66F5}"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160319-D350-437D-9654-41C460BE6FAC}"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932487-EE5F-4457-B59A-01D2BE3A1C57}"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4"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6"/>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60BD24-1071-4686-980A-C7DA7AF2F16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7B11AC9-59E1-4ADF-89AB-B515037B2F23}" type="slidenum">
              <a:rPr lang="en-US"/>
              <a:pPr>
                <a:defRPr/>
              </a:pPr>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BD07FB3-35E1-4A34-8C45-1DCF01656D2F}"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0D7214-56B4-463F-8268-E02248E959FF}"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2C35521-F0D4-4D47-9791-91EAEA975054}"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873F93-277E-4B95-BB3B-92727A7F49CA}"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9D6DD5-014C-4753-8B6A-1623F126E3AA}"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381A84-23B4-4F50-A462-269B0375ABB5}"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62"/>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64" y="274662"/>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4AA940-30DF-448B-A210-ABF6382E9AEA}" type="slidenum">
              <a:rPr lang="en-US"/>
              <a:pPr>
                <a:defRPr/>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9"/>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96F724-6805-4471-B5DB-77090C2AF349}"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445D3B-303B-4954-9350-7298B9D57C14}"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AB89A-C315-455A-810D-9BF3E5CCD0E0}"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1142CFB-5C48-4A47-8924-F2D5377C6E83}" type="slidenum">
              <a:rPr lang="en-US"/>
              <a:pPr>
                <a:defRPr/>
              </a:pPr>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ED38F35-C9BD-4B40-BE6D-12C90A92147E}" type="slidenum">
              <a:rPr lang="en-US"/>
              <a:pPr>
                <a:defRPr/>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89914F-6EF0-412C-85B4-FB720EE1DC60}" type="slidenum">
              <a:rPr lang="en-US"/>
              <a:pPr>
                <a:defRPr/>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AE53B6-0BAA-4223-8C21-5469DD868EBE}" type="slidenum">
              <a:rPr lang="en-US"/>
              <a:pPr>
                <a:defRPr/>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83B22C2-62FD-478D-94F0-3B51496E2DE5}" type="slidenum">
              <a:rPr lang="en-US"/>
              <a:pPr>
                <a:defRPr/>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92ED6BC-E04C-40D2-AB13-2203C68E324D}" type="slidenum">
              <a:rPr lang="en-US"/>
              <a:pPr>
                <a:defRPr/>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2AC9C7-6A6E-407C-8621-2FDB4917A3AD}" type="slidenum">
              <a:rPr lang="en-US"/>
              <a:pPr>
                <a:defRPr/>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D2005C-1FAE-46EF-8159-71BB42051278}" type="slidenum">
              <a:rPr lang="en-US"/>
              <a:pPr>
                <a:defRPr/>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861B9F-2AE4-462B-A410-E1DCB54F3B01}" type="slidenum">
              <a:rPr lang="en-US"/>
              <a:pPr>
                <a:defRPr/>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49"/>
            <a:ext cx="874395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AA4E189-F345-42F0-A4D9-C2B7110D66D5}"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0D6C5866-CEDF-463D-9777-A2D58AF34DC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FF57DD-D222-4926-AB7C-7A3194E0B1F7}" type="slidenum">
              <a:rPr lang="en-US"/>
              <a:pPr>
                <a:defRPr/>
              </a:pPr>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2E069003-3611-4190-8BD2-766CE41D4E70}"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1028714" y="1066800"/>
            <a:ext cx="4424363"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05463" y="1066800"/>
            <a:ext cx="4424362"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FD7745E-70E3-44C3-A6B1-A2AD4439D864}"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9811EB9D-A47D-4F99-BB4E-CA71AD298399}"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126E73B9-2F26-48A1-9F6C-B94CFA4B2069}"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EC962C91-3EE0-427C-AE94-7CD5BB59668C}"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2E6FC18-EA58-435F-8BD3-E4C51DC84A99}"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965B317-6C74-44CD-94F0-80644A898093}"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43733D41-F810-44C2-85BF-5F10B8A3E7F9}"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750" y="274638"/>
            <a:ext cx="2378075" cy="58213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5" y="274638"/>
            <a:ext cx="6985000" cy="5821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D96A5129-C429-48AA-857A-5A57D04E0361}"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4"/>
            <a:ext cx="9258300" cy="384175"/>
          </a:xfrm>
          <a:prstGeom prst="rect">
            <a:avLst/>
          </a:prstGeom>
          <a:noFill/>
          <a:ln w="9525">
            <a:noFill/>
            <a:miter lim="800000"/>
            <a:headEnd/>
            <a:tailEnd/>
          </a:ln>
        </p:spPr>
      </p:pic>
      <p:sp>
        <p:nvSpPr>
          <p:cNvPr id="379906"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379907"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55FCCC91-0170-4B84-B913-E1536EC59725}"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031796-E504-4EDF-928E-F6B34137FB1D}" type="slidenum">
              <a:rPr lang="en-US"/>
              <a:pPr>
                <a:defRPr/>
              </a:pPr>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C34062-1985-4D6A-9754-5F2CDCB6B673}" type="slidenum">
              <a:rPr lang="en-US"/>
              <a:pPr>
                <a:defRPr/>
              </a:pPr>
              <a:t>‹#›</a:t>
            </a:fld>
            <a:endParaRPr lang="en-US"/>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24"/>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C1DEF4-066D-420D-9DF6-395026326207}" type="slidenum">
              <a:rPr lang="en-US"/>
              <a:pPr>
                <a:defRPr/>
              </a:pPr>
              <a:t>‹#›</a:t>
            </a:fld>
            <a:endParaRPr lang="en-US"/>
          </a:p>
        </p:txBody>
      </p:sp>
    </p:spTree>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63"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39"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972E91F-99EA-4958-B380-2A888F7C2194}" type="slidenum">
              <a:rPr lang="en-US"/>
              <a:pPr>
                <a:defRPr/>
              </a:pPr>
              <a:t>‹#›</a:t>
            </a:fld>
            <a:endParaRPr lang="en-US"/>
          </a:p>
        </p:txBody>
      </p:sp>
    </p:spTree>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2C8424-510C-43FD-8082-C8D016E8D8E8}" type="slidenum">
              <a:rPr lang="en-US"/>
              <a:pPr>
                <a:defRPr/>
              </a:pPr>
              <a:t>‹#›</a:t>
            </a:fld>
            <a:endParaRPr lang="en-US"/>
          </a:p>
        </p:txBody>
      </p:sp>
    </p:spTree>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7EAEE39-4C76-4E58-B0BC-8EFCCFF156CD}" type="slidenum">
              <a:rPr lang="en-US"/>
              <a:pPr>
                <a:defRPr/>
              </a:pPr>
              <a:t>‹#›</a:t>
            </a:fld>
            <a:endParaRPr lang="en-US"/>
          </a:p>
        </p:txBody>
      </p:sp>
    </p:spTree>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99C065-3767-41B1-ABAF-2CC6B39B95EB}" type="slidenum">
              <a:rPr lang="en-US"/>
              <a:pPr>
                <a:defRPr/>
              </a:pPr>
              <a:t>‹#›</a:t>
            </a:fld>
            <a:endParaRPr lang="en-US"/>
          </a:p>
        </p:txBody>
      </p:sp>
    </p:spTree>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74"/>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5" y="1435103"/>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F43252-6C08-4DDE-90BD-4C029602C0B7}" type="slidenum">
              <a:rPr lang="en-US"/>
              <a:pPr>
                <a:defRPr/>
              </a:pPr>
              <a:t>‹#›</a:t>
            </a:fld>
            <a:endParaRPr lang="en-US"/>
          </a:p>
        </p:txBody>
      </p:sp>
    </p:spTree>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EBE1D8-DE06-46D2-87E1-0857F8B39C4E}" type="slidenum">
              <a:rPr lang="en-US"/>
              <a:pPr>
                <a:defRPr/>
              </a:pPr>
              <a:t>‹#›</a:t>
            </a:fld>
            <a:endParaRPr lang="en-US"/>
          </a:p>
        </p:txBody>
      </p:sp>
    </p:spTree>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3FF3CA-BA7C-4029-AF82-EF57F00ED6EE}" type="slidenum">
              <a:rPr lang="en-US"/>
              <a:pPr>
                <a:defRPr/>
              </a:pPr>
              <a:t>‹#›</a:t>
            </a:fld>
            <a:endParaRPr lang="en-US"/>
          </a:p>
        </p:txBody>
      </p:sp>
    </p:spTree>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14"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169A2B-1D19-48AB-AEBE-23A312606D31}"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1.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pn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1.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pn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1.pn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1.pn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1.pn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pn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1492"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a:defRPr/>
            </a:pPr>
            <a:endParaRPr lang="en-US"/>
          </a:p>
        </p:txBody>
      </p:sp>
      <p:sp>
        <p:nvSpPr>
          <p:cNvPr id="191493"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defRPr/>
            </a:pPr>
            <a:endParaRPr lang="en-US"/>
          </a:p>
        </p:txBody>
      </p:sp>
      <p:sp>
        <p:nvSpPr>
          <p:cNvPr id="191494"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a:defRPr/>
            </a:pPr>
            <a:fld id="{2DAC1661-10EE-41F1-AED9-3A67129DE0E3}" type="slidenum">
              <a:rPr lang="en-US"/>
              <a:pPr>
                <a:defRPr/>
              </a:pPr>
              <a:t>‹#›</a:t>
            </a:fld>
            <a:endParaRPr lang="en-US"/>
          </a:p>
        </p:txBody>
      </p:sp>
      <p:pic>
        <p:nvPicPr>
          <p:cNvPr id="103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76" r:id="rId1"/>
    <p:sldLayoutId id="2147483968" r:id="rId2"/>
    <p:sldLayoutId id="2147483967" r:id="rId3"/>
    <p:sldLayoutId id="2147483966" r:id="rId4"/>
    <p:sldLayoutId id="2147483965" r:id="rId5"/>
    <p:sldLayoutId id="2147483964" r:id="rId6"/>
    <p:sldLayoutId id="2147483963" r:id="rId7"/>
    <p:sldLayoutId id="2147483962" r:id="rId8"/>
    <p:sldLayoutId id="2147483961" r:id="rId9"/>
    <p:sldLayoutId id="2147483960" r:id="rId10"/>
    <p:sldLayoutId id="214748395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eaLnBrk="0" fontAlgn="base" hangingPunct="0">
        <a:spcBef>
          <a:spcPct val="0"/>
        </a:spcBef>
        <a:spcAft>
          <a:spcPct val="0"/>
        </a:spcAft>
        <a:defRPr kumimoji="1" sz="4000">
          <a:solidFill>
            <a:schemeClr val="tx2"/>
          </a:solidFill>
          <a:latin typeface="Arial Black" pitchFamily="34" charset="0"/>
        </a:defRPr>
      </a:lvl6pPr>
      <a:lvl7pPr marL="914400" algn="l" rtl="0" eaLnBrk="0" fontAlgn="base" hangingPunct="0">
        <a:spcBef>
          <a:spcPct val="0"/>
        </a:spcBef>
        <a:spcAft>
          <a:spcPct val="0"/>
        </a:spcAft>
        <a:defRPr kumimoji="1" sz="4000">
          <a:solidFill>
            <a:schemeClr val="tx2"/>
          </a:solidFill>
          <a:latin typeface="Arial Black" pitchFamily="34" charset="0"/>
        </a:defRPr>
      </a:lvl7pPr>
      <a:lvl8pPr marL="1371600" algn="l" rtl="0" eaLnBrk="0" fontAlgn="base" hangingPunct="0">
        <a:spcBef>
          <a:spcPct val="0"/>
        </a:spcBef>
        <a:spcAft>
          <a:spcPct val="0"/>
        </a:spcAft>
        <a:defRPr kumimoji="1" sz="4000">
          <a:solidFill>
            <a:schemeClr val="tx2"/>
          </a:solidFill>
          <a:latin typeface="Arial Black" pitchFamily="34" charset="0"/>
        </a:defRPr>
      </a:lvl8pPr>
      <a:lvl9pPr marL="1828800" algn="l" rtl="0" eaLnBrk="0" fontAlgn="base" hangingPunct="0">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eaLnBrk="0" fontAlgn="base" hangingPunct="0">
        <a:spcBef>
          <a:spcPct val="20000"/>
        </a:spcBef>
        <a:spcAft>
          <a:spcPct val="0"/>
        </a:spcAft>
        <a:buClr>
          <a:schemeClr val="accent2"/>
        </a:buClr>
        <a:buChar char="–"/>
        <a:defRPr kumimoji="1" sz="2000">
          <a:solidFill>
            <a:schemeClr val="tx1"/>
          </a:solidFill>
          <a:latin typeface="+mn-lt"/>
        </a:defRPr>
      </a:lvl6pPr>
      <a:lvl7pPr marL="2971800" indent="-228600" algn="l" rtl="0" eaLnBrk="0" fontAlgn="base" hangingPunct="0">
        <a:spcBef>
          <a:spcPct val="20000"/>
        </a:spcBef>
        <a:spcAft>
          <a:spcPct val="0"/>
        </a:spcAft>
        <a:buClr>
          <a:schemeClr val="accent2"/>
        </a:buClr>
        <a:buChar char="–"/>
        <a:defRPr kumimoji="1" sz="2000">
          <a:solidFill>
            <a:schemeClr val="tx1"/>
          </a:solidFill>
          <a:latin typeface="+mn-lt"/>
        </a:defRPr>
      </a:lvl7pPr>
      <a:lvl8pPr marL="3429000" indent="-228600" algn="l" rtl="0" eaLnBrk="0" fontAlgn="base" hangingPunct="0">
        <a:spcBef>
          <a:spcPct val="20000"/>
        </a:spcBef>
        <a:spcAft>
          <a:spcPct val="0"/>
        </a:spcAft>
        <a:buClr>
          <a:schemeClr val="accent2"/>
        </a:buClr>
        <a:buChar char="–"/>
        <a:defRPr kumimoji="1" sz="2000">
          <a:solidFill>
            <a:schemeClr val="tx1"/>
          </a:solidFill>
          <a:latin typeface="+mn-lt"/>
        </a:defRPr>
      </a:lvl8pPr>
      <a:lvl9pPr marL="3886200" indent="-228600" algn="l" rtl="0" eaLnBrk="0" fontAlgn="base" hangingPunct="0">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4E6DF584-B3C3-4D68-B42E-4A668AC149D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64" r:id="rId1"/>
    <p:sldLayoutId id="2147484063" r:id="rId2"/>
    <p:sldLayoutId id="2147484062" r:id="rId3"/>
    <p:sldLayoutId id="2147484061" r:id="rId4"/>
    <p:sldLayoutId id="2147484060" r:id="rId5"/>
    <p:sldLayoutId id="2147484059" r:id="rId6"/>
    <p:sldLayoutId id="2147484058" r:id="rId7"/>
    <p:sldLayoutId id="2147484057" r:id="rId8"/>
    <p:sldLayoutId id="2147484056" r:id="rId9"/>
    <p:sldLayoutId id="2147484055" r:id="rId10"/>
    <p:sldLayoutId id="21474840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5430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a:defRPr/>
            </a:pPr>
            <a:endParaRPr lang="en-US"/>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defRPr/>
            </a:pPr>
            <a:endParaRPr lang="en-US"/>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a:defRPr/>
            </a:pPr>
            <a:fld id="{2605E745-0CFF-4817-8FB3-185C2E76FD9E}" type="slidenum">
              <a:rPr lang="en-US"/>
              <a:pPr>
                <a:defRPr/>
              </a:pPr>
              <a:t>‹#›</a:t>
            </a:fld>
            <a:endParaRPr lang="en-US"/>
          </a:p>
        </p:txBody>
      </p:sp>
      <p:pic>
        <p:nvPicPr>
          <p:cNvPr id="35431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65" r:id="rId1"/>
    <p:sldLayoutId id="2147484066" r:id="rId2"/>
    <p:sldLayoutId id="2147484067" r:id="rId3"/>
    <p:sldLayoutId id="2147484068" r:id="rId4"/>
    <p:sldLayoutId id="2147484069" r:id="rId5"/>
    <p:sldLayoutId id="2147484070" r:id="rId6"/>
    <p:sldLayoutId id="2147484071" r:id="rId7"/>
    <p:sldLayoutId id="2147484072" r:id="rId8"/>
    <p:sldLayoutId id="2147484073" r:id="rId9"/>
    <p:sldLayoutId id="2147484074" r:id="rId10"/>
    <p:sldLayoutId id="2147484075"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rtl="0" eaLnBrk="0" fontAlgn="base" hangingPunct="0">
              <a:spcAft>
                <a:spcPct val="0"/>
              </a:spcAft>
              <a:defRPr/>
            </a:pPr>
            <a:endParaRPr lang="en-US" kern="1200">
              <a:solidFill>
                <a:srgbClr val="5E574E"/>
              </a:solidFill>
              <a:ea typeface="+mn-ea"/>
              <a:cs typeface="+mn-cs"/>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lgn="ctr" rtl="0" eaLnBrk="0" fontAlgn="base" hangingPunct="0">
              <a:spcAft>
                <a:spcPct val="0"/>
              </a:spcAft>
              <a:defRPr/>
            </a:pPr>
            <a:endParaRPr lang="en-US" kern="1200">
              <a:solidFill>
                <a:srgbClr val="5E574E"/>
              </a:solidFill>
              <a:ea typeface="+mn-ea"/>
              <a:cs typeface="+mn-cs"/>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rtl="0" eaLnBrk="0" fontAlgn="base" hangingPunct="0">
              <a:spcAft>
                <a:spcPct val="0"/>
              </a:spcAft>
              <a:defRPr/>
            </a:pPr>
            <a:fld id="{FAA8578C-C448-4287-B621-58F1ACCA0276}" type="slidenum">
              <a:rPr lang="en-US" kern="1200">
                <a:solidFill>
                  <a:srgbClr val="5E574E"/>
                </a:solidFill>
                <a:ea typeface="+mn-ea"/>
                <a:cs typeface="+mn-cs"/>
              </a:rPr>
              <a:pPr rtl="0" eaLnBrk="0" fontAlgn="base" hangingPunct="0">
                <a:spcAft>
                  <a:spcPct val="0"/>
                </a:spcAft>
                <a:defRPr/>
              </a:pPr>
              <a:t>‹#›</a:t>
            </a:fld>
            <a:endParaRPr lang="en-US" kern="1200">
              <a:solidFill>
                <a:srgbClr val="5E574E"/>
              </a:solidFill>
              <a:ea typeface="+mn-ea"/>
              <a:cs typeface="+mn-cs"/>
            </a:endParaRPr>
          </a:p>
        </p:txBody>
      </p:sp>
      <p:pic>
        <p:nvPicPr>
          <p:cNvPr id="205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rtl="0" eaLnBrk="0" fontAlgn="base" hangingPunct="0">
              <a:spcAft>
                <a:spcPct val="0"/>
              </a:spcAft>
              <a:defRPr/>
            </a:pPr>
            <a:endParaRPr lang="en-US" kern="1200">
              <a:solidFill>
                <a:srgbClr val="5E574E"/>
              </a:solidFill>
              <a:ea typeface="+mn-ea"/>
              <a:cs typeface="+mn-cs"/>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lgn="ctr" rtl="0" eaLnBrk="0" fontAlgn="base" hangingPunct="0">
              <a:spcAft>
                <a:spcPct val="0"/>
              </a:spcAft>
              <a:defRPr/>
            </a:pPr>
            <a:endParaRPr lang="en-US" kern="1200">
              <a:solidFill>
                <a:srgbClr val="5E574E"/>
              </a:solidFill>
              <a:ea typeface="+mn-ea"/>
              <a:cs typeface="+mn-cs"/>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rtl="0" eaLnBrk="0" fontAlgn="base" hangingPunct="0">
              <a:spcAft>
                <a:spcPct val="0"/>
              </a:spcAft>
              <a:defRPr/>
            </a:pPr>
            <a:fld id="{FAA8578C-C448-4287-B621-58F1ACCA0276}" type="slidenum">
              <a:rPr lang="en-US" kern="1200">
                <a:solidFill>
                  <a:srgbClr val="5E574E"/>
                </a:solidFill>
                <a:ea typeface="+mn-ea"/>
                <a:cs typeface="+mn-cs"/>
              </a:rPr>
              <a:pPr rtl="0" eaLnBrk="0" fontAlgn="base" hangingPunct="0">
                <a:spcAft>
                  <a:spcPct val="0"/>
                </a:spcAft>
                <a:defRPr/>
              </a:pPr>
              <a:t>‹#›</a:t>
            </a:fld>
            <a:endParaRPr lang="en-US" kern="1200">
              <a:solidFill>
                <a:srgbClr val="5E574E"/>
              </a:solidFill>
              <a:ea typeface="+mn-ea"/>
              <a:cs typeface="+mn-cs"/>
            </a:endParaRPr>
          </a:p>
        </p:txBody>
      </p:sp>
      <p:pic>
        <p:nvPicPr>
          <p:cNvPr id="205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rtl="0" eaLnBrk="0" fontAlgn="base" hangingPunct="0">
              <a:spcAft>
                <a:spcPct val="0"/>
              </a:spcAft>
              <a:defRPr/>
            </a:pPr>
            <a:endParaRPr lang="en-US" kern="1200">
              <a:solidFill>
                <a:srgbClr val="5E574E"/>
              </a:solidFill>
              <a:ea typeface="+mn-ea"/>
              <a:cs typeface="+mn-cs"/>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lgn="ctr" rtl="0" eaLnBrk="0" fontAlgn="base" hangingPunct="0">
              <a:spcAft>
                <a:spcPct val="0"/>
              </a:spcAft>
              <a:defRPr/>
            </a:pPr>
            <a:endParaRPr lang="en-US" kern="1200">
              <a:solidFill>
                <a:srgbClr val="5E574E"/>
              </a:solidFill>
              <a:ea typeface="+mn-ea"/>
              <a:cs typeface="+mn-cs"/>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rtl="0" eaLnBrk="0" fontAlgn="base" hangingPunct="0">
              <a:spcAft>
                <a:spcPct val="0"/>
              </a:spcAft>
              <a:defRPr/>
            </a:pPr>
            <a:fld id="{FAA8578C-C448-4287-B621-58F1ACCA0276}" type="slidenum">
              <a:rPr lang="en-US" kern="1200">
                <a:solidFill>
                  <a:srgbClr val="5E574E"/>
                </a:solidFill>
                <a:ea typeface="+mn-ea"/>
                <a:cs typeface="+mn-cs"/>
              </a:rPr>
              <a:pPr rtl="0" eaLnBrk="0" fontAlgn="base" hangingPunct="0">
                <a:spcAft>
                  <a:spcPct val="0"/>
                </a:spcAft>
                <a:defRPr/>
              </a:pPr>
              <a:t>‹#›</a:t>
            </a:fld>
            <a:endParaRPr lang="en-US" kern="1200">
              <a:solidFill>
                <a:srgbClr val="5E574E"/>
              </a:solidFill>
              <a:ea typeface="+mn-ea"/>
              <a:cs typeface="+mn-cs"/>
            </a:endParaRPr>
          </a:p>
        </p:txBody>
      </p:sp>
      <p:pic>
        <p:nvPicPr>
          <p:cNvPr id="205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29" r:id="rId1"/>
    <p:sldLayoutId id="2147484130" r:id="rId2"/>
    <p:sldLayoutId id="2147484131" r:id="rId3"/>
    <p:sldLayoutId id="2147484132" r:id="rId4"/>
    <p:sldLayoutId id="2147484133" r:id="rId5"/>
    <p:sldLayoutId id="2147484134" r:id="rId6"/>
    <p:sldLayoutId id="2147484135" r:id="rId7"/>
    <p:sldLayoutId id="2147484136" r:id="rId8"/>
    <p:sldLayoutId id="2147484137" r:id="rId9"/>
    <p:sldLayoutId id="2147484138" r:id="rId10"/>
    <p:sldLayoutId id="214748413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9370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169370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169370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latin typeface="+mn-lt"/>
              </a:defRPr>
            </a:lvl1pPr>
          </a:lstStyle>
          <a:p>
            <a:pPr rtl="0" fontAlgn="base">
              <a:spcBef>
                <a:spcPct val="0"/>
              </a:spcBef>
              <a:spcAft>
                <a:spcPct val="0"/>
              </a:spcAft>
              <a:defRPr/>
            </a:pPr>
            <a:fld id="{2B85FDE9-2C2E-40D2-AF1F-3DAB9D27BAF7}" type="slidenum">
              <a:rPr lang="en-US" kern="1200">
                <a:solidFill>
                  <a:srgbClr val="000000"/>
                </a:solidFill>
                <a:latin typeface="Arial"/>
                <a:ea typeface="+mn-ea"/>
                <a:cs typeface="+mn-cs"/>
              </a:rPr>
              <a:pPr rtl="0" fontAlgn="base">
                <a:spcBef>
                  <a:spcPct val="0"/>
                </a:spcBef>
                <a:spcAft>
                  <a:spcPct val="0"/>
                </a:spcAft>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3600450" cy="6858000"/>
            <a:chOff x="0" y="0"/>
            <a:chExt cx="2016" cy="4320"/>
          </a:xfrm>
        </p:grpSpPr>
        <p:sp>
          <p:nvSpPr>
            <p:cNvPr id="553987"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lgn="ctr" rtl="0" eaLnBrk="0" fontAlgn="base" hangingPunct="0">
                <a:spcBef>
                  <a:spcPct val="0"/>
                </a:spcBef>
                <a:spcAft>
                  <a:spcPct val="0"/>
                </a:spcAft>
                <a:defRPr/>
              </a:pPr>
              <a:endParaRPr kumimoji="1" lang="en-US" sz="2400" kern="1200">
                <a:solidFill>
                  <a:srgbClr val="0C0600"/>
                </a:solidFill>
                <a:latin typeface="Verdana" pitchFamily="34" charset="0"/>
                <a:ea typeface="+mn-ea"/>
                <a:cs typeface="+mn-cs"/>
              </a:endParaRPr>
            </a:p>
          </p:txBody>
        </p:sp>
        <p:sp>
          <p:nvSpPr>
            <p:cNvPr id="553988"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lgn="ctr" rtl="0" eaLnBrk="0" fontAlgn="base" hangingPunct="0">
                <a:spcBef>
                  <a:spcPct val="0"/>
                </a:spcBef>
                <a:spcAft>
                  <a:spcPct val="0"/>
                </a:spcAft>
                <a:defRPr/>
              </a:pPr>
              <a:endParaRPr kumimoji="1" lang="en-US" sz="2400" kern="1200">
                <a:solidFill>
                  <a:srgbClr val="0C0600"/>
                </a:solidFill>
                <a:latin typeface="Verdana" pitchFamily="34" charset="0"/>
                <a:ea typeface="+mn-ea"/>
                <a:cs typeface="+mn-cs"/>
              </a:endParaRPr>
            </a:p>
          </p:txBody>
        </p:sp>
      </p:grpSp>
      <p:sp>
        <p:nvSpPr>
          <p:cNvPr id="553989"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algn="ctr" rtl="0" fontAlgn="base">
              <a:spcBef>
                <a:spcPct val="0"/>
              </a:spcBef>
              <a:spcAft>
                <a:spcPct val="0"/>
              </a:spcAft>
              <a:defRPr/>
            </a:pPr>
            <a:endParaRPr kumimoji="1" lang="en-US" sz="2400" kern="1200">
              <a:solidFill>
                <a:srgbClr val="000000"/>
              </a:solidFill>
              <a:latin typeface="Times New Roman" pitchFamily="18" charset="0"/>
              <a:ea typeface="+mn-ea"/>
              <a:cs typeface="+mn-cs"/>
            </a:endParaRPr>
          </a:p>
        </p:txBody>
      </p:sp>
      <p:sp>
        <p:nvSpPr>
          <p:cNvPr id="3076"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553991"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kumimoji="0" sz="1400">
                <a:solidFill>
                  <a:schemeClr val="tx1"/>
                </a:solidFill>
                <a:latin typeface="+mn-lt"/>
              </a:defRPr>
            </a:lvl1pPr>
          </a:lstStyle>
          <a:p>
            <a:pPr rtl="0" fontAlgn="base">
              <a:spcBef>
                <a:spcPct val="0"/>
              </a:spcBef>
              <a:spcAft>
                <a:spcPct val="0"/>
              </a:spcAft>
              <a:defRPr/>
            </a:pPr>
            <a:endParaRPr lang="en-US" kern="1200">
              <a:solidFill>
                <a:srgbClr val="000000"/>
              </a:solidFill>
              <a:latin typeface="Arial"/>
              <a:ea typeface="+mn-ea"/>
              <a:cs typeface="+mn-cs"/>
            </a:endParaRPr>
          </a:p>
        </p:txBody>
      </p:sp>
      <p:sp>
        <p:nvSpPr>
          <p:cNvPr id="553992"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eaLnBrk="1" hangingPunct="1">
              <a:defRPr kumimoji="0" sz="1400">
                <a:solidFill>
                  <a:schemeClr val="tx1"/>
                </a:solidFill>
                <a:latin typeface="+mn-lt"/>
              </a:defRPr>
            </a:lvl1pPr>
          </a:lstStyle>
          <a:p>
            <a:pPr algn="ctr" rtl="0" fontAlgn="base">
              <a:spcBef>
                <a:spcPct val="0"/>
              </a:spcBef>
              <a:spcAft>
                <a:spcPct val="0"/>
              </a:spcAft>
              <a:defRPr/>
            </a:pPr>
            <a:endParaRPr lang="en-US" kern="1200">
              <a:solidFill>
                <a:srgbClr val="000000"/>
              </a:solidFill>
              <a:latin typeface="Arial"/>
              <a:ea typeface="+mn-ea"/>
              <a:cs typeface="+mn-cs"/>
            </a:endParaRPr>
          </a:p>
        </p:txBody>
      </p:sp>
      <p:sp>
        <p:nvSpPr>
          <p:cNvPr id="553993"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eaLnBrk="1" hangingPunct="1">
              <a:defRPr kumimoji="0" sz="2600" b="1">
                <a:solidFill>
                  <a:schemeClr val="bg1"/>
                </a:solidFill>
                <a:latin typeface="+mn-lt"/>
              </a:defRPr>
            </a:lvl1pPr>
          </a:lstStyle>
          <a:p>
            <a:pPr rtl="0" fontAlgn="base">
              <a:spcBef>
                <a:spcPct val="0"/>
              </a:spcBef>
              <a:spcAft>
                <a:spcPct val="0"/>
              </a:spcAft>
              <a:defRPr/>
            </a:pPr>
            <a:fld id="{210C7B3B-F192-4C0C-BA9C-8A07F874C462}" type="slidenum">
              <a:rPr lang="en-US" kern="1200">
                <a:solidFill>
                  <a:srgbClr val="FFFFFF"/>
                </a:solidFill>
                <a:latin typeface="Arial"/>
                <a:ea typeface="+mn-ea"/>
                <a:cs typeface="+mn-cs"/>
              </a:rPr>
              <a:pPr rtl="0" fontAlgn="base">
                <a:spcBef>
                  <a:spcPct val="0"/>
                </a:spcBef>
                <a:spcAft>
                  <a:spcPct val="0"/>
                </a:spcAft>
                <a:defRPr/>
              </a:pPr>
              <a:t>‹#›</a:t>
            </a:fld>
            <a:endParaRPr lang="en-US" kern="1200">
              <a:solidFill>
                <a:srgbClr val="FFFFFF"/>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32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rtl="0" eaLnBrk="0" fontAlgn="base" hangingPunct="0">
              <a:spcAft>
                <a:spcPct val="0"/>
              </a:spcAft>
              <a:defRPr/>
            </a:pPr>
            <a:endParaRPr lang="en-US" kern="1200">
              <a:solidFill>
                <a:srgbClr val="5E574E"/>
              </a:solidFill>
              <a:ea typeface="+mn-ea"/>
              <a:cs typeface="+mn-cs"/>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lgn="ctr" rtl="0" eaLnBrk="0" fontAlgn="base" hangingPunct="0">
              <a:spcAft>
                <a:spcPct val="0"/>
              </a:spcAft>
              <a:defRPr/>
            </a:pPr>
            <a:endParaRPr lang="en-US" kern="1200">
              <a:solidFill>
                <a:srgbClr val="5E574E"/>
              </a:solidFill>
              <a:ea typeface="+mn-ea"/>
              <a:cs typeface="+mn-cs"/>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rtl="0" eaLnBrk="0" fontAlgn="base" hangingPunct="0">
              <a:spcAft>
                <a:spcPct val="0"/>
              </a:spcAft>
              <a:defRPr/>
            </a:pPr>
            <a:fld id="{FAA8578C-C448-4287-B621-58F1ACCA0276}" type="slidenum">
              <a:rPr lang="en-US" kern="1200">
                <a:solidFill>
                  <a:srgbClr val="5E574E"/>
                </a:solidFill>
                <a:ea typeface="+mn-ea"/>
                <a:cs typeface="+mn-cs"/>
              </a:rPr>
              <a:pPr rtl="0" eaLnBrk="0" fontAlgn="base" hangingPunct="0">
                <a:spcAft>
                  <a:spcPct val="0"/>
                </a:spcAft>
                <a:defRPr/>
              </a:pPr>
              <a:t>‹#›</a:t>
            </a:fld>
            <a:endParaRPr lang="en-US" kern="1200">
              <a:solidFill>
                <a:srgbClr val="5E574E"/>
              </a:solidFill>
              <a:ea typeface="+mn-ea"/>
              <a:cs typeface="+mn-cs"/>
            </a:endParaRPr>
          </a:p>
        </p:txBody>
      </p:sp>
      <p:pic>
        <p:nvPicPr>
          <p:cNvPr id="205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5430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rtl="0" eaLnBrk="0" fontAlgn="base" hangingPunct="0">
              <a:spcAft>
                <a:spcPct val="0"/>
              </a:spcAft>
              <a:defRPr/>
            </a:pPr>
            <a:endParaRPr lang="en-US" kern="1200">
              <a:solidFill>
                <a:srgbClr val="5E574E"/>
              </a:solidFill>
              <a:ea typeface="+mn-ea"/>
              <a:cs typeface="+mn-cs"/>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lgn="ctr" rtl="0" eaLnBrk="0" fontAlgn="base" hangingPunct="0">
              <a:spcAft>
                <a:spcPct val="0"/>
              </a:spcAft>
              <a:defRPr/>
            </a:pPr>
            <a:endParaRPr lang="en-US" kern="1200">
              <a:solidFill>
                <a:srgbClr val="5E574E"/>
              </a:solidFill>
              <a:ea typeface="+mn-ea"/>
              <a:cs typeface="+mn-cs"/>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rtl="0" eaLnBrk="0" fontAlgn="base" hangingPunct="0">
              <a:spcAft>
                <a:spcPct val="0"/>
              </a:spcAft>
              <a:defRPr/>
            </a:pPr>
            <a:fld id="{2605E745-0CFF-4817-8FB3-185C2E76FD9E}" type="slidenum">
              <a:rPr lang="en-US" kern="1200">
                <a:solidFill>
                  <a:srgbClr val="5E574E"/>
                </a:solidFill>
                <a:ea typeface="+mn-ea"/>
                <a:cs typeface="+mn-cs"/>
              </a:rPr>
              <a:pPr rtl="0" eaLnBrk="0" fontAlgn="base" hangingPunct="0">
                <a:spcAft>
                  <a:spcPct val="0"/>
                </a:spcAft>
                <a:defRPr/>
              </a:pPr>
              <a:t>‹#›</a:t>
            </a:fld>
            <a:endParaRPr lang="en-US" kern="1200">
              <a:solidFill>
                <a:srgbClr val="5E574E"/>
              </a:solidFill>
              <a:ea typeface="+mn-ea"/>
              <a:cs typeface="+mn-cs"/>
            </a:endParaRPr>
          </a:p>
        </p:txBody>
      </p:sp>
      <p:pic>
        <p:nvPicPr>
          <p:cNvPr id="35431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5430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rtl="0" eaLnBrk="0" fontAlgn="base" hangingPunct="0">
              <a:spcAft>
                <a:spcPct val="0"/>
              </a:spcAft>
              <a:defRPr/>
            </a:pPr>
            <a:endParaRPr lang="en-US" kern="1200">
              <a:solidFill>
                <a:srgbClr val="5E574E"/>
              </a:solidFill>
              <a:ea typeface="+mn-ea"/>
              <a:cs typeface="+mn-cs"/>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lgn="ctr" rtl="0" eaLnBrk="0" fontAlgn="base" hangingPunct="0">
              <a:spcAft>
                <a:spcPct val="0"/>
              </a:spcAft>
              <a:defRPr/>
            </a:pPr>
            <a:endParaRPr lang="en-US" kern="1200">
              <a:solidFill>
                <a:srgbClr val="5E574E"/>
              </a:solidFill>
              <a:ea typeface="+mn-ea"/>
              <a:cs typeface="+mn-cs"/>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rtl="0" eaLnBrk="0" fontAlgn="base" hangingPunct="0">
              <a:spcAft>
                <a:spcPct val="0"/>
              </a:spcAft>
              <a:defRPr/>
            </a:pPr>
            <a:fld id="{2605E745-0CFF-4817-8FB3-185C2E76FD9E}" type="slidenum">
              <a:rPr lang="en-US" kern="1200">
                <a:solidFill>
                  <a:srgbClr val="5E574E"/>
                </a:solidFill>
                <a:ea typeface="+mn-ea"/>
                <a:cs typeface="+mn-cs"/>
              </a:rPr>
              <a:pPr rtl="0" eaLnBrk="0" fontAlgn="base" hangingPunct="0">
                <a:spcAft>
                  <a:spcPct val="0"/>
                </a:spcAft>
                <a:defRPr/>
              </a:pPr>
              <a:t>‹#›</a:t>
            </a:fld>
            <a:endParaRPr lang="en-US" kern="1200">
              <a:solidFill>
                <a:srgbClr val="5E574E"/>
              </a:solidFill>
              <a:ea typeface="+mn-ea"/>
              <a:cs typeface="+mn-cs"/>
            </a:endParaRPr>
          </a:p>
        </p:txBody>
      </p:sp>
      <p:pic>
        <p:nvPicPr>
          <p:cNvPr id="35431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a:defRPr/>
            </a:pPr>
            <a:endParaRPr lang="en-US"/>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defRPr/>
            </a:pPr>
            <a:endParaRPr lang="en-US"/>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a:defRPr/>
            </a:pPr>
            <a:fld id="{FAA8578C-C448-4287-B621-58F1ACCA0276}" type="slidenum">
              <a:rPr lang="en-US"/>
              <a:pPr>
                <a:defRPr/>
              </a:pPr>
              <a:t>‹#›</a:t>
            </a:fld>
            <a:endParaRPr lang="en-US"/>
          </a:p>
        </p:txBody>
      </p:sp>
      <p:pic>
        <p:nvPicPr>
          <p:cNvPr id="205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77" r:id="rId1"/>
    <p:sldLayoutId id="2147483978" r:id="rId2"/>
    <p:sldLayoutId id="2147483977" r:id="rId3"/>
    <p:sldLayoutId id="2147483976" r:id="rId4"/>
    <p:sldLayoutId id="2147483975" r:id="rId5"/>
    <p:sldLayoutId id="2147483974" r:id="rId6"/>
    <p:sldLayoutId id="2147483973" r:id="rId7"/>
    <p:sldLayoutId id="2147483972" r:id="rId8"/>
    <p:sldLayoutId id="2147483971" r:id="rId9"/>
    <p:sldLayoutId id="2147483970" r:id="rId10"/>
    <p:sldLayoutId id="214748396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rtl="0" eaLnBrk="0" fontAlgn="base" hangingPunct="0">
              <a:spcAft>
                <a:spcPct val="0"/>
              </a:spcAft>
              <a:defRPr/>
            </a:pPr>
            <a:endParaRPr lang="en-US" kern="1200">
              <a:solidFill>
                <a:srgbClr val="5E574E"/>
              </a:solidFill>
              <a:ea typeface="+mn-ea"/>
              <a:cs typeface="+mn-cs"/>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lgn="ctr" rtl="0" eaLnBrk="0" fontAlgn="base" hangingPunct="0">
              <a:spcAft>
                <a:spcPct val="0"/>
              </a:spcAft>
              <a:defRPr/>
            </a:pPr>
            <a:endParaRPr lang="en-US" kern="1200">
              <a:solidFill>
                <a:srgbClr val="5E574E"/>
              </a:solidFill>
              <a:ea typeface="+mn-ea"/>
              <a:cs typeface="+mn-cs"/>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rtl="0" eaLnBrk="0" fontAlgn="base" hangingPunct="0">
              <a:spcAft>
                <a:spcPct val="0"/>
              </a:spcAft>
              <a:defRPr/>
            </a:pPr>
            <a:fld id="{FAA8578C-C448-4287-B621-58F1ACCA0276}" type="slidenum">
              <a:rPr lang="en-US" kern="1200">
                <a:solidFill>
                  <a:srgbClr val="5E574E"/>
                </a:solidFill>
                <a:ea typeface="+mn-ea"/>
                <a:cs typeface="+mn-cs"/>
              </a:rPr>
              <a:pPr rtl="0" eaLnBrk="0" fontAlgn="base" hangingPunct="0">
                <a:spcAft>
                  <a:spcPct val="0"/>
                </a:spcAft>
                <a:defRPr/>
              </a:pPr>
              <a:t>‹#›</a:t>
            </a:fld>
            <a:endParaRPr lang="en-US" kern="1200">
              <a:solidFill>
                <a:srgbClr val="5E574E"/>
              </a:solidFill>
              <a:ea typeface="+mn-ea"/>
              <a:cs typeface="+mn-cs"/>
            </a:endParaRPr>
          </a:p>
        </p:txBody>
      </p:sp>
      <p:pic>
        <p:nvPicPr>
          <p:cNvPr id="205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35430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rtl="0" eaLnBrk="0" fontAlgn="base" hangingPunct="0">
              <a:spcAft>
                <a:spcPct val="0"/>
              </a:spcAft>
              <a:defRPr/>
            </a:pPr>
            <a:endParaRPr lang="en-US" kern="1200">
              <a:solidFill>
                <a:srgbClr val="5E574E"/>
              </a:solidFill>
              <a:ea typeface="+mn-ea"/>
              <a:cs typeface="+mn-cs"/>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lgn="ctr" rtl="0" eaLnBrk="0" fontAlgn="base" hangingPunct="0">
              <a:spcAft>
                <a:spcPct val="0"/>
              </a:spcAft>
              <a:defRPr/>
            </a:pPr>
            <a:endParaRPr lang="en-US" kern="1200">
              <a:solidFill>
                <a:srgbClr val="5E574E"/>
              </a:solidFill>
              <a:ea typeface="+mn-ea"/>
              <a:cs typeface="+mn-cs"/>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rtl="0" eaLnBrk="0" fontAlgn="base" hangingPunct="0">
              <a:spcAft>
                <a:spcPct val="0"/>
              </a:spcAft>
              <a:defRPr/>
            </a:pPr>
            <a:fld id="{2605E745-0CFF-4817-8FB3-185C2E76FD9E}" type="slidenum">
              <a:rPr lang="en-US" kern="1200">
                <a:solidFill>
                  <a:srgbClr val="5E574E"/>
                </a:solidFill>
                <a:ea typeface="+mn-ea"/>
                <a:cs typeface="+mn-cs"/>
              </a:rPr>
              <a:pPr rtl="0" eaLnBrk="0" fontAlgn="base" hangingPunct="0">
                <a:spcAft>
                  <a:spcPct val="0"/>
                </a:spcAft>
                <a:defRPr/>
              </a:pPr>
              <a:t>‹#›</a:t>
            </a:fld>
            <a:endParaRPr lang="en-US" kern="1200">
              <a:solidFill>
                <a:srgbClr val="5E574E"/>
              </a:solidFill>
              <a:ea typeface="+mn-ea"/>
              <a:cs typeface="+mn-cs"/>
            </a:endParaRPr>
          </a:p>
        </p:txBody>
      </p:sp>
      <p:pic>
        <p:nvPicPr>
          <p:cNvPr id="35431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25" r:id="rId1"/>
    <p:sldLayoutId id="2147484226" r:id="rId2"/>
    <p:sldLayoutId id="2147484227" r:id="rId3"/>
    <p:sldLayoutId id="2147484228" r:id="rId4"/>
    <p:sldLayoutId id="2147484229" r:id="rId5"/>
    <p:sldLayoutId id="2147484230" r:id="rId6"/>
    <p:sldLayoutId id="2147484231" r:id="rId7"/>
    <p:sldLayoutId id="2147484232" r:id="rId8"/>
    <p:sldLayoutId id="2147484233" r:id="rId9"/>
    <p:sldLayoutId id="2147484234" r:id="rId10"/>
    <p:sldLayoutId id="2147484235" r:id="rId11"/>
  </p:sldLayoutIdLst>
  <p:transition/>
  <p:txStyles>
    <p:titleStyle>
      <a:lvl1pPr algn="l" rtl="0" fontAlgn="base">
        <a:spcBef>
          <a:spcPct val="0"/>
        </a:spcBef>
        <a:spcAft>
          <a:spcPct val="0"/>
        </a:spcAft>
        <a:defRPr kumimoji="1" sz="4000">
          <a:solidFill>
            <a:schemeClr val="tx2"/>
          </a:solidFill>
          <a:latin typeface="+mj-lt"/>
          <a:ea typeface="+mj-ea"/>
          <a:cs typeface="+mj-cs"/>
        </a:defRPr>
      </a:lvl1pPr>
      <a:lvl2pPr algn="l" rtl="0" fontAlgn="base">
        <a:spcBef>
          <a:spcPct val="0"/>
        </a:spcBef>
        <a:spcAft>
          <a:spcPct val="0"/>
        </a:spcAft>
        <a:defRPr kumimoji="1" sz="4000">
          <a:solidFill>
            <a:schemeClr val="tx2"/>
          </a:solidFill>
          <a:latin typeface="Arial Black" pitchFamily="34" charset="0"/>
        </a:defRPr>
      </a:lvl2pPr>
      <a:lvl3pPr algn="l" rtl="0" fontAlgn="base">
        <a:spcBef>
          <a:spcPct val="0"/>
        </a:spcBef>
        <a:spcAft>
          <a:spcPct val="0"/>
        </a:spcAft>
        <a:defRPr kumimoji="1" sz="4000">
          <a:solidFill>
            <a:schemeClr val="tx2"/>
          </a:solidFill>
          <a:latin typeface="Arial Black" pitchFamily="34" charset="0"/>
        </a:defRPr>
      </a:lvl3pPr>
      <a:lvl4pPr algn="l" rtl="0" fontAlgn="base">
        <a:spcBef>
          <a:spcPct val="0"/>
        </a:spcBef>
        <a:spcAft>
          <a:spcPct val="0"/>
        </a:spcAft>
        <a:defRPr kumimoji="1" sz="4000">
          <a:solidFill>
            <a:schemeClr val="tx2"/>
          </a:solidFill>
          <a:latin typeface="Arial Black" pitchFamily="34" charset="0"/>
        </a:defRPr>
      </a:lvl4pPr>
      <a:lvl5pPr algn="l" rtl="0" fontAlgn="base">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fontAlgn="base">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fontAlgn="base">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fontAlgn="base">
        <a:spcBef>
          <a:spcPct val="20000"/>
        </a:spcBef>
        <a:spcAft>
          <a:spcPct val="0"/>
        </a:spcAft>
        <a:buClr>
          <a:schemeClr val="accent2"/>
        </a:buClr>
        <a:buChar char="•"/>
        <a:defRPr kumimoji="1" sz="2000">
          <a:solidFill>
            <a:schemeClr val="tx1"/>
          </a:solidFill>
          <a:latin typeface="+mn-lt"/>
        </a:defRPr>
      </a:lvl4pPr>
      <a:lvl5pPr marL="2057400" indent="-228600" algn="l" rtl="0" fontAlgn="base">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96642" name="Line 2"/>
          <p:cNvSpPr>
            <a:spLocks noChangeShapeType="1"/>
          </p:cNvSpPr>
          <p:nvPr/>
        </p:nvSpPr>
        <p:spPr bwMode="auto">
          <a:xfrm>
            <a:off x="0" y="1524000"/>
            <a:ext cx="10287000" cy="1588"/>
          </a:xfrm>
          <a:prstGeom prst="line">
            <a:avLst/>
          </a:prstGeom>
          <a:noFill/>
          <a:ln w="19050">
            <a:solidFill>
              <a:schemeClr val="bg2"/>
            </a:solidFill>
            <a:round/>
            <a:headEnd/>
            <a:tailEnd/>
          </a:ln>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sp>
        <p:nvSpPr>
          <p:cNvPr id="496643" name="Rectangle 3"/>
          <p:cNvSpPr>
            <a:spLocks noChangeArrowheads="1"/>
          </p:cNvSpPr>
          <p:nvPr/>
        </p:nvSpPr>
        <p:spPr bwMode="auto">
          <a:xfrm>
            <a:off x="0" y="6400800"/>
            <a:ext cx="10287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sp>
        <p:nvSpPr>
          <p:cNvPr id="496644" name="Rectangle 4" descr="mutegras"/>
          <p:cNvSpPr>
            <a:spLocks noChangeArrowheads="1"/>
          </p:cNvSpPr>
          <p:nvPr/>
        </p:nvSpPr>
        <p:spPr bwMode="ltGray">
          <a:xfrm>
            <a:off x="0" y="0"/>
            <a:ext cx="10287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sp>
        <p:nvSpPr>
          <p:cNvPr id="496645" name="Rectangle 5" descr="mutegras"/>
          <p:cNvSpPr>
            <a:spLocks noChangeArrowheads="1"/>
          </p:cNvSpPr>
          <p:nvPr/>
        </p:nvSpPr>
        <p:spPr bwMode="ltGray">
          <a:xfrm>
            <a:off x="0" y="6553200"/>
            <a:ext cx="10287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sp>
        <p:nvSpPr>
          <p:cNvPr id="496646" name="Line 6"/>
          <p:cNvSpPr>
            <a:spLocks noChangeShapeType="1"/>
          </p:cNvSpPr>
          <p:nvPr/>
        </p:nvSpPr>
        <p:spPr bwMode="auto">
          <a:xfrm>
            <a:off x="0" y="6553200"/>
            <a:ext cx="10287000" cy="1588"/>
          </a:xfrm>
          <a:prstGeom prst="line">
            <a:avLst/>
          </a:prstGeom>
          <a:noFill/>
          <a:ln w="19050">
            <a:solidFill>
              <a:schemeClr val="bg2"/>
            </a:solidFill>
            <a:round/>
            <a:headEnd/>
            <a:tailEnd/>
          </a:ln>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sp>
        <p:nvSpPr>
          <p:cNvPr id="496647" name="Rectangle 7"/>
          <p:cNvSpPr>
            <a:spLocks noChangeArrowheads="1"/>
          </p:cNvSpPr>
          <p:nvPr/>
        </p:nvSpPr>
        <p:spPr bwMode="auto">
          <a:xfrm>
            <a:off x="685800" y="533400"/>
            <a:ext cx="9601200" cy="685800"/>
          </a:xfrm>
          <a:prstGeom prst="rect">
            <a:avLst/>
          </a:prstGeom>
          <a:solidFill>
            <a:schemeClr val="hlink">
              <a:alpha val="50000"/>
            </a:schemeClr>
          </a:solidFill>
          <a:ln w="9525">
            <a:noFill/>
            <a:miter lim="800000"/>
            <a:headEnd/>
            <a:tailEnd/>
          </a:ln>
        </p:spPr>
        <p:txBody>
          <a:bodyPr wrap="none" anchor="ctr"/>
          <a:lstStyle/>
          <a:p>
            <a:pPr algn="ctr" rtl="0" eaLnBrk="0" fontAlgn="base" hangingPunct="0">
              <a:spcBef>
                <a:spcPct val="0"/>
              </a:spcBef>
              <a:spcAft>
                <a:spcPct val="0"/>
              </a:spcAft>
              <a:defRPr/>
            </a:pPr>
            <a:endParaRPr kumimoji="1" lang="en-US" sz="3200" i="1" kern="1200">
              <a:solidFill>
                <a:srgbClr val="0C0600"/>
              </a:solidFill>
              <a:latin typeface="Verdana" pitchFamily="34" charset="0"/>
              <a:ea typeface="+mn-ea"/>
              <a:cs typeface="+mn-cs"/>
            </a:endParaRPr>
          </a:p>
        </p:txBody>
      </p:sp>
      <p:sp>
        <p:nvSpPr>
          <p:cNvPr id="496648" name="Rectangle 8"/>
          <p:cNvSpPr>
            <a:spLocks noGrp="1" noChangeArrowheads="1"/>
          </p:cNvSpPr>
          <p:nvPr>
            <p:ph type="title"/>
          </p:nvPr>
        </p:nvSpPr>
        <p:spPr bwMode="auto">
          <a:xfrm>
            <a:off x="771525" y="3048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49" name="Rectangle 9"/>
          <p:cNvSpPr>
            <a:spLocks noGrp="1" noChangeArrowheads="1"/>
          </p:cNvSpPr>
          <p:nvPr>
            <p:ph type="body" idx="1"/>
          </p:nvPr>
        </p:nvSpPr>
        <p:spPr bwMode="auto">
          <a:xfrm>
            <a:off x="771525" y="184943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6650" name="Rectangle 10"/>
          <p:cNvSpPr>
            <a:spLocks noGrp="1" noChangeArrowheads="1"/>
          </p:cNvSpPr>
          <p:nvPr>
            <p:ph type="dt" sz="half" idx="2"/>
          </p:nvPr>
        </p:nvSpPr>
        <p:spPr bwMode="auto">
          <a:xfrm>
            <a:off x="771525" y="6289675"/>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i="0">
                <a:solidFill>
                  <a:srgbClr val="003300"/>
                </a:solidFill>
                <a:latin typeface="Verdana" pitchFamily="34" charset="0"/>
              </a:defRPr>
            </a:lvl1pPr>
          </a:lstStyle>
          <a:p>
            <a:pPr rtl="0" fontAlgn="base">
              <a:spcAft>
                <a:spcPct val="0"/>
              </a:spcAft>
              <a:defRPr/>
            </a:pPr>
            <a:endParaRPr lang="en-US" kern="1200">
              <a:ea typeface="+mn-ea"/>
              <a:cs typeface="+mn-cs"/>
            </a:endParaRPr>
          </a:p>
        </p:txBody>
      </p:sp>
      <p:sp>
        <p:nvSpPr>
          <p:cNvPr id="496651" name="Rectangle 11"/>
          <p:cNvSpPr>
            <a:spLocks noGrp="1" noChangeArrowheads="1"/>
          </p:cNvSpPr>
          <p:nvPr>
            <p:ph type="ftr" sz="quarter" idx="3"/>
          </p:nvPr>
        </p:nvSpPr>
        <p:spPr bwMode="auto">
          <a:xfrm>
            <a:off x="3514725" y="6289675"/>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i="0">
                <a:solidFill>
                  <a:srgbClr val="003300"/>
                </a:solidFill>
                <a:latin typeface="Verdana" pitchFamily="34" charset="0"/>
              </a:defRPr>
            </a:lvl1pPr>
          </a:lstStyle>
          <a:p>
            <a:pPr rtl="0" fontAlgn="base">
              <a:spcAft>
                <a:spcPct val="0"/>
              </a:spcAft>
              <a:defRPr/>
            </a:pPr>
            <a:endParaRPr lang="en-US" kern="1200">
              <a:ea typeface="+mn-ea"/>
              <a:cs typeface="+mn-cs"/>
            </a:endParaRPr>
          </a:p>
        </p:txBody>
      </p:sp>
      <p:sp>
        <p:nvSpPr>
          <p:cNvPr id="496652" name="Rectangle 12"/>
          <p:cNvSpPr>
            <a:spLocks noGrp="1" noChangeArrowheads="1"/>
          </p:cNvSpPr>
          <p:nvPr>
            <p:ph type="sldNum" sz="quarter" idx="4"/>
          </p:nvPr>
        </p:nvSpPr>
        <p:spPr bwMode="auto">
          <a:xfrm>
            <a:off x="7372350" y="6289675"/>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i="0">
                <a:solidFill>
                  <a:srgbClr val="003300"/>
                </a:solidFill>
                <a:latin typeface="Verdana" pitchFamily="34" charset="0"/>
              </a:defRPr>
            </a:lvl1pPr>
          </a:lstStyle>
          <a:p>
            <a:pPr rtl="0" fontAlgn="base">
              <a:spcAft>
                <a:spcPct val="0"/>
              </a:spcAft>
              <a:defRPr/>
            </a:pPr>
            <a:fld id="{31E52FB8-825E-4E0D-B40B-18682BC7686C}" type="slidenum">
              <a:rPr lang="en-US" kern="1200">
                <a:ea typeface="+mn-ea"/>
                <a:cs typeface="+mn-cs"/>
              </a:rPr>
              <a:pPr rtl="0" fontAlgn="base">
                <a:spcAft>
                  <a:spcPct val="0"/>
                </a:spcAft>
                <a:defRPr/>
              </a:pPr>
              <a:t>‹#›</a:t>
            </a:fld>
            <a:endParaRPr lang="en-US" kern="1200">
              <a:ea typeface="+mn-ea"/>
              <a:cs typeface="+mn-cs"/>
            </a:endParaRPr>
          </a:p>
        </p:txBody>
      </p:sp>
    </p:spTree>
  </p:cSld>
  <p:clrMap bg1="lt1" tx1="dk1" bg2="lt2" tx2="dk2" accent1="accent1" accent2="accent2" accent3="accent3" accent4="accent4" accent5="accent5" accent6="accent6" hlink="hlink" folHlink="folHlink"/>
  <p:sldLayoutIdLst>
    <p:sldLayoutId id="2147484237" r:id="rId1"/>
    <p:sldLayoutId id="2147484238" r:id="rId2"/>
    <p:sldLayoutId id="2147484239" r:id="rId3"/>
    <p:sldLayoutId id="2147484240" r:id="rId4"/>
    <p:sldLayoutId id="2147484241" r:id="rId5"/>
    <p:sldLayoutId id="2147484242" r:id="rId6"/>
    <p:sldLayoutId id="2147484243" r:id="rId7"/>
    <p:sldLayoutId id="2147484244" r:id="rId8"/>
    <p:sldLayoutId id="2147484245" r:id="rId9"/>
    <p:sldLayoutId id="2147484246" r:id="rId10"/>
    <p:sldLayoutId id="2147484247"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52930" name="Line 2"/>
          <p:cNvSpPr>
            <a:spLocks noChangeShapeType="1"/>
          </p:cNvSpPr>
          <p:nvPr/>
        </p:nvSpPr>
        <p:spPr bwMode="auto">
          <a:xfrm>
            <a:off x="0" y="1524000"/>
            <a:ext cx="10287000" cy="1588"/>
          </a:xfrm>
          <a:prstGeom prst="line">
            <a:avLst/>
          </a:prstGeom>
          <a:noFill/>
          <a:ln w="19050">
            <a:solidFill>
              <a:schemeClr val="bg2"/>
            </a:solidFill>
            <a:round/>
            <a:headEnd/>
            <a:tailEnd/>
          </a:ln>
        </p:spPr>
        <p:txBody>
          <a:bodyPr wrap="none" anchor="ctr"/>
          <a:lstStyle/>
          <a:p>
            <a:pPr algn="l" eaLnBrk="1" hangingPunct="1">
              <a:defRPr/>
            </a:pPr>
            <a:endParaRPr kumimoji="0" lang="en-US" sz="1800">
              <a:solidFill>
                <a:srgbClr val="003300"/>
              </a:solidFill>
              <a:latin typeface="Arial" charset="0"/>
            </a:endParaRPr>
          </a:p>
        </p:txBody>
      </p:sp>
      <p:sp>
        <p:nvSpPr>
          <p:cNvPr id="252931" name="Rectangle 3"/>
          <p:cNvSpPr>
            <a:spLocks noChangeArrowheads="1"/>
          </p:cNvSpPr>
          <p:nvPr/>
        </p:nvSpPr>
        <p:spPr bwMode="auto">
          <a:xfrm>
            <a:off x="0" y="6400800"/>
            <a:ext cx="10287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1" hangingPunct="1">
              <a:defRPr/>
            </a:pPr>
            <a:endParaRPr kumimoji="0" lang="en-US" sz="1800">
              <a:solidFill>
                <a:srgbClr val="003300"/>
              </a:solidFill>
              <a:latin typeface="Arial" charset="0"/>
            </a:endParaRPr>
          </a:p>
        </p:txBody>
      </p:sp>
      <p:sp>
        <p:nvSpPr>
          <p:cNvPr id="252932" name="Rectangle 4" descr="mutegras"/>
          <p:cNvSpPr>
            <a:spLocks noChangeArrowheads="1"/>
          </p:cNvSpPr>
          <p:nvPr/>
        </p:nvSpPr>
        <p:spPr bwMode="ltGray">
          <a:xfrm>
            <a:off x="0" y="0"/>
            <a:ext cx="10287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l" eaLnBrk="1" hangingPunct="1">
              <a:defRPr/>
            </a:pPr>
            <a:endParaRPr kumimoji="0" lang="en-US" sz="1800">
              <a:solidFill>
                <a:srgbClr val="003300"/>
              </a:solidFill>
              <a:latin typeface="Arial" charset="0"/>
            </a:endParaRPr>
          </a:p>
        </p:txBody>
      </p:sp>
      <p:sp>
        <p:nvSpPr>
          <p:cNvPr id="252933" name="Rectangle 5" descr="mutegras"/>
          <p:cNvSpPr>
            <a:spLocks noChangeArrowheads="1"/>
          </p:cNvSpPr>
          <p:nvPr/>
        </p:nvSpPr>
        <p:spPr bwMode="ltGray">
          <a:xfrm>
            <a:off x="0" y="6553200"/>
            <a:ext cx="10287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l" eaLnBrk="1" hangingPunct="1">
              <a:defRPr/>
            </a:pPr>
            <a:endParaRPr kumimoji="0" lang="en-US" sz="1800">
              <a:solidFill>
                <a:srgbClr val="003300"/>
              </a:solidFill>
              <a:latin typeface="Arial" charset="0"/>
            </a:endParaRPr>
          </a:p>
        </p:txBody>
      </p:sp>
      <p:sp>
        <p:nvSpPr>
          <p:cNvPr id="252934" name="Line 6"/>
          <p:cNvSpPr>
            <a:spLocks noChangeShapeType="1"/>
          </p:cNvSpPr>
          <p:nvPr/>
        </p:nvSpPr>
        <p:spPr bwMode="auto">
          <a:xfrm>
            <a:off x="0" y="6553200"/>
            <a:ext cx="10287000" cy="1588"/>
          </a:xfrm>
          <a:prstGeom prst="line">
            <a:avLst/>
          </a:prstGeom>
          <a:noFill/>
          <a:ln w="19050">
            <a:solidFill>
              <a:schemeClr val="bg2"/>
            </a:solidFill>
            <a:round/>
            <a:headEnd/>
            <a:tailEnd/>
          </a:ln>
        </p:spPr>
        <p:txBody>
          <a:bodyPr wrap="none" anchor="ctr"/>
          <a:lstStyle/>
          <a:p>
            <a:pPr algn="l" eaLnBrk="1" hangingPunct="1">
              <a:defRPr/>
            </a:pPr>
            <a:endParaRPr kumimoji="0" lang="en-US" sz="1800">
              <a:solidFill>
                <a:srgbClr val="003300"/>
              </a:solidFill>
              <a:latin typeface="Arial" charset="0"/>
            </a:endParaRPr>
          </a:p>
        </p:txBody>
      </p:sp>
      <p:sp>
        <p:nvSpPr>
          <p:cNvPr id="252935" name="Rectangle 7"/>
          <p:cNvSpPr>
            <a:spLocks noChangeArrowheads="1"/>
          </p:cNvSpPr>
          <p:nvPr/>
        </p:nvSpPr>
        <p:spPr bwMode="auto">
          <a:xfrm>
            <a:off x="685800" y="533400"/>
            <a:ext cx="9601200" cy="685800"/>
          </a:xfrm>
          <a:prstGeom prst="rect">
            <a:avLst/>
          </a:prstGeom>
          <a:solidFill>
            <a:schemeClr val="hlink">
              <a:alpha val="50000"/>
            </a:schemeClr>
          </a:solidFill>
          <a:ln w="9525">
            <a:noFill/>
            <a:miter lim="800000"/>
            <a:headEnd/>
            <a:tailEnd/>
          </a:ln>
        </p:spPr>
        <p:txBody>
          <a:bodyPr wrap="none" anchor="ctr"/>
          <a:lstStyle/>
          <a:p>
            <a:pPr algn="l" eaLnBrk="1" hangingPunct="1">
              <a:defRPr/>
            </a:pPr>
            <a:endParaRPr kumimoji="0" lang="en-US" sz="1800">
              <a:solidFill>
                <a:srgbClr val="003300"/>
              </a:solidFill>
              <a:latin typeface="Arial" charset="0"/>
            </a:endParaRPr>
          </a:p>
        </p:txBody>
      </p:sp>
      <p:sp>
        <p:nvSpPr>
          <p:cNvPr id="252936" name="Rectangle 8"/>
          <p:cNvSpPr>
            <a:spLocks noGrp="1" noChangeArrowheads="1"/>
          </p:cNvSpPr>
          <p:nvPr>
            <p:ph type="title"/>
          </p:nvPr>
        </p:nvSpPr>
        <p:spPr bwMode="auto">
          <a:xfrm>
            <a:off x="771525" y="3048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9" name="Rectangle 9"/>
          <p:cNvSpPr>
            <a:spLocks noGrp="1" noChangeArrowheads="1"/>
          </p:cNvSpPr>
          <p:nvPr>
            <p:ph type="body" idx="1"/>
          </p:nvPr>
        </p:nvSpPr>
        <p:spPr bwMode="auto">
          <a:xfrm>
            <a:off x="771525" y="184943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2938" name="Rectangle 10"/>
          <p:cNvSpPr>
            <a:spLocks noGrp="1" noChangeArrowheads="1"/>
          </p:cNvSpPr>
          <p:nvPr>
            <p:ph type="dt" sz="half" idx="2"/>
          </p:nvPr>
        </p:nvSpPr>
        <p:spPr bwMode="auto">
          <a:xfrm>
            <a:off x="771525" y="6289675"/>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a:latin typeface="Arial" charset="0"/>
              </a:defRPr>
            </a:lvl1pPr>
          </a:lstStyle>
          <a:p>
            <a:pPr eaLnBrk="1" hangingPunct="1">
              <a:defRPr/>
            </a:pPr>
            <a:endParaRPr kumimoji="0" lang="en-US">
              <a:solidFill>
                <a:srgbClr val="003300"/>
              </a:solidFill>
            </a:endParaRPr>
          </a:p>
        </p:txBody>
      </p:sp>
      <p:sp>
        <p:nvSpPr>
          <p:cNvPr id="252939" name="Rectangle 11"/>
          <p:cNvSpPr>
            <a:spLocks noGrp="1" noChangeArrowheads="1"/>
          </p:cNvSpPr>
          <p:nvPr>
            <p:ph type="ftr" sz="quarter" idx="3"/>
          </p:nvPr>
        </p:nvSpPr>
        <p:spPr bwMode="auto">
          <a:xfrm>
            <a:off x="3514725" y="6289675"/>
            <a:ext cx="325755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Arial" charset="0"/>
              </a:defRPr>
            </a:lvl1pPr>
          </a:lstStyle>
          <a:p>
            <a:pPr algn="l" eaLnBrk="1" hangingPunct="1">
              <a:defRPr/>
            </a:pPr>
            <a:endParaRPr kumimoji="0" lang="en-US">
              <a:solidFill>
                <a:srgbClr val="003300"/>
              </a:solidFill>
            </a:endParaRPr>
          </a:p>
        </p:txBody>
      </p:sp>
      <p:sp>
        <p:nvSpPr>
          <p:cNvPr id="252940" name="Rectangle 12"/>
          <p:cNvSpPr>
            <a:spLocks noGrp="1" noChangeArrowheads="1"/>
          </p:cNvSpPr>
          <p:nvPr>
            <p:ph type="sldNum" sz="quarter" idx="4"/>
          </p:nvPr>
        </p:nvSpPr>
        <p:spPr bwMode="auto">
          <a:xfrm>
            <a:off x="7372350" y="6289675"/>
            <a:ext cx="2143125"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eaLnBrk="1" hangingPunct="1">
              <a:defRPr/>
            </a:pPr>
            <a:fld id="{0323EF5E-F413-4730-B7B2-383B9C997782}" type="slidenum">
              <a:rPr kumimoji="0" lang="en-US">
                <a:solidFill>
                  <a:srgbClr val="003300"/>
                </a:solidFill>
              </a:rPr>
              <a:pPr eaLnBrk="1" hangingPunct="1">
                <a:defRPr/>
              </a:pPr>
              <a:t>‹#›</a:t>
            </a:fld>
            <a:endParaRPr kumimoji="0" lang="en-US">
              <a:solidFill>
                <a:srgbClr val="003300"/>
              </a:solidFill>
            </a:endParaRPr>
          </a:p>
        </p:txBody>
      </p:sp>
    </p:spTree>
  </p:cSld>
  <p:clrMap bg1="lt1" tx1="dk1" bg2="lt2" tx2="dk2" accent1="accent1" accent2="accent2" accent3="accent3" accent4="accent4" accent5="accent5" accent6="accent6" hlink="hlink" folHlink="folHlink"/>
  <p:sldLayoutIdLst>
    <p:sldLayoutId id="2147484249" r:id="rId1"/>
    <p:sldLayoutId id="2147484250" r:id="rId2"/>
    <p:sldLayoutId id="2147484251" r:id="rId3"/>
    <p:sldLayoutId id="2147484252" r:id="rId4"/>
    <p:sldLayoutId id="2147484253" r:id="rId5"/>
    <p:sldLayoutId id="2147484254" r:id="rId6"/>
    <p:sldLayoutId id="2147484255" r:id="rId7"/>
    <p:sldLayoutId id="2147484256" r:id="rId8"/>
    <p:sldLayoutId id="2147484257" r:id="rId9"/>
    <p:sldLayoutId id="2147484258" r:id="rId10"/>
    <p:sldLayoutId id="2147484259"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a:defRPr/>
            </a:pPr>
            <a:endParaRPr lang="en-US">
              <a:solidFill>
                <a:srgbClr val="5E574E"/>
              </a:solidFill>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defRPr/>
            </a:pPr>
            <a:endParaRPr lang="en-US">
              <a:solidFill>
                <a:srgbClr val="5E574E"/>
              </a:solidFill>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a:defRPr/>
            </a:pPr>
            <a:fld id="{FAA8578C-C448-4287-B621-58F1ACCA0276}" type="slidenum">
              <a:rPr lang="en-US">
                <a:solidFill>
                  <a:srgbClr val="5E574E"/>
                </a:solidFill>
              </a:rPr>
              <a:pPr>
                <a:defRPr/>
              </a:pPr>
              <a:t>‹#›</a:t>
            </a:fld>
            <a:endParaRPr lang="en-US">
              <a:solidFill>
                <a:srgbClr val="5E574E"/>
              </a:solidFill>
            </a:endParaRPr>
          </a:p>
        </p:txBody>
      </p:sp>
      <p:pic>
        <p:nvPicPr>
          <p:cNvPr id="205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9370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l" eaLnBrk="1" hangingPunct="1">
              <a:defRPr/>
            </a:pPr>
            <a:endParaRPr kumimoji="0" lang="en-US">
              <a:solidFill>
                <a:srgbClr val="000000"/>
              </a:solidFill>
            </a:endParaRPr>
          </a:p>
        </p:txBody>
      </p:sp>
      <p:sp>
        <p:nvSpPr>
          <p:cNvPr id="169370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eaLnBrk="1" hangingPunct="1">
              <a:defRPr/>
            </a:pPr>
            <a:endParaRPr kumimoji="0" lang="en-US">
              <a:solidFill>
                <a:srgbClr val="000000"/>
              </a:solidFill>
            </a:endParaRPr>
          </a:p>
        </p:txBody>
      </p:sp>
      <p:sp>
        <p:nvSpPr>
          <p:cNvPr id="169370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eaLnBrk="1" hangingPunct="1">
              <a:defRPr/>
            </a:pPr>
            <a:fld id="{87F3816B-8531-4DDE-A2B9-0CC5C1495E3F}" type="slidenum">
              <a:rPr kumimoji="0" lang="en-US">
                <a:solidFill>
                  <a:srgbClr val="000000"/>
                </a:solidFill>
              </a:rPr>
              <a:pPr eaLnBrk="1" hangingPunct="1">
                <a:defRPr/>
              </a:pPr>
              <a:t>‹#›</a:t>
            </a:fld>
            <a:endParaRPr kumimoji="0"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273" r:id="rId1"/>
    <p:sldLayoutId id="2147484274" r:id="rId2"/>
    <p:sldLayoutId id="2147484275" r:id="rId3"/>
    <p:sldLayoutId id="2147484276" r:id="rId4"/>
    <p:sldLayoutId id="2147484277" r:id="rId5"/>
    <p:sldLayoutId id="2147484278" r:id="rId6"/>
    <p:sldLayoutId id="2147484279" r:id="rId7"/>
    <p:sldLayoutId id="2147484280" r:id="rId8"/>
    <p:sldLayoutId id="2147484281" r:id="rId9"/>
    <p:sldLayoutId id="2147484282" r:id="rId10"/>
    <p:sldLayoutId id="21474842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fontAlgn="auto">
              <a:spcBef>
                <a:spcPct val="50000"/>
              </a:spcBef>
              <a:spcAft>
                <a:spcPts val="0"/>
              </a:spcAft>
              <a:defRPr kumimoji="0" sz="1400">
                <a:solidFill>
                  <a:schemeClr val="bg2"/>
                </a:solidFill>
                <a:latin typeface="Arial" charset="0"/>
              </a:defRPr>
            </a:lvl1pPr>
          </a:lstStyle>
          <a:p>
            <a:pPr eaLnBrk="1" hangingPunct="1">
              <a:defRPr/>
            </a:pPr>
            <a:endParaRPr lang="en-US">
              <a:solidFill>
                <a:srgbClr val="5E574E"/>
              </a:solidFill>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fontAlgn="auto">
              <a:spcBef>
                <a:spcPct val="50000"/>
              </a:spcBef>
              <a:spcAft>
                <a:spcPts val="0"/>
              </a:spcAft>
              <a:defRPr kumimoji="0" sz="1400">
                <a:solidFill>
                  <a:schemeClr val="bg2"/>
                </a:solidFill>
                <a:latin typeface="Arial" charset="0"/>
              </a:defRPr>
            </a:lvl1pPr>
          </a:lstStyle>
          <a:p>
            <a:pPr algn="l" eaLnBrk="1" hangingPunct="1">
              <a:defRPr/>
            </a:pPr>
            <a:endParaRPr lang="en-US">
              <a:solidFill>
                <a:srgbClr val="5E574E"/>
              </a:solidFill>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fontAlgn="auto">
              <a:spcBef>
                <a:spcPct val="50000"/>
              </a:spcBef>
              <a:spcAft>
                <a:spcPts val="0"/>
              </a:spcAft>
              <a:defRPr kumimoji="0" sz="1400">
                <a:solidFill>
                  <a:schemeClr val="bg2"/>
                </a:solidFill>
                <a:latin typeface="Arial" charset="0"/>
              </a:defRPr>
            </a:lvl1pPr>
          </a:lstStyle>
          <a:p>
            <a:pPr eaLnBrk="1" hangingPunct="1">
              <a:defRPr/>
            </a:pPr>
            <a:fld id="{FEB80903-3064-4C66-9A56-ACB1D4007CD2}" type="slidenum">
              <a:rPr lang="en-US">
                <a:solidFill>
                  <a:srgbClr val="5E574E"/>
                </a:solidFill>
              </a:rPr>
              <a:pPr eaLnBrk="1" hangingPunct="1">
                <a:defRPr/>
              </a:pPr>
              <a:t>‹#›</a:t>
            </a:fld>
            <a:endParaRPr lang="en-US">
              <a:solidFill>
                <a:srgbClr val="5E574E"/>
              </a:solidFill>
            </a:endParaRPr>
          </a:p>
        </p:txBody>
      </p:sp>
      <p:pic>
        <p:nvPicPr>
          <p:cNvPr id="717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631"/>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a:defRPr/>
            </a:pPr>
            <a:endParaRPr lang="en-US">
              <a:solidFill>
                <a:srgbClr val="5E574E"/>
              </a:solidFill>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defRPr/>
            </a:pPr>
            <a:endParaRPr lang="en-US">
              <a:solidFill>
                <a:srgbClr val="5E574E"/>
              </a:solidFill>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a:defRPr/>
            </a:pPr>
            <a:fld id="{FAA8578C-C448-4287-B621-58F1ACCA0276}" type="slidenum">
              <a:rPr lang="en-US">
                <a:solidFill>
                  <a:srgbClr val="5E574E"/>
                </a:solidFill>
              </a:rPr>
              <a:pPr>
                <a:defRPr/>
              </a:pPr>
              <a:t>‹#›</a:t>
            </a:fld>
            <a:endParaRPr lang="en-US">
              <a:solidFill>
                <a:srgbClr val="5E574E"/>
              </a:solidFill>
            </a:endParaRPr>
          </a:p>
        </p:txBody>
      </p:sp>
      <p:pic>
        <p:nvPicPr>
          <p:cNvPr id="205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extLst>
      <p:ext uri="{BB962C8B-B14F-4D97-AF65-F5344CB8AC3E}">
        <p14:creationId xmlns:p14="http://schemas.microsoft.com/office/powerpoint/2010/main" val="3739387020"/>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a:defRPr/>
            </a:pPr>
            <a:endParaRPr lang="en-US">
              <a:solidFill>
                <a:srgbClr val="5E574E"/>
              </a:solidFill>
            </a:endParaRPr>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defRPr/>
            </a:pPr>
            <a:endParaRPr lang="en-US">
              <a:solidFill>
                <a:srgbClr val="5E574E"/>
              </a:solidFill>
            </a:endParaRPr>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a:defRPr/>
            </a:pPr>
            <a:fld id="{FAA8578C-C448-4287-B621-58F1ACCA0276}" type="slidenum">
              <a:rPr lang="en-US">
                <a:solidFill>
                  <a:srgbClr val="5E574E"/>
                </a:solidFill>
              </a:rPr>
              <a:pPr>
                <a:defRPr/>
              </a:pPr>
              <a:t>‹#›</a:t>
            </a:fld>
            <a:endParaRPr lang="en-US">
              <a:solidFill>
                <a:srgbClr val="5E574E"/>
              </a:solidFill>
            </a:endParaRPr>
          </a:p>
        </p:txBody>
      </p:sp>
      <p:pic>
        <p:nvPicPr>
          <p:cNvPr id="205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extLst>
      <p:ext uri="{BB962C8B-B14F-4D97-AF65-F5344CB8AC3E}">
        <p14:creationId xmlns:p14="http://schemas.microsoft.com/office/powerpoint/2010/main" val="3739387020"/>
      </p:ext>
    </p:extLst>
  </p:cSld>
  <p:clrMap bg1="lt1" tx1="dk1" bg2="lt2" tx2="dk2" accent1="accent1" accent2="accent2" accent3="accent3" accent4="accent4" accent5="accent5" accent6="accent6" hlink="hlink" folHlink="folHlink"/>
  <p:sldLayoutIdLst>
    <p:sldLayoutId id="2147484309" r:id="rId1"/>
    <p:sldLayoutId id="2147484310" r:id="rId2"/>
    <p:sldLayoutId id="2147484311" r:id="rId3"/>
    <p:sldLayoutId id="2147484312" r:id="rId4"/>
    <p:sldLayoutId id="2147484313" r:id="rId5"/>
    <p:sldLayoutId id="2147484314" r:id="rId6"/>
    <p:sldLayoutId id="2147484315" r:id="rId7"/>
    <p:sldLayoutId id="2147484316" r:id="rId8"/>
    <p:sldLayoutId id="2147484317" r:id="rId9"/>
    <p:sldLayoutId id="2147484318" r:id="rId10"/>
    <p:sldLayoutId id="214748431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3600450" cy="6858000"/>
            <a:chOff x="0" y="0"/>
            <a:chExt cx="2016" cy="4320"/>
          </a:xfrm>
        </p:grpSpPr>
        <p:sp>
          <p:nvSpPr>
            <p:cNvPr id="553987"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553988"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defRPr/>
              </a:pPr>
              <a:endParaRPr lang="en-US"/>
            </a:p>
          </p:txBody>
        </p:sp>
      </p:grpSp>
      <p:sp>
        <p:nvSpPr>
          <p:cNvPr id="553989"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eaLnBrk="1" hangingPunct="1">
              <a:defRPr/>
            </a:pPr>
            <a:endParaRPr lang="en-US">
              <a:solidFill>
                <a:srgbClr val="000000"/>
              </a:solidFill>
              <a:latin typeface="Times New Roman" pitchFamily="18" charset="0"/>
            </a:endParaRPr>
          </a:p>
        </p:txBody>
      </p:sp>
      <p:sp>
        <p:nvSpPr>
          <p:cNvPr id="8196"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553991"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kumimoji="0" sz="1400">
                <a:solidFill>
                  <a:schemeClr val="tx1"/>
                </a:solidFill>
                <a:latin typeface="+mn-lt"/>
              </a:defRPr>
            </a:lvl1pPr>
          </a:lstStyle>
          <a:p>
            <a:pPr>
              <a:defRPr/>
            </a:pPr>
            <a:endParaRPr lang="en-US">
              <a:solidFill>
                <a:srgbClr val="000000"/>
              </a:solidFill>
            </a:endParaRPr>
          </a:p>
        </p:txBody>
      </p:sp>
      <p:sp>
        <p:nvSpPr>
          <p:cNvPr id="553992"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eaLnBrk="1" hangingPunct="1">
              <a:defRPr kumimoji="0" sz="1400">
                <a:solidFill>
                  <a:schemeClr val="tx1"/>
                </a:solidFill>
                <a:latin typeface="+mn-lt"/>
              </a:defRPr>
            </a:lvl1pPr>
          </a:lstStyle>
          <a:p>
            <a:pPr>
              <a:defRPr/>
            </a:pPr>
            <a:endParaRPr lang="en-US">
              <a:solidFill>
                <a:srgbClr val="000000"/>
              </a:solidFill>
            </a:endParaRPr>
          </a:p>
        </p:txBody>
      </p:sp>
      <p:sp>
        <p:nvSpPr>
          <p:cNvPr id="553993"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eaLnBrk="1" hangingPunct="1">
              <a:defRPr kumimoji="0" sz="2600" b="1">
                <a:solidFill>
                  <a:schemeClr val="bg1"/>
                </a:solidFill>
                <a:latin typeface="+mn-lt"/>
              </a:defRPr>
            </a:lvl1pPr>
          </a:lstStyle>
          <a:p>
            <a:pPr>
              <a:defRPr/>
            </a:pPr>
            <a:fld id="{C6EC68F1-08FA-4C69-9D51-9831AE93203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86713424"/>
      </p:ext>
    </p:extLst>
  </p:cSld>
  <p:clrMap bg1="lt1" tx1="dk1" bg2="lt2" tx2="dk2" accent1="accent1" accent2="accent2" accent3="accent3" accent4="accent4" accent5="accent5" accent6="accent6" hlink="hlink" folHlink="folHlink"/>
  <p:sldLayoutIdLst>
    <p:sldLayoutId id="2147484321" r:id="rId1"/>
    <p:sldLayoutId id="2147484322" r:id="rId2"/>
    <p:sldLayoutId id="2147484323" r:id="rId3"/>
    <p:sldLayoutId id="2147484324" r:id="rId4"/>
    <p:sldLayoutId id="2147484325" r:id="rId5"/>
    <p:sldLayoutId id="2147484326" r:id="rId6"/>
    <p:sldLayoutId id="2147484327" r:id="rId7"/>
    <p:sldLayoutId id="2147484328" r:id="rId8"/>
    <p:sldLayoutId id="2147484329" r:id="rId9"/>
    <p:sldLayoutId id="2147484330" r:id="rId10"/>
    <p:sldLayoutId id="2147484331"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32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3600450" cy="6858000"/>
            <a:chOff x="0" y="0"/>
            <a:chExt cx="2016" cy="4320"/>
          </a:xfrm>
        </p:grpSpPr>
        <p:sp>
          <p:nvSpPr>
            <p:cNvPr id="553987"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553988"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defRPr/>
              </a:pPr>
              <a:endParaRPr lang="en-US"/>
            </a:p>
          </p:txBody>
        </p:sp>
      </p:grpSp>
      <p:sp>
        <p:nvSpPr>
          <p:cNvPr id="553989"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eaLnBrk="1" hangingPunct="1">
              <a:defRPr/>
            </a:pPr>
            <a:endParaRPr lang="en-US">
              <a:solidFill>
                <a:schemeClr val="tx1"/>
              </a:solidFill>
              <a:latin typeface="Times New Roman" pitchFamily="18" charset="0"/>
            </a:endParaRPr>
          </a:p>
        </p:txBody>
      </p:sp>
      <p:sp>
        <p:nvSpPr>
          <p:cNvPr id="3076"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553991"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kumimoji="0" sz="1400">
                <a:solidFill>
                  <a:schemeClr val="tx1"/>
                </a:solidFill>
                <a:latin typeface="+mn-lt"/>
              </a:defRPr>
            </a:lvl1pPr>
          </a:lstStyle>
          <a:p>
            <a:pPr>
              <a:defRPr/>
            </a:pPr>
            <a:endParaRPr lang="en-US"/>
          </a:p>
        </p:txBody>
      </p:sp>
      <p:sp>
        <p:nvSpPr>
          <p:cNvPr id="553992"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eaLnBrk="1" hangingPunct="1">
              <a:defRPr kumimoji="0" sz="1400">
                <a:solidFill>
                  <a:schemeClr val="tx1"/>
                </a:solidFill>
                <a:latin typeface="+mn-lt"/>
              </a:defRPr>
            </a:lvl1pPr>
          </a:lstStyle>
          <a:p>
            <a:pPr>
              <a:defRPr/>
            </a:pPr>
            <a:endParaRPr lang="en-US"/>
          </a:p>
        </p:txBody>
      </p:sp>
      <p:sp>
        <p:nvSpPr>
          <p:cNvPr id="553993"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eaLnBrk="1" hangingPunct="1">
              <a:defRPr kumimoji="0" sz="2600" b="1">
                <a:solidFill>
                  <a:schemeClr val="bg1"/>
                </a:solidFill>
                <a:latin typeface="+mn-lt"/>
              </a:defRPr>
            </a:lvl1pPr>
          </a:lstStyle>
          <a:p>
            <a:pPr>
              <a:defRPr/>
            </a:pPr>
            <a:fld id="{210C7B3B-F192-4C0C-BA9C-8A07F874C46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78" r:id="rId1"/>
    <p:sldLayoutId id="2147483988" r:id="rId2"/>
    <p:sldLayoutId id="2147483987" r:id="rId3"/>
    <p:sldLayoutId id="2147483986" r:id="rId4"/>
    <p:sldLayoutId id="2147483985" r:id="rId5"/>
    <p:sldLayoutId id="2147483984" r:id="rId6"/>
    <p:sldLayoutId id="2147483983" r:id="rId7"/>
    <p:sldLayoutId id="2147483982" r:id="rId8"/>
    <p:sldLayoutId id="2147483981" r:id="rId9"/>
    <p:sldLayoutId id="2147483980" r:id="rId10"/>
    <p:sldLayoutId id="214748397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32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771525" y="609600"/>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771525" y="1981200"/>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2532" name="Rectangle 4"/>
          <p:cNvSpPr>
            <a:spLocks noGrp="1" noChangeArrowheads="1"/>
          </p:cNvSpPr>
          <p:nvPr>
            <p:ph type="dt" sz="half" idx="2"/>
          </p:nvPr>
        </p:nvSpPr>
        <p:spPr bwMode="auto">
          <a:xfrm>
            <a:off x="771525"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latin typeface="+mn-lt"/>
              </a:defRPr>
            </a:lvl1pPr>
          </a:lstStyle>
          <a:p>
            <a:pPr>
              <a:defRPr/>
            </a:pPr>
            <a:endParaRPr lang="en-US"/>
          </a:p>
        </p:txBody>
      </p:sp>
      <p:sp>
        <p:nvSpPr>
          <p:cNvPr id="662533" name="Rectangle 5"/>
          <p:cNvSpPr>
            <a:spLocks noGrp="1" noChangeArrowheads="1"/>
          </p:cNvSpPr>
          <p:nvPr>
            <p:ph type="ftr" sz="quarter" idx="3"/>
          </p:nvPr>
        </p:nvSpPr>
        <p:spPr bwMode="auto">
          <a:xfrm>
            <a:off x="3514725" y="624840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solidFill>
                  <a:schemeClr val="tx1"/>
                </a:solidFill>
                <a:latin typeface="+mn-lt"/>
              </a:defRPr>
            </a:lvl1pPr>
          </a:lstStyle>
          <a:p>
            <a:pPr>
              <a:defRPr/>
            </a:pPr>
            <a:endParaRPr lang="en-US"/>
          </a:p>
        </p:txBody>
      </p:sp>
      <p:sp>
        <p:nvSpPr>
          <p:cNvPr id="662534" name="Rectangle 6"/>
          <p:cNvSpPr>
            <a:spLocks noGrp="1" noChangeArrowheads="1"/>
          </p:cNvSpPr>
          <p:nvPr>
            <p:ph type="sldNum" sz="quarter" idx="4"/>
          </p:nvPr>
        </p:nvSpPr>
        <p:spPr bwMode="auto">
          <a:xfrm>
            <a:off x="7372350" y="624840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E0AF2EB8-66B7-4DF3-877E-D24DFD5D145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9" r:id="rId1"/>
    <p:sldLayoutId id="2147483998" r:id="rId2"/>
    <p:sldLayoutId id="2147483997" r:id="rId3"/>
    <p:sldLayoutId id="2147483996" r:id="rId4"/>
    <p:sldLayoutId id="2147483995" r:id="rId5"/>
    <p:sldLayoutId id="2147483994" r:id="rId6"/>
    <p:sldLayoutId id="2147483993" r:id="rId7"/>
    <p:sldLayoutId id="2147483992" r:id="rId8"/>
    <p:sldLayoutId id="2147483991" r:id="rId9"/>
    <p:sldLayoutId id="2147483990" r:id="rId10"/>
    <p:sldLayoutId id="21474839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9370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latin typeface="+mn-lt"/>
              </a:defRPr>
            </a:lvl1pPr>
          </a:lstStyle>
          <a:p>
            <a:pPr>
              <a:defRPr/>
            </a:pPr>
            <a:endParaRPr lang="en-US"/>
          </a:p>
        </p:txBody>
      </p:sp>
      <p:sp>
        <p:nvSpPr>
          <p:cNvPr id="169370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solidFill>
                  <a:schemeClr val="tx1"/>
                </a:solidFill>
                <a:latin typeface="+mn-lt"/>
              </a:defRPr>
            </a:lvl1pPr>
          </a:lstStyle>
          <a:p>
            <a:pPr>
              <a:defRPr/>
            </a:pPr>
            <a:endParaRPr lang="en-US"/>
          </a:p>
        </p:txBody>
      </p:sp>
      <p:sp>
        <p:nvSpPr>
          <p:cNvPr id="169370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2B85FDE9-2C2E-40D2-AF1F-3DAB9D27BA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10" r:id="rId1"/>
    <p:sldLayoutId id="2147484009" r:id="rId2"/>
    <p:sldLayoutId id="2147484008" r:id="rId3"/>
    <p:sldLayoutId id="2147484007" r:id="rId4"/>
    <p:sldLayoutId id="2147484006" r:id="rId5"/>
    <p:sldLayoutId id="2147484005" r:id="rId6"/>
    <p:sldLayoutId id="2147484004" r:id="rId7"/>
    <p:sldLayoutId id="2147484003" r:id="rId8"/>
    <p:sldLayoutId id="2147484002" r:id="rId9"/>
    <p:sldLayoutId id="2147484001" r:id="rId10"/>
    <p:sldLayoutId id="21474840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514350" y="1600206"/>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245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a:solidFill>
                  <a:schemeClr val="tx1"/>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a:solidFill>
                  <a:schemeClr val="tx1"/>
                </a:solidFill>
                <a:latin typeface="+mn-lt"/>
              </a:defRPr>
            </a:lvl1pPr>
          </a:lstStyle>
          <a:p>
            <a:pPr>
              <a:defRPr/>
            </a:pPr>
            <a:fld id="{2F885D84-9B6D-4CF8-B92F-2B605256CF4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21" r:id="rId1"/>
    <p:sldLayoutId id="2147484020" r:id="rId2"/>
    <p:sldLayoutId id="2147484019" r:id="rId3"/>
    <p:sldLayoutId id="2147484018" r:id="rId4"/>
    <p:sldLayoutId id="2147484017" r:id="rId5"/>
    <p:sldLayoutId id="2147484016" r:id="rId6"/>
    <p:sldLayoutId id="2147484015" r:id="rId7"/>
    <p:sldLayoutId id="2147484014" r:id="rId8"/>
    <p:sldLayoutId id="2147484013" r:id="rId9"/>
    <p:sldLayoutId id="2147484012" r:id="rId10"/>
    <p:sldLayoutId id="2147484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7171"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38628"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a:solidFill>
                  <a:schemeClr val="bg2"/>
                </a:solidFill>
                <a:latin typeface="Arial" charset="0"/>
              </a:defRPr>
            </a:lvl1pPr>
          </a:lstStyle>
          <a:p>
            <a:pPr>
              <a:defRPr/>
            </a:pPr>
            <a:endParaRPr lang="en-US"/>
          </a:p>
        </p:txBody>
      </p:sp>
      <p:sp>
        <p:nvSpPr>
          <p:cNvPr id="538629"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a:solidFill>
                  <a:schemeClr val="bg2"/>
                </a:solidFill>
                <a:latin typeface="Arial" charset="0"/>
              </a:defRPr>
            </a:lvl1pPr>
          </a:lstStyle>
          <a:p>
            <a:pPr>
              <a:defRPr/>
            </a:pPr>
            <a:endParaRPr lang="en-US"/>
          </a:p>
        </p:txBody>
      </p:sp>
      <p:sp>
        <p:nvSpPr>
          <p:cNvPr id="538630"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a:solidFill>
                  <a:schemeClr val="bg2"/>
                </a:solidFill>
                <a:latin typeface="Arial" charset="0"/>
              </a:defRPr>
            </a:lvl1pPr>
          </a:lstStyle>
          <a:p>
            <a:pPr>
              <a:defRPr/>
            </a:pPr>
            <a:fld id="{CAE47E99-E40C-4DA6-98AD-D3D4FFDA47F9}" type="slidenum">
              <a:rPr lang="en-US"/>
              <a:pPr>
                <a:defRPr/>
              </a:pPr>
              <a:t>‹#›</a:t>
            </a:fld>
            <a:endParaRPr lang="en-US"/>
          </a:p>
        </p:txBody>
      </p:sp>
      <p:pic>
        <p:nvPicPr>
          <p:cNvPr id="7175"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32" r:id="rId1"/>
    <p:sldLayoutId id="2147484031" r:id="rId2"/>
    <p:sldLayoutId id="2147484030" r:id="rId3"/>
    <p:sldLayoutId id="2147484029" r:id="rId4"/>
    <p:sldLayoutId id="2147484028" r:id="rId5"/>
    <p:sldLayoutId id="2147484027" r:id="rId6"/>
    <p:sldLayoutId id="2147484026" r:id="rId7"/>
    <p:sldLayoutId id="2147484025" r:id="rId8"/>
    <p:sldLayoutId id="2147484024" r:id="rId9"/>
    <p:sldLayoutId id="2147484023" r:id="rId10"/>
    <p:sldLayoutId id="2147484022"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3600450" cy="6858000"/>
            <a:chOff x="0" y="0"/>
            <a:chExt cx="2016" cy="4320"/>
          </a:xfrm>
        </p:grpSpPr>
        <p:sp>
          <p:nvSpPr>
            <p:cNvPr id="553987" name="Rectangle 3"/>
            <p:cNvSpPr>
              <a:spLocks noChangeArrowheads="1"/>
            </p:cNvSpPr>
            <p:nvPr/>
          </p:nvSpPr>
          <p:spPr bwMode="auto">
            <a:xfrm>
              <a:off x="0" y="0"/>
              <a:ext cx="480" cy="4320"/>
            </a:xfrm>
            <a:prstGeom prst="rect">
              <a:avLst/>
            </a:prstGeom>
            <a:solidFill>
              <a:schemeClr val="accent1"/>
            </a:solidFill>
            <a:ln w="9525">
              <a:noFill/>
              <a:miter lim="800000"/>
              <a:headEnd/>
              <a:tailEnd/>
            </a:ln>
            <a:effectLst/>
          </p:spPr>
          <p:txBody>
            <a:bodyPr wrap="none" anchor="ctr"/>
            <a:lstStyle/>
            <a:p>
              <a:pPr>
                <a:defRPr/>
              </a:pPr>
              <a:endParaRPr lang="en-US"/>
            </a:p>
          </p:txBody>
        </p:sp>
        <p:sp>
          <p:nvSpPr>
            <p:cNvPr id="553988" name="Rectangle 4"/>
            <p:cNvSpPr>
              <a:spLocks noChangeArrowheads="1"/>
            </p:cNvSpPr>
            <p:nvPr/>
          </p:nvSpPr>
          <p:spPr bwMode="auto">
            <a:xfrm>
              <a:off x="432" y="0"/>
              <a:ext cx="1584" cy="672"/>
            </a:xfrm>
            <a:prstGeom prst="rect">
              <a:avLst/>
            </a:prstGeom>
            <a:solidFill>
              <a:schemeClr val="accent1"/>
            </a:solidFill>
            <a:ln w="9525">
              <a:noFill/>
              <a:miter lim="800000"/>
              <a:headEnd/>
              <a:tailEnd/>
            </a:ln>
            <a:effectLst/>
          </p:spPr>
          <p:txBody>
            <a:bodyPr wrap="none" anchor="ctr"/>
            <a:lstStyle/>
            <a:p>
              <a:pPr>
                <a:defRPr/>
              </a:pPr>
              <a:endParaRPr lang="en-US"/>
            </a:p>
          </p:txBody>
        </p:sp>
      </p:grpSp>
      <p:sp>
        <p:nvSpPr>
          <p:cNvPr id="553989" name="AutoShape 5"/>
          <p:cNvSpPr>
            <a:spLocks noChangeArrowheads="1"/>
          </p:cNvSpPr>
          <p:nvPr/>
        </p:nvSpPr>
        <p:spPr bwMode="auto">
          <a:xfrm>
            <a:off x="857250" y="762000"/>
            <a:ext cx="5743575" cy="609600"/>
          </a:xfrm>
          <a:prstGeom prst="roundRect">
            <a:avLst>
              <a:gd name="adj" fmla="val 50000"/>
            </a:avLst>
          </a:prstGeom>
          <a:solidFill>
            <a:schemeClr val="bg1"/>
          </a:solidFill>
          <a:ln w="9525">
            <a:noFill/>
            <a:round/>
            <a:headEnd/>
            <a:tailEnd/>
          </a:ln>
          <a:effectLst/>
        </p:spPr>
        <p:txBody>
          <a:bodyPr wrap="none" anchor="ctr"/>
          <a:lstStyle/>
          <a:p>
            <a:pPr eaLnBrk="1" hangingPunct="1">
              <a:defRPr/>
            </a:pPr>
            <a:endParaRPr lang="en-US">
              <a:solidFill>
                <a:schemeClr val="tx1"/>
              </a:solidFill>
              <a:latin typeface="Times New Roman" pitchFamily="18" charset="0"/>
            </a:endParaRPr>
          </a:p>
        </p:txBody>
      </p:sp>
      <p:sp>
        <p:nvSpPr>
          <p:cNvPr id="8196" name="Rectangle 6"/>
          <p:cNvSpPr>
            <a:spLocks noGrp="1" noChangeArrowheads="1"/>
          </p:cNvSpPr>
          <p:nvPr>
            <p:ph type="body" idx="1"/>
          </p:nvPr>
        </p:nvSpPr>
        <p:spPr bwMode="auto">
          <a:xfrm>
            <a:off x="1028700" y="1066800"/>
            <a:ext cx="9001125"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endParaRPr lang="en-US" smtClean="0"/>
          </a:p>
        </p:txBody>
      </p:sp>
      <p:sp>
        <p:nvSpPr>
          <p:cNvPr id="553991" name="Rectangle 7"/>
          <p:cNvSpPr>
            <a:spLocks noGrp="1" noChangeArrowheads="1"/>
          </p:cNvSpPr>
          <p:nvPr>
            <p:ph type="dt" sz="half" idx="2"/>
          </p:nvPr>
        </p:nvSpPr>
        <p:spPr bwMode="auto">
          <a:xfrm>
            <a:off x="7886700" y="6553200"/>
            <a:ext cx="2143125"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kumimoji="0" sz="1400">
                <a:solidFill>
                  <a:schemeClr val="tx1"/>
                </a:solidFill>
                <a:latin typeface="+mn-lt"/>
              </a:defRPr>
            </a:lvl1pPr>
          </a:lstStyle>
          <a:p>
            <a:pPr>
              <a:defRPr/>
            </a:pPr>
            <a:endParaRPr lang="en-US"/>
          </a:p>
        </p:txBody>
      </p:sp>
      <p:sp>
        <p:nvSpPr>
          <p:cNvPr id="553992" name="Rectangle 8"/>
          <p:cNvSpPr>
            <a:spLocks noGrp="1" noChangeArrowheads="1"/>
          </p:cNvSpPr>
          <p:nvPr>
            <p:ph type="ftr" sz="quarter" idx="3"/>
          </p:nvPr>
        </p:nvSpPr>
        <p:spPr bwMode="auto">
          <a:xfrm>
            <a:off x="3303588" y="6529388"/>
            <a:ext cx="325755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eaLnBrk="1" hangingPunct="1">
              <a:defRPr kumimoji="0" sz="1400">
                <a:solidFill>
                  <a:schemeClr val="tx1"/>
                </a:solidFill>
                <a:latin typeface="+mn-lt"/>
              </a:defRPr>
            </a:lvl1pPr>
          </a:lstStyle>
          <a:p>
            <a:pPr>
              <a:defRPr/>
            </a:pPr>
            <a:endParaRPr lang="en-US"/>
          </a:p>
        </p:txBody>
      </p:sp>
      <p:sp>
        <p:nvSpPr>
          <p:cNvPr id="553993" name="Rectangle 9"/>
          <p:cNvSpPr>
            <a:spLocks noGrp="1" noChangeArrowheads="1"/>
          </p:cNvSpPr>
          <p:nvPr>
            <p:ph type="sldNum" sz="quarter" idx="4"/>
          </p:nvPr>
        </p:nvSpPr>
        <p:spPr bwMode="auto">
          <a:xfrm>
            <a:off x="95250" y="6343650"/>
            <a:ext cx="660400"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spAutoFit/>
          </a:bodyPr>
          <a:lstStyle>
            <a:lvl1pPr algn="l" eaLnBrk="1" hangingPunct="1">
              <a:defRPr kumimoji="0" sz="2600" b="1">
                <a:solidFill>
                  <a:schemeClr val="bg1"/>
                </a:solidFill>
                <a:latin typeface="+mn-lt"/>
              </a:defRPr>
            </a:lvl1pPr>
          </a:lstStyle>
          <a:p>
            <a:pPr>
              <a:defRPr/>
            </a:pPr>
            <a:fld id="{C6EC68F1-08FA-4C69-9D51-9831AE93203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43" r:id="rId1"/>
    <p:sldLayoutId id="2147484042" r:id="rId2"/>
    <p:sldLayoutId id="2147484041" r:id="rId3"/>
    <p:sldLayoutId id="2147484040" r:id="rId4"/>
    <p:sldLayoutId id="2147484039" r:id="rId5"/>
    <p:sldLayoutId id="2147484038" r:id="rId6"/>
    <p:sldLayoutId id="2147484037" r:id="rId7"/>
    <p:sldLayoutId id="2147484036" r:id="rId8"/>
    <p:sldLayoutId id="2147484035" r:id="rId9"/>
    <p:sldLayoutId id="2147484034" r:id="rId10"/>
    <p:sldLayoutId id="2147484033"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mj-ea"/>
          <a:cs typeface="+mj-cs"/>
        </a:defRPr>
      </a:lvl1pPr>
      <a:lvl2pPr algn="l" rtl="0" eaLnBrk="0" fontAlgn="base" hangingPunct="0">
        <a:lnSpc>
          <a:spcPct val="90000"/>
        </a:lnSpc>
        <a:spcBef>
          <a:spcPct val="0"/>
        </a:spcBef>
        <a:spcAft>
          <a:spcPct val="0"/>
        </a:spcAft>
        <a:defRPr sz="3600" b="1">
          <a:solidFill>
            <a:schemeClr val="tx2"/>
          </a:solidFill>
          <a:latin typeface="Arial" charset="0"/>
        </a:defRPr>
      </a:lvl2pPr>
      <a:lvl3pPr algn="l" rtl="0" eaLnBrk="0" fontAlgn="base" hangingPunct="0">
        <a:lnSpc>
          <a:spcPct val="90000"/>
        </a:lnSpc>
        <a:spcBef>
          <a:spcPct val="0"/>
        </a:spcBef>
        <a:spcAft>
          <a:spcPct val="0"/>
        </a:spcAft>
        <a:defRPr sz="3600" b="1">
          <a:solidFill>
            <a:schemeClr val="tx2"/>
          </a:solidFill>
          <a:latin typeface="Arial" charset="0"/>
        </a:defRPr>
      </a:lvl3pPr>
      <a:lvl4pPr algn="l" rtl="0" eaLnBrk="0" fontAlgn="base" hangingPunct="0">
        <a:lnSpc>
          <a:spcPct val="90000"/>
        </a:lnSpc>
        <a:spcBef>
          <a:spcPct val="0"/>
        </a:spcBef>
        <a:spcAft>
          <a:spcPct val="0"/>
        </a:spcAft>
        <a:defRPr sz="3600" b="1">
          <a:solidFill>
            <a:schemeClr val="tx2"/>
          </a:solidFill>
          <a:latin typeface="Arial" charset="0"/>
        </a:defRPr>
      </a:lvl4pPr>
      <a:lvl5pPr algn="l" rtl="0" eaLnBrk="0" fontAlgn="base" hangingPunct="0">
        <a:lnSpc>
          <a:spcPct val="90000"/>
        </a:lnSpc>
        <a:spcBef>
          <a:spcPct val="0"/>
        </a:spcBef>
        <a:spcAft>
          <a:spcPct val="0"/>
        </a:spcAft>
        <a:defRPr sz="3600" b="1">
          <a:solidFill>
            <a:schemeClr val="tx2"/>
          </a:solidFill>
          <a:latin typeface="Arial" charset="0"/>
        </a:defRPr>
      </a:lvl5pPr>
      <a:lvl6pPr marL="457200" algn="l" rtl="0" fontAlgn="base">
        <a:lnSpc>
          <a:spcPct val="90000"/>
        </a:lnSpc>
        <a:spcBef>
          <a:spcPct val="0"/>
        </a:spcBef>
        <a:spcAft>
          <a:spcPct val="0"/>
        </a:spcAft>
        <a:defRPr sz="3600" b="1">
          <a:solidFill>
            <a:schemeClr val="tx2"/>
          </a:solidFill>
          <a:latin typeface="Arial" charset="0"/>
        </a:defRPr>
      </a:lvl6pPr>
      <a:lvl7pPr marL="914400" algn="l" rtl="0" fontAlgn="base">
        <a:lnSpc>
          <a:spcPct val="90000"/>
        </a:lnSpc>
        <a:spcBef>
          <a:spcPct val="0"/>
        </a:spcBef>
        <a:spcAft>
          <a:spcPct val="0"/>
        </a:spcAft>
        <a:defRPr sz="3600" b="1">
          <a:solidFill>
            <a:schemeClr val="tx2"/>
          </a:solidFill>
          <a:latin typeface="Arial" charset="0"/>
        </a:defRPr>
      </a:lvl7pPr>
      <a:lvl8pPr marL="1371600" algn="l" rtl="0" fontAlgn="base">
        <a:lnSpc>
          <a:spcPct val="90000"/>
        </a:lnSpc>
        <a:spcBef>
          <a:spcPct val="0"/>
        </a:spcBef>
        <a:spcAft>
          <a:spcPct val="0"/>
        </a:spcAft>
        <a:defRPr sz="3600" b="1">
          <a:solidFill>
            <a:schemeClr val="tx2"/>
          </a:solidFill>
          <a:latin typeface="Arial" charset="0"/>
        </a:defRPr>
      </a:lvl8pPr>
      <a:lvl9pPr marL="1828800" algn="l" rtl="0" fontAlgn="base">
        <a:lnSpc>
          <a:spcPct val="90000"/>
        </a:lnSpc>
        <a:spcBef>
          <a:spcPct val="0"/>
        </a:spcBef>
        <a:spcAft>
          <a:spcPct val="0"/>
        </a:spcAft>
        <a:defRPr sz="36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1"/>
        </a:buClr>
        <a:buSzPct val="75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75000"/>
        <a:buChar char="–"/>
        <a:defRPr sz="3200">
          <a:solidFill>
            <a:schemeClr val="tx1"/>
          </a:solidFill>
          <a:latin typeface="+mn-lt"/>
        </a:defRPr>
      </a:lvl2pPr>
      <a:lvl3pPr marL="11430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latin typeface="+mn-lt"/>
        </a:defRPr>
      </a:lvl3pPr>
      <a:lvl4pPr marL="1600200" indent="-228600" algn="l" rtl="0" eaLnBrk="0" fontAlgn="base" hangingPunct="0">
        <a:spcBef>
          <a:spcPct val="20000"/>
        </a:spcBef>
        <a:spcAft>
          <a:spcPct val="0"/>
        </a:spcAft>
        <a:buClr>
          <a:schemeClr val="tx1"/>
        </a:buClr>
        <a:buSzPct val="80000"/>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65000"/>
        <a:buFont typeface="Wingdings" pitchFamily="2" charset="2"/>
        <a:buChar char="l"/>
        <a:defRPr sz="2000">
          <a:solidFill>
            <a:schemeClr val="tx1"/>
          </a:solidFill>
          <a:latin typeface="+mn-lt"/>
        </a:defRPr>
      </a:lvl5pPr>
      <a:lvl6pPr marL="25146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6pPr>
      <a:lvl7pPr marL="29718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7pPr>
      <a:lvl8pPr marL="34290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8pPr>
      <a:lvl9pPr marL="3886200" indent="-228600" algn="l" rtl="0" fontAlgn="base">
        <a:spcBef>
          <a:spcPct val="20000"/>
        </a:spcBef>
        <a:spcAft>
          <a:spcPct val="0"/>
        </a:spcAft>
        <a:buClr>
          <a:schemeClr val="tx1"/>
        </a:buClr>
        <a:buSzPct val="65000"/>
        <a:buFont typeface="Wingdings" pitchFamily="2" charset="2"/>
        <a:buChar char="l"/>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9219"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884"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a:spcBef>
                <a:spcPct val="50000"/>
              </a:spcBef>
              <a:defRPr kumimoji="0" sz="1400" i="0">
                <a:solidFill>
                  <a:schemeClr val="bg2"/>
                </a:solidFill>
                <a:latin typeface="Arial" charset="0"/>
              </a:defRPr>
            </a:lvl1pPr>
          </a:lstStyle>
          <a:p>
            <a:pPr>
              <a:defRPr/>
            </a:pPr>
            <a:endParaRPr lang="en-US"/>
          </a:p>
        </p:txBody>
      </p:sp>
      <p:sp>
        <p:nvSpPr>
          <p:cNvPr id="378885"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spcBef>
                <a:spcPct val="50000"/>
              </a:spcBef>
              <a:defRPr kumimoji="0" sz="1400" i="0">
                <a:solidFill>
                  <a:schemeClr val="bg2"/>
                </a:solidFill>
                <a:latin typeface="Arial" charset="0"/>
              </a:defRPr>
            </a:lvl1pPr>
          </a:lstStyle>
          <a:p>
            <a:pPr>
              <a:defRPr/>
            </a:pPr>
            <a:endParaRPr lang="en-US"/>
          </a:p>
        </p:txBody>
      </p:sp>
      <p:sp>
        <p:nvSpPr>
          <p:cNvPr id="378886"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spcBef>
                <a:spcPct val="50000"/>
              </a:spcBef>
              <a:defRPr kumimoji="0" sz="1400" i="0">
                <a:solidFill>
                  <a:schemeClr val="bg2"/>
                </a:solidFill>
                <a:latin typeface="Arial" charset="0"/>
              </a:defRPr>
            </a:lvl1pPr>
          </a:lstStyle>
          <a:p>
            <a:pPr>
              <a:defRPr/>
            </a:pPr>
            <a:fld id="{F0EDECFB-10D0-4698-9067-6A7AAA48E89E}" type="slidenum">
              <a:rPr lang="en-US"/>
              <a:pPr>
                <a:defRPr/>
              </a:pPr>
              <a:t>‹#›</a:t>
            </a:fld>
            <a:endParaRPr lang="en-US"/>
          </a:p>
        </p:txBody>
      </p:sp>
      <p:pic>
        <p:nvPicPr>
          <p:cNvPr id="9223"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72"/>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79" r:id="rId1"/>
    <p:sldLayoutId id="2147484053" r:id="rId2"/>
    <p:sldLayoutId id="2147484052" r:id="rId3"/>
    <p:sldLayoutId id="2147484051" r:id="rId4"/>
    <p:sldLayoutId id="2147484050" r:id="rId5"/>
    <p:sldLayoutId id="2147484049" r:id="rId6"/>
    <p:sldLayoutId id="2147484048" r:id="rId7"/>
    <p:sldLayoutId id="2147484047" r:id="rId8"/>
    <p:sldLayoutId id="2147484046" r:id="rId9"/>
    <p:sldLayoutId id="2147484045" r:id="rId10"/>
    <p:sldLayoutId id="214748404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hyperlink" Target="http://www.eurekalert.org/pub_releases/2004-12/asu-sbd120204.php" TargetMode="External"/><Relationship Id="rId2" Type="http://schemas.openxmlformats.org/officeDocument/2006/relationships/notesSlide" Target="../notesSlides/notesSlide1.xml"/><Relationship Id="rId1" Type="http://schemas.openxmlformats.org/officeDocument/2006/relationships/slideLayout" Target="../slideLayouts/slideLayout238.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95.xml"/></Relationships>
</file>

<file path=ppt/slides/_rels/slide10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5.xml"/></Relationships>
</file>

<file path=ppt/slides/_rels/slide10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95.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95.xml"/></Relationships>
</file>

<file path=ppt/slides/_rels/slide109.xml.rels><?xml version="1.0" encoding="UTF-8" standalone="yes"?>
<Relationships xmlns="http://schemas.openxmlformats.org/package/2006/relationships"><Relationship Id="rId3" Type="http://schemas.openxmlformats.org/officeDocument/2006/relationships/image" Target="../media/image84.gif"/><Relationship Id="rId2" Type="http://schemas.openxmlformats.org/officeDocument/2006/relationships/image" Target="../media/image83.png"/><Relationship Id="rId1" Type="http://schemas.openxmlformats.org/officeDocument/2006/relationships/slideLayout" Target="../slideLayouts/slideLayout9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hyperlink" Target="http://www.msnbc.msn.com/id/49224135/ns/technology_and_science-science/" TargetMode="External"/><Relationship Id="rId2" Type="http://schemas.openxmlformats.org/officeDocument/2006/relationships/image" Target="../media/image85.png"/><Relationship Id="rId1" Type="http://schemas.openxmlformats.org/officeDocument/2006/relationships/slideLayout" Target="../slideLayouts/slideLayout95.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usu.edu/anthro/origins_of_writing/mayan_calendar/" TargetMode="External"/><Relationship Id="rId1" Type="http://schemas.openxmlformats.org/officeDocument/2006/relationships/slideLayout" Target="../slideLayouts/slideLayout95.xml"/></Relationships>
</file>

<file path=ppt/slides/_rels/slide11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www.calendariomaya.com/calendar.htm" TargetMode="External"/><Relationship Id="rId1" Type="http://schemas.openxmlformats.org/officeDocument/2006/relationships/slideLayout" Target="../slideLayouts/slideLayout95.xml"/><Relationship Id="rId4" Type="http://schemas.openxmlformats.org/officeDocument/2006/relationships/image" Target="../media/image84.gif"/></Relationships>
</file>

<file path=ppt/slides/_rels/slide11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www.usu.edu/anthro/origins_of_writing/mayan_calendar/" TargetMode="External"/><Relationship Id="rId1" Type="http://schemas.openxmlformats.org/officeDocument/2006/relationships/slideLayout" Target="../slideLayouts/slideLayout95.xml"/></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webexhibits.org/calendars/calendar-mayan.html" TargetMode="External"/><Relationship Id="rId1" Type="http://schemas.openxmlformats.org/officeDocument/2006/relationships/slideLayout" Target="../slideLayouts/slideLayout95.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8.xml"/></Relationships>
</file>

<file path=ppt/slides/_rels/slide1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hyperlink" Target="http://en.wikipedia.org/wiki/Teotihuacan" TargetMode="External"/><Relationship Id="rId1" Type="http://schemas.openxmlformats.org/officeDocument/2006/relationships/slideLayout" Target="../slideLayouts/slideLayout28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3" Type="http://schemas.openxmlformats.org/officeDocument/2006/relationships/hyperlink" Target="http://americanindian.net/mayac.html" TargetMode="External"/><Relationship Id="rId2" Type="http://schemas.openxmlformats.org/officeDocument/2006/relationships/image" Target="../media/image91.png"/><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93.png"/><Relationship Id="rId1" Type="http://schemas.openxmlformats.org/officeDocument/2006/relationships/slideLayout" Target="../slideLayouts/slideLayout18.xml"/><Relationship Id="rId4" Type="http://schemas.openxmlformats.org/officeDocument/2006/relationships/hyperlink" Target="http://www.halfmoon.org/calendar.html"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9.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members.aol.com/yahawchan/ancmaya/maps/mapusulg.html" TargetMode="External"/><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members.aol.com/yahawchan/ancmaya/maps/mapusulg.html" TargetMode="Externa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members.aol.com/yahawchan/ancmaya/maps/mapusulg.html" TargetMode="Externa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members.aol.com/yahawchan/ancmaya/maps/mapusulg.html" TargetMode="Externa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commons.wikimedia.org/wiki/Category:Maps_of_the_history_of_Hungary" TargetMode="External"/><Relationship Id="rId2" Type="http://schemas.openxmlformats.org/officeDocument/2006/relationships/notesSlide" Target="../notesSlides/notesSlide2.xml"/><Relationship Id="rId1" Type="http://schemas.openxmlformats.org/officeDocument/2006/relationships/slideLayout" Target="../slideLayouts/slideLayout249.xml"/><Relationship Id="rId4" Type="http://schemas.openxmlformats.org/officeDocument/2006/relationships/image" Target="../media/image15.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hyperlink" Target="http://www.famsi.org/research/pohl/jpcodices/selden/scene_by_scene.htm"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www.d.umn.edu/cla/faculty/troufs/anth1602/pcmississippian.html" TargetMode="External"/><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hyperlink" Target="http://www.newodysseyart.co.uk/mixtec_king_print.html"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pages.prodigy.net/gbonline/awmixtec.html" TargetMode="Externa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hyperlink" Target="http://www.anthroarcheart.org/tblf37.htm" TargetMode="External"/></Relationships>
</file>

<file path=ppt/slides/_rels/slide1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7.xml.rels><?xml version="1.0" encoding="UTF-8" standalone="yes"?>
<Relationships xmlns="http://schemas.openxmlformats.org/package/2006/relationships"><Relationship Id="rId3" Type="http://schemas.openxmlformats.org/officeDocument/2006/relationships/hyperlink" Target="http://www.msnbc.msn.com/id/23374053/" TargetMode="External"/><Relationship Id="rId2" Type="http://schemas.openxmlformats.org/officeDocument/2006/relationships/notesSlide" Target="../notesSlides/notesSlide51.xml"/><Relationship Id="rId1" Type="http://schemas.openxmlformats.org/officeDocument/2006/relationships/slideLayout" Target="../slideLayouts/slideLayout106.xml"/><Relationship Id="rId4" Type="http://schemas.openxmlformats.org/officeDocument/2006/relationships/image" Target="../media/image101.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89.xml.rels><?xml version="1.0" encoding="UTF-8" standalone="yes"?>
<Relationships xmlns="http://schemas.openxmlformats.org/package/2006/relationships"><Relationship Id="rId3" Type="http://schemas.openxmlformats.org/officeDocument/2006/relationships/hyperlink" Target="http://news.nationalgeographic.com/news/2005/11/1117_051117_maya_massacre.html" TargetMode="External"/><Relationship Id="rId2" Type="http://schemas.openxmlformats.org/officeDocument/2006/relationships/notesSlide" Target="../notesSlides/notesSlide52.xml"/><Relationship Id="rId1" Type="http://schemas.openxmlformats.org/officeDocument/2006/relationships/slideLayout" Target="../slideLayouts/slideLayout271.xml"/><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0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hyperlink" Target="http://www.eurekalert.org/pub_releases/2004-12/asu-sbd120204.php" TargetMode="External"/><Relationship Id="rId2" Type="http://schemas.openxmlformats.org/officeDocument/2006/relationships/notesSlide" Target="../notesSlides/notesSlide53.xml"/><Relationship Id="rId1" Type="http://schemas.openxmlformats.org/officeDocument/2006/relationships/slideLayout" Target="../slideLayouts/slideLayout51.xml"/><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3" Type="http://schemas.openxmlformats.org/officeDocument/2006/relationships/hyperlink" Target="http://www.eurekalert.org/pub_releases/2004-12/asu-sbd120204.php" TargetMode="External"/><Relationship Id="rId2" Type="http://schemas.openxmlformats.org/officeDocument/2006/relationships/notesSlide" Target="../notesSlides/notesSlide54.xml"/><Relationship Id="rId1" Type="http://schemas.openxmlformats.org/officeDocument/2006/relationships/slideLayout" Target="../slideLayouts/slideLayout51.xml"/><Relationship Id="rId5" Type="http://schemas.openxmlformats.org/officeDocument/2006/relationships/image" Target="../media/image103.png"/><Relationship Id="rId4" Type="http://schemas.openxmlformats.org/officeDocument/2006/relationships/hyperlink" Target="http://www.livescience.com/17474-ancient-offering-discovered-pyramid.html" TargetMode="Externa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5.xml.rels><?xml version="1.0" encoding="UTF-8" standalone="yes"?>
<Relationships xmlns="http://schemas.openxmlformats.org/package/2006/relationships"><Relationship Id="rId3" Type="http://schemas.openxmlformats.org/officeDocument/2006/relationships/hyperlink" Target="http://www.eurekalert.org/pub_releases/2004-12/asu-sbd120204.php" TargetMode="External"/><Relationship Id="rId2" Type="http://schemas.openxmlformats.org/officeDocument/2006/relationships/notesSlide" Target="../notesSlides/notesSlide55.xml"/><Relationship Id="rId1" Type="http://schemas.openxmlformats.org/officeDocument/2006/relationships/slideLayout" Target="../slideLayouts/slideLayout238.xml"/><Relationship Id="rId4" Type="http://schemas.openxmlformats.org/officeDocument/2006/relationships/image" Target="../media/image13.jpe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7.xml"/></Relationships>
</file>

<file path=ppt/slides/_rels/slide212.xml.rels><?xml version="1.0" encoding="UTF-8" standalone="yes"?>
<Relationships xmlns="http://schemas.openxmlformats.org/package/2006/relationships"><Relationship Id="rId2" Type="http://schemas.openxmlformats.org/officeDocument/2006/relationships/hyperlink" Target="http://www.d.umn.edu/cla/faculty/troufs/anth3618/matext.html" TargetMode="External"/><Relationship Id="rId1" Type="http://schemas.openxmlformats.org/officeDocument/2006/relationships/slideLayout" Target="../slideLayouts/slideLayout6.xml"/></Relationships>
</file>

<file path=ppt/slides/_rels/slide2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7.xml"/></Relationships>
</file>

<file path=ppt/slides/_rels/slide214.xml.rels><?xml version="1.0" encoding="UTF-8" standalone="yes"?>
<Relationships xmlns="http://schemas.openxmlformats.org/package/2006/relationships"><Relationship Id="rId2" Type="http://schemas.openxmlformats.org/officeDocument/2006/relationships/hyperlink" Target="http://www.d.umn.edu/cla/faculty/troufs/anth3618/mateotih.html" TargetMode="External"/><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7.xml.rels><?xml version="1.0" encoding="UTF-8" standalone="yes"?>
<Relationships xmlns="http://schemas.openxmlformats.org/package/2006/relationships"><Relationship Id="rId2" Type="http://schemas.openxmlformats.org/officeDocument/2006/relationships/hyperlink" Target="http://www.d.umn.edu/cla/faculty/troufs/anth3618/mamonte.html" TargetMode="Externa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hyperlink" Target="http://www.imdb.com/name/nm0000154/" TargetMode="External"/><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2" Type="http://schemas.openxmlformats.org/officeDocument/2006/relationships/hyperlink" Target="http://www.d.umn.edu/cla/faculty/troufs/anth3618/matext.html" TargetMode="Externa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7.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7.xml.rels><?xml version="1.0" encoding="UTF-8" standalone="yes"?>
<Relationships xmlns="http://schemas.openxmlformats.org/package/2006/relationships"><Relationship Id="rId2" Type="http://schemas.openxmlformats.org/officeDocument/2006/relationships/hyperlink" Target="http://www.d.umn.edu/cla/faculty/troufs/anth3618/matajin.html" TargetMode="External"/><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2" Type="http://schemas.openxmlformats.org/officeDocument/2006/relationships/hyperlink" Target="http://www.d.umn.edu/cla/faculty/troufs/anth3618/mamonte.html"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ancientmexico.com/content/map/teotihuacan.html" TargetMode="External"/><Relationship Id="rId1" Type="http://schemas.openxmlformats.org/officeDocument/2006/relationships/slideLayout" Target="../slideLayouts/slideLayout7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7.xml"/></Relationships>
</file>

<file path=ppt/slides/_rels/slide236.xml.rels><?xml version="1.0" encoding="UTF-8" standalone="yes"?>
<Relationships xmlns="http://schemas.openxmlformats.org/package/2006/relationships"><Relationship Id="rId2" Type="http://schemas.openxmlformats.org/officeDocument/2006/relationships/hyperlink" Target="http://www.d.umn.edu/cla/faculty/troufs/anth3618/matext.html" TargetMode="External"/><Relationship Id="rId1" Type="http://schemas.openxmlformats.org/officeDocument/2006/relationships/slideLayout" Target="../slideLayouts/slideLayout6.xml"/></Relationships>
</file>

<file path=ppt/slides/_rels/slide2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3" Type="http://schemas.openxmlformats.org/officeDocument/2006/relationships/hyperlink" Target="http://www.d.umn.edu/cla/faculty/troufs/anth3618/machich.html" TargetMode="External"/><Relationship Id="rId2" Type="http://schemas.openxmlformats.org/officeDocument/2006/relationships/hyperlink" Target="http://www.d.umn.edu/cla/faculty/troufs/anth3618/mapuuc.html" TargetMode="External"/><Relationship Id="rId1" Type="http://schemas.openxmlformats.org/officeDocument/2006/relationships/slideLayout" Target="../slideLayouts/slideLayout6.xml"/></Relationships>
</file>

<file path=ppt/slides/_rels/slide247.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2.xml"/></Relationships>
</file>

<file path=ppt/slides/_rels/slide2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0.xml"/></Relationships>
</file>

<file path=ppt/slides/_rels/slide249.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50.xml"/></Relationships>
</file>

<file path=ppt/slides/_rels/slide25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252.xml.rels><?xml version="1.0" encoding="UTF-8" standalone="yes"?>
<Relationships xmlns="http://schemas.openxmlformats.org/package/2006/relationships"><Relationship Id="rId2" Type="http://schemas.openxmlformats.org/officeDocument/2006/relationships/slideLayout" Target="../slideLayouts/slideLayout40.xml"/><Relationship Id="rId1" Type="http://schemas.openxmlformats.org/officeDocument/2006/relationships/themeOverride" Target="../theme/themeOverride4.xml"/></Relationships>
</file>

<file path=ppt/slides/_rels/slide253.xml.rels><?xml version="1.0" encoding="UTF-8" standalone="yes"?>
<Relationships xmlns="http://schemas.openxmlformats.org/package/2006/relationships"><Relationship Id="rId3" Type="http://schemas.openxmlformats.org/officeDocument/2006/relationships/hyperlink" Target="http://www.cnn.com/2004/WORLD/americas/09/11/mexico.walmart.reut/" TargetMode="External"/><Relationship Id="rId2" Type="http://schemas.openxmlformats.org/officeDocument/2006/relationships/notesSlide" Target="../notesSlides/notesSlide56.xml"/><Relationship Id="rId1" Type="http://schemas.openxmlformats.org/officeDocument/2006/relationships/slideLayout" Target="../slideLayouts/slideLayout51.xml"/><Relationship Id="rId4" Type="http://schemas.openxmlformats.org/officeDocument/2006/relationships/image" Target="../media/image106.png"/></Relationships>
</file>

<file path=ppt/slides/_rels/slide254.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40.xml"/><Relationship Id="rId1" Type="http://schemas.openxmlformats.org/officeDocument/2006/relationships/themeOverride" Target="../theme/themeOverride5.xml"/></Relationships>
</file>

<file path=ppt/slides/_rels/slide25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3.xml"/></Relationships>
</file>

<file path=ppt/slides/_rels/slide25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3.xml"/></Relationships>
</file>

<file path=ppt/slides/_rels/slide2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4.xml"/></Relationships>
</file>

<file path=ppt/slides/_rels/slide2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4.xml"/></Relationships>
</file>

<file path=ppt/slides/_rels/slide2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4.xml"/></Relationships>
</file>

<file path=ppt/slides/_rels/slide26.xml.rels><?xml version="1.0" encoding="UTF-8" standalone="yes"?>
<Relationships xmlns="http://schemas.openxmlformats.org/package/2006/relationships"><Relationship Id="rId3" Type="http://schemas.openxmlformats.org/officeDocument/2006/relationships/hyperlink" Target="http://mayaruins.com/tikal/Tikal_map.html" TargetMode="External"/><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4.xml"/></Relationships>
</file>

<file path=ppt/slides/_rels/slide2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8.xml"/><Relationship Id="rId1" Type="http://schemas.openxmlformats.org/officeDocument/2006/relationships/slideLayout" Target="../slideLayouts/slideLayout40.xml"/></Relationships>
</file>

<file path=ppt/slides/_rels/slide2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0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mayaruins.com/tikal/Tikal_map.html" TargetMode="Externa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84.xml"/></Relationships>
</file>

<file path=ppt/slides/_rels/slide32.xml.rels><?xml version="1.0" encoding="UTF-8" standalone="yes"?>
<Relationships xmlns="http://schemas.openxmlformats.org/package/2006/relationships"><Relationship Id="rId3" Type="http://schemas.openxmlformats.org/officeDocument/2006/relationships/hyperlink" Target="http://en.wikipedia.org/wiki/Teotihuacan" TargetMode="External"/><Relationship Id="rId2" Type="http://schemas.openxmlformats.org/officeDocument/2006/relationships/notesSlide" Target="../notesSlides/notesSlide5.xml"/><Relationship Id="rId1" Type="http://schemas.openxmlformats.org/officeDocument/2006/relationships/slideLayout" Target="../slideLayouts/slideLayout84.xml"/><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hyperlink" Target="http://en.wikipedia.org/wiki/Talud-tablero" TargetMode="External"/><Relationship Id="rId2" Type="http://schemas.openxmlformats.org/officeDocument/2006/relationships/notesSlide" Target="../notesSlides/notesSlide6.xml"/><Relationship Id="rId1" Type="http://schemas.openxmlformats.org/officeDocument/2006/relationships/slideLayout" Target="../slideLayouts/slideLayout84.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84.xml"/><Relationship Id="rId4" Type="http://schemas.openxmlformats.org/officeDocument/2006/relationships/hyperlink" Target="http://en.wikipedia.org/wiki/Talud-tablero"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www.arikah.net/enciclopedia-espanola/Per%C3%ADodo_cl%C3%A1sico_mesoamericano" TargetMode="External"/><Relationship Id="rId2" Type="http://schemas.openxmlformats.org/officeDocument/2006/relationships/notesSlide" Target="../notesSlides/notesSlide8.xml"/><Relationship Id="rId1" Type="http://schemas.openxmlformats.org/officeDocument/2006/relationships/slideLayout" Target="../slideLayouts/slideLayout84.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hyperlink" Target="http://en.wikipedia.org/wiki/Teotihuacan" TargetMode="External"/><Relationship Id="rId2" Type="http://schemas.openxmlformats.org/officeDocument/2006/relationships/notesSlide" Target="../notesSlides/notesSlide9.xml"/><Relationship Id="rId1" Type="http://schemas.openxmlformats.org/officeDocument/2006/relationships/slideLayout" Target="../slideLayouts/slideLayout84.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hyperlink" Target="http://en.wikipedia.org/wiki/Teotihuacan" TargetMode="External"/><Relationship Id="rId2" Type="http://schemas.openxmlformats.org/officeDocument/2006/relationships/notesSlide" Target="../notesSlides/notesSlide10.xml"/><Relationship Id="rId1" Type="http://schemas.openxmlformats.org/officeDocument/2006/relationships/slideLayout" Target="../slideLayouts/slideLayout84.xml"/><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3" Type="http://schemas.openxmlformats.org/officeDocument/2006/relationships/hyperlink" Target="http://www.delange.org/ArchMuseum2/ArchMuseum2.htm" TargetMode="External"/><Relationship Id="rId2" Type="http://schemas.openxmlformats.org/officeDocument/2006/relationships/notesSlide" Target="../notesSlides/notesSlide11.xml"/><Relationship Id="rId1" Type="http://schemas.openxmlformats.org/officeDocument/2006/relationships/slideLayout" Target="../slideLayouts/slideLayout84.xml"/><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3" Type="http://schemas.openxmlformats.org/officeDocument/2006/relationships/hyperlink" Target="http://en.wikipedia.org/wiki/Palenque" TargetMode="External"/><Relationship Id="rId2" Type="http://schemas.openxmlformats.org/officeDocument/2006/relationships/notesSlide" Target="../notesSlides/notesSlide12.xml"/><Relationship Id="rId1" Type="http://schemas.openxmlformats.org/officeDocument/2006/relationships/slideLayout" Target="../slideLayouts/slideLayout84.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7.xml"/></Relationships>
</file>

<file path=ppt/slides/_rels/slide40.xml.rels><?xml version="1.0" encoding="UTF-8" standalone="yes"?>
<Relationships xmlns="http://schemas.openxmlformats.org/package/2006/relationships"><Relationship Id="rId3" Type="http://schemas.openxmlformats.org/officeDocument/2006/relationships/hyperlink" Target="http://en.wikipedia.org/wiki/Palenque" TargetMode="External"/><Relationship Id="rId2" Type="http://schemas.openxmlformats.org/officeDocument/2006/relationships/notesSlide" Target="../notesSlides/notesSlide13.xml"/><Relationship Id="rId1" Type="http://schemas.openxmlformats.org/officeDocument/2006/relationships/slideLayout" Target="../slideLayouts/slideLayout84.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hyperlink" Target="http://en.wikipedia.org/wiki/Monte_Alban" TargetMode="External"/><Relationship Id="rId2" Type="http://schemas.openxmlformats.org/officeDocument/2006/relationships/notesSlide" Target="../notesSlides/notesSlide14.xml"/><Relationship Id="rId1" Type="http://schemas.openxmlformats.org/officeDocument/2006/relationships/slideLayout" Target="../slideLayouts/slideLayout84.xml"/><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hyperlink" Target="http://en.wikipedia.org/wiki/Copan" TargetMode="External"/><Relationship Id="rId2" Type="http://schemas.openxmlformats.org/officeDocument/2006/relationships/notesSlide" Target="../notesSlides/notesSlide15.xml"/><Relationship Id="rId1" Type="http://schemas.openxmlformats.org/officeDocument/2006/relationships/slideLayout" Target="../slideLayouts/slideLayout84.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hyperlink" Target="http://www.ancientmexico.com/content/map/bonampak-mural.html" TargetMode="External"/><Relationship Id="rId2" Type="http://schemas.openxmlformats.org/officeDocument/2006/relationships/notesSlide" Target="../notesSlides/notesSlide16.xml"/><Relationship Id="rId1" Type="http://schemas.openxmlformats.org/officeDocument/2006/relationships/slideLayout" Target="../slideLayouts/slideLayout84.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hyperlink" Target="http://www.ancientmexico.com/content/map/bonampak-mural.html" TargetMode="External"/><Relationship Id="rId2" Type="http://schemas.openxmlformats.org/officeDocument/2006/relationships/notesSlide" Target="../notesSlides/notesSlide17.xml"/><Relationship Id="rId1" Type="http://schemas.openxmlformats.org/officeDocument/2006/relationships/slideLayout" Target="../slideLayouts/slideLayout84.xml"/><Relationship Id="rId4" Type="http://schemas.openxmlformats.org/officeDocument/2006/relationships/image" Target="../media/image37.png"/></Relationships>
</file>

<file path=ppt/slides/_rels/slide46.xml.rels><?xml version="1.0" encoding="UTF-8" standalone="yes"?>
<Relationships xmlns="http://schemas.openxmlformats.org/package/2006/relationships"><Relationship Id="rId3" Type="http://schemas.openxmlformats.org/officeDocument/2006/relationships/hyperlink" Target="http://www.ancientmexico.com/content/map/bonampak-mural.html" TargetMode="External"/><Relationship Id="rId2" Type="http://schemas.openxmlformats.org/officeDocument/2006/relationships/notesSlide" Target="../notesSlides/notesSlide18.xml"/><Relationship Id="rId1" Type="http://schemas.openxmlformats.org/officeDocument/2006/relationships/slideLayout" Target="../slideLayouts/slideLayout84.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hyperlink" Target="http://www.ancientmexico.com/content/map/bonampak-mural.html" TargetMode="External"/><Relationship Id="rId2" Type="http://schemas.openxmlformats.org/officeDocument/2006/relationships/notesSlide" Target="../notesSlides/notesSlide19.xml"/><Relationship Id="rId1" Type="http://schemas.openxmlformats.org/officeDocument/2006/relationships/slideLayout" Target="../slideLayouts/slideLayout84.xml"/><Relationship Id="rId4"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hyperlink" Target="http://www.ancientmexico.com/content/map/bonampak-mural.html" TargetMode="External"/><Relationship Id="rId2" Type="http://schemas.openxmlformats.org/officeDocument/2006/relationships/notesSlide" Target="../notesSlides/notesSlide20.xml"/><Relationship Id="rId1" Type="http://schemas.openxmlformats.org/officeDocument/2006/relationships/slideLayout" Target="../slideLayouts/slideLayout84.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hyperlink" Target="http://www.ancientmexico.com/content/map/bonampak-mural.html" TargetMode="External"/><Relationship Id="rId2" Type="http://schemas.openxmlformats.org/officeDocument/2006/relationships/notesSlide" Target="../notesSlides/notesSlide21.xml"/><Relationship Id="rId1" Type="http://schemas.openxmlformats.org/officeDocument/2006/relationships/slideLayout" Target="../slideLayouts/slideLayout84.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7.xml"/></Relationships>
</file>

<file path=ppt/slides/_rels/slide50.xml.rels><?xml version="1.0" encoding="UTF-8" standalone="yes"?>
<Relationships xmlns="http://schemas.openxmlformats.org/package/2006/relationships"><Relationship Id="rId3" Type="http://schemas.openxmlformats.org/officeDocument/2006/relationships/hyperlink" Target="http://www.ancientmexico.com/content/map/bonampak-mural.html" TargetMode="External"/><Relationship Id="rId2" Type="http://schemas.openxmlformats.org/officeDocument/2006/relationships/notesSlide" Target="../notesSlides/notesSlide22.xml"/><Relationship Id="rId1" Type="http://schemas.openxmlformats.org/officeDocument/2006/relationships/slideLayout" Target="../slideLayouts/slideLayout84.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hyperlink" Target="http://en.wikipedia.org/wiki/Palenque" TargetMode="External"/><Relationship Id="rId2" Type="http://schemas.openxmlformats.org/officeDocument/2006/relationships/notesSlide" Target="../notesSlides/notesSlide23.xml"/><Relationship Id="rId1" Type="http://schemas.openxmlformats.org/officeDocument/2006/relationships/slideLayout" Target="../slideLayouts/slideLayout84.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0.xml"/></Relationships>
</file>

<file path=ppt/slides/_rels/slide53.xml.rels><?xml version="1.0" encoding="UTF-8" standalone="yes"?>
<Relationships xmlns="http://schemas.openxmlformats.org/package/2006/relationships"><Relationship Id="rId3" Type="http://schemas.openxmlformats.org/officeDocument/2006/relationships/hyperlink" Target="http://news.nationalgeographic.com/news/2009/11/091112-maya-pictures-murals-pyramid-food.html" TargetMode="External"/><Relationship Id="rId2" Type="http://schemas.openxmlformats.org/officeDocument/2006/relationships/notesSlide" Target="../notesSlides/notesSlide24.xml"/><Relationship Id="rId1" Type="http://schemas.openxmlformats.org/officeDocument/2006/relationships/slideLayout" Target="../slideLayouts/slideLayout84.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hyperlink" Target="http://www.bbc.co.uk/news/science-environment-18018343" TargetMode="External"/><Relationship Id="rId2" Type="http://schemas.openxmlformats.org/officeDocument/2006/relationships/notesSlide" Target="../notesSlides/notesSlide25.xml"/><Relationship Id="rId1" Type="http://schemas.openxmlformats.org/officeDocument/2006/relationships/slideLayout" Target="../slideLayouts/slideLayout84.xml"/><Relationship Id="rId4" Type="http://schemas.openxmlformats.org/officeDocument/2006/relationships/image" Target="../media/image45.png"/></Relationships>
</file>

<file path=ppt/slides/_rels/slide55.xml.rels><?xml version="1.0" encoding="UTF-8" standalone="yes"?>
<Relationships xmlns="http://schemas.openxmlformats.org/package/2006/relationships"><Relationship Id="rId3" Type="http://schemas.openxmlformats.org/officeDocument/2006/relationships/hyperlink" Target="http://www.livescience.com/history/091110-maya-pyramid-painting.html" TargetMode="External"/><Relationship Id="rId2" Type="http://schemas.openxmlformats.org/officeDocument/2006/relationships/notesSlide" Target="../notesSlides/notesSlide26.xml"/><Relationship Id="rId1" Type="http://schemas.openxmlformats.org/officeDocument/2006/relationships/slideLayout" Target="../slideLayouts/slideLayout84.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hyperlink" Target="http://www.livescience.com/history/091110-maya-pyramid-painting.html" TargetMode="External"/><Relationship Id="rId2" Type="http://schemas.openxmlformats.org/officeDocument/2006/relationships/notesSlide" Target="../notesSlides/notesSlide27.xml"/><Relationship Id="rId1" Type="http://schemas.openxmlformats.org/officeDocument/2006/relationships/slideLayout" Target="../slideLayouts/slideLayout84.xm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hyperlink" Target="http://news.nationalgeographic.com/news/2012/10/121004-tomb-maya-warrior-queen-science-archaeology/" TargetMode="External"/><Relationship Id="rId2" Type="http://schemas.openxmlformats.org/officeDocument/2006/relationships/notesSlide" Target="../notesSlides/notesSlide30.xml"/><Relationship Id="rId1" Type="http://schemas.openxmlformats.org/officeDocument/2006/relationships/slideLayout" Target="../slideLayouts/slideLayout84.xml"/><Relationship Id="rId4" Type="http://schemas.openxmlformats.org/officeDocument/2006/relationships/image" Target="../media/image50.png"/></Relationships>
</file>

<file path=ppt/slides/_rels/slide62.xml.rels><?xml version="1.0" encoding="UTF-8" standalone="yes"?>
<Relationships xmlns="http://schemas.openxmlformats.org/package/2006/relationships"><Relationship Id="rId3" Type="http://schemas.openxmlformats.org/officeDocument/2006/relationships/hyperlink" Target="http://news.nationalgeographic.com/news/2012/08/120830-maya-prince-tomb-drinking-vessel-science/" TargetMode="External"/><Relationship Id="rId2" Type="http://schemas.openxmlformats.org/officeDocument/2006/relationships/notesSlide" Target="../notesSlides/notesSlide31.xml"/><Relationship Id="rId1" Type="http://schemas.openxmlformats.org/officeDocument/2006/relationships/slideLayout" Target="../slideLayouts/slideLayout84.xml"/><Relationship Id="rId4" Type="http://schemas.openxmlformats.org/officeDocument/2006/relationships/image" Target="../media/image51.png"/></Relationships>
</file>

<file path=ppt/slides/_rels/slide63.xml.rels><?xml version="1.0" encoding="UTF-8" standalone="yes"?>
<Relationships xmlns="http://schemas.openxmlformats.org/package/2006/relationships"><Relationship Id="rId3" Type="http://schemas.openxmlformats.org/officeDocument/2006/relationships/hyperlink" Target="http://www.rose-hulman.edu/~delacova/maya-stelae-1.htm" TargetMode="External"/><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5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6.xml"/></Relationships>
</file>

<file path=ppt/slides/_rels/slide7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en.wikipedia.org/wiki/Palenque" TargetMode="External"/><Relationship Id="rId1" Type="http://schemas.openxmlformats.org/officeDocument/2006/relationships/slideLayout" Target="../slideLayouts/slideLayout216.xml"/></Relationships>
</file>

<file path=ppt/slides/_rels/slide7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16.xml"/></Relationships>
</file>

<file path=ppt/slides/_rels/slide77.xml.rels><?xml version="1.0" encoding="UTF-8" standalone="yes"?>
<Relationships xmlns="http://schemas.openxmlformats.org/package/2006/relationships"><Relationship Id="rId3" Type="http://schemas.openxmlformats.org/officeDocument/2006/relationships/hyperlink" Target="http://commons.wikimedia.org/wiki/File:0150_Palenque.JPG" TargetMode="External"/><Relationship Id="rId2" Type="http://schemas.openxmlformats.org/officeDocument/2006/relationships/image" Target="../media/image56.png"/><Relationship Id="rId1" Type="http://schemas.openxmlformats.org/officeDocument/2006/relationships/slideLayout" Target="../slideLayouts/slideLayout216.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172.xml"/></Relationships>
</file>

<file path=ppt/slides/_rels/slide7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17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3.xml"/></Relationships>
</file>

<file path=ppt/slides/_rels/slide8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6.xml"/><Relationship Id="rId1" Type="http://schemas.openxmlformats.org/officeDocument/2006/relationships/slideLayout" Target="../slideLayouts/slideLayout172.xml"/><Relationship Id="rId4" Type="http://schemas.openxmlformats.org/officeDocument/2006/relationships/hyperlink" Target="http://farm4.static.flickr.com/3622/3389197407_5226a14cf4.jpg"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7.xml"/><Relationship Id="rId1" Type="http://schemas.openxmlformats.org/officeDocument/2006/relationships/slideLayout" Target="../slideLayouts/slideLayout172.xml"/></Relationships>
</file>

<file path=ppt/slides/_rels/slide82.xml.rels><?xml version="1.0" encoding="UTF-8" standalone="yes"?>
<Relationships xmlns="http://schemas.openxmlformats.org/package/2006/relationships"><Relationship Id="rId3" Type="http://schemas.openxmlformats.org/officeDocument/2006/relationships/hyperlink" Target="http://en.wikipedia.org/wiki/File:Palenque_Relief.jpg" TargetMode="External"/><Relationship Id="rId2" Type="http://schemas.openxmlformats.org/officeDocument/2006/relationships/notesSlide" Target="../notesSlides/notesSlide38.xml"/><Relationship Id="rId1" Type="http://schemas.openxmlformats.org/officeDocument/2006/relationships/slideLayout" Target="../slideLayouts/slideLayout172.xml"/><Relationship Id="rId4" Type="http://schemas.openxmlformats.org/officeDocument/2006/relationships/image" Target="../media/image61.png"/></Relationships>
</file>

<file path=ppt/slides/_rels/slide83.xml.rels><?xml version="1.0" encoding="UTF-8" standalone="yes"?>
<Relationships xmlns="http://schemas.openxmlformats.org/package/2006/relationships"><Relationship Id="rId3" Type="http://schemas.openxmlformats.org/officeDocument/2006/relationships/hyperlink" Target="http://en.wikipedia.org/wiki/File:Palenque,_Tablet_of_the_Sun_(Harvard_University).JPG" TargetMode="External"/><Relationship Id="rId2" Type="http://schemas.openxmlformats.org/officeDocument/2006/relationships/notesSlide" Target="../notesSlides/notesSlide39.xml"/><Relationship Id="rId1" Type="http://schemas.openxmlformats.org/officeDocument/2006/relationships/slideLayout" Target="../slideLayouts/slideLayout172.xml"/><Relationship Id="rId4" Type="http://schemas.openxmlformats.org/officeDocument/2006/relationships/image" Target="../media/image62.jpeg"/></Relationships>
</file>

<file path=ppt/slides/_rels/slide84.xml.rels><?xml version="1.0" encoding="UTF-8" standalone="yes"?>
<Relationships xmlns="http://schemas.openxmlformats.org/package/2006/relationships"><Relationship Id="rId3" Type="http://schemas.openxmlformats.org/officeDocument/2006/relationships/hyperlink" Target="http://commons.wikimedia.org/wiki/File:Mexico_palenque-temple_of_the_Count.jpg" TargetMode="External"/><Relationship Id="rId2" Type="http://schemas.openxmlformats.org/officeDocument/2006/relationships/image" Target="../media/image63.png"/><Relationship Id="rId1" Type="http://schemas.openxmlformats.org/officeDocument/2006/relationships/slideLayout" Target="../slideLayouts/slideLayout216.xml"/></Relationships>
</file>

<file path=ppt/slides/_rels/slide8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172.xml"/></Relationships>
</file>

<file path=ppt/slides/_rels/slide8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1.xml"/><Relationship Id="rId1" Type="http://schemas.openxmlformats.org/officeDocument/2006/relationships/slideLayout" Target="../slideLayouts/slideLayout172.xml"/></Relationships>
</file>

<file path=ppt/slides/_rels/slide87.xml.rels><?xml version="1.0" encoding="UTF-8" standalone="yes"?>
<Relationships xmlns="http://schemas.openxmlformats.org/package/2006/relationships"><Relationship Id="rId3" Type="http://schemas.openxmlformats.org/officeDocument/2006/relationships/hyperlink" Target="http://www.pasthorizonspr.com/index.php/archives/07/2012/el-zotz-masks-yield-insights-into-maya-beliefs" TargetMode="External"/><Relationship Id="rId2" Type="http://schemas.openxmlformats.org/officeDocument/2006/relationships/notesSlide" Target="../notesSlides/notesSlide42.xml"/><Relationship Id="rId1" Type="http://schemas.openxmlformats.org/officeDocument/2006/relationships/slideLayout" Target="../slideLayouts/slideLayout315.xml"/><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eber.ucsd.edu/~dkjordan/arch/mexchron.html" TargetMode="Externa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news.nationalgeographic.com/news/2005/11/1117_051117_maya_massacre.html" TargetMode="External"/><Relationship Id="rId2" Type="http://schemas.openxmlformats.org/officeDocument/2006/relationships/notesSlide" Target="../notesSlides/notesSlide43.xml"/><Relationship Id="rId1" Type="http://schemas.openxmlformats.org/officeDocument/2006/relationships/slideLayout" Target="../slideLayouts/slideLayout51.xml"/><Relationship Id="rId4" Type="http://schemas.openxmlformats.org/officeDocument/2006/relationships/image" Target="../media/image6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hyperlink" Target="http://news.bbc.co.uk/2/hi/science/nature/5347080.stm" TargetMode="External"/><Relationship Id="rId2" Type="http://schemas.openxmlformats.org/officeDocument/2006/relationships/image" Target="../media/image69.png"/><Relationship Id="rId1" Type="http://schemas.openxmlformats.org/officeDocument/2006/relationships/slideLayout" Target="../slideLayouts/slideLayout51.xml"/><Relationship Id="rId5" Type="http://schemas.openxmlformats.org/officeDocument/2006/relationships/image" Target="../media/image71.png"/><Relationship Id="rId4" Type="http://schemas.openxmlformats.org/officeDocument/2006/relationships/image" Target="../media/image70.png"/></Relationships>
</file>

<file path=ppt/slides/_rels/slide93.xml.rels><?xml version="1.0" encoding="UTF-8" standalone="yes"?>
<Relationships xmlns="http://schemas.openxmlformats.org/package/2006/relationships"><Relationship Id="rId3" Type="http://schemas.openxmlformats.org/officeDocument/2006/relationships/hyperlink" Target="http://news.bbc.co.uk/2/hi/science/nature/5347080.stm" TargetMode="External"/><Relationship Id="rId2" Type="http://schemas.openxmlformats.org/officeDocument/2006/relationships/image" Target="../media/image72.png"/><Relationship Id="rId1" Type="http://schemas.openxmlformats.org/officeDocument/2006/relationships/slideLayout" Target="../slideLayouts/slideLayout51.xml"/></Relationships>
</file>

<file path=ppt/slides/_rels/slide94.xml.rels><?xml version="1.0" encoding="UTF-8" standalone="yes"?>
<Relationships xmlns="http://schemas.openxmlformats.org/package/2006/relationships"><Relationship Id="rId3" Type="http://schemas.openxmlformats.org/officeDocument/2006/relationships/hyperlink" Target="http://www.livescience.com/history/080211-hs-writing.html" TargetMode="External"/><Relationship Id="rId2" Type="http://schemas.openxmlformats.org/officeDocument/2006/relationships/notesSlide" Target="../notesSlides/notesSlide44.xml"/><Relationship Id="rId1" Type="http://schemas.openxmlformats.org/officeDocument/2006/relationships/slideLayout" Target="../slideLayouts/slideLayout62.xml"/><Relationship Id="rId4" Type="http://schemas.openxmlformats.org/officeDocument/2006/relationships/image" Target="../media/image73.png"/></Relationships>
</file>

<file path=ppt/slides/_rels/slide9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d.umn.edu/cla/faculty/troufs/anth3618/video/Cracking_Maya_Code.html" TargetMode="External"/><Relationship Id="rId1" Type="http://schemas.openxmlformats.org/officeDocument/2006/relationships/slideLayout" Target="../slideLayouts/slideLayout161.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2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5621339" y="5105421"/>
            <a:ext cx="184731" cy="769441"/>
          </a:xfrm>
          <a:prstGeom prst="rect">
            <a:avLst/>
          </a:prstGeom>
          <a:noFill/>
          <a:ln w="9525">
            <a:noFill/>
            <a:miter lim="800000"/>
            <a:headEnd/>
            <a:tailEnd/>
          </a:ln>
        </p:spPr>
        <p:txBody>
          <a:bodyPr wrap="none" anchor="ctr">
            <a:spAutoFit/>
          </a:bodyPr>
          <a:lstStyle/>
          <a:p>
            <a:endParaRPr lang="en-US" sz="4400" i="1">
              <a:solidFill>
                <a:srgbClr val="FF0000"/>
              </a:solidFill>
              <a:latin typeface="Arial" charset="0"/>
            </a:endParaRPr>
          </a:p>
        </p:txBody>
      </p:sp>
      <p:sp>
        <p:nvSpPr>
          <p:cNvPr id="15363" name="Rectangle 5"/>
          <p:cNvSpPr>
            <a:spLocks noChangeArrowheads="1"/>
          </p:cNvSpPr>
          <p:nvPr/>
        </p:nvSpPr>
        <p:spPr bwMode="auto">
          <a:xfrm>
            <a:off x="664708" y="1143000"/>
            <a:ext cx="8945564" cy="1107996"/>
          </a:xfrm>
          <a:prstGeom prst="rect">
            <a:avLst/>
          </a:prstGeom>
          <a:noFill/>
          <a:ln w="9525">
            <a:noFill/>
            <a:miter lim="800000"/>
            <a:headEnd/>
            <a:tailEnd/>
          </a:ln>
        </p:spPr>
        <p:txBody>
          <a:bodyPr anchor="ctr">
            <a:spAutoFit/>
          </a:bodyPr>
          <a:lstStyle/>
          <a:p>
            <a:pPr marL="2400300" indent="-2400300"/>
            <a:r>
              <a:rPr lang="en-US" sz="6600" b="1" i="1" dirty="0" smtClean="0">
                <a:solidFill>
                  <a:srgbClr val="FFFFFF"/>
                </a:solidFill>
                <a:latin typeface="Arial" charset="0"/>
              </a:rPr>
              <a:t>The </a:t>
            </a:r>
            <a:r>
              <a:rPr lang="en-US" sz="6600" b="1" i="1" dirty="0">
                <a:solidFill>
                  <a:srgbClr val="FFFFFF"/>
                </a:solidFill>
                <a:latin typeface="Arial" charset="0"/>
              </a:rPr>
              <a:t>Classic</a:t>
            </a:r>
          </a:p>
        </p:txBody>
      </p:sp>
      <p:sp>
        <p:nvSpPr>
          <p:cNvPr id="15364" name="Text Box 7"/>
          <p:cNvSpPr txBox="1">
            <a:spLocks noChangeArrowheads="1"/>
          </p:cNvSpPr>
          <p:nvPr/>
        </p:nvSpPr>
        <p:spPr bwMode="auto">
          <a:xfrm>
            <a:off x="6994532" y="2590821"/>
            <a:ext cx="184731" cy="769441"/>
          </a:xfrm>
          <a:prstGeom prst="rect">
            <a:avLst/>
          </a:prstGeom>
          <a:noFill/>
          <a:ln w="9525">
            <a:noFill/>
            <a:miter lim="800000"/>
            <a:headEnd/>
            <a:tailEnd/>
          </a:ln>
        </p:spPr>
        <p:txBody>
          <a:bodyPr wrap="none" anchor="ctr">
            <a:spAutoFit/>
          </a:bodyPr>
          <a:lstStyle/>
          <a:p>
            <a:endParaRPr lang="en-US" sz="4400" i="1">
              <a:solidFill>
                <a:srgbClr val="FF0000"/>
              </a:solidFill>
              <a:latin typeface="Arial" charset="0"/>
            </a:endParaRPr>
          </a:p>
        </p:txBody>
      </p:sp>
      <p:sp>
        <p:nvSpPr>
          <p:cNvPr id="15365" name="Rectangle 8"/>
          <p:cNvSpPr>
            <a:spLocks noChangeArrowheads="1"/>
          </p:cNvSpPr>
          <p:nvPr/>
        </p:nvSpPr>
        <p:spPr bwMode="auto">
          <a:xfrm>
            <a:off x="3331213" y="2297668"/>
            <a:ext cx="3583032" cy="369332"/>
          </a:xfrm>
          <a:prstGeom prst="rect">
            <a:avLst/>
          </a:prstGeom>
          <a:noFill/>
          <a:ln w="9525">
            <a:noFill/>
            <a:miter lim="800000"/>
            <a:headEnd/>
            <a:tailEnd/>
          </a:ln>
        </p:spPr>
        <p:txBody>
          <a:bodyPr wrap="none" anchor="ctr">
            <a:spAutoFit/>
          </a:bodyPr>
          <a:lstStyle/>
          <a:p>
            <a:pPr algn="l"/>
            <a:r>
              <a:rPr lang="en-US" sz="1800" b="1" i="1" dirty="0">
                <a:solidFill>
                  <a:schemeClr val="tx1"/>
                </a:solidFill>
                <a:latin typeface="Arial" charset="0"/>
              </a:rPr>
              <a:t>University of Minnesota Duluth</a:t>
            </a:r>
            <a:endParaRPr lang="en-US" sz="1800" i="1" dirty="0">
              <a:solidFill>
                <a:srgbClr val="FF0000"/>
              </a:solidFill>
              <a:latin typeface="Arial" charset="0"/>
            </a:endParaRPr>
          </a:p>
        </p:txBody>
      </p:sp>
      <p:pic>
        <p:nvPicPr>
          <p:cNvPr id="15367" name="Picture 14" descr="sun1"/>
          <p:cNvPicPr>
            <a:picLocks noChangeAspect="1" noChangeArrowheads="1"/>
          </p:cNvPicPr>
          <p:nvPr/>
        </p:nvPicPr>
        <p:blipFill>
          <a:blip r:embed="rId3" cstate="print"/>
          <a:srcRect/>
          <a:stretch>
            <a:fillRect/>
          </a:stretch>
        </p:blipFill>
        <p:spPr bwMode="auto">
          <a:xfrm>
            <a:off x="0" y="3165497"/>
            <a:ext cx="10287000" cy="3692525"/>
          </a:xfrm>
          <a:prstGeom prst="rect">
            <a:avLst/>
          </a:prstGeom>
          <a:noFill/>
          <a:ln w="9525">
            <a:noFill/>
            <a:miter lim="800000"/>
            <a:headEnd/>
            <a:tailEnd/>
          </a:ln>
        </p:spPr>
      </p:pic>
      <p:sp>
        <p:nvSpPr>
          <p:cNvPr id="8" name="Rectangle 2"/>
          <p:cNvSpPr txBox="1">
            <a:spLocks noChangeArrowheads="1"/>
          </p:cNvSpPr>
          <p:nvPr/>
        </p:nvSpPr>
        <p:spPr bwMode="auto">
          <a:xfrm>
            <a:off x="4231251" y="6352421"/>
            <a:ext cx="1795492" cy="276999"/>
          </a:xfrm>
          <a:prstGeom prst="rect">
            <a:avLst/>
          </a:prstGeom>
          <a:noFill/>
          <a:ln w="9525">
            <a:noFill/>
            <a:miter lim="800000"/>
            <a:headEnd/>
            <a:tailEnd/>
          </a:ln>
        </p:spPr>
        <p:txBody>
          <a:bodyPr vert="horz" wrap="none" lIns="91440" tIns="45720" rIns="91440" bIns="45720" numCol="1" anchor="ctr" anchorCtr="0" compatLnSpc="1">
            <a:prstTxWarp prst="textNoShape">
              <a:avLst/>
            </a:prstTxWarp>
            <a:spAutoFit/>
          </a:bodyPr>
          <a:lstStyle/>
          <a:p>
            <a:pPr algn="ctr" rtl="0" fontAlgn="base">
              <a:spcBef>
                <a:spcPct val="0"/>
              </a:spcBef>
              <a:spcAft>
                <a:spcPct val="0"/>
              </a:spcAft>
              <a:defRPr/>
            </a:pPr>
            <a:r>
              <a:rPr lang="en-US" sz="1200" kern="1200" dirty="0" smtClean="0">
                <a:solidFill>
                  <a:srgbClr val="FFFFFF"/>
                </a:solidFill>
                <a:latin typeface="Arial"/>
                <a:ea typeface="+mn-ea"/>
                <a:cs typeface="+mn-cs"/>
              </a:rPr>
              <a:t>Tim </a:t>
            </a:r>
            <a:r>
              <a:rPr lang="en-US" sz="1200" kern="1200" dirty="0">
                <a:solidFill>
                  <a:srgbClr val="FFFFFF"/>
                </a:solidFill>
                <a:latin typeface="Arial"/>
                <a:ea typeface="+mn-ea"/>
                <a:cs typeface="+mn-cs"/>
              </a:rPr>
              <a:t>Roufs</a:t>
            </a:r>
            <a:r>
              <a:rPr lang="en-US" sz="1200" kern="1200" dirty="0" smtClean="0">
                <a:solidFill>
                  <a:srgbClr val="FFFFFF"/>
                </a:solidFill>
                <a:latin typeface="Arial"/>
                <a:ea typeface="+mn-ea"/>
                <a:cs typeface="+mn-cs"/>
              </a:rPr>
              <a:t>’</a:t>
            </a:r>
            <a:r>
              <a:rPr lang="en-US" sz="1200" dirty="0" smtClean="0">
                <a:solidFill>
                  <a:srgbClr val="FFFFFF"/>
                </a:solidFill>
                <a:latin typeface="Arial"/>
              </a:rPr>
              <a:t> </a:t>
            </a:r>
            <a:r>
              <a:rPr lang="en-US" sz="1200" kern="1200" dirty="0" smtClean="0">
                <a:solidFill>
                  <a:srgbClr val="FFFFFF"/>
                </a:solidFill>
                <a:latin typeface="Arial"/>
                <a:ea typeface="+mn-ea"/>
                <a:cs typeface="+mn-cs"/>
              </a:rPr>
              <a:t>©</a:t>
            </a:r>
            <a:r>
              <a:rPr lang="en-US" sz="1200" kern="1200" dirty="0" smtClean="0">
                <a:solidFill>
                  <a:srgbClr val="FFFFFF"/>
                </a:solidFill>
                <a:latin typeface="Arial"/>
                <a:ea typeface="+mn-ea"/>
                <a:cs typeface="+mn-cs"/>
              </a:rPr>
              <a:t>2009-2019</a:t>
            </a:r>
            <a:endParaRPr lang="en-US" sz="1200" kern="1200" dirty="0">
              <a:solidFill>
                <a:srgbClr val="FFFFFF"/>
              </a:solidFill>
              <a:latin typeface="Arial"/>
              <a:ea typeface="+mn-ea"/>
              <a:cs typeface="+mn-cs"/>
            </a:endParaRPr>
          </a:p>
        </p:txBody>
      </p:sp>
      <p:sp>
        <p:nvSpPr>
          <p:cNvPr id="9" name="Rectangle 8"/>
          <p:cNvSpPr>
            <a:spLocks noChangeArrowheads="1"/>
          </p:cNvSpPr>
          <p:nvPr/>
        </p:nvSpPr>
        <p:spPr bwMode="auto">
          <a:xfrm>
            <a:off x="3722937" y="732972"/>
            <a:ext cx="2792175" cy="369332"/>
          </a:xfrm>
          <a:prstGeom prst="rect">
            <a:avLst/>
          </a:prstGeom>
          <a:noFill/>
          <a:ln w="9525">
            <a:noFill/>
            <a:miter lim="800000"/>
            <a:headEnd/>
            <a:tailEnd/>
          </a:ln>
        </p:spPr>
        <p:txBody>
          <a:bodyPr wrap="none" anchor="ctr">
            <a:spAutoFit/>
          </a:bodyPr>
          <a:lstStyle/>
          <a:p>
            <a:pPr algn="l"/>
            <a:r>
              <a:rPr lang="en-US" sz="1800" b="1" dirty="0" smtClean="0">
                <a:solidFill>
                  <a:schemeClr val="tx1"/>
                </a:solidFill>
                <a:latin typeface="Arial" charset="0"/>
              </a:rPr>
              <a:t>Ancient Middle America</a:t>
            </a:r>
            <a:endParaRPr lang="en-US" sz="1800" dirty="0">
              <a:solidFill>
                <a:srgbClr val="FF0000"/>
              </a:solidFill>
              <a:latin typeface="Arial"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554" name="Text Box 2">
            <a:hlinkClick r:id="rId3"/>
          </p:cNvPr>
          <p:cNvSpPr txBox="1">
            <a:spLocks noChangeArrowheads="1"/>
          </p:cNvSpPr>
          <p:nvPr/>
        </p:nvSpPr>
        <p:spPr bwMode="auto">
          <a:xfrm>
            <a:off x="2003293" y="6331200"/>
            <a:ext cx="6267613" cy="276999"/>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200" kern="1200" dirty="0">
                <a:solidFill>
                  <a:srgbClr val="FFFFFF"/>
                </a:solidFill>
                <a:latin typeface="Verdana" pitchFamily="34" charset="0"/>
                <a:ea typeface="+mn-ea"/>
                <a:cs typeface="+mn-cs"/>
              </a:rPr>
              <a:t>Coe and Koontz, </a:t>
            </a:r>
            <a:r>
              <a:rPr lang="en-US" sz="1200" i="1" kern="1200" dirty="0">
                <a:solidFill>
                  <a:srgbClr val="FFFFFF"/>
                </a:solidFill>
                <a:latin typeface="Verdana" pitchFamily="34" charset="0"/>
                <a:ea typeface="+mn-ea"/>
                <a:cs typeface="+mn-cs"/>
              </a:rPr>
              <a:t>Mexico: From the </a:t>
            </a:r>
            <a:r>
              <a:rPr lang="en-US" sz="1200" i="1" kern="1200" dirty="0" err="1">
                <a:solidFill>
                  <a:srgbClr val="FFFFFF"/>
                </a:solidFill>
                <a:latin typeface="Verdana" pitchFamily="34" charset="0"/>
                <a:ea typeface="+mn-ea"/>
                <a:cs typeface="+mn-cs"/>
              </a:rPr>
              <a:t>Olmecs</a:t>
            </a:r>
            <a:r>
              <a:rPr lang="en-US" sz="1200" i="1" kern="1200" dirty="0">
                <a:solidFill>
                  <a:srgbClr val="FFFFFF"/>
                </a:solidFill>
                <a:latin typeface="Verdana" pitchFamily="34" charset="0"/>
                <a:ea typeface="+mn-ea"/>
                <a:cs typeface="+mn-cs"/>
              </a:rPr>
              <a:t> to the Aztecs, 6</a:t>
            </a:r>
            <a:r>
              <a:rPr lang="en-US" sz="1200" i="1" kern="1200" baseline="30000" dirty="0">
                <a:solidFill>
                  <a:srgbClr val="FFFFFF"/>
                </a:solidFill>
                <a:latin typeface="Verdana" pitchFamily="34" charset="0"/>
                <a:ea typeface="+mn-ea"/>
                <a:cs typeface="+mn-cs"/>
              </a:rPr>
              <a:t>th</a:t>
            </a:r>
            <a:r>
              <a:rPr lang="en-US" sz="1200" i="1" kern="1200" dirty="0">
                <a:solidFill>
                  <a:srgbClr val="FFFFFF"/>
                </a:solidFill>
                <a:latin typeface="Verdana" pitchFamily="34" charset="0"/>
                <a:ea typeface="+mn-ea"/>
                <a:cs typeface="+mn-cs"/>
              </a:rPr>
              <a:t> </a:t>
            </a:r>
            <a:r>
              <a:rPr lang="en-US" sz="1200" i="1" kern="1200" dirty="0" smtClean="0">
                <a:solidFill>
                  <a:srgbClr val="FFFFFF"/>
                </a:solidFill>
                <a:latin typeface="Verdana" pitchFamily="34" charset="0"/>
                <a:ea typeface="+mn-ea"/>
                <a:cs typeface="+mn-cs"/>
              </a:rPr>
              <a:t>Ed</a:t>
            </a:r>
            <a:r>
              <a:rPr lang="en-US" sz="1200" kern="1200" dirty="0">
                <a:solidFill>
                  <a:srgbClr val="FFFFFF"/>
                </a:solidFill>
                <a:latin typeface="Verdana" pitchFamily="34" charset="0"/>
                <a:ea typeface="+mn-ea"/>
                <a:cs typeface="+mn-cs"/>
              </a:rPr>
              <a:t>., 2008, p. 236</a:t>
            </a:r>
          </a:p>
        </p:txBody>
      </p:sp>
      <p:pic>
        <p:nvPicPr>
          <p:cNvPr id="23555" name="Picture 3" descr="timeline_Mexico_5th_R6"/>
          <p:cNvPicPr>
            <a:picLocks noChangeAspect="1" noChangeArrowheads="1"/>
          </p:cNvPicPr>
          <p:nvPr/>
        </p:nvPicPr>
        <p:blipFill>
          <a:blip r:embed="rId4" cstate="print"/>
          <a:srcRect/>
          <a:stretch>
            <a:fillRect/>
          </a:stretch>
        </p:blipFill>
        <p:spPr bwMode="auto">
          <a:xfrm>
            <a:off x="2818209" y="228600"/>
            <a:ext cx="4688087" cy="5943600"/>
          </a:xfrm>
          <a:prstGeom prst="rect">
            <a:avLst/>
          </a:prstGeom>
          <a:noFill/>
          <a:ln w="9525">
            <a:noFill/>
            <a:miter lim="800000"/>
            <a:headEnd/>
            <a:tailEnd/>
          </a:ln>
        </p:spPr>
      </p:pic>
      <p:sp>
        <p:nvSpPr>
          <p:cNvPr id="7" name="Rounded Rectangle 6"/>
          <p:cNvSpPr/>
          <p:nvPr/>
        </p:nvSpPr>
        <p:spPr bwMode="auto">
          <a:xfrm>
            <a:off x="2930084" y="1905000"/>
            <a:ext cx="4484913" cy="838200"/>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3200" b="0" i="1" u="none" strike="noStrike" cap="none" normalizeH="0" baseline="0" smtClean="0">
              <a:ln>
                <a:noFill/>
              </a:ln>
              <a:solidFill>
                <a:srgbClr val="0C0600"/>
              </a:solidFill>
              <a:effectLst/>
              <a:latin typeface="Verdana" pitchFamily="34" charset="0"/>
            </a:endParaRPr>
          </a:p>
        </p:txBody>
      </p:sp>
      <p:sp>
        <p:nvSpPr>
          <p:cNvPr id="8" name="Rounded Rectangle 7"/>
          <p:cNvSpPr/>
          <p:nvPr/>
        </p:nvSpPr>
        <p:spPr bwMode="auto">
          <a:xfrm>
            <a:off x="2930084" y="1582056"/>
            <a:ext cx="4484913" cy="478972"/>
          </a:xfrm>
          <a:prstGeom prst="round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3200" b="0" i="1"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6018" name="Picture 2" descr="map_Ancient_Mexico"/>
          <p:cNvPicPr>
            <a:picLocks noChangeAspect="1" noChangeArrowheads="1"/>
          </p:cNvPicPr>
          <p:nvPr/>
        </p:nvPicPr>
        <p:blipFill>
          <a:blip r:embed="rId2" cstate="print"/>
          <a:srcRect/>
          <a:stretch>
            <a:fillRect/>
          </a:stretch>
        </p:blipFill>
        <p:spPr bwMode="auto">
          <a:xfrm>
            <a:off x="1028700" y="1573288"/>
            <a:ext cx="8229600" cy="4230800"/>
          </a:xfrm>
          <a:prstGeom prst="rect">
            <a:avLst/>
          </a:prstGeom>
          <a:noFill/>
          <a:ln w="9525">
            <a:noFill/>
            <a:miter lim="800000"/>
            <a:headEnd/>
            <a:tailEnd/>
          </a:ln>
        </p:spPr>
      </p:pic>
      <p:sp>
        <p:nvSpPr>
          <p:cNvPr id="14" name="Oval 4"/>
          <p:cNvSpPr>
            <a:spLocks noChangeArrowheads="1"/>
          </p:cNvSpPr>
          <p:nvPr/>
        </p:nvSpPr>
        <p:spPr bwMode="auto">
          <a:xfrm rot="2234939">
            <a:off x="3502099" y="3216261"/>
            <a:ext cx="1056704" cy="489658"/>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15" name="Text Box 12"/>
          <p:cNvSpPr txBox="1">
            <a:spLocks noChangeArrowheads="1"/>
          </p:cNvSpPr>
          <p:nvPr/>
        </p:nvSpPr>
        <p:spPr bwMode="auto">
          <a:xfrm>
            <a:off x="1773012" y="2678114"/>
            <a:ext cx="2289408" cy="369332"/>
          </a:xfrm>
          <a:prstGeom prst="rect">
            <a:avLst/>
          </a:prstGeom>
          <a:noFill/>
          <a:ln w="9525">
            <a:noFill/>
            <a:miter lim="800000"/>
            <a:headEnd/>
            <a:tailEnd/>
          </a:ln>
        </p:spPr>
        <p:txBody>
          <a:bodyPr wrap="none">
            <a:spAutoFit/>
          </a:bodyPr>
          <a:lstStyle/>
          <a:p>
            <a:r>
              <a:rPr lang="en-US" sz="1800" b="1" dirty="0">
                <a:solidFill>
                  <a:srgbClr val="FFFFFF"/>
                </a:solidFill>
              </a:rPr>
              <a:t>Valley of Mexico</a:t>
            </a:r>
          </a:p>
        </p:txBody>
      </p:sp>
      <p:sp>
        <p:nvSpPr>
          <p:cNvPr id="16" name="Oval 15"/>
          <p:cNvSpPr>
            <a:spLocks noChangeArrowheads="1"/>
          </p:cNvSpPr>
          <p:nvPr/>
        </p:nvSpPr>
        <p:spPr bwMode="auto">
          <a:xfrm rot="2003736">
            <a:off x="4971328" y="3284348"/>
            <a:ext cx="909636" cy="533436"/>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17" name="Text Box 14"/>
          <p:cNvSpPr txBox="1">
            <a:spLocks noChangeArrowheads="1"/>
          </p:cNvSpPr>
          <p:nvPr/>
        </p:nvSpPr>
        <p:spPr bwMode="auto">
          <a:xfrm>
            <a:off x="5295901" y="2554309"/>
            <a:ext cx="1338828" cy="646331"/>
          </a:xfrm>
          <a:prstGeom prst="rect">
            <a:avLst/>
          </a:prstGeom>
          <a:noFill/>
          <a:ln w="9525">
            <a:noFill/>
            <a:miter lim="800000"/>
            <a:headEnd/>
            <a:tailEnd/>
          </a:ln>
        </p:spPr>
        <p:txBody>
          <a:bodyPr wrap="none">
            <a:spAutoFit/>
          </a:bodyPr>
          <a:lstStyle/>
          <a:p>
            <a:r>
              <a:rPr lang="en-US" sz="1800" b="1" dirty="0">
                <a:solidFill>
                  <a:srgbClr val="FFFFFF"/>
                </a:solidFill>
              </a:rPr>
              <a:t>Coastal</a:t>
            </a:r>
            <a:br>
              <a:rPr lang="en-US" sz="1800" b="1" dirty="0">
                <a:solidFill>
                  <a:srgbClr val="FFFFFF"/>
                </a:solidFill>
              </a:rPr>
            </a:br>
            <a:r>
              <a:rPr lang="en-US" sz="1800" b="1" dirty="0">
                <a:solidFill>
                  <a:srgbClr val="FFFFFF"/>
                </a:solidFill>
              </a:rPr>
              <a:t>Veracruz</a:t>
            </a:r>
          </a:p>
        </p:txBody>
      </p:sp>
      <p:sp>
        <p:nvSpPr>
          <p:cNvPr id="18" name="Oval 3"/>
          <p:cNvSpPr>
            <a:spLocks noChangeArrowheads="1"/>
          </p:cNvSpPr>
          <p:nvPr/>
        </p:nvSpPr>
        <p:spPr bwMode="auto">
          <a:xfrm rot="1816650">
            <a:off x="4803042" y="4177873"/>
            <a:ext cx="1026689" cy="635897"/>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19" name="Text Box 13"/>
          <p:cNvSpPr txBox="1">
            <a:spLocks noChangeArrowheads="1"/>
          </p:cNvSpPr>
          <p:nvPr/>
        </p:nvSpPr>
        <p:spPr bwMode="auto">
          <a:xfrm>
            <a:off x="3695705" y="4096657"/>
            <a:ext cx="1132041" cy="369332"/>
          </a:xfrm>
          <a:prstGeom prst="rect">
            <a:avLst/>
          </a:prstGeom>
          <a:noFill/>
          <a:ln w="9525">
            <a:noFill/>
            <a:miter lim="800000"/>
            <a:headEnd/>
            <a:tailEnd/>
          </a:ln>
        </p:spPr>
        <p:txBody>
          <a:bodyPr wrap="none">
            <a:spAutoFit/>
          </a:bodyPr>
          <a:lstStyle/>
          <a:p>
            <a:r>
              <a:rPr lang="en-US" sz="1800" b="1" dirty="0">
                <a:solidFill>
                  <a:srgbClr val="FFFFFF"/>
                </a:solidFill>
              </a:rPr>
              <a:t>Oaxaca</a:t>
            </a:r>
          </a:p>
        </p:txBody>
      </p:sp>
      <p:sp>
        <p:nvSpPr>
          <p:cNvPr id="20" name="Oval 5"/>
          <p:cNvSpPr>
            <a:spLocks noChangeArrowheads="1"/>
          </p:cNvSpPr>
          <p:nvPr/>
        </p:nvSpPr>
        <p:spPr bwMode="auto">
          <a:xfrm rot="516643">
            <a:off x="6510305" y="3680225"/>
            <a:ext cx="2017802" cy="744920"/>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21" name="Text Box 11"/>
          <p:cNvSpPr txBox="1">
            <a:spLocks noChangeArrowheads="1"/>
          </p:cNvSpPr>
          <p:nvPr/>
        </p:nvSpPr>
        <p:spPr bwMode="auto">
          <a:xfrm>
            <a:off x="7486662" y="3011509"/>
            <a:ext cx="933268" cy="646331"/>
          </a:xfrm>
          <a:prstGeom prst="rect">
            <a:avLst/>
          </a:prstGeom>
          <a:noFill/>
          <a:ln w="9525">
            <a:noFill/>
            <a:miter lim="800000"/>
            <a:headEnd/>
            <a:tailEnd/>
          </a:ln>
        </p:spPr>
        <p:txBody>
          <a:bodyPr wrap="none">
            <a:spAutoFit/>
          </a:bodyPr>
          <a:lstStyle/>
          <a:p>
            <a:r>
              <a:rPr lang="en-US" sz="1800" b="1" dirty="0">
                <a:solidFill>
                  <a:srgbClr val="FFFFFF"/>
                </a:solidFill>
              </a:rPr>
              <a:t>Petén</a:t>
            </a:r>
          </a:p>
          <a:p>
            <a:r>
              <a:rPr lang="en-US" sz="1800" b="1" dirty="0">
                <a:solidFill>
                  <a:srgbClr val="FFFFFF"/>
                </a:solidFill>
              </a:rPr>
              <a:t>Maya</a:t>
            </a:r>
          </a:p>
        </p:txBody>
      </p:sp>
      <p:sp>
        <p:nvSpPr>
          <p:cNvPr id="22" name="Oval 10"/>
          <p:cNvSpPr>
            <a:spLocks noChangeArrowheads="1"/>
          </p:cNvSpPr>
          <p:nvPr/>
        </p:nvSpPr>
        <p:spPr bwMode="auto">
          <a:xfrm rot="1114453">
            <a:off x="7238140" y="4980880"/>
            <a:ext cx="698748" cy="277581"/>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23" name="Text Box 8"/>
          <p:cNvSpPr txBox="1">
            <a:spLocks noChangeArrowheads="1"/>
          </p:cNvSpPr>
          <p:nvPr/>
        </p:nvSpPr>
        <p:spPr bwMode="auto">
          <a:xfrm>
            <a:off x="6086475" y="5068909"/>
            <a:ext cx="1343638" cy="646331"/>
          </a:xfrm>
          <a:prstGeom prst="rect">
            <a:avLst/>
          </a:prstGeom>
          <a:noFill/>
          <a:ln w="9525">
            <a:noFill/>
            <a:miter lim="800000"/>
            <a:headEnd/>
            <a:tailEnd/>
          </a:ln>
        </p:spPr>
        <p:txBody>
          <a:bodyPr wrap="none">
            <a:spAutoFit/>
          </a:bodyPr>
          <a:lstStyle/>
          <a:p>
            <a:r>
              <a:rPr lang="en-US" sz="1800" b="1" dirty="0">
                <a:solidFill>
                  <a:srgbClr val="FFFFFF"/>
                </a:solidFill>
              </a:rPr>
              <a:t>Highland</a:t>
            </a:r>
          </a:p>
          <a:p>
            <a:r>
              <a:rPr lang="en-US" sz="1800" b="1" dirty="0">
                <a:solidFill>
                  <a:srgbClr val="FFFFFF"/>
                </a:solidFill>
              </a:rPr>
              <a:t>Maya</a:t>
            </a:r>
          </a:p>
        </p:txBody>
      </p:sp>
      <p:sp>
        <p:nvSpPr>
          <p:cNvPr id="24" name="Text Box 9"/>
          <p:cNvSpPr txBox="1">
            <a:spLocks noChangeArrowheads="1"/>
          </p:cNvSpPr>
          <p:nvPr/>
        </p:nvSpPr>
        <p:spPr bwMode="auto">
          <a:xfrm>
            <a:off x="7505706" y="4953022"/>
            <a:ext cx="1220206" cy="246221"/>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1000" b="1" kern="1200" dirty="0">
                <a:solidFill>
                  <a:srgbClr val="0C0600"/>
                </a:solidFill>
                <a:latin typeface="Verdana" pitchFamily="34" charset="0"/>
                <a:ea typeface="+mn-ea"/>
                <a:cs typeface="+mn-cs"/>
              </a:rPr>
              <a:t>• </a:t>
            </a:r>
            <a:r>
              <a:rPr kumimoji="1" lang="en-US" sz="1000" b="1" kern="1200" dirty="0" err="1">
                <a:solidFill>
                  <a:srgbClr val="0C0600"/>
                </a:solidFill>
                <a:latin typeface="Verdana" pitchFamily="34" charset="0"/>
                <a:ea typeface="+mn-ea"/>
                <a:cs typeface="+mn-cs"/>
              </a:rPr>
              <a:t>Kaminaljuyú</a:t>
            </a:r>
            <a:endParaRPr kumimoji="1" lang="en-US" sz="1000" b="1" kern="1200" dirty="0">
              <a:solidFill>
                <a:srgbClr val="0C0600"/>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 Box 3"/>
          <p:cNvSpPr txBox="1">
            <a:spLocks noChangeArrowheads="1"/>
          </p:cNvSpPr>
          <p:nvPr/>
        </p:nvSpPr>
        <p:spPr bwMode="auto">
          <a:xfrm>
            <a:off x="1485913" y="2514600"/>
            <a:ext cx="7313613" cy="3638550"/>
          </a:xfrm>
          <a:prstGeom prst="rect">
            <a:avLst/>
          </a:prstGeom>
          <a:noFill/>
          <a:ln w="9525">
            <a:noFill/>
            <a:miter lim="800000"/>
            <a:headEnd/>
            <a:tailEnd/>
          </a:ln>
        </p:spPr>
        <p:txBody>
          <a:bodyPr/>
          <a:lstStyle/>
          <a:p>
            <a:pPr>
              <a:lnSpc>
                <a:spcPct val="120000"/>
              </a:lnSpc>
            </a:pPr>
            <a:r>
              <a:rPr lang="en-US" sz="2800" b="1"/>
              <a:t>The chronological span of the Middle American Classic Civilizations varies regionally . . . but the characteristic developments seem to have originated approximately around the beginning of the Christian era</a:t>
            </a:r>
            <a:r>
              <a:rPr lang="en-US" sz="3200" b="1"/>
              <a:t> </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Text Box 1027"/>
          <p:cNvSpPr txBox="1">
            <a:spLocks noChangeArrowheads="1"/>
          </p:cNvSpPr>
          <p:nvPr/>
        </p:nvSpPr>
        <p:spPr bwMode="auto">
          <a:xfrm>
            <a:off x="1485913" y="2971800"/>
            <a:ext cx="7313613" cy="2698750"/>
          </a:xfrm>
          <a:prstGeom prst="rect">
            <a:avLst/>
          </a:prstGeom>
          <a:noFill/>
          <a:ln w="9525">
            <a:noFill/>
            <a:miter lim="800000"/>
            <a:headEnd/>
            <a:tailEnd/>
          </a:ln>
        </p:spPr>
        <p:txBody>
          <a:bodyPr/>
          <a:lstStyle/>
          <a:p>
            <a:pPr>
              <a:lnSpc>
                <a:spcPct val="130000"/>
              </a:lnSpc>
            </a:pPr>
            <a:r>
              <a:rPr lang="en-US" sz="3200" b="1" dirty="0"/>
              <a:t>In short, and in general, the Classic Stages of Mesoamerica span the first Millennium A.D., or most of it . . . </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a:spLocks noChangeArrowheads="1"/>
          </p:cNvSpPr>
          <p:nvPr/>
        </p:nvSpPr>
        <p:spPr bwMode="auto">
          <a:xfrm>
            <a:off x="1487488" y="2068535"/>
            <a:ext cx="7313612" cy="4484687"/>
          </a:xfrm>
          <a:prstGeom prst="rect">
            <a:avLst/>
          </a:prstGeom>
          <a:noFill/>
          <a:ln w="9525">
            <a:noFill/>
            <a:miter lim="800000"/>
            <a:headEnd/>
            <a:tailEnd/>
          </a:ln>
        </p:spPr>
        <p:txBody>
          <a:bodyPr/>
          <a:lstStyle/>
          <a:p>
            <a:pPr>
              <a:lnSpc>
                <a:spcPct val="110000"/>
              </a:lnSpc>
            </a:pPr>
            <a:r>
              <a:rPr lang="en-US" sz="2800" b="1" dirty="0"/>
              <a:t>Gauging chronology by dated Maya monuments, A.D. 300 is frequently given as the starting point for the Maya Classic of the Petén</a:t>
            </a:r>
          </a:p>
          <a:p>
            <a:pPr algn="l">
              <a:lnSpc>
                <a:spcPct val="50000"/>
              </a:lnSpc>
            </a:pPr>
            <a:endParaRPr lang="en-US" sz="2800" b="1" dirty="0"/>
          </a:p>
          <a:p>
            <a:pPr marL="857250" lvl="1" indent="-285750" algn="l">
              <a:buFontTx/>
              <a:buChar char="•"/>
            </a:pPr>
            <a:r>
              <a:rPr lang="en-US" sz="2000" b="1" dirty="0"/>
              <a:t>according to the</a:t>
            </a:r>
            <a:r>
              <a:rPr lang="en-US" sz="2800" b="1" dirty="0"/>
              <a:t> </a:t>
            </a:r>
            <a:r>
              <a:rPr lang="en-US" sz="2000" b="1" dirty="0"/>
              <a:t>11.16.0.0.0 Goodman-Martinez-Thompson (GMT) correlations</a:t>
            </a:r>
          </a:p>
          <a:p>
            <a:pPr marL="857250" lvl="1" indent="-285750" algn="l">
              <a:lnSpc>
                <a:spcPct val="80000"/>
              </a:lnSpc>
              <a:buFontTx/>
              <a:buChar char="•"/>
            </a:pPr>
            <a:endParaRPr lang="en-US" sz="2000" b="1" dirty="0"/>
          </a:p>
          <a:p>
            <a:pPr marL="857250" lvl="1" indent="-285750" algn="l">
              <a:buFontTx/>
              <a:buChar char="•"/>
            </a:pPr>
            <a:r>
              <a:rPr lang="en-US" sz="2000" b="1" dirty="0"/>
              <a:t>the 12.9.0.0.0 </a:t>
            </a:r>
            <a:r>
              <a:rPr lang="en-US" sz="2000" b="1" dirty="0" err="1"/>
              <a:t>Spinden</a:t>
            </a:r>
            <a:r>
              <a:rPr lang="en-US" sz="2000" b="1" dirty="0"/>
              <a:t> correlation would place this date 260 years earlier </a:t>
            </a:r>
          </a:p>
          <a:p>
            <a:pPr marL="857250" lvl="1" indent="-285750" algn="l">
              <a:lnSpc>
                <a:spcPct val="80000"/>
              </a:lnSpc>
              <a:buFontTx/>
              <a:buChar char="•"/>
            </a:pPr>
            <a:endParaRPr lang="en-US" sz="2000" b="1" dirty="0"/>
          </a:p>
          <a:p>
            <a:pPr marL="1714500" lvl="3" indent="-285750" algn="l">
              <a:lnSpc>
                <a:spcPct val="80000"/>
              </a:lnSpc>
              <a:buFontTx/>
              <a:buChar char="•"/>
            </a:pPr>
            <a:r>
              <a:rPr lang="en-US" sz="2000" b="1" dirty="0"/>
              <a:t>104 + 104 + 52</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Text Box 3"/>
          <p:cNvSpPr txBox="1">
            <a:spLocks noChangeArrowheads="1"/>
          </p:cNvSpPr>
          <p:nvPr/>
        </p:nvSpPr>
        <p:spPr bwMode="auto">
          <a:xfrm>
            <a:off x="1487488" y="2068535"/>
            <a:ext cx="7313612" cy="4484687"/>
          </a:xfrm>
          <a:prstGeom prst="rect">
            <a:avLst/>
          </a:prstGeom>
          <a:noFill/>
          <a:ln w="9525">
            <a:noFill/>
            <a:miter lim="800000"/>
            <a:headEnd/>
            <a:tailEnd/>
          </a:ln>
        </p:spPr>
        <p:txBody>
          <a:bodyPr/>
          <a:lstStyle/>
          <a:p>
            <a:pPr>
              <a:lnSpc>
                <a:spcPct val="110000"/>
              </a:lnSpc>
            </a:pPr>
            <a:r>
              <a:rPr lang="en-US" sz="2800" b="1" dirty="0">
                <a:solidFill>
                  <a:schemeClr val="accent6">
                    <a:lumMod val="20000"/>
                    <a:lumOff val="80000"/>
                  </a:schemeClr>
                </a:solidFill>
              </a:rPr>
              <a:t>Gauging chronology by dated Maya monuments, A.D. 300 is frequently given as the starting point for the Maya Classic of the Petén</a:t>
            </a:r>
          </a:p>
          <a:p>
            <a:pPr algn="l">
              <a:lnSpc>
                <a:spcPct val="50000"/>
              </a:lnSpc>
            </a:pPr>
            <a:endParaRPr lang="en-US" sz="2800" b="1" dirty="0">
              <a:solidFill>
                <a:schemeClr val="accent6">
                  <a:lumMod val="20000"/>
                  <a:lumOff val="80000"/>
                </a:schemeClr>
              </a:solidFill>
            </a:endParaRPr>
          </a:p>
          <a:p>
            <a:pPr marL="857250" lvl="1" indent="-285750" algn="l">
              <a:buFontTx/>
              <a:buChar char="•"/>
            </a:pPr>
            <a:r>
              <a:rPr lang="en-US" sz="2000" b="1" dirty="0">
                <a:solidFill>
                  <a:schemeClr val="accent6">
                    <a:lumMod val="20000"/>
                    <a:lumOff val="80000"/>
                  </a:schemeClr>
                </a:solidFill>
              </a:rPr>
              <a:t>according to the</a:t>
            </a:r>
            <a:r>
              <a:rPr lang="en-US" sz="2800" b="1" dirty="0">
                <a:solidFill>
                  <a:schemeClr val="accent6">
                    <a:lumMod val="20000"/>
                    <a:lumOff val="80000"/>
                  </a:schemeClr>
                </a:solidFill>
              </a:rPr>
              <a:t> </a:t>
            </a:r>
            <a:r>
              <a:rPr lang="en-US" sz="2000" b="1" dirty="0"/>
              <a:t>11.16.0.0.0 Goodman-Martinez-Thompson (GMT) correlations</a:t>
            </a:r>
          </a:p>
          <a:p>
            <a:pPr marL="857250" lvl="1" indent="-285750" algn="l">
              <a:lnSpc>
                <a:spcPct val="80000"/>
              </a:lnSpc>
              <a:buFontTx/>
              <a:buChar char="•"/>
            </a:pPr>
            <a:endParaRPr lang="en-US" sz="2000" b="1" dirty="0"/>
          </a:p>
          <a:p>
            <a:pPr marL="857250" lvl="1" indent="-285750" algn="l">
              <a:buFontTx/>
              <a:buChar char="•"/>
            </a:pPr>
            <a:r>
              <a:rPr lang="en-US" sz="2000" b="1" dirty="0"/>
              <a:t>the 12.9.0.0.0 </a:t>
            </a:r>
            <a:r>
              <a:rPr lang="en-US" sz="2000" b="1" dirty="0" err="1"/>
              <a:t>Spinden</a:t>
            </a:r>
            <a:r>
              <a:rPr lang="en-US" sz="2000" b="1" dirty="0"/>
              <a:t> correlation </a:t>
            </a:r>
            <a:r>
              <a:rPr lang="en-US" sz="2000" b="1" dirty="0">
                <a:solidFill>
                  <a:schemeClr val="accent6">
                    <a:lumMod val="20000"/>
                    <a:lumOff val="80000"/>
                  </a:schemeClr>
                </a:solidFill>
              </a:rPr>
              <a:t>would place this date 260 years earlier </a:t>
            </a:r>
          </a:p>
          <a:p>
            <a:pPr marL="857250" lvl="1" indent="-285750" algn="l">
              <a:lnSpc>
                <a:spcPct val="80000"/>
              </a:lnSpc>
              <a:buFontTx/>
              <a:buChar char="•"/>
            </a:pPr>
            <a:endParaRPr lang="en-US" sz="2000" b="1" dirty="0">
              <a:solidFill>
                <a:schemeClr val="accent6">
                  <a:lumMod val="20000"/>
                  <a:lumOff val="80000"/>
                </a:schemeClr>
              </a:solidFill>
            </a:endParaRPr>
          </a:p>
          <a:p>
            <a:pPr marL="1714500" lvl="3" indent="-285750" algn="l">
              <a:lnSpc>
                <a:spcPct val="80000"/>
              </a:lnSpc>
              <a:buFontTx/>
              <a:buChar char="•"/>
            </a:pPr>
            <a:r>
              <a:rPr lang="en-US" sz="2000" b="1" dirty="0">
                <a:solidFill>
                  <a:schemeClr val="accent6">
                    <a:lumMod val="20000"/>
                    <a:lumOff val="80000"/>
                  </a:schemeClr>
                </a:solidFill>
              </a:rPr>
              <a:t>104 + 104 + 52</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0114" name="Picture 2" descr="Wisconsin_elderly1c"/>
          <p:cNvPicPr>
            <a:picLocks noChangeAspect="1" noChangeArrowheads="1"/>
          </p:cNvPicPr>
          <p:nvPr/>
        </p:nvPicPr>
        <p:blipFill>
          <a:blip r:embed="rId2" cstate="print"/>
          <a:srcRect/>
          <a:stretch>
            <a:fillRect/>
          </a:stretch>
        </p:blipFill>
        <p:spPr bwMode="auto">
          <a:xfrm>
            <a:off x="1562105" y="457200"/>
            <a:ext cx="1749425" cy="6324600"/>
          </a:xfrm>
          <a:prstGeom prst="rect">
            <a:avLst/>
          </a:prstGeom>
          <a:noFill/>
          <a:ln w="9525">
            <a:noFill/>
            <a:miter lim="800000"/>
            <a:headEnd/>
            <a:tailEnd/>
          </a:ln>
        </p:spPr>
      </p:pic>
      <p:sp>
        <p:nvSpPr>
          <p:cNvPr id="90115" name="Rectangle 3"/>
          <p:cNvSpPr>
            <a:spLocks noChangeArrowheads="1"/>
          </p:cNvSpPr>
          <p:nvPr/>
        </p:nvSpPr>
        <p:spPr bwMode="auto">
          <a:xfrm>
            <a:off x="1562105" y="3200400"/>
            <a:ext cx="1749425" cy="1219200"/>
          </a:xfrm>
          <a:prstGeom prst="rect">
            <a:avLst/>
          </a:prstGeom>
          <a:noFill/>
          <a:ln w="76200">
            <a:solidFill>
              <a:schemeClr val="accent1"/>
            </a:solidFill>
            <a:miter lim="800000"/>
            <a:headEnd/>
            <a:tailEnd/>
          </a:ln>
        </p:spPr>
        <p:txBody>
          <a:bodyPr wrap="none" anchor="ctr"/>
          <a:lstStyle/>
          <a:p>
            <a:endParaRPr lang="en-US">
              <a:solidFill>
                <a:schemeClr val="folHlink"/>
              </a:solidFill>
            </a:endParaRPr>
          </a:p>
        </p:txBody>
      </p:sp>
      <p:pic>
        <p:nvPicPr>
          <p:cNvPr id="90116" name="Picture 4" descr="Wisconsin_elderly1_lg275"/>
          <p:cNvPicPr>
            <a:picLocks noChangeAspect="1" noChangeArrowheads="1"/>
          </p:cNvPicPr>
          <p:nvPr/>
        </p:nvPicPr>
        <p:blipFill>
          <a:blip r:embed="rId3" cstate="print"/>
          <a:srcRect/>
          <a:stretch>
            <a:fillRect/>
          </a:stretch>
        </p:blipFill>
        <p:spPr bwMode="auto">
          <a:xfrm>
            <a:off x="3771900" y="1200150"/>
            <a:ext cx="5029200" cy="4895850"/>
          </a:xfrm>
          <a:prstGeom prst="rect">
            <a:avLst/>
          </a:prstGeom>
          <a:noFill/>
          <a:ln w="9525">
            <a:noFill/>
            <a:miter lim="800000"/>
            <a:headEnd/>
            <a:tailEnd/>
          </a:ln>
        </p:spPr>
      </p:pic>
      <p:sp>
        <p:nvSpPr>
          <p:cNvPr id="90117" name="Oval 5"/>
          <p:cNvSpPr>
            <a:spLocks noChangeArrowheads="1"/>
          </p:cNvSpPr>
          <p:nvPr/>
        </p:nvSpPr>
        <p:spPr bwMode="auto">
          <a:xfrm>
            <a:off x="5372104" y="2514600"/>
            <a:ext cx="1524000" cy="533400"/>
          </a:xfrm>
          <a:prstGeom prst="ellipse">
            <a:avLst/>
          </a:prstGeom>
          <a:noFill/>
          <a:ln w="76200">
            <a:solidFill>
              <a:schemeClr val="accent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1138" name="Picture 2" descr="Norway_elderly1"/>
          <p:cNvPicPr>
            <a:picLocks noChangeAspect="1" noChangeArrowheads="1"/>
          </p:cNvPicPr>
          <p:nvPr/>
        </p:nvPicPr>
        <p:blipFill>
          <a:blip r:embed="rId2" cstate="print"/>
          <a:srcRect/>
          <a:stretch>
            <a:fillRect/>
          </a:stretch>
        </p:blipFill>
        <p:spPr bwMode="auto">
          <a:xfrm>
            <a:off x="5414963" y="423636"/>
            <a:ext cx="2471738" cy="5734050"/>
          </a:xfrm>
          <a:prstGeom prst="rect">
            <a:avLst/>
          </a:prstGeom>
          <a:noFill/>
          <a:ln w="9525">
            <a:noFill/>
            <a:miter lim="800000"/>
            <a:headEnd/>
            <a:tailEnd/>
          </a:ln>
        </p:spPr>
      </p:pic>
      <p:sp>
        <p:nvSpPr>
          <p:cNvPr id="91139" name="Rectangle 3"/>
          <p:cNvSpPr>
            <a:spLocks noChangeArrowheads="1"/>
          </p:cNvSpPr>
          <p:nvPr/>
        </p:nvSpPr>
        <p:spPr bwMode="auto">
          <a:xfrm>
            <a:off x="1347789" y="5609794"/>
            <a:ext cx="3642857" cy="646331"/>
          </a:xfrm>
          <a:prstGeom prst="rect">
            <a:avLst/>
          </a:prstGeom>
          <a:noFill/>
          <a:ln w="9525">
            <a:noFill/>
            <a:miter lim="800000"/>
            <a:headEnd/>
            <a:tailEnd/>
          </a:ln>
        </p:spPr>
        <p:txBody>
          <a:bodyPr wrap="none" anchor="ctr">
            <a:spAutoFit/>
          </a:bodyPr>
          <a:lstStyle/>
          <a:p>
            <a:pPr marL="2400300" indent="-2400300"/>
            <a:r>
              <a:rPr lang="en-US" sz="1800" i="1" dirty="0">
                <a:solidFill>
                  <a:srgbClr val="FFFFFF"/>
                </a:solidFill>
                <a:latin typeface="Arial" charset="0"/>
              </a:rPr>
              <a:t>Duluth Herald Tribune</a:t>
            </a:r>
          </a:p>
          <a:p>
            <a:pPr marL="2400300" indent="-2400300"/>
            <a:r>
              <a:rPr lang="en-US" sz="1800" dirty="0">
                <a:solidFill>
                  <a:srgbClr val="FFFFFF"/>
                </a:solidFill>
                <a:latin typeface="Arial" charset="0"/>
              </a:rPr>
              <a:t>Saturday, February 1, 2003, p. 2A</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1242786" y="561626"/>
            <a:ext cx="7772400" cy="55960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cstate="print"/>
          <a:srcRect/>
          <a:stretch>
            <a:fillRect/>
          </a:stretch>
        </p:blipFill>
        <p:spPr bwMode="auto">
          <a:xfrm>
            <a:off x="1257300" y="457222"/>
            <a:ext cx="7772400" cy="582887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257300" y="1162050"/>
            <a:ext cx="7772400" cy="4857750"/>
          </a:xfrm>
          <a:prstGeom prst="rect">
            <a:avLst/>
          </a:prstGeom>
          <a:noFill/>
          <a:ln w="9525">
            <a:noFill/>
            <a:miter lim="800000"/>
            <a:headEnd/>
            <a:tailEnd/>
          </a:ln>
        </p:spPr>
      </p:pic>
      <p:sp>
        <p:nvSpPr>
          <p:cNvPr id="6" name="Rectangle 5"/>
          <p:cNvSpPr/>
          <p:nvPr/>
        </p:nvSpPr>
        <p:spPr bwMode="auto">
          <a:xfrm>
            <a:off x="4229100" y="3644900"/>
            <a:ext cx="990600" cy="7747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3200" b="0" i="1" u="none" strike="noStrike" cap="none" normalizeH="0" baseline="0" smtClean="0">
              <a:ln>
                <a:noFill/>
              </a:ln>
              <a:solidFill>
                <a:srgbClr val="0C0600"/>
              </a:solidFill>
              <a:effectLst/>
              <a:latin typeface="Verdana" pitchFamily="34" charset="0"/>
            </a:endParaRPr>
          </a:p>
        </p:txBody>
      </p:sp>
      <p:pic>
        <p:nvPicPr>
          <p:cNvPr id="7" name="Picture 3" descr="calendar1"/>
          <p:cNvPicPr>
            <a:picLocks noChangeAspect="1" noChangeArrowheads="1" noCrop="1"/>
          </p:cNvPicPr>
          <p:nvPr/>
        </p:nvPicPr>
        <p:blipFill>
          <a:blip r:embed="rId3" cstate="print"/>
          <a:srcRect/>
          <a:stretch>
            <a:fillRect/>
          </a:stretch>
        </p:blipFill>
        <p:spPr bwMode="auto">
          <a:xfrm>
            <a:off x="4275366" y="3477986"/>
            <a:ext cx="857250" cy="774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1200150" y="2857500"/>
            <a:ext cx="8743950" cy="1143000"/>
          </a:xfrm>
        </p:spPr>
        <p:txBody>
          <a:bodyPr/>
          <a:lstStyle/>
          <a:p>
            <a:r>
              <a:rPr lang="en-US" i="1" smtClean="0">
                <a:latin typeface="Arial" charset="0"/>
              </a:rPr>
              <a:t/>
            </a:r>
            <a:br>
              <a:rPr lang="en-US" i="1" smtClean="0">
                <a:latin typeface="Arial" charset="0"/>
              </a:rPr>
            </a:br>
            <a:endParaRPr lang="en-US" i="1" smtClean="0">
              <a:latin typeface="Arial" charset="0"/>
            </a:endParaRPr>
          </a:p>
        </p:txBody>
      </p:sp>
      <p:sp>
        <p:nvSpPr>
          <p:cNvPr id="22531" name="Rectangle 3"/>
          <p:cNvSpPr>
            <a:spLocks noChangeArrowheads="1"/>
          </p:cNvSpPr>
          <p:nvPr/>
        </p:nvSpPr>
        <p:spPr bwMode="auto">
          <a:xfrm>
            <a:off x="891722" y="5562600"/>
            <a:ext cx="8520113" cy="641350"/>
          </a:xfrm>
          <a:prstGeom prst="rect">
            <a:avLst/>
          </a:prstGeom>
          <a:noFill/>
          <a:ln w="9525">
            <a:noFill/>
            <a:miter lim="800000"/>
            <a:headEnd/>
            <a:tailEnd/>
          </a:ln>
        </p:spPr>
        <p:txBody>
          <a:bodyPr anchor="ctr">
            <a:spAutoFit/>
          </a:bodyPr>
          <a:lstStyle/>
          <a:p>
            <a:r>
              <a:rPr kumimoji="0" lang="en-US" sz="1800" b="1" dirty="0">
                <a:solidFill>
                  <a:schemeClr val="tx1"/>
                </a:solidFill>
              </a:rPr>
              <a:t>After Willey and Phillips, </a:t>
            </a:r>
            <a:r>
              <a:rPr kumimoji="0" lang="en-US" sz="1800" b="1" i="1" dirty="0">
                <a:solidFill>
                  <a:schemeClr val="tx1"/>
                </a:solidFill>
              </a:rPr>
              <a:t>Method and Theory in American Archaeology</a:t>
            </a:r>
            <a:r>
              <a:rPr kumimoji="0" lang="en-US" sz="1800" b="1" dirty="0">
                <a:solidFill>
                  <a:schemeClr val="tx1"/>
                </a:solidFill>
              </a:rPr>
              <a:t>. Chicago: University of Chicago Press, 1970.</a:t>
            </a:r>
          </a:p>
        </p:txBody>
      </p:sp>
      <p:sp>
        <p:nvSpPr>
          <p:cNvPr id="22532" name="Text Box 4"/>
          <p:cNvSpPr txBox="1">
            <a:spLocks noChangeArrowheads="1"/>
          </p:cNvSpPr>
          <p:nvPr/>
        </p:nvSpPr>
        <p:spPr bwMode="auto">
          <a:xfrm>
            <a:off x="1485913" y="3167742"/>
            <a:ext cx="7313613" cy="1446212"/>
          </a:xfrm>
          <a:prstGeom prst="rect">
            <a:avLst/>
          </a:prstGeom>
          <a:noFill/>
          <a:ln w="9525">
            <a:noFill/>
            <a:miter lim="800000"/>
            <a:headEnd/>
            <a:tailEnd/>
          </a:ln>
        </p:spPr>
        <p:txBody>
          <a:bodyPr/>
          <a:lstStyle/>
          <a:p>
            <a:r>
              <a:rPr lang="en-US" sz="4000" b="1" dirty="0"/>
              <a:t>Seven Important Points</a:t>
            </a:r>
          </a:p>
          <a:p>
            <a:r>
              <a:rPr lang="en-US" sz="4000" b="1" dirty="0"/>
              <a:t>for the Classic Stage</a:t>
            </a:r>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 y="457200"/>
            <a:ext cx="8789324"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575560" y="6551116"/>
            <a:ext cx="5143500" cy="215444"/>
          </a:xfrm>
          <a:prstGeom prst="rect">
            <a:avLst/>
          </a:prstGeom>
        </p:spPr>
        <p:txBody>
          <a:bodyPr>
            <a:spAutoFit/>
          </a:bodyPr>
          <a:lstStyle/>
          <a:p>
            <a:r>
              <a:rPr lang="en-US" sz="800" dirty="0">
                <a:hlinkClick r:id="rId3"/>
              </a:rPr>
              <a:t>http://www.msnbc.msn.com/id/49224135/ns/technology_and_science-science/#.UH8JyGPzjgd</a:t>
            </a:r>
            <a:endParaRPr lang="en-US" sz="800" dirty="0"/>
          </a:p>
        </p:txBody>
      </p:sp>
    </p:spTree>
    <p:extLst>
      <p:ext uri="{BB962C8B-B14F-4D97-AF65-F5344CB8AC3E}">
        <p14:creationId xmlns:p14="http://schemas.microsoft.com/office/powerpoint/2010/main" val="2341986588"/>
      </p:ext>
    </p:extLst>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5234" name="Picture 2">
            <a:hlinkClick r:id="rId2"/>
          </p:cNvPr>
          <p:cNvPicPr>
            <a:picLocks noChangeAspect="1" noChangeArrowheads="1"/>
          </p:cNvPicPr>
          <p:nvPr/>
        </p:nvPicPr>
        <p:blipFill>
          <a:blip r:embed="rId3" cstate="print"/>
          <a:srcRect/>
          <a:stretch>
            <a:fillRect/>
          </a:stretch>
        </p:blipFill>
        <p:spPr bwMode="auto">
          <a:xfrm>
            <a:off x="1257300" y="495722"/>
            <a:ext cx="7772400" cy="5828878"/>
          </a:xfrm>
          <a:prstGeom prst="rect">
            <a:avLst/>
          </a:prstGeom>
          <a:noFill/>
          <a:ln w="9525">
            <a:noFill/>
            <a:miter lim="800000"/>
            <a:headEnd/>
            <a:tailEnd/>
          </a:ln>
        </p:spPr>
      </p:pic>
      <p:sp>
        <p:nvSpPr>
          <p:cNvPr id="3" name="Rectangle 2"/>
          <p:cNvSpPr/>
          <p:nvPr/>
        </p:nvSpPr>
        <p:spPr>
          <a:xfrm>
            <a:off x="3938299" y="3883354"/>
            <a:ext cx="2834430" cy="369332"/>
          </a:xfrm>
          <a:prstGeom prst="rect">
            <a:avLst/>
          </a:prstGeom>
        </p:spPr>
        <p:txBody>
          <a:bodyPr wrap="none">
            <a:spAutoFit/>
          </a:bodyPr>
          <a:lstStyle/>
          <a:p>
            <a:r>
              <a:rPr lang="en-US" sz="1800" dirty="0" smtClean="0"/>
              <a:t>Sacred Ritual Calendar</a:t>
            </a:r>
            <a:endParaRPr lang="en-US" sz="1800" dirty="0"/>
          </a:p>
        </p:txBody>
      </p:sp>
      <p:sp>
        <p:nvSpPr>
          <p:cNvPr id="4" name="Rectangle 3"/>
          <p:cNvSpPr/>
          <p:nvPr/>
        </p:nvSpPr>
        <p:spPr>
          <a:xfrm>
            <a:off x="3971479" y="4463926"/>
            <a:ext cx="2154756" cy="369332"/>
          </a:xfrm>
          <a:prstGeom prst="rect">
            <a:avLst/>
          </a:prstGeom>
        </p:spPr>
        <p:txBody>
          <a:bodyPr wrap="none">
            <a:spAutoFit/>
          </a:bodyPr>
          <a:lstStyle/>
          <a:p>
            <a:r>
              <a:rPr lang="en-US" sz="1800" dirty="0" smtClean="0"/>
              <a:t>Secular Calendar</a:t>
            </a:r>
            <a:endParaRPr lang="en-US" sz="1800" dirty="0"/>
          </a:p>
        </p:txBody>
      </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6258" name="Picture 2" descr="C:\www\anth3618\images\Tzolkin.gif">
            <a:hlinkClick r:id="rId2"/>
          </p:cNvPr>
          <p:cNvPicPr>
            <a:picLocks noChangeAspect="1" noChangeArrowheads="1"/>
          </p:cNvPicPr>
          <p:nvPr/>
        </p:nvPicPr>
        <p:blipFill>
          <a:blip r:embed="rId3" cstate="print"/>
          <a:srcRect/>
          <a:stretch>
            <a:fillRect/>
          </a:stretch>
        </p:blipFill>
        <p:spPr bwMode="auto">
          <a:xfrm>
            <a:off x="1924054" y="152400"/>
            <a:ext cx="6591300" cy="6591300"/>
          </a:xfrm>
          <a:prstGeom prst="rect">
            <a:avLst/>
          </a:prstGeom>
          <a:noFill/>
          <a:ln w="9525">
            <a:noFill/>
            <a:miter lim="800000"/>
            <a:headEnd/>
            <a:tailEnd/>
          </a:ln>
        </p:spPr>
      </p:pic>
      <p:pic>
        <p:nvPicPr>
          <p:cNvPr id="3" name="Picture 3" descr="calendar1"/>
          <p:cNvPicPr>
            <a:picLocks noChangeAspect="1" noChangeArrowheads="1" noCrop="1"/>
          </p:cNvPicPr>
          <p:nvPr/>
        </p:nvPicPr>
        <p:blipFill>
          <a:blip r:embed="rId4" cstate="print"/>
          <a:srcRect/>
          <a:stretch>
            <a:fillRect/>
          </a:stretch>
        </p:blipFill>
        <p:spPr bwMode="auto">
          <a:xfrm rot="14341856">
            <a:off x="654596" y="911864"/>
            <a:ext cx="4259754" cy="384955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7282" name="Picture 2">
            <a:hlinkClick r:id="rId2"/>
          </p:cNvPr>
          <p:cNvPicPr>
            <a:picLocks noChangeAspect="1" noChangeArrowheads="1"/>
          </p:cNvPicPr>
          <p:nvPr/>
        </p:nvPicPr>
        <p:blipFill>
          <a:blip r:embed="rId3" cstate="print"/>
          <a:srcRect/>
          <a:stretch>
            <a:fillRect/>
          </a:stretch>
        </p:blipFill>
        <p:spPr bwMode="auto">
          <a:xfrm>
            <a:off x="1257300" y="457222"/>
            <a:ext cx="7772400" cy="582887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98306" name="Picture 2">
            <a:hlinkClick r:id="rId2"/>
          </p:cNvPr>
          <p:cNvPicPr>
            <a:picLocks noChangeAspect="1" noChangeArrowheads="1"/>
          </p:cNvPicPr>
          <p:nvPr/>
        </p:nvPicPr>
        <p:blipFill>
          <a:blip r:embed="rId3" cstate="print"/>
          <a:srcRect/>
          <a:stretch>
            <a:fillRect/>
          </a:stretch>
        </p:blipFill>
        <p:spPr bwMode="auto">
          <a:xfrm>
            <a:off x="1257300" y="457222"/>
            <a:ext cx="7772400" cy="5828877"/>
          </a:xfrm>
          <a:prstGeom prst="rect">
            <a:avLst/>
          </a:prstGeom>
          <a:noFill/>
          <a:ln w="9525">
            <a:noFill/>
            <a:miter lim="800000"/>
            <a:headEnd/>
            <a:tailEnd/>
          </a:ln>
        </p:spPr>
      </p:pic>
      <p:sp>
        <p:nvSpPr>
          <p:cNvPr id="470019" name="Oval 3"/>
          <p:cNvSpPr>
            <a:spLocks noChangeArrowheads="1"/>
          </p:cNvSpPr>
          <p:nvPr/>
        </p:nvSpPr>
        <p:spPr bwMode="auto">
          <a:xfrm>
            <a:off x="3771904" y="3309258"/>
            <a:ext cx="1638300" cy="685800"/>
          </a:xfrm>
          <a:prstGeom prst="ellipse">
            <a:avLst/>
          </a:prstGeom>
          <a:noFill/>
          <a:ln w="76200">
            <a:solidFill>
              <a:schemeClr val="accent1"/>
            </a:solidFill>
            <a:round/>
            <a:headEnd/>
            <a:tailEnd/>
          </a:ln>
        </p:spPr>
        <p:txBody>
          <a:bodyPr wrap="none" anchor="ctr"/>
          <a:lstStyle/>
          <a:p>
            <a:endParaRPr lang="en-US">
              <a:solidFill>
                <a:schemeClr val="folHlink"/>
              </a:solidFill>
            </a:endParaRPr>
          </a:p>
        </p:txBody>
      </p:sp>
      <p:sp>
        <p:nvSpPr>
          <p:cNvPr id="470021" name="Oval 5"/>
          <p:cNvSpPr>
            <a:spLocks noChangeArrowheads="1"/>
          </p:cNvSpPr>
          <p:nvPr/>
        </p:nvSpPr>
        <p:spPr bwMode="auto">
          <a:xfrm>
            <a:off x="5905501" y="3309258"/>
            <a:ext cx="1905000" cy="685800"/>
          </a:xfrm>
          <a:prstGeom prst="ellipse">
            <a:avLst/>
          </a:prstGeom>
          <a:noFill/>
          <a:ln w="76200">
            <a:solidFill>
              <a:schemeClr val="accent1"/>
            </a:solidFill>
            <a:round/>
            <a:headEnd/>
            <a:tailEnd/>
          </a:ln>
        </p:spPr>
        <p:txBody>
          <a:bodyPr wrap="none" anchor="ctr"/>
          <a:lstStyle/>
          <a:p>
            <a:endParaRPr lang="en-US">
              <a:solidFill>
                <a:schemeClr val="folHlink"/>
              </a:solidFill>
            </a:endParaRPr>
          </a:p>
        </p:txBody>
      </p:sp>
      <p:sp>
        <p:nvSpPr>
          <p:cNvPr id="5" name="Oval 5"/>
          <p:cNvSpPr>
            <a:spLocks noChangeArrowheads="1"/>
          </p:cNvSpPr>
          <p:nvPr/>
        </p:nvSpPr>
        <p:spPr bwMode="auto">
          <a:xfrm>
            <a:off x="2476500" y="4648200"/>
            <a:ext cx="5486400" cy="685800"/>
          </a:xfrm>
          <a:prstGeom prst="ellipse">
            <a:avLst/>
          </a:prstGeom>
          <a:noFill/>
          <a:ln w="76200">
            <a:solidFill>
              <a:schemeClr val="accent1"/>
            </a:solidFill>
            <a:round/>
            <a:headEnd/>
            <a:tailEnd/>
          </a:ln>
        </p:spPr>
        <p:txBody>
          <a:bodyPr wrap="none" anchor="ctr"/>
          <a:lstStyle/>
          <a:p>
            <a:endParaRPr lang="en-US">
              <a:solidFill>
                <a:schemeClr val="folHlink"/>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70019"/>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0"/>
                                          </p:stCondLst>
                                        </p:cTn>
                                        <p:tgtEl>
                                          <p:spTgt spid="4700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019" grpId="0" animBg="1" autoUpdateAnimBg="0"/>
      <p:bldP spid="470021" grpId="0" animBg="1" autoUpdateAnimBg="0"/>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Text Box 3"/>
          <p:cNvSpPr txBox="1">
            <a:spLocks noChangeArrowheads="1"/>
          </p:cNvSpPr>
          <p:nvPr/>
        </p:nvSpPr>
        <p:spPr bwMode="auto">
          <a:xfrm>
            <a:off x="1487488" y="2740047"/>
            <a:ext cx="7313612" cy="3127375"/>
          </a:xfrm>
          <a:prstGeom prst="rect">
            <a:avLst/>
          </a:prstGeom>
          <a:noFill/>
          <a:ln w="9525">
            <a:noFill/>
            <a:miter lim="800000"/>
            <a:headEnd/>
            <a:tailEnd/>
          </a:ln>
        </p:spPr>
        <p:txBody>
          <a:bodyPr/>
          <a:lstStyle/>
          <a:p>
            <a:r>
              <a:rPr lang="en-US" sz="3200" b="1" dirty="0"/>
              <a:t>?</a:t>
            </a:r>
          </a:p>
          <a:p>
            <a:endParaRPr lang="en-US" sz="3200" b="1" dirty="0"/>
          </a:p>
          <a:p>
            <a:pPr>
              <a:lnSpc>
                <a:spcPct val="130000"/>
              </a:lnSpc>
            </a:pPr>
            <a:r>
              <a:rPr lang="en-US" sz="3200" b="1" dirty="0"/>
              <a:t>Radiocarbon dates favor the </a:t>
            </a:r>
            <a:r>
              <a:rPr lang="en-US" sz="3200" b="1" dirty="0" err="1"/>
              <a:t>Spinden</a:t>
            </a:r>
            <a:r>
              <a:rPr lang="en-US" sz="3200" b="1" dirty="0"/>
              <a:t> 12.9.0.0.0 correlation</a:t>
            </a:r>
          </a:p>
          <a:p>
            <a:endParaRPr lang="en-US" sz="3200" b="1" dirty="0"/>
          </a:p>
          <a:p>
            <a:r>
              <a:rPr lang="en-US" sz="1800" dirty="0"/>
              <a:t>(</a:t>
            </a:r>
            <a:r>
              <a:rPr lang="en-US" sz="1800" dirty="0" err="1"/>
              <a:t>Kulp</a:t>
            </a:r>
            <a:r>
              <a:rPr lang="en-US" sz="1800" dirty="0"/>
              <a:t>, Feely, and Tryon, 1951)</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p:cNvSpPr txBox="1">
            <a:spLocks noChangeArrowheads="1"/>
          </p:cNvSpPr>
          <p:nvPr/>
        </p:nvSpPr>
        <p:spPr bwMode="auto">
          <a:xfrm>
            <a:off x="1485900" y="2286000"/>
            <a:ext cx="7313612" cy="4114800"/>
          </a:xfrm>
          <a:prstGeom prst="rect">
            <a:avLst/>
          </a:prstGeom>
          <a:noFill/>
          <a:ln w="9525">
            <a:noFill/>
            <a:miter lim="800000"/>
            <a:headEnd/>
            <a:tailEnd/>
          </a:ln>
        </p:spPr>
        <p:txBody>
          <a:bodyPr/>
          <a:lstStyle/>
          <a:p>
            <a:pPr>
              <a:lnSpc>
                <a:spcPct val="120000"/>
              </a:lnSpc>
            </a:pPr>
            <a:r>
              <a:rPr lang="en-US" b="1" dirty="0"/>
              <a:t>Radiocarbon dates on the Late </a:t>
            </a:r>
            <a:r>
              <a:rPr lang="en-US" b="1" dirty="0" err="1"/>
              <a:t>Preclassic</a:t>
            </a:r>
            <a:r>
              <a:rPr lang="en-US" b="1" dirty="0"/>
              <a:t> phases in the valley of Mexico indicate that the Teotihuacán region had its Classic inception about </a:t>
            </a:r>
            <a:r>
              <a:rPr lang="en-US" b="1" dirty="0" smtClean="0"/>
              <a:t>contemporaneously</a:t>
            </a:r>
          </a:p>
          <a:p>
            <a:pPr>
              <a:lnSpc>
                <a:spcPct val="120000"/>
              </a:lnSpc>
            </a:pPr>
            <a:r>
              <a:rPr lang="en-US" b="1" dirty="0" smtClean="0"/>
              <a:t>or </a:t>
            </a:r>
            <a:r>
              <a:rPr lang="en-US" b="1" dirty="0"/>
              <a:t>only a little earlier than the A.D. 300 (11.6.0.0.0) correlation </a:t>
            </a:r>
            <a:r>
              <a:rPr lang="en-US" b="1" dirty="0" smtClean="0"/>
              <a:t>date</a:t>
            </a:r>
          </a:p>
          <a:p>
            <a:pPr>
              <a:lnSpc>
                <a:spcPct val="120000"/>
              </a:lnSpc>
            </a:pPr>
            <a:endParaRPr lang="en-US" sz="1100" b="1" dirty="0" smtClean="0"/>
          </a:p>
          <a:p>
            <a:pPr>
              <a:lnSpc>
                <a:spcPct val="120000"/>
              </a:lnSpc>
            </a:pPr>
            <a:r>
              <a:rPr lang="en-US" sz="4000" b="1" dirty="0" smtClean="0"/>
              <a:t>A.D</a:t>
            </a:r>
            <a:r>
              <a:rPr lang="en-US" sz="4000" b="1" dirty="0"/>
              <a:t>. 150</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Text Box 3"/>
          <p:cNvSpPr txBox="1">
            <a:spLocks noChangeArrowheads="1"/>
          </p:cNvSpPr>
          <p:nvPr/>
        </p:nvSpPr>
        <p:spPr bwMode="auto">
          <a:xfrm>
            <a:off x="1485900" y="2286000"/>
            <a:ext cx="7313612" cy="4114800"/>
          </a:xfrm>
          <a:prstGeom prst="rect">
            <a:avLst/>
          </a:prstGeom>
          <a:noFill/>
          <a:ln w="9525">
            <a:noFill/>
            <a:miter lim="800000"/>
            <a:headEnd/>
            <a:tailEnd/>
          </a:ln>
        </p:spPr>
        <p:txBody>
          <a:bodyPr/>
          <a:lstStyle/>
          <a:p>
            <a:pPr>
              <a:lnSpc>
                <a:spcPct val="120000"/>
              </a:lnSpc>
            </a:pPr>
            <a:r>
              <a:rPr lang="en-US" b="1" dirty="0"/>
              <a:t>Radiocarbon dates </a:t>
            </a:r>
            <a:r>
              <a:rPr lang="en-US" b="1" dirty="0">
                <a:solidFill>
                  <a:schemeClr val="accent6">
                    <a:lumMod val="20000"/>
                    <a:lumOff val="80000"/>
                  </a:schemeClr>
                </a:solidFill>
              </a:rPr>
              <a:t>on the Late </a:t>
            </a:r>
            <a:r>
              <a:rPr lang="en-US" b="1" dirty="0" err="1">
                <a:solidFill>
                  <a:schemeClr val="accent6">
                    <a:lumMod val="20000"/>
                    <a:lumOff val="80000"/>
                  </a:schemeClr>
                </a:solidFill>
              </a:rPr>
              <a:t>Preclassic</a:t>
            </a:r>
            <a:r>
              <a:rPr lang="en-US" b="1" dirty="0">
                <a:solidFill>
                  <a:schemeClr val="accent6">
                    <a:lumMod val="20000"/>
                    <a:lumOff val="80000"/>
                  </a:schemeClr>
                </a:solidFill>
              </a:rPr>
              <a:t> phases in the valley of Mexico indicate that the </a:t>
            </a:r>
            <a:r>
              <a:rPr lang="en-US" sz="2800" b="1" dirty="0"/>
              <a:t>Teotihuacán </a:t>
            </a:r>
            <a:r>
              <a:rPr lang="en-US" b="1" dirty="0">
                <a:solidFill>
                  <a:schemeClr val="accent6">
                    <a:lumMod val="20000"/>
                    <a:lumOff val="80000"/>
                  </a:schemeClr>
                </a:solidFill>
              </a:rPr>
              <a:t>region had its </a:t>
            </a:r>
            <a:r>
              <a:rPr lang="en-US" sz="2800" b="1" dirty="0"/>
              <a:t>Classic </a:t>
            </a:r>
            <a:r>
              <a:rPr lang="en-US" b="1" dirty="0">
                <a:solidFill>
                  <a:schemeClr val="accent6">
                    <a:lumMod val="20000"/>
                    <a:lumOff val="80000"/>
                  </a:schemeClr>
                </a:solidFill>
              </a:rPr>
              <a:t>inception about </a:t>
            </a:r>
            <a:r>
              <a:rPr lang="en-US" b="1" dirty="0" smtClean="0">
                <a:solidFill>
                  <a:schemeClr val="accent6">
                    <a:lumMod val="20000"/>
                    <a:lumOff val="80000"/>
                  </a:schemeClr>
                </a:solidFill>
              </a:rPr>
              <a:t>contemporaneously</a:t>
            </a:r>
          </a:p>
          <a:p>
            <a:pPr>
              <a:lnSpc>
                <a:spcPct val="120000"/>
              </a:lnSpc>
            </a:pPr>
            <a:r>
              <a:rPr lang="en-US" b="1" dirty="0" smtClean="0">
                <a:solidFill>
                  <a:schemeClr val="accent6">
                    <a:lumMod val="20000"/>
                    <a:lumOff val="80000"/>
                  </a:schemeClr>
                </a:solidFill>
              </a:rPr>
              <a:t>or </a:t>
            </a:r>
            <a:r>
              <a:rPr lang="en-US" b="1" dirty="0">
                <a:solidFill>
                  <a:schemeClr val="accent6">
                    <a:lumMod val="20000"/>
                    <a:lumOff val="80000"/>
                  </a:schemeClr>
                </a:solidFill>
              </a:rPr>
              <a:t>only a little earlier than the A.D. 300 (11.6.0.0.0) correlation </a:t>
            </a:r>
            <a:r>
              <a:rPr lang="en-US" b="1" dirty="0" smtClean="0">
                <a:solidFill>
                  <a:schemeClr val="accent6">
                    <a:lumMod val="20000"/>
                    <a:lumOff val="80000"/>
                  </a:schemeClr>
                </a:solidFill>
              </a:rPr>
              <a:t>date</a:t>
            </a:r>
          </a:p>
          <a:p>
            <a:pPr>
              <a:lnSpc>
                <a:spcPct val="120000"/>
              </a:lnSpc>
            </a:pPr>
            <a:endParaRPr lang="en-US" sz="1100" b="1" dirty="0" smtClean="0"/>
          </a:p>
          <a:p>
            <a:pPr>
              <a:lnSpc>
                <a:spcPct val="120000"/>
              </a:lnSpc>
            </a:pPr>
            <a:r>
              <a:rPr lang="en-US" sz="4000" b="1" dirty="0" smtClean="0"/>
              <a:t>A.D</a:t>
            </a:r>
            <a:r>
              <a:rPr lang="en-US" sz="4000" b="1" dirty="0"/>
              <a:t>. 150</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57378" name="Picture 3"/>
          <p:cNvPicPr>
            <a:picLocks noChangeAspect="1" noChangeArrowheads="1"/>
          </p:cNvPicPr>
          <p:nvPr/>
        </p:nvPicPr>
        <p:blipFill>
          <a:blip r:embed="rId2" cstate="print"/>
          <a:srcRect/>
          <a:stretch>
            <a:fillRect/>
          </a:stretch>
        </p:blipFill>
        <p:spPr bwMode="auto">
          <a:xfrm>
            <a:off x="1257300" y="457222"/>
            <a:ext cx="7772400" cy="5828879"/>
          </a:xfrm>
          <a:prstGeom prst="rect">
            <a:avLst/>
          </a:prstGeom>
          <a:noFill/>
          <a:ln w="9525">
            <a:noFill/>
            <a:miter lim="800000"/>
            <a:headEnd/>
            <a:tailEnd/>
          </a:ln>
        </p:spPr>
      </p:pic>
      <p:sp>
        <p:nvSpPr>
          <p:cNvPr id="357380" name="Oval 4"/>
          <p:cNvSpPr>
            <a:spLocks noChangeArrowheads="1"/>
          </p:cNvSpPr>
          <p:nvPr/>
        </p:nvSpPr>
        <p:spPr bwMode="auto">
          <a:xfrm>
            <a:off x="1558482" y="3751944"/>
            <a:ext cx="749301" cy="571500"/>
          </a:xfrm>
          <a:prstGeom prst="ellipse">
            <a:avLst/>
          </a:prstGeom>
          <a:noFill/>
          <a:ln w="76200">
            <a:solidFill>
              <a:schemeClr val="accent1"/>
            </a:solidFill>
            <a:round/>
            <a:headEnd/>
            <a:tailEnd/>
          </a:ln>
        </p:spPr>
        <p:txBody>
          <a:bodyPr wrap="none" anchor="ctr"/>
          <a:lstStyle/>
          <a:p>
            <a:pPr algn="ctr" rtl="0" eaLnBrk="0" fontAlgn="base" hangingPunct="0">
              <a:spcBef>
                <a:spcPct val="0"/>
              </a:spcBef>
              <a:spcAft>
                <a:spcPct val="0"/>
              </a:spcAft>
            </a:pPr>
            <a:endParaRPr kumimoji="1" lang="en-US" sz="2400" kern="1200">
              <a:solidFill>
                <a:srgbClr val="0C0600"/>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ext Box 3"/>
          <p:cNvSpPr txBox="1">
            <a:spLocks noChangeArrowheads="1"/>
          </p:cNvSpPr>
          <p:nvPr/>
        </p:nvSpPr>
        <p:spPr bwMode="auto">
          <a:xfrm>
            <a:off x="1485913" y="1903417"/>
            <a:ext cx="7313613" cy="4573587"/>
          </a:xfrm>
          <a:prstGeom prst="rect">
            <a:avLst/>
          </a:prstGeom>
          <a:noFill/>
          <a:ln w="9525">
            <a:noFill/>
            <a:miter lim="800000"/>
            <a:headEnd/>
            <a:tailEnd/>
          </a:ln>
        </p:spPr>
        <p:txBody>
          <a:bodyPr/>
          <a:lstStyle/>
          <a:p>
            <a:pPr>
              <a:lnSpc>
                <a:spcPct val="130000"/>
              </a:lnSpc>
            </a:pPr>
            <a:r>
              <a:rPr lang="en-US" b="1" dirty="0"/>
              <a:t>“Comparisons with the Monte </a:t>
            </a:r>
            <a:r>
              <a:rPr lang="en-US" b="1" dirty="0" err="1"/>
              <a:t>Albán</a:t>
            </a:r>
            <a:r>
              <a:rPr lang="en-US" b="1" dirty="0"/>
              <a:t> sequences in Oaxaca and the </a:t>
            </a:r>
            <a:r>
              <a:rPr lang="en-US" b="1" dirty="0" err="1"/>
              <a:t>Kaminaljuyú</a:t>
            </a:r>
            <a:r>
              <a:rPr lang="en-US" b="1" dirty="0"/>
              <a:t> sequences of the Guatemalan highlands suggests that the high point of the </a:t>
            </a:r>
            <a:r>
              <a:rPr lang="en-US" b="1" dirty="0" err="1"/>
              <a:t>Zapotecan</a:t>
            </a:r>
            <a:r>
              <a:rPr lang="en-US" b="1" dirty="0"/>
              <a:t> culture in Oaxaca and the </a:t>
            </a:r>
            <a:r>
              <a:rPr lang="en-US" b="1" i="1" dirty="0"/>
              <a:t>highland</a:t>
            </a:r>
            <a:r>
              <a:rPr lang="en-US" b="1" dirty="0"/>
              <a:t> Maya traditions are roughly coeval with the central Mexican highland and the Maya lowland Classic cultures in the Petén.”</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
        <p:nvSpPr>
          <p:cNvPr id="4" name="Rectangle 2"/>
          <p:cNvSpPr txBox="1">
            <a:spLocks noChangeArrowheads="1"/>
          </p:cNvSpPr>
          <p:nvPr/>
        </p:nvSpPr>
        <p:spPr bwMode="auto">
          <a:xfrm>
            <a:off x="1485900" y="2743201"/>
            <a:ext cx="7315200" cy="1904999"/>
          </a:xfrm>
          <a:prstGeom prst="rect">
            <a:avLst/>
          </a:prstGeom>
          <a:solidFill>
            <a:srgbClr val="FFFFFF"/>
          </a:solidFill>
          <a:ln w="76200">
            <a:solidFill>
              <a:srgbClr val="FF0000"/>
            </a:solidFill>
            <a:miter lim="800000"/>
            <a:headEnd/>
            <a:tailEnd/>
          </a:ln>
        </p:spPr>
        <p:txBody>
          <a:bodyPr vert="horz" wrap="square" lIns="91440" tIns="45720" rIns="91440" bIns="45720" numCol="1" anchor="b" anchorCtr="0" compatLnSpc="1">
            <a:prstTxWarp prst="textNoShape">
              <a:avLst/>
            </a:prstTxWarp>
            <a:noAutofit/>
          </a:bodyPr>
          <a:lstStyle/>
          <a:p>
            <a:pPr marL="0" marR="0" lvl="0" indent="0" defTabSz="914400" rtl="0" eaLnBrk="0" fontAlgn="base" latinLnBrk="0" hangingPunct="0">
              <a:lnSpc>
                <a:spcPct val="100000"/>
              </a:lnSpc>
              <a:spcBef>
                <a:spcPct val="0"/>
              </a:spcBef>
              <a:spcAft>
                <a:spcPct val="0"/>
              </a:spcAft>
              <a:buClrTx/>
              <a:buSzTx/>
              <a:buFontTx/>
              <a:buNone/>
              <a:tabLst/>
              <a:defRPr/>
            </a:pPr>
            <a:endParaRPr kumimoji="1" lang="en-US" sz="3600" b="0" i="0" u="none" strike="noStrike" kern="0" cap="none" spc="0" normalizeH="0" baseline="0" noProof="0" dirty="0" smtClean="0">
              <a:ln>
                <a:noFill/>
              </a:ln>
              <a:solidFill>
                <a:schemeClr val="tx2"/>
              </a:solidFill>
              <a:effectLst/>
              <a:uLnTx/>
              <a:uFillTx/>
              <a:latin typeface="+mj-lt"/>
              <a:ea typeface="+mj-ea"/>
              <a:cs typeface="+mj-cs"/>
            </a:endParaRPr>
          </a:p>
          <a:p>
            <a:pPr marL="0" marR="0" lvl="0" indent="0" defTabSz="914400" rtl="0" eaLnBrk="0" fontAlgn="base" latinLnBrk="0" hangingPunct="0">
              <a:lnSpc>
                <a:spcPct val="100000"/>
              </a:lnSpc>
              <a:spcBef>
                <a:spcPct val="0"/>
              </a:spcBef>
              <a:spcAft>
                <a:spcPct val="0"/>
              </a:spcAft>
              <a:buClrTx/>
              <a:buSzTx/>
              <a:buFontTx/>
              <a:buNone/>
              <a:tabLst/>
              <a:defRPr/>
            </a:pPr>
            <a:endParaRPr lang="en-US" sz="3600" kern="0" dirty="0" smtClean="0">
              <a:solidFill>
                <a:schemeClr val="tx2"/>
              </a:solidFill>
              <a:latin typeface="+mj-lt"/>
              <a:ea typeface="+mj-ea"/>
              <a:cs typeface="+mj-cs"/>
            </a:endParaRPr>
          </a:p>
          <a:p>
            <a:pPr marL="0" marR="0" lvl="0" indent="0" defTabSz="914400" rtl="0" eaLnBrk="0" fontAlgn="base" latinLnBrk="0" hangingPunct="0">
              <a:lnSpc>
                <a:spcPct val="100000"/>
              </a:lnSpc>
              <a:spcBef>
                <a:spcPct val="0"/>
              </a:spcBef>
              <a:spcAft>
                <a:spcPct val="0"/>
              </a:spcAft>
              <a:buClrTx/>
              <a:buSzTx/>
              <a:buFontTx/>
              <a:buNone/>
              <a:tabLst/>
              <a:defRPr/>
            </a:pPr>
            <a:endParaRPr kumimoji="1" lang="en-US" sz="3600" b="0" i="0" u="none" strike="noStrike" kern="0" cap="none" spc="0" normalizeH="0" baseline="0" noProof="0" dirty="0" smtClean="0">
              <a:ln>
                <a:noFill/>
              </a:ln>
              <a:solidFill>
                <a:schemeClr val="tx2"/>
              </a:solidFill>
              <a:effectLst/>
              <a:uLnTx/>
              <a:uFillTx/>
              <a:latin typeface="+mj-lt"/>
              <a:ea typeface="+mj-ea"/>
              <a:cs typeface="+mj-cs"/>
            </a:endParaRPr>
          </a:p>
          <a:p>
            <a:pPr marL="0" marR="0" lvl="0" indent="0" defTabSz="914400" rtl="0" eaLnBrk="0" fontAlgn="base" latinLnBrk="0" hangingPunct="0">
              <a:lnSpc>
                <a:spcPct val="100000"/>
              </a:lnSpc>
              <a:spcBef>
                <a:spcPct val="0"/>
              </a:spcBef>
              <a:spcAft>
                <a:spcPct val="0"/>
              </a:spcAft>
              <a:buClrTx/>
              <a:buSzTx/>
              <a:buFontTx/>
              <a:buNone/>
              <a:tabLst/>
              <a:defRPr/>
            </a:pPr>
            <a:r>
              <a:rPr kumimoji="1" lang="en-US" sz="3600" b="0" i="0" u="none" strike="noStrike" kern="0" cap="none" spc="0" normalizeH="0" baseline="0" noProof="0" dirty="0" smtClean="0">
                <a:ln>
                  <a:noFill/>
                </a:ln>
                <a:solidFill>
                  <a:schemeClr val="tx2"/>
                </a:solidFill>
                <a:effectLst/>
                <a:uLnTx/>
                <a:uFillTx/>
                <a:latin typeface="+mj-lt"/>
                <a:ea typeface="+mj-ea"/>
                <a:cs typeface="+mj-cs"/>
              </a:rPr>
              <a:t>Read </a:t>
            </a:r>
            <a:r>
              <a:rPr kumimoji="1" lang="en-US" sz="3600" b="0" i="1" u="none" strike="noStrike" kern="0" cap="none" spc="0" normalizeH="0" baseline="0" noProof="0" dirty="0" smtClean="0">
                <a:ln>
                  <a:noFill/>
                </a:ln>
                <a:solidFill>
                  <a:schemeClr val="tx2"/>
                </a:solidFill>
                <a:effectLst/>
                <a:uLnTx/>
                <a:uFillTx/>
                <a:latin typeface="+mj-lt"/>
                <a:ea typeface="+mj-ea"/>
                <a:cs typeface="+mj-cs"/>
              </a:rPr>
              <a:t>this</a:t>
            </a:r>
            <a:r>
              <a:rPr kumimoji="1" lang="en-US" sz="3600" b="0" i="0" u="none" strike="noStrike" kern="0" cap="none" spc="0" normalizeH="0" baseline="0" noProof="0" dirty="0" smtClean="0">
                <a:ln>
                  <a:noFill/>
                </a:ln>
                <a:solidFill>
                  <a:schemeClr val="tx2"/>
                </a:solidFill>
                <a:effectLst/>
                <a:uLnTx/>
                <a:uFillTx/>
                <a:latin typeface="+mj-lt"/>
                <a:ea typeface="+mj-ea"/>
                <a:cs typeface="+mj-cs"/>
              </a:rPr>
              <a:t> . . .</a:t>
            </a:r>
          </a:p>
          <a:p>
            <a:pPr marL="0" marR="0" lvl="0" indent="0" defTabSz="914400" rtl="0" eaLnBrk="0" fontAlgn="base" latinLnBrk="0" hangingPunct="0">
              <a:lnSpc>
                <a:spcPct val="100000"/>
              </a:lnSpc>
              <a:spcBef>
                <a:spcPct val="0"/>
              </a:spcBef>
              <a:spcAft>
                <a:spcPct val="0"/>
              </a:spcAft>
              <a:buClrTx/>
              <a:buSzTx/>
              <a:buFontTx/>
              <a:buNone/>
              <a:tabLst/>
              <a:defRPr/>
            </a:pPr>
            <a:endParaRPr kumimoji="1" lang="en-US" sz="3600" b="0"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
        <p:nvSpPr>
          <p:cNvPr id="23555" name="Text Box 4"/>
          <p:cNvSpPr txBox="1">
            <a:spLocks noChangeArrowheads="1"/>
          </p:cNvSpPr>
          <p:nvPr/>
        </p:nvSpPr>
        <p:spPr bwMode="auto">
          <a:xfrm>
            <a:off x="1866912" y="1901831"/>
            <a:ext cx="6513513" cy="4346575"/>
          </a:xfrm>
          <a:prstGeom prst="rect">
            <a:avLst/>
          </a:prstGeom>
          <a:noFill/>
          <a:ln w="9525">
            <a:noFill/>
            <a:miter lim="800000"/>
            <a:headEnd/>
            <a:tailEnd/>
          </a:ln>
        </p:spPr>
        <p:txBody>
          <a:bodyPr/>
          <a:lstStyle/>
          <a:p>
            <a:pPr marL="571500" indent="-571500" algn="l">
              <a:lnSpc>
                <a:spcPct val="120000"/>
              </a:lnSpc>
              <a:buFontTx/>
              <a:buAutoNum type="arabicPeriod"/>
            </a:pPr>
            <a:r>
              <a:rPr lang="en-US" b="1"/>
              <a:t>The Classic as usually defined is focused on</a:t>
            </a:r>
            <a:r>
              <a:rPr lang="en-US" sz="2800" b="1"/>
              <a:t> </a:t>
            </a:r>
          </a:p>
          <a:p>
            <a:pPr marL="571500" indent="-571500" algn="l">
              <a:buFontTx/>
              <a:buAutoNum type="arabicPeriod"/>
            </a:pPr>
            <a:endParaRPr lang="en-US" sz="2800" b="1"/>
          </a:p>
          <a:p>
            <a:pPr marL="1143000" lvl="1" indent="-457200" algn="l">
              <a:lnSpc>
                <a:spcPct val="130000"/>
              </a:lnSpc>
              <a:buFontTx/>
              <a:buChar char="•"/>
            </a:pPr>
            <a:r>
              <a:rPr lang="en-US" b="1"/>
              <a:t>southern Mexico and adjacent upper Central America</a:t>
            </a:r>
          </a:p>
          <a:p>
            <a:pPr marL="1828800" lvl="3" indent="-285750" algn="l">
              <a:lnSpc>
                <a:spcPct val="130000"/>
              </a:lnSpc>
              <a:buFontTx/>
              <a:buChar char="•"/>
            </a:pPr>
            <a:r>
              <a:rPr lang="en-US" sz="2000" b="1"/>
              <a:t>“Mesoamerica”</a:t>
            </a:r>
          </a:p>
          <a:p>
            <a:pPr marL="1828800" lvl="3" indent="-285750" algn="l">
              <a:buFontTx/>
              <a:buChar char="•"/>
            </a:pPr>
            <a:endParaRPr lang="en-US" sz="1800" b="1"/>
          </a:p>
          <a:p>
            <a:pPr marL="1143000" lvl="1" indent="-457200" algn="l">
              <a:lnSpc>
                <a:spcPct val="130000"/>
              </a:lnSpc>
              <a:buFontTx/>
              <a:buChar char="•"/>
            </a:pPr>
            <a:r>
              <a:rPr lang="en-US" b="1"/>
              <a:t>Peru-Bolivian coast and highlands</a:t>
            </a:r>
          </a:p>
          <a:p>
            <a:pPr marL="1828800" lvl="3" indent="-285750" algn="l">
              <a:lnSpc>
                <a:spcPct val="130000"/>
              </a:lnSpc>
              <a:buFontTx/>
              <a:buChar char="•"/>
            </a:pPr>
            <a:r>
              <a:rPr lang="en-US" sz="2000" b="1"/>
              <a:t>“The Central Andean area”</a:t>
            </a:r>
            <a:endParaRPr lang="en-US" sz="4000" i="1">
              <a:solidFill>
                <a:srgbClr val="FF0000"/>
              </a:solidFill>
              <a:latin typeface="Arial" charset="0"/>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9" name="Text Box 3"/>
          <p:cNvSpPr txBox="1">
            <a:spLocks noChangeArrowheads="1"/>
          </p:cNvSpPr>
          <p:nvPr/>
        </p:nvSpPr>
        <p:spPr bwMode="auto">
          <a:xfrm>
            <a:off x="1485913" y="1903417"/>
            <a:ext cx="7313613" cy="4573587"/>
          </a:xfrm>
          <a:prstGeom prst="rect">
            <a:avLst/>
          </a:prstGeom>
          <a:noFill/>
          <a:ln w="9525">
            <a:noFill/>
            <a:miter lim="800000"/>
            <a:headEnd/>
            <a:tailEnd/>
          </a:ln>
        </p:spPr>
        <p:txBody>
          <a:bodyPr/>
          <a:lstStyle/>
          <a:p>
            <a:pPr>
              <a:lnSpc>
                <a:spcPct val="130000"/>
              </a:lnSpc>
            </a:pPr>
            <a:r>
              <a:rPr lang="en-US" b="1"/>
              <a:t>“Comparisons with the Monte Albán sequences in Oaxaca and the Kaminaljuyú sequences of the Guatemalan highlands suggests that the high point of the Zapotecan culture in Oaxaca and the </a:t>
            </a:r>
            <a:r>
              <a:rPr lang="en-US" b="1" i="1"/>
              <a:t>highland</a:t>
            </a:r>
            <a:r>
              <a:rPr lang="en-US" b="1"/>
              <a:t> Maya traditions are roughly coeval with the central Mexican highland and the Maya lowland Classic cultures in the Petén.”</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1" name="Text Box 3"/>
          <p:cNvSpPr txBox="1">
            <a:spLocks noChangeArrowheads="1"/>
          </p:cNvSpPr>
          <p:nvPr/>
        </p:nvSpPr>
        <p:spPr bwMode="auto">
          <a:xfrm>
            <a:off x="1485913" y="1903417"/>
            <a:ext cx="7313613" cy="4573587"/>
          </a:xfrm>
          <a:prstGeom prst="rect">
            <a:avLst/>
          </a:prstGeom>
          <a:noFill/>
          <a:ln w="9525">
            <a:noFill/>
            <a:miter lim="800000"/>
            <a:headEnd/>
            <a:tailEnd/>
          </a:ln>
        </p:spPr>
        <p:txBody>
          <a:bodyPr/>
          <a:lstStyle/>
          <a:p>
            <a:pPr>
              <a:lnSpc>
                <a:spcPct val="130000"/>
              </a:lnSpc>
            </a:pPr>
            <a:r>
              <a:rPr lang="en-US" b="1" dirty="0">
                <a:solidFill>
                  <a:schemeClr val="bg2">
                    <a:lumMod val="20000"/>
                    <a:lumOff val="80000"/>
                  </a:schemeClr>
                </a:solidFill>
              </a:rPr>
              <a:t>“Comparisons with the Monte </a:t>
            </a:r>
            <a:r>
              <a:rPr lang="en-US" b="1" dirty="0" err="1">
                <a:solidFill>
                  <a:schemeClr val="bg2">
                    <a:lumMod val="20000"/>
                    <a:lumOff val="80000"/>
                  </a:schemeClr>
                </a:solidFill>
              </a:rPr>
              <a:t>Albán</a:t>
            </a:r>
            <a:r>
              <a:rPr lang="en-US" b="1" dirty="0">
                <a:solidFill>
                  <a:schemeClr val="bg2">
                    <a:lumMod val="20000"/>
                    <a:lumOff val="80000"/>
                  </a:schemeClr>
                </a:solidFill>
              </a:rPr>
              <a:t> sequences in Oaxaca and the </a:t>
            </a:r>
            <a:r>
              <a:rPr lang="en-US" b="1" dirty="0" err="1"/>
              <a:t>Kaminaljuyú</a:t>
            </a:r>
            <a:r>
              <a:rPr lang="en-US" b="1" dirty="0"/>
              <a:t> sequences of the Guatemalan highlands suggests that the high point of the </a:t>
            </a:r>
            <a:r>
              <a:rPr lang="en-US" b="1" dirty="0" err="1"/>
              <a:t>Zapotecan</a:t>
            </a:r>
            <a:r>
              <a:rPr lang="en-US" b="1" dirty="0"/>
              <a:t> culture in Oaxaca and the </a:t>
            </a:r>
            <a:r>
              <a:rPr lang="en-US" b="1" i="1" dirty="0"/>
              <a:t>highland</a:t>
            </a:r>
            <a:r>
              <a:rPr lang="en-US" b="1" dirty="0"/>
              <a:t> Maya traditions are roughly coeval with the central Mexican highland and the Maya lowland </a:t>
            </a:r>
            <a:r>
              <a:rPr lang="en-US" b="1" dirty="0">
                <a:solidFill>
                  <a:schemeClr val="bg2">
                    <a:lumMod val="20000"/>
                    <a:lumOff val="80000"/>
                  </a:schemeClr>
                </a:solidFill>
              </a:rPr>
              <a:t>Classic cultures in the Petén.”</a:t>
            </a:r>
          </a:p>
        </p:txBody>
      </p:sp>
      <p:sp>
        <p:nvSpPr>
          <p:cNvPr id="375812" name="Text Box 6"/>
          <p:cNvSpPr txBox="1">
            <a:spLocks noChangeArrowheads="1"/>
          </p:cNvSpPr>
          <p:nvPr/>
        </p:nvSpPr>
        <p:spPr bwMode="auto">
          <a:xfrm>
            <a:off x="1562100" y="2819410"/>
            <a:ext cx="7239000" cy="2954655"/>
          </a:xfrm>
          <a:prstGeom prst="rect">
            <a:avLst/>
          </a:prstGeom>
          <a:solidFill>
            <a:schemeClr val="bg1"/>
          </a:solidFill>
          <a:ln w="76200">
            <a:solidFill>
              <a:srgbClr val="FF0000"/>
            </a:solidFill>
            <a:miter lim="800000"/>
            <a:headEnd/>
            <a:tailEnd/>
          </a:ln>
        </p:spPr>
        <p:txBody>
          <a:bodyPr>
            <a:spAutoFit/>
          </a:bodyPr>
          <a:lstStyle/>
          <a:p>
            <a:pPr>
              <a:spcBef>
                <a:spcPct val="50000"/>
              </a:spcBef>
            </a:pPr>
            <a:endParaRPr lang="en-US" b="1"/>
          </a:p>
          <a:p>
            <a:pPr>
              <a:spcBef>
                <a:spcPct val="50000"/>
              </a:spcBef>
            </a:pPr>
            <a:endParaRPr lang="en-US" b="1"/>
          </a:p>
          <a:p>
            <a:pPr>
              <a:spcBef>
                <a:spcPct val="50000"/>
              </a:spcBef>
            </a:pPr>
            <a:r>
              <a:rPr lang="en-US" b="1"/>
              <a:t>   </a:t>
            </a:r>
            <a:r>
              <a:rPr lang="en-US" sz="2800" b="1"/>
              <a:t>What the heck does that mean?</a:t>
            </a:r>
          </a:p>
          <a:p>
            <a:pPr>
              <a:spcBef>
                <a:spcPct val="50000"/>
              </a:spcBef>
            </a:pPr>
            <a:endParaRPr lang="en-US" sz="2800" b="1"/>
          </a:p>
          <a:p>
            <a:pPr>
              <a:spcBef>
                <a:spcPct val="50000"/>
              </a:spcBef>
            </a:pPr>
            <a:endParaRPr lang="en-US" sz="2800" b="1"/>
          </a:p>
        </p:txBody>
      </p:sp>
      <p:sp>
        <p:nvSpPr>
          <p:cNvPr id="6" name="Rectangle 2"/>
          <p:cNvSpPr txBox="1">
            <a:spLocks noChangeArrowheads="1"/>
          </p:cNvSpPr>
          <p:nvPr/>
        </p:nvSpPr>
        <p:spPr>
          <a:xfrm>
            <a:off x="1485900" y="757538"/>
            <a:ext cx="7315200" cy="46166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0" cap="none" spc="0" normalizeH="0" baseline="0" noProof="0" smtClean="0">
                <a:ln>
                  <a:noFill/>
                </a:ln>
                <a:solidFill>
                  <a:schemeClr val="tx2"/>
                </a:solidFill>
                <a:effectLst/>
                <a:uLnTx/>
                <a:uFillTx/>
                <a:latin typeface="+mj-lt"/>
                <a:ea typeface="+mj-ea"/>
                <a:cs typeface="+mj-cs"/>
              </a:rPr>
              <a:t>Classic Stage</a:t>
            </a:r>
            <a:endParaRPr kumimoji="1" lang="en-US" sz="2400" b="0"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6018" name="Picture 2" descr="map_Ancient_Mexico"/>
          <p:cNvPicPr>
            <a:picLocks noChangeAspect="1" noChangeArrowheads="1"/>
          </p:cNvPicPr>
          <p:nvPr/>
        </p:nvPicPr>
        <p:blipFill>
          <a:blip r:embed="rId2" cstate="print"/>
          <a:srcRect/>
          <a:stretch>
            <a:fillRect/>
          </a:stretch>
        </p:blipFill>
        <p:spPr bwMode="auto">
          <a:xfrm>
            <a:off x="1028700" y="1573288"/>
            <a:ext cx="8229600" cy="4230800"/>
          </a:xfrm>
          <a:prstGeom prst="rect">
            <a:avLst/>
          </a:prstGeom>
          <a:noFill/>
          <a:ln w="9525">
            <a:noFill/>
            <a:miter lim="800000"/>
            <a:headEnd/>
            <a:tailEnd/>
          </a:ln>
        </p:spPr>
      </p:pic>
      <p:sp>
        <p:nvSpPr>
          <p:cNvPr id="14" name="Oval 4"/>
          <p:cNvSpPr>
            <a:spLocks noChangeArrowheads="1"/>
          </p:cNvSpPr>
          <p:nvPr/>
        </p:nvSpPr>
        <p:spPr bwMode="auto">
          <a:xfrm rot="160191">
            <a:off x="3847366" y="3072346"/>
            <a:ext cx="1056704" cy="489658"/>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18" name="Oval 3"/>
          <p:cNvSpPr>
            <a:spLocks noChangeArrowheads="1"/>
          </p:cNvSpPr>
          <p:nvPr/>
        </p:nvSpPr>
        <p:spPr bwMode="auto">
          <a:xfrm rot="21374452">
            <a:off x="4249470" y="4177873"/>
            <a:ext cx="1026689" cy="635897"/>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20" name="Oval 5"/>
          <p:cNvSpPr>
            <a:spLocks noChangeArrowheads="1"/>
          </p:cNvSpPr>
          <p:nvPr/>
        </p:nvSpPr>
        <p:spPr bwMode="auto">
          <a:xfrm rot="516643">
            <a:off x="6510305" y="3680225"/>
            <a:ext cx="2017802" cy="744920"/>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21" name="Text Box 11"/>
          <p:cNvSpPr txBox="1">
            <a:spLocks noChangeArrowheads="1"/>
          </p:cNvSpPr>
          <p:nvPr/>
        </p:nvSpPr>
        <p:spPr bwMode="auto">
          <a:xfrm>
            <a:off x="7486662" y="3011509"/>
            <a:ext cx="933268" cy="646331"/>
          </a:xfrm>
          <a:prstGeom prst="rect">
            <a:avLst/>
          </a:prstGeom>
          <a:noFill/>
          <a:ln w="9525">
            <a:noFill/>
            <a:miter lim="800000"/>
            <a:headEnd/>
            <a:tailEnd/>
          </a:ln>
        </p:spPr>
        <p:txBody>
          <a:bodyPr wrap="none">
            <a:spAutoFit/>
          </a:bodyPr>
          <a:lstStyle/>
          <a:p>
            <a:r>
              <a:rPr lang="en-US" sz="1800" b="1" dirty="0">
                <a:solidFill>
                  <a:srgbClr val="FFFFFF"/>
                </a:solidFill>
              </a:rPr>
              <a:t>Petén</a:t>
            </a:r>
          </a:p>
          <a:p>
            <a:r>
              <a:rPr lang="en-US" sz="1800" b="1" dirty="0">
                <a:solidFill>
                  <a:srgbClr val="FFFFFF"/>
                </a:solidFill>
              </a:rPr>
              <a:t>Maya</a:t>
            </a:r>
          </a:p>
        </p:txBody>
      </p:sp>
      <p:sp>
        <p:nvSpPr>
          <p:cNvPr id="22" name="Oval 10"/>
          <p:cNvSpPr>
            <a:spLocks noChangeArrowheads="1"/>
          </p:cNvSpPr>
          <p:nvPr/>
        </p:nvSpPr>
        <p:spPr bwMode="auto">
          <a:xfrm rot="1114453">
            <a:off x="7238140" y="4980880"/>
            <a:ext cx="698748" cy="277581"/>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23" name="Text Box 8"/>
          <p:cNvSpPr txBox="1">
            <a:spLocks noChangeArrowheads="1"/>
          </p:cNvSpPr>
          <p:nvPr/>
        </p:nvSpPr>
        <p:spPr bwMode="auto">
          <a:xfrm>
            <a:off x="6086475" y="5068909"/>
            <a:ext cx="1343638" cy="646331"/>
          </a:xfrm>
          <a:prstGeom prst="rect">
            <a:avLst/>
          </a:prstGeom>
          <a:noFill/>
          <a:ln w="9525">
            <a:noFill/>
            <a:miter lim="800000"/>
            <a:headEnd/>
            <a:tailEnd/>
          </a:ln>
        </p:spPr>
        <p:txBody>
          <a:bodyPr wrap="none">
            <a:spAutoFit/>
          </a:bodyPr>
          <a:lstStyle/>
          <a:p>
            <a:r>
              <a:rPr lang="en-US" sz="1800" b="1" dirty="0">
                <a:solidFill>
                  <a:srgbClr val="FFFFFF"/>
                </a:solidFill>
              </a:rPr>
              <a:t>Highland</a:t>
            </a:r>
          </a:p>
          <a:p>
            <a:r>
              <a:rPr lang="en-US" sz="1800" b="1" dirty="0">
                <a:solidFill>
                  <a:srgbClr val="FFFFFF"/>
                </a:solidFill>
              </a:rPr>
              <a:t>Maya</a:t>
            </a:r>
          </a:p>
        </p:txBody>
      </p:sp>
      <p:sp>
        <p:nvSpPr>
          <p:cNvPr id="24" name="Text Box 9"/>
          <p:cNvSpPr txBox="1">
            <a:spLocks noChangeArrowheads="1"/>
          </p:cNvSpPr>
          <p:nvPr/>
        </p:nvSpPr>
        <p:spPr bwMode="auto">
          <a:xfrm>
            <a:off x="7505706" y="4953022"/>
            <a:ext cx="1220206" cy="246221"/>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1000" b="1" kern="1200" dirty="0">
                <a:solidFill>
                  <a:srgbClr val="0C0600"/>
                </a:solidFill>
                <a:latin typeface="Verdana" pitchFamily="34" charset="0"/>
                <a:ea typeface="+mn-ea"/>
                <a:cs typeface="+mn-cs"/>
              </a:rPr>
              <a:t>• </a:t>
            </a:r>
            <a:r>
              <a:rPr kumimoji="1" lang="en-US" sz="1000" b="1" kern="1200" dirty="0" err="1">
                <a:solidFill>
                  <a:srgbClr val="0C0600"/>
                </a:solidFill>
                <a:latin typeface="Verdana" pitchFamily="34" charset="0"/>
                <a:ea typeface="+mn-ea"/>
                <a:cs typeface="+mn-cs"/>
              </a:rPr>
              <a:t>Kaminaljuyú</a:t>
            </a:r>
            <a:endParaRPr kumimoji="1" lang="en-US" sz="1000" b="1" kern="1200" dirty="0">
              <a:solidFill>
                <a:srgbClr val="0C0600"/>
              </a:solidFill>
              <a:latin typeface="Verdana" pitchFamily="34" charset="0"/>
              <a:ea typeface="+mn-ea"/>
              <a:cs typeface="+mn-cs"/>
            </a:endParaRPr>
          </a:p>
        </p:txBody>
      </p:sp>
      <p:sp>
        <p:nvSpPr>
          <p:cNvPr id="25" name="Text Box 10"/>
          <p:cNvSpPr txBox="1">
            <a:spLocks noChangeArrowheads="1"/>
          </p:cNvSpPr>
          <p:nvPr/>
        </p:nvSpPr>
        <p:spPr bwMode="auto">
          <a:xfrm>
            <a:off x="3013088" y="4202112"/>
            <a:ext cx="1215396" cy="369332"/>
          </a:xfrm>
          <a:prstGeom prst="rect">
            <a:avLst/>
          </a:prstGeom>
          <a:noFill/>
          <a:ln w="9525">
            <a:noFill/>
            <a:miter lim="800000"/>
            <a:headEnd/>
            <a:tailEnd/>
          </a:ln>
        </p:spPr>
        <p:txBody>
          <a:bodyPr wrap="none">
            <a:spAutoFit/>
          </a:bodyPr>
          <a:lstStyle/>
          <a:p>
            <a:r>
              <a:rPr lang="en-US" sz="1800" b="1" dirty="0" err="1">
                <a:solidFill>
                  <a:srgbClr val="FFFFFF"/>
                </a:solidFill>
              </a:rPr>
              <a:t>Zapotec</a:t>
            </a:r>
            <a:endParaRPr lang="en-US" sz="1800" b="1" dirty="0">
              <a:solidFill>
                <a:srgbClr val="FFFFFF"/>
              </a:solidFill>
            </a:endParaRPr>
          </a:p>
        </p:txBody>
      </p:sp>
      <p:sp>
        <p:nvSpPr>
          <p:cNvPr id="26" name="Text Box 9"/>
          <p:cNvSpPr txBox="1">
            <a:spLocks noChangeArrowheads="1"/>
          </p:cNvSpPr>
          <p:nvPr/>
        </p:nvSpPr>
        <p:spPr bwMode="auto">
          <a:xfrm>
            <a:off x="2832101" y="2667000"/>
            <a:ext cx="1778051" cy="369332"/>
          </a:xfrm>
          <a:prstGeom prst="rect">
            <a:avLst/>
          </a:prstGeom>
          <a:noFill/>
          <a:ln w="9525">
            <a:noFill/>
            <a:miter lim="800000"/>
            <a:headEnd/>
            <a:tailEnd/>
          </a:ln>
        </p:spPr>
        <p:txBody>
          <a:bodyPr wrap="none">
            <a:spAutoFit/>
          </a:bodyPr>
          <a:lstStyle/>
          <a:p>
            <a:r>
              <a:rPr lang="en-US" sz="1800" b="1" dirty="0">
                <a:solidFill>
                  <a:srgbClr val="FFFFFF"/>
                </a:solidFill>
              </a:rPr>
              <a:t>Teotihuacán</a:t>
            </a:r>
          </a:p>
        </p:txBody>
      </p:sp>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1" name="Text Box 3"/>
          <p:cNvSpPr txBox="1">
            <a:spLocks noChangeArrowheads="1"/>
          </p:cNvSpPr>
          <p:nvPr/>
        </p:nvSpPr>
        <p:spPr bwMode="auto">
          <a:xfrm>
            <a:off x="1487488" y="2838450"/>
            <a:ext cx="7313612" cy="3028950"/>
          </a:xfrm>
          <a:prstGeom prst="rect">
            <a:avLst/>
          </a:prstGeom>
          <a:noFill/>
          <a:ln w="9525">
            <a:noFill/>
            <a:miter lim="800000"/>
            <a:headEnd/>
            <a:tailEnd/>
          </a:ln>
        </p:spPr>
        <p:txBody>
          <a:bodyPr/>
          <a:lstStyle/>
          <a:p>
            <a:pPr>
              <a:lnSpc>
                <a:spcPct val="130000"/>
              </a:lnSpc>
            </a:pPr>
            <a:r>
              <a:rPr lang="en-US" sz="3200" b="1" dirty="0"/>
              <a:t>El </a:t>
            </a:r>
            <a:r>
              <a:rPr lang="en-US" sz="3200" b="1" dirty="0" err="1"/>
              <a:t>Tajín</a:t>
            </a:r>
            <a:r>
              <a:rPr lang="en-US" sz="3200" b="1" dirty="0"/>
              <a:t> </a:t>
            </a:r>
            <a:r>
              <a:rPr lang="en-US" sz="3200" b="1" dirty="0" err="1"/>
              <a:t>Totonac</a:t>
            </a:r>
            <a:r>
              <a:rPr lang="en-US" sz="3200" b="1" dirty="0"/>
              <a:t> of central Veracruz is, perhaps, slightly later (A.D. 600 – 900) than the Mexican Highland area</a:t>
            </a:r>
            <a:endParaRPr lang="en-US" b="1" dirty="0"/>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6018" name="Picture 2" descr="map_Ancient_Mexico"/>
          <p:cNvPicPr>
            <a:picLocks noChangeAspect="1" noChangeArrowheads="1"/>
          </p:cNvPicPr>
          <p:nvPr/>
        </p:nvPicPr>
        <p:blipFill>
          <a:blip r:embed="rId2" cstate="print"/>
          <a:srcRect/>
          <a:stretch>
            <a:fillRect/>
          </a:stretch>
        </p:blipFill>
        <p:spPr bwMode="auto">
          <a:xfrm>
            <a:off x="1028700" y="1573288"/>
            <a:ext cx="8229600" cy="4230800"/>
          </a:xfrm>
          <a:prstGeom prst="rect">
            <a:avLst/>
          </a:prstGeom>
          <a:noFill/>
          <a:ln w="9525">
            <a:noFill/>
            <a:miter lim="800000"/>
            <a:headEnd/>
            <a:tailEnd/>
          </a:ln>
        </p:spPr>
      </p:pic>
      <p:sp>
        <p:nvSpPr>
          <p:cNvPr id="14" name="Oval 4"/>
          <p:cNvSpPr>
            <a:spLocks noChangeArrowheads="1"/>
          </p:cNvSpPr>
          <p:nvPr/>
        </p:nvSpPr>
        <p:spPr bwMode="auto">
          <a:xfrm rot="160191">
            <a:off x="3847366" y="3072346"/>
            <a:ext cx="1056704" cy="489658"/>
          </a:xfrm>
          <a:prstGeom prst="ellipse">
            <a:avLst/>
          </a:prstGeom>
          <a:noFill/>
          <a:ln w="76200">
            <a:solidFill>
              <a:schemeClr val="accent2">
                <a:lumMod val="40000"/>
                <a:lumOff val="60000"/>
              </a:schemeClr>
            </a:solidFill>
            <a:round/>
            <a:headEnd/>
            <a:tailEnd/>
          </a:ln>
        </p:spPr>
        <p:txBody>
          <a:bodyPr wrap="none" anchor="ctr"/>
          <a:lstStyle/>
          <a:p>
            <a:endParaRPr lang="en-US">
              <a:solidFill>
                <a:srgbClr val="FFFFFF"/>
              </a:solidFill>
            </a:endParaRPr>
          </a:p>
        </p:txBody>
      </p:sp>
      <p:sp>
        <p:nvSpPr>
          <p:cNvPr id="18" name="Oval 3"/>
          <p:cNvSpPr>
            <a:spLocks noChangeArrowheads="1"/>
          </p:cNvSpPr>
          <p:nvPr/>
        </p:nvSpPr>
        <p:spPr bwMode="auto">
          <a:xfrm rot="21374452">
            <a:off x="4249470" y="4177873"/>
            <a:ext cx="1026689" cy="635897"/>
          </a:xfrm>
          <a:prstGeom prst="ellipse">
            <a:avLst/>
          </a:prstGeom>
          <a:noFill/>
          <a:ln w="76200">
            <a:solidFill>
              <a:schemeClr val="accent2">
                <a:lumMod val="40000"/>
                <a:lumOff val="60000"/>
              </a:schemeClr>
            </a:solidFill>
            <a:round/>
            <a:headEnd/>
            <a:tailEnd/>
          </a:ln>
        </p:spPr>
        <p:txBody>
          <a:bodyPr wrap="none" anchor="ctr"/>
          <a:lstStyle/>
          <a:p>
            <a:endParaRPr lang="en-US" dirty="0">
              <a:solidFill>
                <a:schemeClr val="accent2">
                  <a:lumMod val="40000"/>
                  <a:lumOff val="60000"/>
                </a:schemeClr>
              </a:solidFill>
            </a:endParaRPr>
          </a:p>
        </p:txBody>
      </p:sp>
      <p:sp>
        <p:nvSpPr>
          <p:cNvPr id="20" name="Oval 5"/>
          <p:cNvSpPr>
            <a:spLocks noChangeArrowheads="1"/>
          </p:cNvSpPr>
          <p:nvPr/>
        </p:nvSpPr>
        <p:spPr bwMode="auto">
          <a:xfrm rot="516643">
            <a:off x="6510305" y="3680225"/>
            <a:ext cx="2017802" cy="744920"/>
          </a:xfrm>
          <a:prstGeom prst="ellipse">
            <a:avLst/>
          </a:prstGeom>
          <a:noFill/>
          <a:ln w="76200">
            <a:solidFill>
              <a:schemeClr val="accent2">
                <a:lumMod val="40000"/>
                <a:lumOff val="60000"/>
              </a:schemeClr>
            </a:solidFill>
            <a:round/>
            <a:headEnd/>
            <a:tailEnd/>
          </a:ln>
        </p:spPr>
        <p:txBody>
          <a:bodyPr wrap="none" anchor="ctr"/>
          <a:lstStyle/>
          <a:p>
            <a:endParaRPr lang="en-US">
              <a:solidFill>
                <a:srgbClr val="FFFFFF"/>
              </a:solidFill>
            </a:endParaRPr>
          </a:p>
        </p:txBody>
      </p:sp>
      <p:sp>
        <p:nvSpPr>
          <p:cNvPr id="21" name="Text Box 11"/>
          <p:cNvSpPr txBox="1">
            <a:spLocks noChangeArrowheads="1"/>
          </p:cNvSpPr>
          <p:nvPr/>
        </p:nvSpPr>
        <p:spPr bwMode="auto">
          <a:xfrm>
            <a:off x="7486662" y="3011509"/>
            <a:ext cx="933268" cy="646331"/>
          </a:xfrm>
          <a:prstGeom prst="rect">
            <a:avLst/>
          </a:prstGeom>
          <a:noFill/>
          <a:ln w="9525">
            <a:noFill/>
            <a:miter lim="800000"/>
            <a:headEnd/>
            <a:tailEnd/>
          </a:ln>
        </p:spPr>
        <p:txBody>
          <a:bodyPr wrap="none">
            <a:spAutoFit/>
          </a:bodyPr>
          <a:lstStyle/>
          <a:p>
            <a:r>
              <a:rPr lang="en-US" sz="1800" b="1" dirty="0">
                <a:solidFill>
                  <a:schemeClr val="accent2">
                    <a:lumMod val="40000"/>
                    <a:lumOff val="60000"/>
                  </a:schemeClr>
                </a:solidFill>
              </a:rPr>
              <a:t>Petén</a:t>
            </a:r>
          </a:p>
          <a:p>
            <a:r>
              <a:rPr lang="en-US" sz="1800" b="1" dirty="0">
                <a:solidFill>
                  <a:schemeClr val="accent2">
                    <a:lumMod val="40000"/>
                    <a:lumOff val="60000"/>
                  </a:schemeClr>
                </a:solidFill>
              </a:rPr>
              <a:t>Maya</a:t>
            </a:r>
          </a:p>
        </p:txBody>
      </p:sp>
      <p:sp>
        <p:nvSpPr>
          <p:cNvPr id="22" name="Oval 10"/>
          <p:cNvSpPr>
            <a:spLocks noChangeArrowheads="1"/>
          </p:cNvSpPr>
          <p:nvPr/>
        </p:nvSpPr>
        <p:spPr bwMode="auto">
          <a:xfrm rot="1114453">
            <a:off x="7238140" y="4980880"/>
            <a:ext cx="698748" cy="277581"/>
          </a:xfrm>
          <a:prstGeom prst="ellipse">
            <a:avLst/>
          </a:prstGeom>
          <a:noFill/>
          <a:ln w="76200">
            <a:solidFill>
              <a:schemeClr val="accent2">
                <a:lumMod val="40000"/>
                <a:lumOff val="60000"/>
              </a:schemeClr>
            </a:solidFill>
            <a:round/>
            <a:headEnd/>
            <a:tailEnd/>
          </a:ln>
        </p:spPr>
        <p:txBody>
          <a:bodyPr wrap="none" anchor="ctr"/>
          <a:lstStyle/>
          <a:p>
            <a:endParaRPr lang="en-US">
              <a:solidFill>
                <a:srgbClr val="FFFFFF"/>
              </a:solidFill>
            </a:endParaRPr>
          </a:p>
        </p:txBody>
      </p:sp>
      <p:sp>
        <p:nvSpPr>
          <p:cNvPr id="23" name="Text Box 8"/>
          <p:cNvSpPr txBox="1">
            <a:spLocks noChangeArrowheads="1"/>
          </p:cNvSpPr>
          <p:nvPr/>
        </p:nvSpPr>
        <p:spPr bwMode="auto">
          <a:xfrm>
            <a:off x="6086475" y="5068909"/>
            <a:ext cx="1343638" cy="646331"/>
          </a:xfrm>
          <a:prstGeom prst="rect">
            <a:avLst/>
          </a:prstGeom>
          <a:noFill/>
          <a:ln w="9525">
            <a:noFill/>
            <a:miter lim="800000"/>
            <a:headEnd/>
            <a:tailEnd/>
          </a:ln>
        </p:spPr>
        <p:txBody>
          <a:bodyPr wrap="none">
            <a:spAutoFit/>
          </a:bodyPr>
          <a:lstStyle/>
          <a:p>
            <a:r>
              <a:rPr lang="en-US" sz="1800" b="1" dirty="0">
                <a:solidFill>
                  <a:schemeClr val="accent2">
                    <a:lumMod val="40000"/>
                    <a:lumOff val="60000"/>
                  </a:schemeClr>
                </a:solidFill>
              </a:rPr>
              <a:t>Highland</a:t>
            </a:r>
          </a:p>
          <a:p>
            <a:r>
              <a:rPr lang="en-US" sz="1800" b="1" dirty="0">
                <a:solidFill>
                  <a:schemeClr val="accent2">
                    <a:lumMod val="40000"/>
                    <a:lumOff val="60000"/>
                  </a:schemeClr>
                </a:solidFill>
              </a:rPr>
              <a:t>Maya</a:t>
            </a:r>
          </a:p>
        </p:txBody>
      </p:sp>
      <p:sp>
        <p:nvSpPr>
          <p:cNvPr id="24" name="Text Box 9"/>
          <p:cNvSpPr txBox="1">
            <a:spLocks noChangeArrowheads="1"/>
          </p:cNvSpPr>
          <p:nvPr/>
        </p:nvSpPr>
        <p:spPr bwMode="auto">
          <a:xfrm>
            <a:off x="7505706" y="4953022"/>
            <a:ext cx="1220206" cy="246221"/>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1000" b="1" kern="1200" dirty="0">
                <a:solidFill>
                  <a:srgbClr val="0C0600"/>
                </a:solidFill>
                <a:latin typeface="Verdana" pitchFamily="34" charset="0"/>
                <a:ea typeface="+mn-ea"/>
                <a:cs typeface="+mn-cs"/>
              </a:rPr>
              <a:t>• </a:t>
            </a:r>
            <a:r>
              <a:rPr kumimoji="1" lang="en-US" sz="1000" b="1" kern="1200" dirty="0" err="1">
                <a:solidFill>
                  <a:srgbClr val="0C0600"/>
                </a:solidFill>
                <a:latin typeface="Verdana" pitchFamily="34" charset="0"/>
                <a:ea typeface="+mn-ea"/>
                <a:cs typeface="+mn-cs"/>
              </a:rPr>
              <a:t>Kaminaljuyú</a:t>
            </a:r>
            <a:endParaRPr kumimoji="1" lang="en-US" sz="1000" b="1" kern="1200" dirty="0">
              <a:solidFill>
                <a:srgbClr val="0C0600"/>
              </a:solidFill>
              <a:latin typeface="Verdana" pitchFamily="34" charset="0"/>
              <a:ea typeface="+mn-ea"/>
              <a:cs typeface="+mn-cs"/>
            </a:endParaRPr>
          </a:p>
        </p:txBody>
      </p:sp>
      <p:sp>
        <p:nvSpPr>
          <p:cNvPr id="25" name="Text Box 10"/>
          <p:cNvSpPr txBox="1">
            <a:spLocks noChangeArrowheads="1"/>
          </p:cNvSpPr>
          <p:nvPr/>
        </p:nvSpPr>
        <p:spPr bwMode="auto">
          <a:xfrm>
            <a:off x="3013088" y="4202112"/>
            <a:ext cx="1215396" cy="369332"/>
          </a:xfrm>
          <a:prstGeom prst="rect">
            <a:avLst/>
          </a:prstGeom>
          <a:noFill/>
          <a:ln w="9525">
            <a:noFill/>
            <a:miter lim="800000"/>
            <a:headEnd/>
            <a:tailEnd/>
          </a:ln>
        </p:spPr>
        <p:txBody>
          <a:bodyPr wrap="none">
            <a:spAutoFit/>
          </a:bodyPr>
          <a:lstStyle/>
          <a:p>
            <a:r>
              <a:rPr lang="en-US" sz="1800" b="1" dirty="0" err="1">
                <a:solidFill>
                  <a:schemeClr val="accent2">
                    <a:lumMod val="40000"/>
                    <a:lumOff val="60000"/>
                  </a:schemeClr>
                </a:solidFill>
              </a:rPr>
              <a:t>Zapotec</a:t>
            </a:r>
            <a:endParaRPr lang="en-US" sz="1800" b="1" dirty="0">
              <a:solidFill>
                <a:schemeClr val="accent2">
                  <a:lumMod val="40000"/>
                  <a:lumOff val="60000"/>
                </a:schemeClr>
              </a:solidFill>
            </a:endParaRPr>
          </a:p>
        </p:txBody>
      </p:sp>
      <p:sp>
        <p:nvSpPr>
          <p:cNvPr id="26" name="Text Box 9"/>
          <p:cNvSpPr txBox="1">
            <a:spLocks noChangeArrowheads="1"/>
          </p:cNvSpPr>
          <p:nvPr/>
        </p:nvSpPr>
        <p:spPr bwMode="auto">
          <a:xfrm>
            <a:off x="2832101" y="2667000"/>
            <a:ext cx="1778051" cy="369332"/>
          </a:xfrm>
          <a:prstGeom prst="rect">
            <a:avLst/>
          </a:prstGeom>
          <a:noFill/>
          <a:ln w="9525">
            <a:noFill/>
            <a:miter lim="800000"/>
            <a:headEnd/>
            <a:tailEnd/>
          </a:ln>
        </p:spPr>
        <p:txBody>
          <a:bodyPr wrap="none">
            <a:spAutoFit/>
          </a:bodyPr>
          <a:lstStyle/>
          <a:p>
            <a:r>
              <a:rPr lang="en-US" sz="1800" b="1" dirty="0">
                <a:solidFill>
                  <a:schemeClr val="accent2">
                    <a:lumMod val="40000"/>
                    <a:lumOff val="60000"/>
                  </a:schemeClr>
                </a:solidFill>
              </a:rPr>
              <a:t>Teotihuacán</a:t>
            </a:r>
          </a:p>
        </p:txBody>
      </p:sp>
      <p:sp>
        <p:nvSpPr>
          <p:cNvPr id="12" name="Oval 12"/>
          <p:cNvSpPr>
            <a:spLocks noChangeArrowheads="1"/>
          </p:cNvSpPr>
          <p:nvPr/>
        </p:nvSpPr>
        <p:spPr bwMode="auto">
          <a:xfrm rot="18846039">
            <a:off x="5243953" y="3291320"/>
            <a:ext cx="495914" cy="671285"/>
          </a:xfrm>
          <a:prstGeom prst="ellipse">
            <a:avLst/>
          </a:prstGeom>
          <a:noFill/>
          <a:ln w="76200">
            <a:solidFill>
              <a:schemeClr val="accent3"/>
            </a:solidFill>
            <a:round/>
            <a:headEnd/>
            <a:tailEnd/>
          </a:ln>
        </p:spPr>
        <p:txBody>
          <a:bodyPr wrap="none" anchor="ctr"/>
          <a:lstStyle/>
          <a:p>
            <a:endParaRPr lang="en-US">
              <a:solidFill>
                <a:srgbClr val="FFFFFF"/>
              </a:solidFill>
            </a:endParaRPr>
          </a:p>
        </p:txBody>
      </p:sp>
      <p:sp>
        <p:nvSpPr>
          <p:cNvPr id="13" name="Text Box 13"/>
          <p:cNvSpPr txBox="1">
            <a:spLocks noChangeArrowheads="1"/>
          </p:cNvSpPr>
          <p:nvPr/>
        </p:nvSpPr>
        <p:spPr bwMode="auto">
          <a:xfrm>
            <a:off x="5751516" y="2935309"/>
            <a:ext cx="1220206" cy="646331"/>
          </a:xfrm>
          <a:prstGeom prst="rect">
            <a:avLst/>
          </a:prstGeom>
          <a:noFill/>
          <a:ln w="9525">
            <a:noFill/>
            <a:miter lim="800000"/>
            <a:headEnd/>
            <a:tailEnd/>
          </a:ln>
        </p:spPr>
        <p:txBody>
          <a:bodyPr wrap="none">
            <a:spAutoFit/>
          </a:bodyPr>
          <a:lstStyle/>
          <a:p>
            <a:r>
              <a:rPr lang="en-US" sz="1800" b="1" dirty="0">
                <a:solidFill>
                  <a:srgbClr val="FFFFFF"/>
                </a:solidFill>
              </a:rPr>
              <a:t>El </a:t>
            </a:r>
            <a:r>
              <a:rPr lang="en-US" sz="1800" b="1" dirty="0" err="1">
                <a:solidFill>
                  <a:srgbClr val="FFFFFF"/>
                </a:solidFill>
              </a:rPr>
              <a:t>Tajín</a:t>
            </a:r>
            <a:endParaRPr lang="en-US" sz="1800" b="1" dirty="0">
              <a:solidFill>
                <a:srgbClr val="FFFFFF"/>
              </a:solidFill>
            </a:endParaRPr>
          </a:p>
          <a:p>
            <a:r>
              <a:rPr lang="en-US" sz="1800" b="1" dirty="0" err="1">
                <a:solidFill>
                  <a:srgbClr val="FFFFFF"/>
                </a:solidFill>
              </a:rPr>
              <a:t>Totonac</a:t>
            </a:r>
            <a:endParaRPr lang="en-US" sz="1800" b="1" dirty="0">
              <a:solidFill>
                <a:srgbClr val="FFFFFF"/>
              </a:solidFill>
            </a:endParaRPr>
          </a:p>
        </p:txBody>
      </p:sp>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3"/>
          <p:cNvSpPr txBox="1">
            <a:spLocks noChangeArrowheads="1"/>
          </p:cNvSpPr>
          <p:nvPr/>
        </p:nvSpPr>
        <p:spPr bwMode="auto">
          <a:xfrm>
            <a:off x="1487488" y="2133600"/>
            <a:ext cx="7313612" cy="3581400"/>
          </a:xfrm>
          <a:prstGeom prst="rect">
            <a:avLst/>
          </a:prstGeom>
          <a:noFill/>
          <a:ln w="9525">
            <a:noFill/>
            <a:miter lim="800000"/>
            <a:headEnd/>
            <a:tailEnd/>
          </a:ln>
        </p:spPr>
        <p:txBody>
          <a:bodyPr/>
          <a:lstStyle/>
          <a:p>
            <a:pPr>
              <a:lnSpc>
                <a:spcPct val="120000"/>
              </a:lnSpc>
            </a:pPr>
            <a:r>
              <a:rPr lang="en-US" sz="3200" b="1"/>
              <a:t>The Middle Tres Zapotes phase of the Olmec regional cultural tradition of southern Veracruz and Tabasco -- is earlier than some of the other Classic developments </a:t>
            </a:r>
            <a:endParaRPr lang="en-US" b="1"/>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Text Box 3"/>
          <p:cNvSpPr txBox="1">
            <a:spLocks noChangeArrowheads="1"/>
          </p:cNvSpPr>
          <p:nvPr/>
        </p:nvSpPr>
        <p:spPr bwMode="auto">
          <a:xfrm>
            <a:off x="1487488" y="2133600"/>
            <a:ext cx="7313612" cy="3581400"/>
          </a:xfrm>
          <a:prstGeom prst="rect">
            <a:avLst/>
          </a:prstGeom>
          <a:noFill/>
          <a:ln w="9525">
            <a:noFill/>
            <a:miter lim="800000"/>
            <a:headEnd/>
            <a:tailEnd/>
          </a:ln>
        </p:spPr>
        <p:txBody>
          <a:bodyPr/>
          <a:lstStyle/>
          <a:p>
            <a:pPr>
              <a:lnSpc>
                <a:spcPct val="120000"/>
              </a:lnSpc>
            </a:pPr>
            <a:r>
              <a:rPr lang="en-US" sz="3200" b="1" dirty="0">
                <a:solidFill>
                  <a:schemeClr val="accent2">
                    <a:lumMod val="40000"/>
                    <a:lumOff val="60000"/>
                  </a:schemeClr>
                </a:solidFill>
              </a:rPr>
              <a:t>The</a:t>
            </a:r>
            <a:r>
              <a:rPr lang="en-US" sz="3200" b="1" dirty="0"/>
              <a:t> Middle </a:t>
            </a:r>
            <a:r>
              <a:rPr lang="en-US" sz="3200" b="1" dirty="0" err="1"/>
              <a:t>Tres</a:t>
            </a:r>
            <a:r>
              <a:rPr lang="en-US" sz="3200" b="1" dirty="0"/>
              <a:t> </a:t>
            </a:r>
            <a:r>
              <a:rPr lang="en-US" sz="3200" b="1" dirty="0" err="1">
                <a:solidFill>
                  <a:srgbClr val="000000"/>
                </a:solidFill>
              </a:rPr>
              <a:t>Zapotes</a:t>
            </a:r>
            <a:r>
              <a:rPr lang="en-US" sz="3200" b="1" dirty="0">
                <a:solidFill>
                  <a:srgbClr val="000000"/>
                </a:solidFill>
              </a:rPr>
              <a:t> </a:t>
            </a:r>
            <a:r>
              <a:rPr lang="en-US" sz="3200" b="1" dirty="0">
                <a:solidFill>
                  <a:schemeClr val="accent2">
                    <a:lumMod val="40000"/>
                    <a:lumOff val="60000"/>
                  </a:schemeClr>
                </a:solidFill>
              </a:rPr>
              <a:t>phase of the</a:t>
            </a:r>
            <a:r>
              <a:rPr lang="en-US" sz="3200" b="1" dirty="0"/>
              <a:t> </a:t>
            </a:r>
            <a:r>
              <a:rPr lang="en-US" sz="3600" b="1" dirty="0"/>
              <a:t>Olmec </a:t>
            </a:r>
            <a:r>
              <a:rPr lang="en-US" sz="3200" b="1" dirty="0">
                <a:solidFill>
                  <a:schemeClr val="accent2">
                    <a:lumMod val="40000"/>
                    <a:lumOff val="60000"/>
                  </a:schemeClr>
                </a:solidFill>
              </a:rPr>
              <a:t>regional cultural tradition of southern Veracruz and Tabasco -- </a:t>
            </a:r>
            <a:r>
              <a:rPr lang="en-US" sz="3600" b="1" dirty="0"/>
              <a:t>is earlier </a:t>
            </a:r>
            <a:r>
              <a:rPr lang="en-US" sz="3200" b="1" dirty="0">
                <a:solidFill>
                  <a:schemeClr val="accent2">
                    <a:lumMod val="40000"/>
                    <a:lumOff val="60000"/>
                  </a:schemeClr>
                </a:solidFill>
              </a:rPr>
              <a:t>than some of the other Classic developments </a:t>
            </a:r>
            <a:endParaRPr lang="en-US" b="1" dirty="0">
              <a:solidFill>
                <a:schemeClr val="accent2">
                  <a:lumMod val="40000"/>
                  <a:lumOff val="60000"/>
                </a:schemeClr>
              </a:solidFill>
            </a:endParaRP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6018" name="Picture 2" descr="map_Ancient_Mexico"/>
          <p:cNvPicPr>
            <a:picLocks noChangeAspect="1" noChangeArrowheads="1"/>
          </p:cNvPicPr>
          <p:nvPr/>
        </p:nvPicPr>
        <p:blipFill>
          <a:blip r:embed="rId2" cstate="print"/>
          <a:srcRect/>
          <a:stretch>
            <a:fillRect/>
          </a:stretch>
        </p:blipFill>
        <p:spPr bwMode="auto">
          <a:xfrm>
            <a:off x="1028700" y="1573288"/>
            <a:ext cx="8229600" cy="4230800"/>
          </a:xfrm>
          <a:prstGeom prst="rect">
            <a:avLst/>
          </a:prstGeom>
          <a:noFill/>
          <a:ln w="9525">
            <a:noFill/>
            <a:miter lim="800000"/>
            <a:headEnd/>
            <a:tailEnd/>
          </a:ln>
        </p:spPr>
      </p:pic>
      <p:sp>
        <p:nvSpPr>
          <p:cNvPr id="14" name="Oval 4"/>
          <p:cNvSpPr>
            <a:spLocks noChangeArrowheads="1"/>
          </p:cNvSpPr>
          <p:nvPr/>
        </p:nvSpPr>
        <p:spPr bwMode="auto">
          <a:xfrm rot="160191">
            <a:off x="3847366" y="3072346"/>
            <a:ext cx="1056704" cy="489658"/>
          </a:xfrm>
          <a:prstGeom prst="ellipse">
            <a:avLst/>
          </a:prstGeom>
          <a:noFill/>
          <a:ln w="76200">
            <a:solidFill>
              <a:schemeClr val="accent2">
                <a:lumMod val="40000"/>
                <a:lumOff val="60000"/>
              </a:schemeClr>
            </a:solidFill>
            <a:round/>
            <a:headEnd/>
            <a:tailEnd/>
          </a:ln>
        </p:spPr>
        <p:txBody>
          <a:bodyPr wrap="none" anchor="ctr"/>
          <a:lstStyle/>
          <a:p>
            <a:endParaRPr lang="en-US">
              <a:solidFill>
                <a:srgbClr val="FFFFFF"/>
              </a:solidFill>
            </a:endParaRPr>
          </a:p>
        </p:txBody>
      </p:sp>
      <p:sp>
        <p:nvSpPr>
          <p:cNvPr id="18" name="Oval 3"/>
          <p:cNvSpPr>
            <a:spLocks noChangeArrowheads="1"/>
          </p:cNvSpPr>
          <p:nvPr/>
        </p:nvSpPr>
        <p:spPr bwMode="auto">
          <a:xfrm rot="21374452">
            <a:off x="4249470" y="4177873"/>
            <a:ext cx="1026689" cy="635897"/>
          </a:xfrm>
          <a:prstGeom prst="ellipse">
            <a:avLst/>
          </a:prstGeom>
          <a:noFill/>
          <a:ln w="76200">
            <a:solidFill>
              <a:schemeClr val="accent2">
                <a:lumMod val="40000"/>
                <a:lumOff val="60000"/>
              </a:schemeClr>
            </a:solidFill>
            <a:round/>
            <a:headEnd/>
            <a:tailEnd/>
          </a:ln>
        </p:spPr>
        <p:txBody>
          <a:bodyPr wrap="none" anchor="ctr"/>
          <a:lstStyle/>
          <a:p>
            <a:endParaRPr lang="en-US" dirty="0">
              <a:solidFill>
                <a:schemeClr val="accent2">
                  <a:lumMod val="40000"/>
                  <a:lumOff val="60000"/>
                </a:schemeClr>
              </a:solidFill>
            </a:endParaRPr>
          </a:p>
        </p:txBody>
      </p:sp>
      <p:sp>
        <p:nvSpPr>
          <p:cNvPr id="20" name="Oval 5"/>
          <p:cNvSpPr>
            <a:spLocks noChangeArrowheads="1"/>
          </p:cNvSpPr>
          <p:nvPr/>
        </p:nvSpPr>
        <p:spPr bwMode="auto">
          <a:xfrm rot="516643">
            <a:off x="6510305" y="3680225"/>
            <a:ext cx="2017802" cy="744920"/>
          </a:xfrm>
          <a:prstGeom prst="ellipse">
            <a:avLst/>
          </a:prstGeom>
          <a:noFill/>
          <a:ln w="76200">
            <a:solidFill>
              <a:schemeClr val="accent2">
                <a:lumMod val="40000"/>
                <a:lumOff val="60000"/>
              </a:schemeClr>
            </a:solidFill>
            <a:round/>
            <a:headEnd/>
            <a:tailEnd/>
          </a:ln>
        </p:spPr>
        <p:txBody>
          <a:bodyPr wrap="none" anchor="ctr"/>
          <a:lstStyle/>
          <a:p>
            <a:endParaRPr lang="en-US">
              <a:solidFill>
                <a:srgbClr val="FFFFFF"/>
              </a:solidFill>
            </a:endParaRPr>
          </a:p>
        </p:txBody>
      </p:sp>
      <p:sp>
        <p:nvSpPr>
          <p:cNvPr id="21" name="Text Box 11"/>
          <p:cNvSpPr txBox="1">
            <a:spLocks noChangeArrowheads="1"/>
          </p:cNvSpPr>
          <p:nvPr/>
        </p:nvSpPr>
        <p:spPr bwMode="auto">
          <a:xfrm>
            <a:off x="7486662" y="3011509"/>
            <a:ext cx="933268" cy="646331"/>
          </a:xfrm>
          <a:prstGeom prst="rect">
            <a:avLst/>
          </a:prstGeom>
          <a:noFill/>
          <a:ln w="9525">
            <a:noFill/>
            <a:miter lim="800000"/>
            <a:headEnd/>
            <a:tailEnd/>
          </a:ln>
        </p:spPr>
        <p:txBody>
          <a:bodyPr wrap="none">
            <a:spAutoFit/>
          </a:bodyPr>
          <a:lstStyle/>
          <a:p>
            <a:r>
              <a:rPr lang="en-US" sz="1800" b="1" dirty="0">
                <a:solidFill>
                  <a:schemeClr val="accent2">
                    <a:lumMod val="40000"/>
                    <a:lumOff val="60000"/>
                  </a:schemeClr>
                </a:solidFill>
              </a:rPr>
              <a:t>Petén</a:t>
            </a:r>
          </a:p>
          <a:p>
            <a:r>
              <a:rPr lang="en-US" sz="1800" b="1" dirty="0">
                <a:solidFill>
                  <a:schemeClr val="accent2">
                    <a:lumMod val="40000"/>
                    <a:lumOff val="60000"/>
                  </a:schemeClr>
                </a:solidFill>
              </a:rPr>
              <a:t>Maya</a:t>
            </a:r>
          </a:p>
        </p:txBody>
      </p:sp>
      <p:sp>
        <p:nvSpPr>
          <p:cNvPr id="22" name="Oval 10"/>
          <p:cNvSpPr>
            <a:spLocks noChangeArrowheads="1"/>
          </p:cNvSpPr>
          <p:nvPr/>
        </p:nvSpPr>
        <p:spPr bwMode="auto">
          <a:xfrm rot="1114453">
            <a:off x="7238140" y="4980880"/>
            <a:ext cx="698748" cy="277581"/>
          </a:xfrm>
          <a:prstGeom prst="ellipse">
            <a:avLst/>
          </a:prstGeom>
          <a:noFill/>
          <a:ln w="76200">
            <a:solidFill>
              <a:schemeClr val="accent2">
                <a:lumMod val="40000"/>
                <a:lumOff val="60000"/>
              </a:schemeClr>
            </a:solidFill>
            <a:round/>
            <a:headEnd/>
            <a:tailEnd/>
          </a:ln>
        </p:spPr>
        <p:txBody>
          <a:bodyPr wrap="none" anchor="ctr"/>
          <a:lstStyle/>
          <a:p>
            <a:endParaRPr lang="en-US">
              <a:solidFill>
                <a:srgbClr val="FFFFFF"/>
              </a:solidFill>
            </a:endParaRPr>
          </a:p>
        </p:txBody>
      </p:sp>
      <p:sp>
        <p:nvSpPr>
          <p:cNvPr id="23" name="Text Box 8"/>
          <p:cNvSpPr txBox="1">
            <a:spLocks noChangeArrowheads="1"/>
          </p:cNvSpPr>
          <p:nvPr/>
        </p:nvSpPr>
        <p:spPr bwMode="auto">
          <a:xfrm>
            <a:off x="6086475" y="5068909"/>
            <a:ext cx="1343638" cy="646331"/>
          </a:xfrm>
          <a:prstGeom prst="rect">
            <a:avLst/>
          </a:prstGeom>
          <a:noFill/>
          <a:ln w="9525">
            <a:noFill/>
            <a:miter lim="800000"/>
            <a:headEnd/>
            <a:tailEnd/>
          </a:ln>
        </p:spPr>
        <p:txBody>
          <a:bodyPr wrap="none">
            <a:spAutoFit/>
          </a:bodyPr>
          <a:lstStyle/>
          <a:p>
            <a:r>
              <a:rPr lang="en-US" sz="1800" b="1" dirty="0">
                <a:solidFill>
                  <a:schemeClr val="accent2">
                    <a:lumMod val="40000"/>
                    <a:lumOff val="60000"/>
                  </a:schemeClr>
                </a:solidFill>
              </a:rPr>
              <a:t>Highland</a:t>
            </a:r>
          </a:p>
          <a:p>
            <a:r>
              <a:rPr lang="en-US" sz="1800" b="1" dirty="0">
                <a:solidFill>
                  <a:schemeClr val="accent2">
                    <a:lumMod val="40000"/>
                    <a:lumOff val="60000"/>
                  </a:schemeClr>
                </a:solidFill>
              </a:rPr>
              <a:t>Maya</a:t>
            </a:r>
          </a:p>
        </p:txBody>
      </p:sp>
      <p:sp>
        <p:nvSpPr>
          <p:cNvPr id="24" name="Text Box 9"/>
          <p:cNvSpPr txBox="1">
            <a:spLocks noChangeArrowheads="1"/>
          </p:cNvSpPr>
          <p:nvPr/>
        </p:nvSpPr>
        <p:spPr bwMode="auto">
          <a:xfrm>
            <a:off x="7505706" y="4953022"/>
            <a:ext cx="1220206" cy="246221"/>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1000" b="1" kern="1200" dirty="0">
                <a:solidFill>
                  <a:srgbClr val="0C0600"/>
                </a:solidFill>
                <a:latin typeface="Verdana" pitchFamily="34" charset="0"/>
                <a:ea typeface="+mn-ea"/>
                <a:cs typeface="+mn-cs"/>
              </a:rPr>
              <a:t>• </a:t>
            </a:r>
            <a:r>
              <a:rPr kumimoji="1" lang="en-US" sz="1000" b="1" kern="1200" dirty="0" err="1">
                <a:solidFill>
                  <a:srgbClr val="0C0600"/>
                </a:solidFill>
                <a:latin typeface="Verdana" pitchFamily="34" charset="0"/>
                <a:ea typeface="+mn-ea"/>
                <a:cs typeface="+mn-cs"/>
              </a:rPr>
              <a:t>Kaminaljuyú</a:t>
            </a:r>
            <a:endParaRPr kumimoji="1" lang="en-US" sz="1000" b="1" kern="1200" dirty="0">
              <a:solidFill>
                <a:srgbClr val="0C0600"/>
              </a:solidFill>
              <a:latin typeface="Verdana" pitchFamily="34" charset="0"/>
              <a:ea typeface="+mn-ea"/>
              <a:cs typeface="+mn-cs"/>
            </a:endParaRPr>
          </a:p>
        </p:txBody>
      </p:sp>
      <p:sp>
        <p:nvSpPr>
          <p:cNvPr id="25" name="Text Box 10"/>
          <p:cNvSpPr txBox="1">
            <a:spLocks noChangeArrowheads="1"/>
          </p:cNvSpPr>
          <p:nvPr/>
        </p:nvSpPr>
        <p:spPr bwMode="auto">
          <a:xfrm>
            <a:off x="3013088" y="4202112"/>
            <a:ext cx="1215396" cy="369332"/>
          </a:xfrm>
          <a:prstGeom prst="rect">
            <a:avLst/>
          </a:prstGeom>
          <a:noFill/>
          <a:ln w="9525">
            <a:noFill/>
            <a:miter lim="800000"/>
            <a:headEnd/>
            <a:tailEnd/>
          </a:ln>
        </p:spPr>
        <p:txBody>
          <a:bodyPr wrap="none">
            <a:spAutoFit/>
          </a:bodyPr>
          <a:lstStyle/>
          <a:p>
            <a:r>
              <a:rPr lang="en-US" sz="1800" b="1" dirty="0" err="1">
                <a:solidFill>
                  <a:schemeClr val="accent2">
                    <a:lumMod val="40000"/>
                    <a:lumOff val="60000"/>
                  </a:schemeClr>
                </a:solidFill>
              </a:rPr>
              <a:t>Zapotec</a:t>
            </a:r>
            <a:endParaRPr lang="en-US" sz="1800" b="1" dirty="0">
              <a:solidFill>
                <a:schemeClr val="accent2">
                  <a:lumMod val="40000"/>
                  <a:lumOff val="60000"/>
                </a:schemeClr>
              </a:solidFill>
            </a:endParaRPr>
          </a:p>
        </p:txBody>
      </p:sp>
      <p:sp>
        <p:nvSpPr>
          <p:cNvPr id="26" name="Text Box 9"/>
          <p:cNvSpPr txBox="1">
            <a:spLocks noChangeArrowheads="1"/>
          </p:cNvSpPr>
          <p:nvPr/>
        </p:nvSpPr>
        <p:spPr bwMode="auto">
          <a:xfrm>
            <a:off x="2832101" y="2667000"/>
            <a:ext cx="1778051" cy="369332"/>
          </a:xfrm>
          <a:prstGeom prst="rect">
            <a:avLst/>
          </a:prstGeom>
          <a:noFill/>
          <a:ln w="9525">
            <a:noFill/>
            <a:miter lim="800000"/>
            <a:headEnd/>
            <a:tailEnd/>
          </a:ln>
        </p:spPr>
        <p:txBody>
          <a:bodyPr wrap="none">
            <a:spAutoFit/>
          </a:bodyPr>
          <a:lstStyle/>
          <a:p>
            <a:r>
              <a:rPr lang="en-US" sz="1800" b="1" dirty="0">
                <a:solidFill>
                  <a:schemeClr val="accent2">
                    <a:lumMod val="40000"/>
                    <a:lumOff val="60000"/>
                  </a:schemeClr>
                </a:solidFill>
              </a:rPr>
              <a:t>Teotihuacán</a:t>
            </a:r>
          </a:p>
        </p:txBody>
      </p:sp>
      <p:sp>
        <p:nvSpPr>
          <p:cNvPr id="12" name="Oval 12"/>
          <p:cNvSpPr>
            <a:spLocks noChangeArrowheads="1"/>
          </p:cNvSpPr>
          <p:nvPr/>
        </p:nvSpPr>
        <p:spPr bwMode="auto">
          <a:xfrm rot="18846039">
            <a:off x="5243953" y="3291320"/>
            <a:ext cx="495914" cy="671285"/>
          </a:xfrm>
          <a:prstGeom prst="ellipse">
            <a:avLst/>
          </a:prstGeom>
          <a:noFill/>
          <a:ln w="76200">
            <a:solidFill>
              <a:schemeClr val="accent2">
                <a:lumMod val="40000"/>
                <a:lumOff val="60000"/>
              </a:schemeClr>
            </a:solidFill>
            <a:round/>
            <a:headEnd/>
            <a:tailEnd/>
          </a:ln>
        </p:spPr>
        <p:txBody>
          <a:bodyPr wrap="none" anchor="ctr"/>
          <a:lstStyle/>
          <a:p>
            <a:endParaRPr lang="en-US">
              <a:solidFill>
                <a:srgbClr val="FFFFFF"/>
              </a:solidFill>
            </a:endParaRPr>
          </a:p>
        </p:txBody>
      </p:sp>
      <p:sp>
        <p:nvSpPr>
          <p:cNvPr id="13" name="Text Box 13"/>
          <p:cNvSpPr txBox="1">
            <a:spLocks noChangeArrowheads="1"/>
          </p:cNvSpPr>
          <p:nvPr/>
        </p:nvSpPr>
        <p:spPr bwMode="auto">
          <a:xfrm>
            <a:off x="5751516" y="2935309"/>
            <a:ext cx="1220206" cy="646331"/>
          </a:xfrm>
          <a:prstGeom prst="rect">
            <a:avLst/>
          </a:prstGeom>
          <a:noFill/>
          <a:ln w="9525">
            <a:noFill/>
            <a:miter lim="800000"/>
            <a:headEnd/>
            <a:tailEnd/>
          </a:ln>
        </p:spPr>
        <p:txBody>
          <a:bodyPr wrap="none">
            <a:spAutoFit/>
          </a:bodyPr>
          <a:lstStyle/>
          <a:p>
            <a:r>
              <a:rPr lang="en-US" sz="1800" b="1" dirty="0">
                <a:solidFill>
                  <a:schemeClr val="accent2">
                    <a:lumMod val="40000"/>
                    <a:lumOff val="60000"/>
                  </a:schemeClr>
                </a:solidFill>
              </a:rPr>
              <a:t>El </a:t>
            </a:r>
            <a:r>
              <a:rPr lang="en-US" sz="1800" b="1" dirty="0" err="1">
                <a:solidFill>
                  <a:schemeClr val="accent2">
                    <a:lumMod val="40000"/>
                    <a:lumOff val="60000"/>
                  </a:schemeClr>
                </a:solidFill>
              </a:rPr>
              <a:t>Tajín</a:t>
            </a:r>
            <a:endParaRPr lang="en-US" sz="1800" b="1" dirty="0">
              <a:solidFill>
                <a:schemeClr val="accent2">
                  <a:lumMod val="40000"/>
                  <a:lumOff val="60000"/>
                </a:schemeClr>
              </a:solidFill>
            </a:endParaRPr>
          </a:p>
          <a:p>
            <a:r>
              <a:rPr lang="en-US" sz="1800" b="1" dirty="0" err="1">
                <a:solidFill>
                  <a:schemeClr val="accent2">
                    <a:lumMod val="40000"/>
                    <a:lumOff val="60000"/>
                  </a:schemeClr>
                </a:solidFill>
              </a:rPr>
              <a:t>Totonac</a:t>
            </a:r>
            <a:endParaRPr lang="en-US" sz="1800" b="1" dirty="0">
              <a:solidFill>
                <a:schemeClr val="accent2">
                  <a:lumMod val="40000"/>
                  <a:lumOff val="60000"/>
                </a:schemeClr>
              </a:solidFill>
            </a:endParaRPr>
          </a:p>
        </p:txBody>
      </p:sp>
      <p:sp>
        <p:nvSpPr>
          <p:cNvPr id="15" name="Oval 14"/>
          <p:cNvSpPr>
            <a:spLocks noChangeArrowheads="1"/>
          </p:cNvSpPr>
          <p:nvPr/>
        </p:nvSpPr>
        <p:spPr bwMode="auto">
          <a:xfrm>
            <a:off x="5682347" y="3719286"/>
            <a:ext cx="847271" cy="457200"/>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16" name="Text Box 12"/>
          <p:cNvSpPr txBox="1">
            <a:spLocks noChangeArrowheads="1"/>
          </p:cNvSpPr>
          <p:nvPr/>
        </p:nvSpPr>
        <p:spPr bwMode="auto">
          <a:xfrm>
            <a:off x="5676916" y="4187600"/>
            <a:ext cx="992579" cy="369332"/>
          </a:xfrm>
          <a:prstGeom prst="rect">
            <a:avLst/>
          </a:prstGeom>
          <a:noFill/>
          <a:ln w="9525">
            <a:noFill/>
            <a:miter lim="800000"/>
            <a:headEnd/>
            <a:tailEnd/>
          </a:ln>
        </p:spPr>
        <p:txBody>
          <a:bodyPr wrap="none">
            <a:spAutoFit/>
          </a:bodyPr>
          <a:lstStyle/>
          <a:p>
            <a:r>
              <a:rPr lang="en-US" sz="1800" b="1" dirty="0">
                <a:solidFill>
                  <a:srgbClr val="FFFFFF"/>
                </a:solidFill>
              </a:rPr>
              <a:t>Olmec</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7826" name="Text Box 10"/>
          <p:cNvSpPr txBox="1">
            <a:spLocks noChangeArrowheads="1"/>
          </p:cNvSpPr>
          <p:nvPr/>
        </p:nvSpPr>
        <p:spPr bwMode="auto">
          <a:xfrm>
            <a:off x="2955728" y="6400800"/>
            <a:ext cx="3849580" cy="338554"/>
          </a:xfrm>
          <a:prstGeom prst="rect">
            <a:avLst/>
          </a:prstGeom>
          <a:noFill/>
          <a:ln w="9525">
            <a:noFill/>
            <a:miter lim="800000"/>
            <a:headEnd/>
            <a:tailEnd/>
          </a:ln>
        </p:spPr>
        <p:txBody>
          <a:bodyPr wrap="none">
            <a:spAutoFit/>
          </a:bodyPr>
          <a:lstStyle/>
          <a:p>
            <a:pPr algn="l" eaLnBrk="1" hangingPunct="1"/>
            <a:r>
              <a:rPr kumimoji="0" lang="en-US" sz="1600" dirty="0">
                <a:solidFill>
                  <a:srgbClr val="FFFFFF"/>
                </a:solidFill>
                <a:latin typeface="Tahoma" pitchFamily="34" charset="0"/>
                <a:hlinkClick r:id="rId2"/>
              </a:rPr>
              <a:t>http://en.wikipedia.org/wiki/Teotihuacan</a:t>
            </a:r>
            <a:endParaRPr kumimoji="0" lang="en-US" sz="1600" dirty="0">
              <a:solidFill>
                <a:srgbClr val="FFFFFF"/>
              </a:solidFill>
              <a:latin typeface="Tahoma" pitchFamily="34" charset="0"/>
            </a:endParaRPr>
          </a:p>
        </p:txBody>
      </p:sp>
      <p:pic>
        <p:nvPicPr>
          <p:cNvPr id="77827" name="Picture 2"/>
          <p:cNvPicPr>
            <a:picLocks noChangeAspect="1" noChangeArrowheads="1"/>
          </p:cNvPicPr>
          <p:nvPr/>
        </p:nvPicPr>
        <p:blipFill>
          <a:blip r:embed="rId3" cstate="print"/>
          <a:srcRect/>
          <a:stretch>
            <a:fillRect/>
          </a:stretch>
        </p:blipFill>
        <p:spPr bwMode="auto">
          <a:xfrm>
            <a:off x="1371604" y="457200"/>
            <a:ext cx="7590234"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1411288" y="1924050"/>
            <a:ext cx="7313612" cy="4400550"/>
          </a:xfrm>
          <a:prstGeom prst="rect">
            <a:avLst/>
          </a:prstGeom>
          <a:noFill/>
          <a:ln w="9525">
            <a:noFill/>
            <a:miter lim="800000"/>
            <a:headEnd/>
            <a:tailEnd/>
          </a:ln>
        </p:spPr>
        <p:txBody>
          <a:bodyPr/>
          <a:lstStyle/>
          <a:p>
            <a:pPr>
              <a:lnSpc>
                <a:spcPct val="120000"/>
              </a:lnSpc>
            </a:pPr>
            <a:r>
              <a:rPr lang="en-US" sz="2800" b="1" dirty="0"/>
              <a:t>The terminal dates of the Middle American Classic cultures coincide rather closely</a:t>
            </a:r>
          </a:p>
          <a:p>
            <a:pPr algn="l">
              <a:lnSpc>
                <a:spcPct val="50000"/>
              </a:lnSpc>
            </a:pPr>
            <a:endParaRPr lang="en-US" sz="3200" b="1" dirty="0"/>
          </a:p>
          <a:p>
            <a:pPr marL="742950" lvl="1" indent="-171450" algn="l">
              <a:lnSpc>
                <a:spcPct val="120000"/>
              </a:lnSpc>
              <a:buFontTx/>
              <a:buChar char="•"/>
            </a:pPr>
            <a:r>
              <a:rPr lang="en-US" b="1" dirty="0"/>
              <a:t> the figure of A.D. 900</a:t>
            </a:r>
            <a:r>
              <a:rPr lang="en-US" sz="3200" b="1" dirty="0"/>
              <a:t> </a:t>
            </a:r>
            <a:r>
              <a:rPr lang="en-US" b="1" dirty="0"/>
              <a:t>(11.16.0.0.0 correlation) is one postulated as the closing date for the Maya Lowland Classic</a:t>
            </a:r>
          </a:p>
          <a:p>
            <a:pPr marL="742950" lvl="1" indent="-171450" algn="l">
              <a:lnSpc>
                <a:spcPct val="110000"/>
              </a:lnSpc>
              <a:buFontTx/>
              <a:buChar char="•"/>
            </a:pPr>
            <a:endParaRPr lang="en-US" sz="1200" b="1" dirty="0"/>
          </a:p>
          <a:p>
            <a:pPr marL="742950" lvl="1" indent="-171450" algn="l">
              <a:lnSpc>
                <a:spcPct val="110000"/>
              </a:lnSpc>
              <a:buFontTx/>
              <a:buChar char="•"/>
            </a:pPr>
            <a:r>
              <a:rPr lang="en-US" b="1" dirty="0"/>
              <a:t> A.D. 650 (12.9.0.0.0) is another</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4578" name="Picture 2" descr="map_of_ancient_cropped"/>
          <p:cNvPicPr>
            <a:picLocks noChangeAspect="1" noChangeArrowheads="1"/>
          </p:cNvPicPr>
          <p:nvPr/>
        </p:nvPicPr>
        <p:blipFill>
          <a:blip r:embed="rId2" cstate="print"/>
          <a:srcRect/>
          <a:stretch>
            <a:fillRect/>
          </a:stretch>
        </p:blipFill>
        <p:spPr bwMode="auto">
          <a:xfrm>
            <a:off x="2476503" y="76200"/>
            <a:ext cx="5400675" cy="6858000"/>
          </a:xfrm>
          <a:prstGeom prst="rect">
            <a:avLst/>
          </a:prstGeom>
          <a:noFill/>
          <a:ln w="9525">
            <a:noFill/>
            <a:miter lim="800000"/>
            <a:headEnd/>
            <a:tailEnd/>
          </a:ln>
        </p:spPr>
      </p:pic>
      <p:sp>
        <p:nvSpPr>
          <p:cNvPr id="24579" name="Text Box 4"/>
          <p:cNvSpPr txBox="1">
            <a:spLocks noChangeArrowheads="1"/>
          </p:cNvSpPr>
          <p:nvPr/>
        </p:nvSpPr>
        <p:spPr bwMode="auto">
          <a:xfrm>
            <a:off x="2405075" y="3581400"/>
            <a:ext cx="2379177" cy="400110"/>
          </a:xfrm>
          <a:prstGeom prst="rect">
            <a:avLst/>
          </a:prstGeom>
          <a:noFill/>
          <a:ln w="9525">
            <a:noFill/>
            <a:miter lim="800000"/>
            <a:headEnd/>
            <a:tailEnd/>
          </a:ln>
        </p:spPr>
        <p:txBody>
          <a:bodyPr wrap="none">
            <a:spAutoFit/>
          </a:bodyPr>
          <a:lstStyle/>
          <a:p>
            <a:r>
              <a:rPr lang="en-US" sz="2000" b="1">
                <a:solidFill>
                  <a:schemeClr val="bg1"/>
                </a:solidFill>
              </a:rPr>
              <a:t>“Mesoamerica”</a:t>
            </a:r>
          </a:p>
        </p:txBody>
      </p:sp>
      <p:sp>
        <p:nvSpPr>
          <p:cNvPr id="24580" name="Text Box 5"/>
          <p:cNvSpPr txBox="1">
            <a:spLocks noChangeArrowheads="1"/>
          </p:cNvSpPr>
          <p:nvPr/>
        </p:nvSpPr>
        <p:spPr bwMode="auto">
          <a:xfrm>
            <a:off x="1743076" y="4937125"/>
            <a:ext cx="4047903" cy="400110"/>
          </a:xfrm>
          <a:prstGeom prst="rect">
            <a:avLst/>
          </a:prstGeom>
          <a:noFill/>
          <a:ln w="9525">
            <a:noFill/>
            <a:miter lim="800000"/>
            <a:headEnd/>
            <a:tailEnd/>
          </a:ln>
        </p:spPr>
        <p:txBody>
          <a:bodyPr wrap="none">
            <a:spAutoFit/>
          </a:bodyPr>
          <a:lstStyle/>
          <a:p>
            <a:r>
              <a:rPr lang="en-US" sz="2000" b="1">
                <a:solidFill>
                  <a:schemeClr val="bg1"/>
                </a:solidFill>
              </a:rPr>
              <a:t>“The Central Andean area”</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1411288" y="1924050"/>
            <a:ext cx="7313612" cy="4400550"/>
          </a:xfrm>
          <a:prstGeom prst="rect">
            <a:avLst/>
          </a:prstGeom>
          <a:noFill/>
          <a:ln w="9525">
            <a:noFill/>
            <a:miter lim="800000"/>
            <a:headEnd/>
            <a:tailEnd/>
          </a:ln>
        </p:spPr>
        <p:txBody>
          <a:bodyPr/>
          <a:lstStyle/>
          <a:p>
            <a:pPr>
              <a:lnSpc>
                <a:spcPct val="120000"/>
              </a:lnSpc>
            </a:pPr>
            <a:r>
              <a:rPr lang="en-US" sz="2800" b="1" dirty="0">
                <a:solidFill>
                  <a:schemeClr val="bg2">
                    <a:lumMod val="20000"/>
                    <a:lumOff val="80000"/>
                  </a:schemeClr>
                </a:solidFill>
              </a:rPr>
              <a:t>The </a:t>
            </a:r>
            <a:r>
              <a:rPr lang="en-US" sz="2800" b="1" dirty="0">
                <a:solidFill>
                  <a:srgbClr val="000000"/>
                </a:solidFill>
              </a:rPr>
              <a:t>terminal dates </a:t>
            </a:r>
            <a:r>
              <a:rPr lang="en-US" sz="2800" b="1" dirty="0">
                <a:solidFill>
                  <a:schemeClr val="bg2">
                    <a:lumMod val="20000"/>
                    <a:lumOff val="80000"/>
                  </a:schemeClr>
                </a:solidFill>
              </a:rPr>
              <a:t>of the Middle American Classic cultures coincide rather closely</a:t>
            </a:r>
          </a:p>
          <a:p>
            <a:pPr algn="l">
              <a:lnSpc>
                <a:spcPct val="50000"/>
              </a:lnSpc>
            </a:pPr>
            <a:endParaRPr lang="en-US" sz="3200" b="1" dirty="0">
              <a:solidFill>
                <a:schemeClr val="bg2">
                  <a:lumMod val="20000"/>
                  <a:lumOff val="80000"/>
                </a:schemeClr>
              </a:solidFill>
            </a:endParaRPr>
          </a:p>
          <a:p>
            <a:pPr marL="742950" lvl="1" indent="-171450" algn="l">
              <a:lnSpc>
                <a:spcPct val="120000"/>
              </a:lnSpc>
              <a:buFontTx/>
              <a:buChar char="•"/>
            </a:pPr>
            <a:r>
              <a:rPr lang="en-US" b="1" dirty="0">
                <a:solidFill>
                  <a:schemeClr val="bg2">
                    <a:lumMod val="20000"/>
                    <a:lumOff val="80000"/>
                  </a:schemeClr>
                </a:solidFill>
              </a:rPr>
              <a:t> the figure of </a:t>
            </a:r>
            <a:r>
              <a:rPr lang="en-US" b="1" dirty="0"/>
              <a:t>A.D. 900</a:t>
            </a:r>
            <a:r>
              <a:rPr lang="en-US" sz="3200" b="1" dirty="0"/>
              <a:t> </a:t>
            </a:r>
            <a:r>
              <a:rPr lang="en-US" b="1" dirty="0"/>
              <a:t>(11.16.0.0.0 correlation) </a:t>
            </a:r>
            <a:r>
              <a:rPr lang="en-US" b="1" dirty="0">
                <a:solidFill>
                  <a:schemeClr val="bg2">
                    <a:lumMod val="20000"/>
                    <a:lumOff val="80000"/>
                  </a:schemeClr>
                </a:solidFill>
              </a:rPr>
              <a:t>is one postulated as the closing date for the Maya Lowland Classic</a:t>
            </a:r>
          </a:p>
          <a:p>
            <a:pPr marL="742950" lvl="1" indent="-171450" algn="l">
              <a:lnSpc>
                <a:spcPct val="110000"/>
              </a:lnSpc>
              <a:buFontTx/>
              <a:buChar char="•"/>
            </a:pPr>
            <a:endParaRPr lang="en-US" sz="1200" b="1" dirty="0"/>
          </a:p>
          <a:p>
            <a:pPr marL="742950" lvl="1" indent="-171450" algn="l">
              <a:lnSpc>
                <a:spcPct val="110000"/>
              </a:lnSpc>
              <a:buFontTx/>
              <a:buChar char="•"/>
            </a:pPr>
            <a:r>
              <a:rPr lang="en-US" b="1" dirty="0"/>
              <a:t> A.D. 650 (12.9.0.0.0) </a:t>
            </a:r>
            <a:r>
              <a:rPr lang="en-US" b="1" dirty="0">
                <a:solidFill>
                  <a:schemeClr val="bg2">
                    <a:lumMod val="20000"/>
                    <a:lumOff val="80000"/>
                  </a:schemeClr>
                </a:solidFill>
              </a:rPr>
              <a:t>is another</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Stage</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1" name="Text Box 3"/>
          <p:cNvSpPr txBox="1">
            <a:spLocks noChangeArrowheads="1"/>
          </p:cNvSpPr>
          <p:nvPr/>
        </p:nvSpPr>
        <p:spPr bwMode="auto">
          <a:xfrm>
            <a:off x="1485913" y="1676400"/>
            <a:ext cx="7313613" cy="4406900"/>
          </a:xfrm>
          <a:prstGeom prst="rect">
            <a:avLst/>
          </a:prstGeom>
          <a:noFill/>
          <a:ln w="9525">
            <a:noFill/>
            <a:miter lim="800000"/>
            <a:headEnd/>
            <a:tailEnd/>
          </a:ln>
        </p:spPr>
        <p:txBody>
          <a:bodyPr/>
          <a:lstStyle/>
          <a:p>
            <a:pPr>
              <a:lnSpc>
                <a:spcPct val="110000"/>
              </a:lnSpc>
            </a:pPr>
            <a:r>
              <a:rPr lang="en-US" sz="2800" b="1" dirty="0"/>
              <a:t>The </a:t>
            </a:r>
            <a:r>
              <a:rPr lang="en-US" sz="2800" b="1" i="1" dirty="0" err="1"/>
              <a:t>Tlamimilolpa</a:t>
            </a:r>
            <a:r>
              <a:rPr lang="en-US" sz="2800" b="1" dirty="0"/>
              <a:t> phase of the Mexican Highland Classic may have closed prior to the collapse of the great Lowland Maya ceremonial centers, or it may have run contemporaneously with them</a:t>
            </a:r>
          </a:p>
          <a:p>
            <a:pPr algn="l">
              <a:lnSpc>
                <a:spcPct val="70000"/>
              </a:lnSpc>
            </a:pPr>
            <a:endParaRPr lang="en-US" sz="2000" b="1" dirty="0"/>
          </a:p>
          <a:p>
            <a:pPr marL="914400" lvl="1" indent="-342900" algn="l">
              <a:lnSpc>
                <a:spcPct val="110000"/>
              </a:lnSpc>
              <a:buFontTx/>
              <a:buChar char="•"/>
            </a:pPr>
            <a:r>
              <a:rPr lang="en-US" b="1" dirty="0"/>
              <a:t>a reasonable estimate of the fall of Teotihuacán is about A.D. 700 </a:t>
            </a:r>
            <a:endParaRPr lang="en-US" b="1" dirty="0" smtClean="0"/>
          </a:p>
          <a:p>
            <a:pPr marL="914400" lvl="1" indent="-342900" algn="l">
              <a:lnSpc>
                <a:spcPct val="110000"/>
              </a:lnSpc>
            </a:pPr>
            <a:r>
              <a:rPr lang="en-US" b="1" dirty="0" smtClean="0"/>
              <a:t>	(</a:t>
            </a:r>
            <a:r>
              <a:rPr lang="en-US" b="1" dirty="0"/>
              <a:t>or </a:t>
            </a:r>
            <a:r>
              <a:rPr lang="en-US" b="1" dirty="0" smtClean="0"/>
              <a:t>A.D. 600</a:t>
            </a:r>
            <a:r>
              <a:rPr lang="en-US" b="1" dirty="0"/>
              <a:t>)</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71" name="Text Box 3"/>
          <p:cNvSpPr txBox="1">
            <a:spLocks noChangeArrowheads="1"/>
          </p:cNvSpPr>
          <p:nvPr/>
        </p:nvSpPr>
        <p:spPr bwMode="auto">
          <a:xfrm>
            <a:off x="1485913" y="1676400"/>
            <a:ext cx="7313613" cy="4406900"/>
          </a:xfrm>
          <a:prstGeom prst="rect">
            <a:avLst/>
          </a:prstGeom>
          <a:noFill/>
          <a:ln w="9525">
            <a:noFill/>
            <a:miter lim="800000"/>
            <a:headEnd/>
            <a:tailEnd/>
          </a:ln>
        </p:spPr>
        <p:txBody>
          <a:bodyPr/>
          <a:lstStyle/>
          <a:p>
            <a:pPr>
              <a:lnSpc>
                <a:spcPct val="110000"/>
              </a:lnSpc>
            </a:pPr>
            <a:r>
              <a:rPr lang="en-US" sz="2800" b="1" dirty="0">
                <a:solidFill>
                  <a:schemeClr val="bg2">
                    <a:lumMod val="20000"/>
                    <a:lumOff val="80000"/>
                  </a:schemeClr>
                </a:solidFill>
              </a:rPr>
              <a:t>The </a:t>
            </a:r>
            <a:r>
              <a:rPr lang="en-US" sz="2800" b="1" i="1" dirty="0" err="1">
                <a:solidFill>
                  <a:schemeClr val="bg2">
                    <a:lumMod val="20000"/>
                    <a:lumOff val="80000"/>
                  </a:schemeClr>
                </a:solidFill>
              </a:rPr>
              <a:t>Tlamimilolpa</a:t>
            </a:r>
            <a:r>
              <a:rPr lang="en-US" sz="2800" b="1" dirty="0">
                <a:solidFill>
                  <a:schemeClr val="bg2">
                    <a:lumMod val="20000"/>
                    <a:lumOff val="80000"/>
                  </a:schemeClr>
                </a:solidFill>
              </a:rPr>
              <a:t> phase of the Mexican Highland Classic may have closed prior to the collapse of the great Lowland Maya ceremonial centers, or it may have run contemporaneously with them</a:t>
            </a:r>
          </a:p>
          <a:p>
            <a:pPr algn="l">
              <a:lnSpc>
                <a:spcPct val="70000"/>
              </a:lnSpc>
            </a:pPr>
            <a:endParaRPr lang="en-US" sz="2000" b="1" dirty="0">
              <a:solidFill>
                <a:schemeClr val="bg2">
                  <a:lumMod val="20000"/>
                  <a:lumOff val="80000"/>
                </a:schemeClr>
              </a:solidFill>
            </a:endParaRPr>
          </a:p>
          <a:p>
            <a:pPr marL="914400" lvl="1" indent="-342900" algn="l">
              <a:lnSpc>
                <a:spcPct val="110000"/>
              </a:lnSpc>
              <a:buFontTx/>
              <a:buChar char="•"/>
            </a:pPr>
            <a:r>
              <a:rPr lang="en-US" b="1" dirty="0">
                <a:solidFill>
                  <a:schemeClr val="bg2">
                    <a:lumMod val="20000"/>
                    <a:lumOff val="80000"/>
                  </a:schemeClr>
                </a:solidFill>
              </a:rPr>
              <a:t>a reasonable estimate of the </a:t>
            </a:r>
            <a:r>
              <a:rPr lang="en-US" sz="2800" b="1" dirty="0"/>
              <a:t>fall of Teotihuacán is about A.D. 700 (or </a:t>
            </a:r>
            <a:r>
              <a:rPr lang="en-US" sz="2800" b="1" dirty="0" smtClean="0"/>
              <a:t>A.D. 600</a:t>
            </a:r>
            <a:r>
              <a:rPr lang="en-US" sz="2800" b="1" dirty="0"/>
              <a:t>)</a:t>
            </a:r>
            <a:endParaRPr lang="en-US" b="1" dirty="0"/>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Stage</a:t>
            </a:r>
          </a:p>
        </p:txBody>
      </p:sp>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57378" name="Picture 3"/>
          <p:cNvPicPr>
            <a:picLocks noChangeAspect="1" noChangeArrowheads="1"/>
          </p:cNvPicPr>
          <p:nvPr/>
        </p:nvPicPr>
        <p:blipFill>
          <a:blip r:embed="rId2" cstate="print"/>
          <a:srcRect/>
          <a:stretch>
            <a:fillRect/>
          </a:stretch>
        </p:blipFill>
        <p:spPr bwMode="auto">
          <a:xfrm>
            <a:off x="1257300" y="457222"/>
            <a:ext cx="7772400" cy="5828879"/>
          </a:xfrm>
          <a:prstGeom prst="rect">
            <a:avLst/>
          </a:prstGeom>
          <a:noFill/>
          <a:ln w="9525">
            <a:noFill/>
            <a:miter lim="800000"/>
            <a:headEnd/>
            <a:tailEnd/>
          </a:ln>
        </p:spPr>
      </p:pic>
      <p:sp>
        <p:nvSpPr>
          <p:cNvPr id="357380" name="Oval 4"/>
          <p:cNvSpPr>
            <a:spLocks noChangeArrowheads="1"/>
          </p:cNvSpPr>
          <p:nvPr/>
        </p:nvSpPr>
        <p:spPr bwMode="auto">
          <a:xfrm>
            <a:off x="1407887" y="1081314"/>
            <a:ext cx="1043216" cy="994228"/>
          </a:xfrm>
          <a:prstGeom prst="ellipse">
            <a:avLst/>
          </a:prstGeom>
          <a:noFill/>
          <a:ln w="76200">
            <a:solidFill>
              <a:schemeClr val="accent1"/>
            </a:solidFill>
            <a:round/>
            <a:headEnd/>
            <a:tailEnd/>
          </a:ln>
        </p:spPr>
        <p:txBody>
          <a:bodyPr wrap="none" anchor="ctr"/>
          <a:lstStyle/>
          <a:p>
            <a:pPr algn="ctr" rtl="0" eaLnBrk="0" fontAlgn="base" hangingPunct="0">
              <a:spcBef>
                <a:spcPct val="0"/>
              </a:spcBef>
              <a:spcAft>
                <a:spcPct val="0"/>
              </a:spcAft>
            </a:pPr>
            <a:endParaRPr kumimoji="1" lang="en-US" sz="2400" kern="1200">
              <a:solidFill>
                <a:srgbClr val="0C0600"/>
              </a:solidFill>
              <a:latin typeface="Verdana" pitchFamily="34" charset="0"/>
              <a:ea typeface="+mn-ea"/>
              <a:cs typeface="+mn-cs"/>
            </a:endParaRPr>
          </a:p>
        </p:txBody>
      </p:sp>
      <p:sp>
        <p:nvSpPr>
          <p:cNvPr id="5" name="Oval 4"/>
          <p:cNvSpPr>
            <a:spLocks noChangeArrowheads="1"/>
          </p:cNvSpPr>
          <p:nvPr/>
        </p:nvSpPr>
        <p:spPr bwMode="auto">
          <a:xfrm>
            <a:off x="3695704" y="1233714"/>
            <a:ext cx="3733800" cy="595086"/>
          </a:xfrm>
          <a:prstGeom prst="ellipse">
            <a:avLst/>
          </a:prstGeom>
          <a:noFill/>
          <a:ln w="76200">
            <a:solidFill>
              <a:schemeClr val="accent1"/>
            </a:solidFill>
            <a:round/>
            <a:headEnd/>
            <a:tailEnd/>
          </a:ln>
        </p:spPr>
        <p:txBody>
          <a:bodyPr wrap="none" anchor="ctr"/>
          <a:lstStyle/>
          <a:p>
            <a:pPr algn="ctr" rtl="0" eaLnBrk="0" fontAlgn="base" hangingPunct="0">
              <a:spcBef>
                <a:spcPct val="0"/>
              </a:spcBef>
              <a:spcAft>
                <a:spcPct val="0"/>
              </a:spcAft>
            </a:pPr>
            <a:endParaRPr kumimoji="1" lang="en-US" sz="2400" kern="1200">
              <a:solidFill>
                <a:srgbClr val="0C0600"/>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1487488" y="1871663"/>
            <a:ext cx="7313612" cy="4071937"/>
          </a:xfrm>
          <a:prstGeom prst="rect">
            <a:avLst/>
          </a:prstGeom>
          <a:noFill/>
          <a:ln w="9525">
            <a:noFill/>
            <a:miter lim="800000"/>
            <a:headEnd/>
            <a:tailEnd/>
          </a:ln>
        </p:spPr>
        <p:txBody>
          <a:bodyPr/>
          <a:lstStyle/>
          <a:p>
            <a:pPr>
              <a:lnSpc>
                <a:spcPct val="120000"/>
              </a:lnSpc>
            </a:pPr>
            <a:r>
              <a:rPr lang="en-US" sz="2800" b="1" dirty="0">
                <a:solidFill>
                  <a:srgbClr val="000000"/>
                </a:solidFill>
              </a:rPr>
              <a:t>The Classic Culture of the Maya begins with the occurrence of</a:t>
            </a:r>
          </a:p>
          <a:p>
            <a:pPr algn="l">
              <a:lnSpc>
                <a:spcPct val="50000"/>
              </a:lnSpc>
            </a:pPr>
            <a:endParaRPr lang="en-US" sz="2800" b="1" dirty="0">
              <a:solidFill>
                <a:srgbClr val="000000"/>
              </a:solidFill>
            </a:endParaRPr>
          </a:p>
          <a:p>
            <a:pPr marL="857250" lvl="1" indent="-285750" algn="l">
              <a:lnSpc>
                <a:spcPct val="140000"/>
              </a:lnSpc>
              <a:buFontTx/>
              <a:buChar char="•"/>
            </a:pPr>
            <a:r>
              <a:rPr lang="en-US" b="1" dirty="0">
                <a:solidFill>
                  <a:srgbClr val="000000"/>
                </a:solidFill>
              </a:rPr>
              <a:t>the Maya corbelled vault</a:t>
            </a:r>
          </a:p>
          <a:p>
            <a:pPr marL="857250" lvl="1" indent="-285750" algn="l">
              <a:lnSpc>
                <a:spcPct val="170000"/>
              </a:lnSpc>
              <a:buFontTx/>
              <a:buChar char="•"/>
            </a:pPr>
            <a:r>
              <a:rPr lang="en-US" b="1" dirty="0">
                <a:solidFill>
                  <a:srgbClr val="000000"/>
                </a:solidFill>
              </a:rPr>
              <a:t>the initial series dates and </a:t>
            </a:r>
            <a:r>
              <a:rPr lang="en-US" b="1" dirty="0" err="1">
                <a:solidFill>
                  <a:srgbClr val="000000"/>
                </a:solidFill>
              </a:rPr>
              <a:t>stelae</a:t>
            </a:r>
            <a:endParaRPr lang="en-US" b="1" dirty="0">
              <a:solidFill>
                <a:srgbClr val="000000"/>
              </a:solidFill>
            </a:endParaRPr>
          </a:p>
          <a:p>
            <a:pPr marL="857250" lvl="1" indent="-285750" algn="l">
              <a:lnSpc>
                <a:spcPct val="20000"/>
              </a:lnSpc>
              <a:buFontTx/>
              <a:buChar char="•"/>
            </a:pPr>
            <a:endParaRPr lang="en-US" b="1" dirty="0">
              <a:solidFill>
                <a:srgbClr val="000000"/>
              </a:solidFill>
            </a:endParaRPr>
          </a:p>
          <a:p>
            <a:pPr marL="857250" lvl="1" indent="-285750" algn="l">
              <a:lnSpc>
                <a:spcPct val="120000"/>
              </a:lnSpc>
              <a:buFontTx/>
              <a:buChar char="•"/>
            </a:pPr>
            <a:r>
              <a:rPr lang="en-US" b="1" dirty="0">
                <a:solidFill>
                  <a:srgbClr val="000000"/>
                </a:solidFill>
              </a:rPr>
              <a:t>the ornate and unique Maya art style as it is expressed in both sculpture and painted pottery</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Maya</a:t>
            </a:r>
          </a:p>
        </p:txBody>
      </p:sp>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1487488" y="1871663"/>
            <a:ext cx="7313612" cy="4071937"/>
          </a:xfrm>
          <a:prstGeom prst="rect">
            <a:avLst/>
          </a:prstGeom>
          <a:noFill/>
          <a:ln w="9525">
            <a:noFill/>
            <a:miter lim="800000"/>
            <a:headEnd/>
            <a:tailEnd/>
          </a:ln>
        </p:spPr>
        <p:txBody>
          <a:bodyPr/>
          <a:lstStyle/>
          <a:p>
            <a:pPr>
              <a:lnSpc>
                <a:spcPct val="120000"/>
              </a:lnSpc>
            </a:pPr>
            <a:r>
              <a:rPr lang="en-US" sz="2800" b="1" dirty="0">
                <a:solidFill>
                  <a:srgbClr val="000000"/>
                </a:solidFill>
              </a:rPr>
              <a:t>The Classic Culture of the Maya begins with the occurrence of</a:t>
            </a:r>
          </a:p>
          <a:p>
            <a:pPr algn="l">
              <a:lnSpc>
                <a:spcPct val="50000"/>
              </a:lnSpc>
            </a:pPr>
            <a:endParaRPr lang="en-US" sz="2800" b="1" dirty="0">
              <a:solidFill>
                <a:srgbClr val="000000"/>
              </a:solidFill>
            </a:endParaRPr>
          </a:p>
          <a:p>
            <a:pPr marL="857250" lvl="1" indent="-285750" algn="l">
              <a:lnSpc>
                <a:spcPct val="140000"/>
              </a:lnSpc>
              <a:buFontTx/>
              <a:buChar char="•"/>
            </a:pPr>
            <a:r>
              <a:rPr lang="en-US" sz="3200" b="1" dirty="0">
                <a:solidFill>
                  <a:srgbClr val="000000"/>
                </a:solidFill>
              </a:rPr>
              <a:t>the Maya corbelled vault</a:t>
            </a:r>
          </a:p>
          <a:p>
            <a:pPr marL="857250" lvl="1" indent="-285750" algn="l">
              <a:lnSpc>
                <a:spcPct val="170000"/>
              </a:lnSpc>
              <a:buFontTx/>
              <a:buChar char="•"/>
            </a:pPr>
            <a:r>
              <a:rPr lang="en-US" b="1" dirty="0">
                <a:solidFill>
                  <a:schemeClr val="bg2">
                    <a:lumMod val="20000"/>
                    <a:lumOff val="80000"/>
                  </a:schemeClr>
                </a:solidFill>
              </a:rPr>
              <a:t>the initial series dates and </a:t>
            </a:r>
            <a:r>
              <a:rPr lang="en-US" b="1" dirty="0" err="1">
                <a:solidFill>
                  <a:schemeClr val="bg2">
                    <a:lumMod val="20000"/>
                    <a:lumOff val="80000"/>
                  </a:schemeClr>
                </a:solidFill>
              </a:rPr>
              <a:t>stelae</a:t>
            </a:r>
            <a:endParaRPr lang="en-US" b="1" dirty="0">
              <a:solidFill>
                <a:schemeClr val="bg2">
                  <a:lumMod val="20000"/>
                  <a:lumOff val="80000"/>
                </a:schemeClr>
              </a:solidFill>
            </a:endParaRPr>
          </a:p>
          <a:p>
            <a:pPr marL="857250" lvl="1" indent="-285750" algn="l">
              <a:lnSpc>
                <a:spcPct val="20000"/>
              </a:lnSpc>
              <a:buFontTx/>
              <a:buChar char="•"/>
            </a:pPr>
            <a:endParaRPr lang="en-US" b="1" dirty="0">
              <a:solidFill>
                <a:schemeClr val="bg2">
                  <a:lumMod val="20000"/>
                  <a:lumOff val="80000"/>
                </a:schemeClr>
              </a:solidFill>
            </a:endParaRPr>
          </a:p>
          <a:p>
            <a:pPr marL="857250" lvl="1" indent="-285750" algn="l">
              <a:lnSpc>
                <a:spcPct val="120000"/>
              </a:lnSpc>
              <a:buFontTx/>
              <a:buChar char="•"/>
            </a:pPr>
            <a:r>
              <a:rPr lang="en-US" b="1" dirty="0">
                <a:solidFill>
                  <a:schemeClr val="bg2">
                    <a:lumMod val="20000"/>
                    <a:lumOff val="80000"/>
                  </a:schemeClr>
                </a:solidFill>
              </a:rPr>
              <a:t>the ornate and unique Maya art style as it is expressed in both sculpture and painted pottery</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Maya</a:t>
            </a: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11618" name="Picture 3"/>
          <p:cNvPicPr>
            <a:picLocks noChangeAspect="1" noChangeArrowheads="1"/>
          </p:cNvPicPr>
          <p:nvPr/>
        </p:nvPicPr>
        <p:blipFill>
          <a:blip r:embed="rId2" cstate="print"/>
          <a:srcRect/>
          <a:stretch>
            <a:fillRect/>
          </a:stretch>
        </p:blipFill>
        <p:spPr bwMode="auto">
          <a:xfrm>
            <a:off x="1257300" y="304800"/>
            <a:ext cx="7772400" cy="5828878"/>
          </a:xfrm>
          <a:prstGeom prst="rect">
            <a:avLst/>
          </a:prstGeom>
          <a:noFill/>
          <a:ln w="9525">
            <a:noFill/>
            <a:miter lim="800000"/>
            <a:headEnd/>
            <a:tailEnd/>
          </a:ln>
        </p:spPr>
      </p:pic>
      <p:sp>
        <p:nvSpPr>
          <p:cNvPr id="111619" name="Text Box 4"/>
          <p:cNvSpPr txBox="1">
            <a:spLocks noChangeArrowheads="1"/>
          </p:cNvSpPr>
          <p:nvPr/>
        </p:nvSpPr>
        <p:spPr bwMode="auto">
          <a:xfrm>
            <a:off x="3552755" y="6335506"/>
            <a:ext cx="3176447" cy="276999"/>
          </a:xfrm>
          <a:prstGeom prst="rect">
            <a:avLst/>
          </a:prstGeom>
          <a:noFill/>
          <a:ln w="9525">
            <a:noFill/>
            <a:miter lim="800000"/>
            <a:headEnd/>
            <a:tailEnd/>
          </a:ln>
        </p:spPr>
        <p:txBody>
          <a:bodyPr wrap="none">
            <a:spAutoFit/>
          </a:bodyPr>
          <a:lstStyle/>
          <a:p>
            <a:r>
              <a:rPr lang="en-US" sz="1200" dirty="0">
                <a:solidFill>
                  <a:schemeClr val="bg1"/>
                </a:solidFill>
                <a:hlinkClick r:id="rId3"/>
              </a:rPr>
              <a:t>http://americanindian.net/mayac.html</a:t>
            </a:r>
            <a:endParaRPr lang="en-US" sz="1200" dirty="0">
              <a:solidFill>
                <a:schemeClr val="bg1"/>
              </a:solidFill>
            </a:endParaRPr>
          </a:p>
        </p:txBody>
      </p:sp>
      <p:sp>
        <p:nvSpPr>
          <p:cNvPr id="4" name="Oval 10"/>
          <p:cNvSpPr>
            <a:spLocks noChangeArrowheads="1"/>
          </p:cNvSpPr>
          <p:nvPr/>
        </p:nvSpPr>
        <p:spPr bwMode="auto">
          <a:xfrm>
            <a:off x="4914900" y="1828800"/>
            <a:ext cx="2362200" cy="914400"/>
          </a:xfrm>
          <a:prstGeom prst="ellipse">
            <a:avLst/>
          </a:prstGeom>
          <a:noFill/>
          <a:ln w="762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12642" name="Picture 9" descr="true_arch700"/>
          <p:cNvPicPr>
            <a:picLocks noChangeAspect="1" noChangeArrowheads="1"/>
          </p:cNvPicPr>
          <p:nvPr/>
        </p:nvPicPr>
        <p:blipFill>
          <a:blip r:embed="rId2" cstate="print"/>
          <a:srcRect/>
          <a:stretch>
            <a:fillRect/>
          </a:stretch>
        </p:blipFill>
        <p:spPr bwMode="auto">
          <a:xfrm>
            <a:off x="1670050" y="76200"/>
            <a:ext cx="6597650" cy="6777038"/>
          </a:xfrm>
          <a:prstGeom prst="rect">
            <a:avLst/>
          </a:prstGeom>
          <a:noFill/>
          <a:ln w="9525">
            <a:noFill/>
            <a:miter lim="800000"/>
            <a:headEnd/>
            <a:tailEnd/>
          </a:ln>
        </p:spPr>
      </p:pic>
      <p:sp>
        <p:nvSpPr>
          <p:cNvPr id="5" name="Oval 10"/>
          <p:cNvSpPr>
            <a:spLocks noChangeArrowheads="1"/>
          </p:cNvSpPr>
          <p:nvPr/>
        </p:nvSpPr>
        <p:spPr bwMode="auto">
          <a:xfrm>
            <a:off x="1866904" y="3386364"/>
            <a:ext cx="2133600" cy="1123950"/>
          </a:xfrm>
          <a:prstGeom prst="ellipse">
            <a:avLst/>
          </a:prstGeom>
          <a:noFill/>
          <a:ln w="76200">
            <a:solidFill>
              <a:srgbClr val="FF0000"/>
            </a:solidFill>
            <a:round/>
            <a:headEnd/>
            <a:tailEnd/>
          </a:ln>
        </p:spPr>
        <p:txBody>
          <a:bodyPr wrap="none" anchor="ctr"/>
          <a:lstStyle/>
          <a:p>
            <a:endParaRPr lang="en-US"/>
          </a:p>
        </p:txBody>
      </p:sp>
      <p:sp>
        <p:nvSpPr>
          <p:cNvPr id="6" name="Oval 10"/>
          <p:cNvSpPr>
            <a:spLocks noChangeArrowheads="1"/>
          </p:cNvSpPr>
          <p:nvPr/>
        </p:nvSpPr>
        <p:spPr bwMode="auto">
          <a:xfrm>
            <a:off x="4091218" y="551544"/>
            <a:ext cx="1219200" cy="742950"/>
          </a:xfrm>
          <a:prstGeom prst="ellipse">
            <a:avLst/>
          </a:prstGeom>
          <a:noFill/>
          <a:ln w="76200">
            <a:solidFill>
              <a:srgbClr val="FF0000"/>
            </a:solidFill>
            <a:round/>
            <a:headEnd/>
            <a:tailEnd/>
          </a:ln>
        </p:spPr>
        <p:txBody>
          <a:bodyPr wrap="none" anchor="ctr"/>
          <a:lstStyle/>
          <a:p>
            <a:endParaRPr lang="en-US"/>
          </a:p>
        </p:txBody>
      </p:sp>
      <p:sp>
        <p:nvSpPr>
          <p:cNvPr id="7" name="Oval 10"/>
          <p:cNvSpPr>
            <a:spLocks noChangeArrowheads="1"/>
          </p:cNvSpPr>
          <p:nvPr/>
        </p:nvSpPr>
        <p:spPr bwMode="auto">
          <a:xfrm>
            <a:off x="1943100" y="533400"/>
            <a:ext cx="1219200" cy="742950"/>
          </a:xfrm>
          <a:prstGeom prst="ellipse">
            <a:avLst/>
          </a:prstGeom>
          <a:noFill/>
          <a:ln w="76200">
            <a:solidFill>
              <a:srgbClr val="FF0000"/>
            </a:solidFill>
            <a:round/>
            <a:headEnd/>
            <a:tailEnd/>
          </a:ln>
        </p:spPr>
        <p:txBody>
          <a:bodyPr wrap="none" anchor="ctr"/>
          <a:lstStyle/>
          <a:p>
            <a:endParaRPr lang="en-US"/>
          </a:p>
        </p:txBody>
      </p:sp>
      <p:sp>
        <p:nvSpPr>
          <p:cNvPr id="8" name="Oval 10"/>
          <p:cNvSpPr>
            <a:spLocks noChangeArrowheads="1"/>
          </p:cNvSpPr>
          <p:nvPr/>
        </p:nvSpPr>
        <p:spPr bwMode="auto">
          <a:xfrm>
            <a:off x="6438904" y="533400"/>
            <a:ext cx="1219200" cy="742950"/>
          </a:xfrm>
          <a:prstGeom prst="ellipse">
            <a:avLst/>
          </a:prstGeom>
          <a:noFill/>
          <a:ln w="76200">
            <a:solidFill>
              <a:srgbClr val="FF0000"/>
            </a:solidFill>
            <a:round/>
            <a:headEnd/>
            <a:tailEnd/>
          </a:ln>
        </p:spPr>
        <p:txBody>
          <a:bodyPr wrap="none" anchor="ctr"/>
          <a:lstStyle/>
          <a:p>
            <a:endParaRPr lang="en-US"/>
          </a:p>
        </p:txBody>
      </p:sp>
      <p:sp>
        <p:nvSpPr>
          <p:cNvPr id="9" name="Oval 10"/>
          <p:cNvSpPr>
            <a:spLocks noChangeArrowheads="1"/>
          </p:cNvSpPr>
          <p:nvPr/>
        </p:nvSpPr>
        <p:spPr bwMode="auto">
          <a:xfrm>
            <a:off x="4152905" y="4019097"/>
            <a:ext cx="1199243" cy="451304"/>
          </a:xfrm>
          <a:prstGeom prst="ellipse">
            <a:avLst/>
          </a:prstGeom>
          <a:noFill/>
          <a:ln w="76200">
            <a:solidFill>
              <a:srgbClr val="FF0000"/>
            </a:solidFill>
            <a:round/>
            <a:headEnd/>
            <a:tailEnd/>
          </a:ln>
        </p:spPr>
        <p:txBody>
          <a:bodyPr wrap="none" anchor="ctr"/>
          <a:lstStyle/>
          <a:p>
            <a:endParaRPr lang="en-US"/>
          </a:p>
        </p:txBody>
      </p:sp>
      <p:sp>
        <p:nvSpPr>
          <p:cNvPr id="10" name="Oval 10"/>
          <p:cNvSpPr>
            <a:spLocks noChangeArrowheads="1"/>
          </p:cNvSpPr>
          <p:nvPr/>
        </p:nvSpPr>
        <p:spPr bwMode="auto">
          <a:xfrm>
            <a:off x="4172858" y="3526971"/>
            <a:ext cx="1199243" cy="664028"/>
          </a:xfrm>
          <a:prstGeom prst="ellipse">
            <a:avLst/>
          </a:prstGeom>
          <a:noFill/>
          <a:ln w="76200">
            <a:solidFill>
              <a:srgbClr val="FF0000"/>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12642" name="Picture 9" descr="true_arch700"/>
          <p:cNvPicPr>
            <a:picLocks noChangeAspect="1" noChangeArrowheads="1"/>
          </p:cNvPicPr>
          <p:nvPr/>
        </p:nvPicPr>
        <p:blipFill>
          <a:blip r:embed="rId2" cstate="print"/>
          <a:srcRect/>
          <a:stretch>
            <a:fillRect/>
          </a:stretch>
        </p:blipFill>
        <p:spPr bwMode="auto">
          <a:xfrm>
            <a:off x="1670050" y="76200"/>
            <a:ext cx="6597650" cy="6777038"/>
          </a:xfrm>
          <a:prstGeom prst="rect">
            <a:avLst/>
          </a:prstGeom>
          <a:noFill/>
          <a:ln w="9525">
            <a:noFill/>
            <a:miter lim="800000"/>
            <a:headEnd/>
            <a:tailEnd/>
          </a:ln>
        </p:spPr>
      </p:pic>
      <p:sp>
        <p:nvSpPr>
          <p:cNvPr id="609290" name="Oval 10"/>
          <p:cNvSpPr>
            <a:spLocks noChangeArrowheads="1"/>
          </p:cNvSpPr>
          <p:nvPr/>
        </p:nvSpPr>
        <p:spPr bwMode="auto">
          <a:xfrm>
            <a:off x="6305550" y="3371850"/>
            <a:ext cx="914400" cy="914400"/>
          </a:xfrm>
          <a:prstGeom prst="ellipse">
            <a:avLst/>
          </a:prstGeom>
          <a:noFill/>
          <a:ln w="76200">
            <a:solidFill>
              <a:srgbClr val="FF0000"/>
            </a:solidFill>
            <a:round/>
            <a:headEnd/>
            <a:tailEnd/>
          </a:ln>
        </p:spPr>
        <p:txBody>
          <a:bodyPr wrap="none" anchor="ctr"/>
          <a:lstStyle/>
          <a:p>
            <a:endParaRPr lang="en-US"/>
          </a:p>
        </p:txBody>
      </p:sp>
      <p:sp>
        <p:nvSpPr>
          <p:cNvPr id="4" name="TextBox 3"/>
          <p:cNvSpPr txBox="1"/>
          <p:nvPr/>
        </p:nvSpPr>
        <p:spPr>
          <a:xfrm>
            <a:off x="5676914" y="4338957"/>
            <a:ext cx="2127505" cy="461665"/>
          </a:xfrm>
          <a:prstGeom prst="rect">
            <a:avLst/>
          </a:prstGeom>
          <a:solidFill>
            <a:srgbClr val="FFFFFF"/>
          </a:solidFill>
        </p:spPr>
        <p:txBody>
          <a:bodyPr wrap="none" rtlCol="0">
            <a:spAutoFit/>
          </a:bodyPr>
          <a:lstStyle/>
          <a:p>
            <a:r>
              <a:rPr lang="en-US" b="1" dirty="0" smtClean="0"/>
              <a:t>“true arch”</a:t>
            </a:r>
            <a:endParaRPr lang="en-US" b="1" dirty="0"/>
          </a:p>
        </p:txBody>
      </p:sp>
      <p:sp>
        <p:nvSpPr>
          <p:cNvPr id="5" name="Oval 10"/>
          <p:cNvSpPr>
            <a:spLocks noChangeArrowheads="1"/>
          </p:cNvSpPr>
          <p:nvPr/>
        </p:nvSpPr>
        <p:spPr bwMode="auto">
          <a:xfrm>
            <a:off x="1866904" y="3386364"/>
            <a:ext cx="2133600" cy="1123950"/>
          </a:xfrm>
          <a:prstGeom prst="ellipse">
            <a:avLst/>
          </a:prstGeom>
          <a:noFill/>
          <a:ln w="76200">
            <a:solidFill>
              <a:schemeClr val="bg1">
                <a:lumMod val="95000"/>
              </a:schemeClr>
            </a:solidFill>
            <a:round/>
            <a:headEnd/>
            <a:tailEnd/>
          </a:ln>
        </p:spPr>
        <p:txBody>
          <a:bodyPr wrap="none" anchor="ctr"/>
          <a:lstStyle/>
          <a:p>
            <a:endParaRPr lang="en-US"/>
          </a:p>
        </p:txBody>
      </p:sp>
      <p:sp>
        <p:nvSpPr>
          <p:cNvPr id="6" name="Oval 10"/>
          <p:cNvSpPr>
            <a:spLocks noChangeArrowheads="1"/>
          </p:cNvSpPr>
          <p:nvPr/>
        </p:nvSpPr>
        <p:spPr bwMode="auto">
          <a:xfrm>
            <a:off x="4091218" y="551544"/>
            <a:ext cx="1219200" cy="742950"/>
          </a:xfrm>
          <a:prstGeom prst="ellipse">
            <a:avLst/>
          </a:prstGeom>
          <a:noFill/>
          <a:ln w="76200">
            <a:solidFill>
              <a:schemeClr val="bg1">
                <a:lumMod val="95000"/>
              </a:schemeClr>
            </a:solidFill>
            <a:round/>
            <a:headEnd/>
            <a:tailEnd/>
          </a:ln>
        </p:spPr>
        <p:txBody>
          <a:bodyPr wrap="none" anchor="ctr"/>
          <a:lstStyle/>
          <a:p>
            <a:endParaRPr lang="en-US"/>
          </a:p>
        </p:txBody>
      </p:sp>
      <p:sp>
        <p:nvSpPr>
          <p:cNvPr id="7" name="Oval 10"/>
          <p:cNvSpPr>
            <a:spLocks noChangeArrowheads="1"/>
          </p:cNvSpPr>
          <p:nvPr/>
        </p:nvSpPr>
        <p:spPr bwMode="auto">
          <a:xfrm>
            <a:off x="1943100" y="533400"/>
            <a:ext cx="1219200" cy="742950"/>
          </a:xfrm>
          <a:prstGeom prst="ellipse">
            <a:avLst/>
          </a:prstGeom>
          <a:noFill/>
          <a:ln w="76200">
            <a:solidFill>
              <a:schemeClr val="bg1">
                <a:lumMod val="95000"/>
              </a:schemeClr>
            </a:solidFill>
            <a:round/>
            <a:headEnd/>
            <a:tailEnd/>
          </a:ln>
        </p:spPr>
        <p:txBody>
          <a:bodyPr wrap="none" anchor="ctr"/>
          <a:lstStyle/>
          <a:p>
            <a:endParaRPr lang="en-US"/>
          </a:p>
        </p:txBody>
      </p:sp>
      <p:sp>
        <p:nvSpPr>
          <p:cNvPr id="8" name="Oval 10"/>
          <p:cNvSpPr>
            <a:spLocks noChangeArrowheads="1"/>
          </p:cNvSpPr>
          <p:nvPr/>
        </p:nvSpPr>
        <p:spPr bwMode="auto">
          <a:xfrm>
            <a:off x="6438904" y="533400"/>
            <a:ext cx="1219200" cy="742950"/>
          </a:xfrm>
          <a:prstGeom prst="ellipse">
            <a:avLst/>
          </a:prstGeom>
          <a:noFill/>
          <a:ln w="76200">
            <a:solidFill>
              <a:schemeClr val="bg1">
                <a:lumMod val="95000"/>
              </a:schemeClr>
            </a:solidFill>
            <a:round/>
            <a:headEnd/>
            <a:tailEnd/>
          </a:ln>
        </p:spPr>
        <p:txBody>
          <a:bodyPr wrap="none" anchor="ctr"/>
          <a:lstStyle/>
          <a:p>
            <a:endParaRPr lang="en-US"/>
          </a:p>
        </p:txBody>
      </p:sp>
      <p:sp>
        <p:nvSpPr>
          <p:cNvPr id="9" name="TextBox 8"/>
          <p:cNvSpPr txBox="1"/>
          <p:nvPr/>
        </p:nvSpPr>
        <p:spPr>
          <a:xfrm>
            <a:off x="5474840" y="4800600"/>
            <a:ext cx="2640466" cy="400110"/>
          </a:xfrm>
          <a:prstGeom prst="rect">
            <a:avLst/>
          </a:prstGeom>
          <a:solidFill>
            <a:srgbClr val="FFFFFF"/>
          </a:solidFill>
        </p:spPr>
        <p:txBody>
          <a:bodyPr wrap="none" rtlCol="0">
            <a:spAutoFit/>
          </a:bodyPr>
          <a:lstStyle/>
          <a:p>
            <a:r>
              <a:rPr lang="en-US" sz="2000" b="1" dirty="0" smtClean="0"/>
              <a:t>has a “capstone”</a:t>
            </a:r>
            <a:endParaRPr lang="en-US" sz="2000" b="1" dirty="0"/>
          </a:p>
        </p:txBody>
      </p:sp>
      <p:sp>
        <p:nvSpPr>
          <p:cNvPr id="11" name="Oval 10"/>
          <p:cNvSpPr>
            <a:spLocks noChangeArrowheads="1"/>
          </p:cNvSpPr>
          <p:nvPr/>
        </p:nvSpPr>
        <p:spPr bwMode="auto">
          <a:xfrm>
            <a:off x="4172858" y="3526971"/>
            <a:ext cx="1199243" cy="664028"/>
          </a:xfrm>
          <a:prstGeom prst="ellipse">
            <a:avLst/>
          </a:prstGeom>
          <a:noFill/>
          <a:ln w="76200">
            <a:solidFill>
              <a:schemeClr val="bg1">
                <a:lumMod val="95000"/>
              </a:schemeClr>
            </a:solidFill>
            <a:round/>
            <a:headEnd/>
            <a:tailEnd/>
          </a:ln>
        </p:spPr>
        <p:txBody>
          <a:bodyPr wrap="none" anchor="ctr"/>
          <a:lstStyle/>
          <a:p>
            <a:endParaRPr lang="en-US"/>
          </a:p>
        </p:txBody>
      </p:sp>
      <p:sp>
        <p:nvSpPr>
          <p:cNvPr id="13" name="Freeform 12"/>
          <p:cNvSpPr/>
          <p:nvPr/>
        </p:nvSpPr>
        <p:spPr bwMode="auto">
          <a:xfrm>
            <a:off x="6495155" y="3592287"/>
            <a:ext cx="561219" cy="488647"/>
          </a:xfrm>
          <a:custGeom>
            <a:avLst/>
            <a:gdLst>
              <a:gd name="connsiteX0" fmla="*/ 21771 w 561219"/>
              <a:gd name="connsiteY0" fmla="*/ 65314 h 488647"/>
              <a:gd name="connsiteX1" fmla="*/ 181428 w 561219"/>
              <a:gd name="connsiteY1" fmla="*/ 7257 h 488647"/>
              <a:gd name="connsiteX2" fmla="*/ 283028 w 561219"/>
              <a:gd name="connsiteY2" fmla="*/ 21771 h 488647"/>
              <a:gd name="connsiteX3" fmla="*/ 370114 w 561219"/>
              <a:gd name="connsiteY3" fmla="*/ 36285 h 488647"/>
              <a:gd name="connsiteX4" fmla="*/ 471714 w 561219"/>
              <a:gd name="connsiteY4" fmla="*/ 50800 h 488647"/>
              <a:gd name="connsiteX5" fmla="*/ 544286 w 561219"/>
              <a:gd name="connsiteY5" fmla="*/ 50800 h 488647"/>
              <a:gd name="connsiteX6" fmla="*/ 544286 w 561219"/>
              <a:gd name="connsiteY6" fmla="*/ 195943 h 488647"/>
              <a:gd name="connsiteX7" fmla="*/ 442686 w 561219"/>
              <a:gd name="connsiteY7" fmla="*/ 442685 h 488647"/>
              <a:gd name="connsiteX8" fmla="*/ 152400 w 561219"/>
              <a:gd name="connsiteY8" fmla="*/ 442685 h 488647"/>
              <a:gd name="connsiteX9" fmla="*/ 123371 w 561219"/>
              <a:gd name="connsiteY9" fmla="*/ 457200 h 488647"/>
              <a:gd name="connsiteX10" fmla="*/ 50800 w 561219"/>
              <a:gd name="connsiteY10" fmla="*/ 254000 h 488647"/>
              <a:gd name="connsiteX11" fmla="*/ 21771 w 561219"/>
              <a:gd name="connsiteY11" fmla="*/ 65314 h 488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1219" h="488647">
                <a:moveTo>
                  <a:pt x="21771" y="65314"/>
                </a:moveTo>
                <a:cubicBezTo>
                  <a:pt x="43542" y="24190"/>
                  <a:pt x="137885" y="14514"/>
                  <a:pt x="181428" y="7257"/>
                </a:cubicBezTo>
                <a:cubicBezTo>
                  <a:pt x="224971" y="0"/>
                  <a:pt x="251580" y="16933"/>
                  <a:pt x="283028" y="21771"/>
                </a:cubicBezTo>
                <a:cubicBezTo>
                  <a:pt x="314476" y="26609"/>
                  <a:pt x="338666" y="31447"/>
                  <a:pt x="370114" y="36285"/>
                </a:cubicBezTo>
                <a:cubicBezTo>
                  <a:pt x="401562" y="41123"/>
                  <a:pt x="442685" y="48381"/>
                  <a:pt x="471714" y="50800"/>
                </a:cubicBezTo>
                <a:cubicBezTo>
                  <a:pt x="500743" y="53219"/>
                  <a:pt x="532191" y="26610"/>
                  <a:pt x="544286" y="50800"/>
                </a:cubicBezTo>
                <a:cubicBezTo>
                  <a:pt x="556381" y="74990"/>
                  <a:pt x="561219" y="130629"/>
                  <a:pt x="544286" y="195943"/>
                </a:cubicBezTo>
                <a:cubicBezTo>
                  <a:pt x="527353" y="261257"/>
                  <a:pt x="508000" y="401561"/>
                  <a:pt x="442686" y="442685"/>
                </a:cubicBezTo>
                <a:cubicBezTo>
                  <a:pt x="377372" y="483809"/>
                  <a:pt x="205619" y="440266"/>
                  <a:pt x="152400" y="442685"/>
                </a:cubicBezTo>
                <a:cubicBezTo>
                  <a:pt x="99181" y="445104"/>
                  <a:pt x="140304" y="488647"/>
                  <a:pt x="123371" y="457200"/>
                </a:cubicBezTo>
                <a:cubicBezTo>
                  <a:pt x="106438" y="425753"/>
                  <a:pt x="67733" y="321733"/>
                  <a:pt x="50800" y="254000"/>
                </a:cubicBezTo>
                <a:cubicBezTo>
                  <a:pt x="33867" y="186267"/>
                  <a:pt x="0" y="106438"/>
                  <a:pt x="21771" y="65314"/>
                </a:cubicBezTo>
                <a:close/>
              </a:path>
            </a:pathLst>
          </a:custGeom>
          <a:noFill/>
          <a:ln w="762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1487488" y="1871663"/>
            <a:ext cx="7313612" cy="4071937"/>
          </a:xfrm>
          <a:prstGeom prst="rect">
            <a:avLst/>
          </a:prstGeom>
          <a:noFill/>
          <a:ln w="9525">
            <a:noFill/>
            <a:miter lim="800000"/>
            <a:headEnd/>
            <a:tailEnd/>
          </a:ln>
        </p:spPr>
        <p:txBody>
          <a:bodyPr/>
          <a:lstStyle/>
          <a:p>
            <a:pPr>
              <a:lnSpc>
                <a:spcPct val="120000"/>
              </a:lnSpc>
            </a:pPr>
            <a:r>
              <a:rPr lang="en-US" sz="2800" b="1" dirty="0">
                <a:solidFill>
                  <a:schemeClr val="bg2">
                    <a:lumMod val="20000"/>
                    <a:lumOff val="80000"/>
                  </a:schemeClr>
                </a:solidFill>
              </a:rPr>
              <a:t>The Classic Culture of the Maya begins with the occurrence of</a:t>
            </a:r>
          </a:p>
          <a:p>
            <a:pPr algn="l">
              <a:lnSpc>
                <a:spcPct val="50000"/>
              </a:lnSpc>
            </a:pPr>
            <a:endParaRPr lang="en-US" sz="2800" b="1" dirty="0">
              <a:solidFill>
                <a:schemeClr val="bg2">
                  <a:lumMod val="20000"/>
                  <a:lumOff val="80000"/>
                </a:schemeClr>
              </a:solidFill>
            </a:endParaRPr>
          </a:p>
          <a:p>
            <a:pPr marL="857250" lvl="1" indent="-285750" algn="l">
              <a:lnSpc>
                <a:spcPct val="140000"/>
              </a:lnSpc>
              <a:buFontTx/>
              <a:buChar char="•"/>
            </a:pPr>
            <a:r>
              <a:rPr lang="en-US" b="1" dirty="0">
                <a:solidFill>
                  <a:schemeClr val="bg2">
                    <a:lumMod val="20000"/>
                    <a:lumOff val="80000"/>
                  </a:schemeClr>
                </a:solidFill>
              </a:rPr>
              <a:t>the Maya corbelled vault</a:t>
            </a:r>
          </a:p>
          <a:p>
            <a:pPr marL="857250" lvl="1" indent="-285750" algn="l">
              <a:lnSpc>
                <a:spcPct val="170000"/>
              </a:lnSpc>
              <a:buFontTx/>
              <a:buChar char="•"/>
            </a:pPr>
            <a:r>
              <a:rPr lang="en-US" b="1" dirty="0">
                <a:solidFill>
                  <a:srgbClr val="000000"/>
                </a:solidFill>
              </a:rPr>
              <a:t>the initial series dates and </a:t>
            </a:r>
            <a:r>
              <a:rPr lang="en-US" b="1" dirty="0" err="1">
                <a:solidFill>
                  <a:srgbClr val="000000"/>
                </a:solidFill>
              </a:rPr>
              <a:t>stelae</a:t>
            </a:r>
            <a:endParaRPr lang="en-US" b="1" dirty="0">
              <a:solidFill>
                <a:srgbClr val="000000"/>
              </a:solidFill>
            </a:endParaRPr>
          </a:p>
          <a:p>
            <a:pPr marL="857250" lvl="1" indent="-285750" algn="l">
              <a:lnSpc>
                <a:spcPct val="20000"/>
              </a:lnSpc>
              <a:buFontTx/>
              <a:buChar char="•"/>
            </a:pPr>
            <a:endParaRPr lang="en-US" b="1" dirty="0">
              <a:solidFill>
                <a:schemeClr val="folHlink"/>
              </a:solidFill>
            </a:endParaRPr>
          </a:p>
          <a:p>
            <a:pPr marL="857250" lvl="1" indent="-285750" algn="l">
              <a:lnSpc>
                <a:spcPct val="120000"/>
              </a:lnSpc>
              <a:buFontTx/>
              <a:buChar char="•"/>
            </a:pPr>
            <a:r>
              <a:rPr lang="en-US" b="1" dirty="0">
                <a:solidFill>
                  <a:schemeClr val="bg2">
                    <a:lumMod val="20000"/>
                    <a:lumOff val="80000"/>
                  </a:schemeClr>
                </a:solidFill>
              </a:rPr>
              <a:t>the ornate and unique Maya art style as it is expressed in both sculpture and painted pottery</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Maya</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051"/>
          <p:cNvSpPr txBox="1">
            <a:spLocks noChangeArrowheads="1"/>
          </p:cNvSpPr>
          <p:nvPr/>
        </p:nvSpPr>
        <p:spPr bwMode="auto">
          <a:xfrm>
            <a:off x="1487488" y="1981200"/>
            <a:ext cx="7313612" cy="4376738"/>
          </a:xfrm>
          <a:prstGeom prst="rect">
            <a:avLst/>
          </a:prstGeom>
          <a:noFill/>
          <a:ln w="9525">
            <a:noFill/>
            <a:miter lim="800000"/>
            <a:headEnd/>
            <a:tailEnd/>
          </a:ln>
        </p:spPr>
        <p:txBody>
          <a:bodyPr/>
          <a:lstStyle/>
          <a:p>
            <a:pPr>
              <a:lnSpc>
                <a:spcPct val="120000"/>
              </a:lnSpc>
              <a:tabLst>
                <a:tab pos="1143000" algn="l"/>
              </a:tabLst>
            </a:pPr>
            <a:r>
              <a:rPr lang="en-US" sz="2800" b="1" dirty="0"/>
              <a:t>. . . These are the two main centers of aboriginal American civilization</a:t>
            </a:r>
          </a:p>
          <a:p>
            <a:pPr>
              <a:lnSpc>
                <a:spcPct val="80000"/>
              </a:lnSpc>
              <a:tabLst>
                <a:tab pos="1143000" algn="l"/>
              </a:tabLst>
            </a:pPr>
            <a:endParaRPr lang="en-US" sz="2800" b="1" dirty="0"/>
          </a:p>
          <a:p>
            <a:pPr>
              <a:lnSpc>
                <a:spcPct val="120000"/>
              </a:lnSpc>
              <a:tabLst>
                <a:tab pos="1143000" algn="l"/>
              </a:tabLst>
            </a:pPr>
            <a:r>
              <a:rPr lang="en-US" sz="2800" b="1" dirty="0"/>
              <a:t>But many of these Classic patterns may also be found</a:t>
            </a:r>
          </a:p>
          <a:p>
            <a:pPr algn="l">
              <a:lnSpc>
                <a:spcPct val="50000"/>
              </a:lnSpc>
              <a:tabLst>
                <a:tab pos="1143000" algn="l"/>
              </a:tabLst>
            </a:pPr>
            <a:endParaRPr lang="en-US" sz="2800" b="1" dirty="0"/>
          </a:p>
          <a:p>
            <a:pPr marL="914400" lvl="1" indent="-342900" algn="l">
              <a:buFontTx/>
              <a:buChar char="•"/>
              <a:tabLst>
                <a:tab pos="1143000" algn="l"/>
              </a:tabLst>
            </a:pPr>
            <a:r>
              <a:rPr lang="en-US" sz="2800" b="1" dirty="0"/>
              <a:t>along the Ecuadorian coast 	</a:t>
            </a:r>
          </a:p>
          <a:p>
            <a:pPr marL="914400" lvl="1" indent="-342900" algn="l">
              <a:lnSpc>
                <a:spcPct val="60000"/>
              </a:lnSpc>
              <a:buFontTx/>
              <a:buChar char="•"/>
              <a:tabLst>
                <a:tab pos="1143000" algn="l"/>
              </a:tabLst>
            </a:pPr>
            <a:endParaRPr lang="en-US" sz="2800" b="1" dirty="0"/>
          </a:p>
          <a:p>
            <a:pPr marL="914400" lvl="1" indent="-342900" algn="l">
              <a:buFontTx/>
              <a:buChar char="•"/>
              <a:tabLst>
                <a:tab pos="1143000" algn="l"/>
              </a:tabLst>
            </a:pPr>
            <a:r>
              <a:rPr lang="en-US" sz="2800" b="1" dirty="0"/>
              <a:t>and at </a:t>
            </a:r>
            <a:r>
              <a:rPr lang="en-US" sz="2800" b="1" dirty="0">
                <a:latin typeface="Arial" charset="0"/>
              </a:rPr>
              <a:t>Cahokia</a:t>
            </a:r>
            <a:r>
              <a:rPr lang="en-US" sz="2800" b="1" dirty="0"/>
              <a:t> in Illinois</a:t>
            </a:r>
          </a:p>
        </p:txBody>
      </p:sp>
      <p:sp>
        <p:nvSpPr>
          <p:cNvPr id="7"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smtClean="0">
                <a:ln>
                  <a:noFill/>
                </a:ln>
                <a:solidFill>
                  <a:schemeClr val="tx2"/>
                </a:solidFill>
                <a:effectLst/>
                <a:uLnTx/>
                <a:uFillTx/>
                <a:latin typeface="+mj-lt"/>
                <a:ea typeface="+mj-ea"/>
                <a:cs typeface="+mj-cs"/>
              </a:rPr>
              <a:t>Classic Stage</a:t>
            </a:r>
            <a:endParaRPr kumimoji="1" lang="en-US" sz="2400" b="0"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1487488" y="685822"/>
            <a:ext cx="7313612" cy="5484813"/>
          </a:xfrm>
          <a:prstGeom prst="rect">
            <a:avLst/>
          </a:prstGeom>
          <a:noFill/>
          <a:ln w="9525">
            <a:noFill/>
            <a:miter lim="800000"/>
            <a:headEnd/>
            <a:tailEnd/>
          </a:ln>
        </p:spPr>
      </p:pic>
      <p:pic>
        <p:nvPicPr>
          <p:cNvPr id="114691" name="Picture 3" descr="Turn81812"/>
          <p:cNvPicPr>
            <a:picLocks noChangeAspect="1" noChangeArrowheads="1"/>
          </p:cNvPicPr>
          <p:nvPr/>
        </p:nvPicPr>
        <p:blipFill>
          <a:blip r:embed="rId3" cstate="print"/>
          <a:srcRect/>
          <a:stretch>
            <a:fillRect/>
          </a:stretch>
        </p:blipFill>
        <p:spPr bwMode="auto">
          <a:xfrm>
            <a:off x="6972300" y="2743200"/>
            <a:ext cx="1689100" cy="3276600"/>
          </a:xfrm>
          <a:prstGeom prst="rect">
            <a:avLst/>
          </a:prstGeom>
          <a:noFill/>
          <a:ln w="9525">
            <a:noFill/>
            <a:miter lim="800000"/>
            <a:headEnd/>
            <a:tailEnd/>
          </a:ln>
        </p:spPr>
      </p:pic>
      <p:sp>
        <p:nvSpPr>
          <p:cNvPr id="114692" name="Text Box 4"/>
          <p:cNvSpPr txBox="1">
            <a:spLocks noChangeArrowheads="1"/>
          </p:cNvSpPr>
          <p:nvPr/>
        </p:nvSpPr>
        <p:spPr bwMode="auto">
          <a:xfrm>
            <a:off x="2681288" y="6610350"/>
            <a:ext cx="4318042" cy="338554"/>
          </a:xfrm>
          <a:prstGeom prst="rect">
            <a:avLst/>
          </a:prstGeom>
          <a:noFill/>
          <a:ln w="9525">
            <a:noFill/>
            <a:miter lim="800000"/>
            <a:headEnd/>
            <a:tailEnd/>
          </a:ln>
        </p:spPr>
        <p:txBody>
          <a:bodyPr wrap="none">
            <a:spAutoFit/>
          </a:bodyPr>
          <a:lstStyle/>
          <a:p>
            <a:r>
              <a:rPr lang="en-US" sz="1600">
                <a:solidFill>
                  <a:schemeClr val="bg1"/>
                </a:solidFill>
                <a:hlinkClick r:id="rId4"/>
              </a:rPr>
              <a:t>http://www.halfmoon.org/calendar.html</a:t>
            </a:r>
            <a:endParaRPr lang="en-US" sz="1600">
              <a:solidFill>
                <a:schemeClr val="bg1"/>
              </a:solidFill>
            </a:endParaRPr>
          </a:p>
        </p:txBody>
      </p:sp>
      <p:sp>
        <p:nvSpPr>
          <p:cNvPr id="5" name="Rectangle 4"/>
          <p:cNvSpPr/>
          <p:nvPr/>
        </p:nvSpPr>
        <p:spPr bwMode="auto">
          <a:xfrm>
            <a:off x="3848100" y="2986314"/>
            <a:ext cx="1449614" cy="381000"/>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
        <p:nvSpPr>
          <p:cNvPr id="6" name="Notched Right Arrow 5"/>
          <p:cNvSpPr/>
          <p:nvPr/>
        </p:nvSpPr>
        <p:spPr bwMode="auto">
          <a:xfrm>
            <a:off x="2476501" y="3062514"/>
            <a:ext cx="1219200" cy="214086"/>
          </a:xfrm>
          <a:prstGeom prst="notchedRightArrow">
            <a:avLst/>
          </a:prstGeom>
          <a:solidFill>
            <a:srgbClr val="0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5" name="Text Box 3"/>
          <p:cNvSpPr txBox="1">
            <a:spLocks noChangeArrowheads="1"/>
          </p:cNvSpPr>
          <p:nvPr/>
        </p:nvSpPr>
        <p:spPr bwMode="auto">
          <a:xfrm>
            <a:off x="1487488" y="1871663"/>
            <a:ext cx="7313612" cy="4071937"/>
          </a:xfrm>
          <a:prstGeom prst="rect">
            <a:avLst/>
          </a:prstGeom>
          <a:noFill/>
          <a:ln w="9525">
            <a:noFill/>
            <a:miter lim="800000"/>
            <a:headEnd/>
            <a:tailEnd/>
          </a:ln>
        </p:spPr>
        <p:txBody>
          <a:bodyPr/>
          <a:lstStyle/>
          <a:p>
            <a:pPr>
              <a:lnSpc>
                <a:spcPct val="120000"/>
              </a:lnSpc>
            </a:pPr>
            <a:r>
              <a:rPr lang="en-US" sz="2800" b="1" dirty="0">
                <a:solidFill>
                  <a:schemeClr val="bg2">
                    <a:lumMod val="20000"/>
                    <a:lumOff val="80000"/>
                  </a:schemeClr>
                </a:solidFill>
              </a:rPr>
              <a:t>The Classic Culture of the Maya begins with the occurrence of</a:t>
            </a:r>
          </a:p>
          <a:p>
            <a:pPr algn="l">
              <a:lnSpc>
                <a:spcPct val="50000"/>
              </a:lnSpc>
            </a:pPr>
            <a:endParaRPr lang="en-US" sz="2800" b="1" dirty="0">
              <a:solidFill>
                <a:schemeClr val="bg2">
                  <a:lumMod val="20000"/>
                  <a:lumOff val="80000"/>
                </a:schemeClr>
              </a:solidFill>
            </a:endParaRPr>
          </a:p>
          <a:p>
            <a:pPr marL="857250" lvl="1" indent="-285750" algn="l">
              <a:lnSpc>
                <a:spcPct val="140000"/>
              </a:lnSpc>
              <a:buFontTx/>
              <a:buChar char="•"/>
            </a:pPr>
            <a:r>
              <a:rPr lang="en-US" b="1" dirty="0">
                <a:solidFill>
                  <a:schemeClr val="bg2">
                    <a:lumMod val="20000"/>
                    <a:lumOff val="80000"/>
                  </a:schemeClr>
                </a:solidFill>
              </a:rPr>
              <a:t>the Maya corbelled vault</a:t>
            </a:r>
          </a:p>
          <a:p>
            <a:pPr marL="857250" lvl="1" indent="-285750" algn="l">
              <a:lnSpc>
                <a:spcPct val="170000"/>
              </a:lnSpc>
              <a:buFontTx/>
              <a:buChar char="•"/>
            </a:pPr>
            <a:r>
              <a:rPr lang="en-US" b="1" dirty="0">
                <a:solidFill>
                  <a:schemeClr val="bg2">
                    <a:lumMod val="20000"/>
                    <a:lumOff val="80000"/>
                  </a:schemeClr>
                </a:solidFill>
              </a:rPr>
              <a:t>the initial series dates and </a:t>
            </a:r>
            <a:r>
              <a:rPr lang="en-US" b="1" dirty="0" err="1">
                <a:solidFill>
                  <a:schemeClr val="bg2">
                    <a:lumMod val="20000"/>
                    <a:lumOff val="80000"/>
                  </a:schemeClr>
                </a:solidFill>
              </a:rPr>
              <a:t>stelae</a:t>
            </a:r>
            <a:endParaRPr lang="en-US" b="1" dirty="0">
              <a:solidFill>
                <a:schemeClr val="bg2">
                  <a:lumMod val="20000"/>
                  <a:lumOff val="80000"/>
                </a:schemeClr>
              </a:solidFill>
            </a:endParaRPr>
          </a:p>
          <a:p>
            <a:pPr marL="857250" lvl="1" indent="-285750" algn="l">
              <a:lnSpc>
                <a:spcPct val="20000"/>
              </a:lnSpc>
              <a:buFontTx/>
              <a:buChar char="•"/>
            </a:pPr>
            <a:endParaRPr lang="en-US" b="1" dirty="0">
              <a:solidFill>
                <a:schemeClr val="folHlink"/>
              </a:solidFill>
            </a:endParaRPr>
          </a:p>
          <a:p>
            <a:pPr marL="857250" lvl="1" indent="-285750" algn="l">
              <a:lnSpc>
                <a:spcPct val="120000"/>
              </a:lnSpc>
              <a:buFontTx/>
              <a:buChar char="•"/>
            </a:pPr>
            <a:r>
              <a:rPr lang="en-US" b="1" dirty="0"/>
              <a:t>the ornate and unique Maya art style as it is expressed in both sculpture and painted pottery</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Maya</a:t>
            </a: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1743076" y="5570539"/>
            <a:ext cx="6939720" cy="781752"/>
          </a:xfrm>
          <a:prstGeom prst="rect">
            <a:avLst/>
          </a:prstGeom>
          <a:noFill/>
          <a:ln w="9525">
            <a:noFill/>
            <a:miter lim="800000"/>
            <a:headEnd/>
            <a:tailEnd/>
          </a:ln>
        </p:spPr>
        <p:txBody>
          <a:bodyPr wrap="none">
            <a:spAutoFit/>
          </a:bodyPr>
          <a:lstStyle/>
          <a:p>
            <a:pPr eaLnBrk="1" hangingPunct="1">
              <a:lnSpc>
                <a:spcPct val="140000"/>
              </a:lnSpc>
            </a:pPr>
            <a:r>
              <a:rPr kumimoji="0" lang="en-US" b="1" baseline="30000"/>
              <a:t>This classic Maya cylindrical jar with bird motif and glyphs</a:t>
            </a:r>
          </a:p>
          <a:p>
            <a:pPr eaLnBrk="1" hangingPunct="1">
              <a:lnSpc>
                <a:spcPct val="140000"/>
              </a:lnSpc>
            </a:pPr>
            <a:r>
              <a:rPr kumimoji="0" lang="en-US" b="1" baseline="30000"/>
              <a:t>was used in ceremonies.</a:t>
            </a:r>
          </a:p>
        </p:txBody>
      </p:sp>
      <p:sp>
        <p:nvSpPr>
          <p:cNvPr id="116739" name="Text Box 3"/>
          <p:cNvSpPr txBox="1">
            <a:spLocks noChangeArrowheads="1"/>
          </p:cNvSpPr>
          <p:nvPr/>
        </p:nvSpPr>
        <p:spPr bwMode="auto">
          <a:xfrm>
            <a:off x="2305408" y="6245554"/>
            <a:ext cx="5634876" cy="369332"/>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chemeClr val="tx2"/>
                </a:solidFill>
              </a:rPr>
              <a:t>Understanding Physical Anthropology and Archaeology, 8</a:t>
            </a:r>
            <a:r>
              <a:rPr kumimoji="0" lang="en-US" sz="1200" i="1" baseline="30000" dirty="0">
                <a:solidFill>
                  <a:schemeClr val="tx2"/>
                </a:solidFill>
              </a:rPr>
              <a:t>th</a:t>
            </a:r>
            <a:r>
              <a:rPr kumimoji="0" lang="en-US" sz="1200" i="1" dirty="0">
                <a:solidFill>
                  <a:schemeClr val="tx2"/>
                </a:solidFill>
              </a:rPr>
              <a:t> </a:t>
            </a:r>
            <a:r>
              <a:rPr kumimoji="0" lang="en-US" sz="1200" i="1" dirty="0" smtClean="0">
                <a:solidFill>
                  <a:schemeClr val="tx2"/>
                </a:solidFill>
              </a:rPr>
              <a:t>Ed</a:t>
            </a:r>
            <a:r>
              <a:rPr kumimoji="0" lang="en-US" sz="1200" dirty="0">
                <a:solidFill>
                  <a:schemeClr val="tx2"/>
                </a:solidFill>
              </a:rPr>
              <a:t>., p. </a:t>
            </a:r>
            <a:r>
              <a:rPr kumimoji="0" lang="en-US" sz="1200" dirty="0" smtClean="0">
                <a:solidFill>
                  <a:schemeClr val="tx2"/>
                </a:solidFill>
              </a:rPr>
              <a:t>486</a:t>
            </a:r>
            <a:endParaRPr kumimoji="0" lang="en-US" sz="1200" dirty="0">
              <a:solidFill>
                <a:schemeClr val="tx2"/>
              </a:solidFill>
            </a:endParaRPr>
          </a:p>
        </p:txBody>
      </p:sp>
      <p:pic>
        <p:nvPicPr>
          <p:cNvPr id="116740" name="Picture 4" descr="Turn81813"/>
          <p:cNvPicPr>
            <a:picLocks noChangeAspect="1" noChangeArrowheads="1"/>
          </p:cNvPicPr>
          <p:nvPr/>
        </p:nvPicPr>
        <p:blipFill>
          <a:blip r:embed="rId3" cstate="print"/>
          <a:srcRect/>
          <a:stretch>
            <a:fillRect/>
          </a:stretch>
        </p:blipFill>
        <p:spPr bwMode="auto">
          <a:xfrm>
            <a:off x="3276613" y="228600"/>
            <a:ext cx="3756025" cy="5105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3" name="Text Box 3"/>
          <p:cNvSpPr txBox="1">
            <a:spLocks noChangeArrowheads="1"/>
          </p:cNvSpPr>
          <p:nvPr/>
        </p:nvSpPr>
        <p:spPr bwMode="auto">
          <a:xfrm>
            <a:off x="1487488" y="2076450"/>
            <a:ext cx="7313612" cy="3638550"/>
          </a:xfrm>
          <a:prstGeom prst="rect">
            <a:avLst/>
          </a:prstGeom>
          <a:noFill/>
          <a:ln w="9525">
            <a:noFill/>
            <a:miter lim="800000"/>
            <a:headEnd/>
            <a:tailEnd/>
          </a:ln>
        </p:spPr>
        <p:txBody>
          <a:bodyPr/>
          <a:lstStyle/>
          <a:p>
            <a:pPr>
              <a:lnSpc>
                <a:spcPct val="130000"/>
              </a:lnSpc>
            </a:pPr>
            <a:r>
              <a:rPr lang="en-US" sz="3200" b="1"/>
              <a:t>The first appearance of this complex is in the Petén</a:t>
            </a:r>
          </a:p>
          <a:p>
            <a:pPr algn="l"/>
            <a:endParaRPr lang="en-US" sz="3200" b="1"/>
          </a:p>
          <a:p>
            <a:pPr marL="857250" lvl="1" indent="-285750" algn="l">
              <a:lnSpc>
                <a:spcPct val="130000"/>
              </a:lnSpc>
              <a:buFontTx/>
              <a:buChar char="•"/>
            </a:pPr>
            <a:r>
              <a:rPr lang="en-US" sz="2800" b="1"/>
              <a:t>it probably evolved internally in this locality or in a nearby region</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Maya</a:t>
            </a: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1487488" y="1600200"/>
            <a:ext cx="7313612" cy="4960938"/>
          </a:xfrm>
          <a:prstGeom prst="rect">
            <a:avLst/>
          </a:prstGeom>
          <a:noFill/>
          <a:ln w="9525">
            <a:noFill/>
            <a:miter lim="800000"/>
            <a:headEnd/>
            <a:tailEnd/>
          </a:ln>
        </p:spPr>
        <p:txBody>
          <a:bodyPr/>
          <a:lstStyle/>
          <a:p>
            <a:pPr>
              <a:lnSpc>
                <a:spcPct val="130000"/>
              </a:lnSpc>
            </a:pPr>
            <a:r>
              <a:rPr lang="en-US" sz="2800" b="1" dirty="0"/>
              <a:t>During the early part of the Maya Classic (the </a:t>
            </a:r>
            <a:r>
              <a:rPr lang="en-US" sz="2800" b="1" dirty="0" err="1"/>
              <a:t>Tzakol</a:t>
            </a:r>
            <a:r>
              <a:rPr lang="en-US" sz="2800" b="1" dirty="0"/>
              <a:t> phase) ceremonial centers with </a:t>
            </a:r>
            <a:r>
              <a:rPr lang="en-US" sz="2800" b="1" dirty="0" err="1"/>
              <a:t>stelae</a:t>
            </a:r>
            <a:r>
              <a:rPr lang="en-US" sz="2800" b="1" dirty="0"/>
              <a:t> and characteristic art were first constructed in the central Petén (</a:t>
            </a:r>
            <a:r>
              <a:rPr lang="en-US" sz="2800" b="1" dirty="0" err="1"/>
              <a:t>Uxactún</a:t>
            </a:r>
            <a:r>
              <a:rPr lang="en-US" sz="2800" b="1" dirty="0"/>
              <a:t>, Yucatán)</a:t>
            </a:r>
          </a:p>
          <a:p>
            <a:pPr algn="l">
              <a:lnSpc>
                <a:spcPct val="50000"/>
              </a:lnSpc>
            </a:pPr>
            <a:endParaRPr lang="en-US" sz="2800" b="1" dirty="0"/>
          </a:p>
          <a:p>
            <a:pPr marL="857250" lvl="1" indent="-285750" algn="l">
              <a:lnSpc>
                <a:spcPct val="110000"/>
              </a:lnSpc>
              <a:buFontTx/>
              <a:buChar char="•"/>
            </a:pPr>
            <a:r>
              <a:rPr lang="en-US" b="1" dirty="0"/>
              <a:t>from here the Classic features spread to other parts of Yucatán and then to Copán in Honduras</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Maya</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7" name="Text Box 3"/>
          <p:cNvSpPr txBox="1">
            <a:spLocks noChangeArrowheads="1"/>
          </p:cNvSpPr>
          <p:nvPr/>
        </p:nvSpPr>
        <p:spPr bwMode="auto">
          <a:xfrm>
            <a:off x="1487488" y="1600200"/>
            <a:ext cx="7313612" cy="4960938"/>
          </a:xfrm>
          <a:prstGeom prst="rect">
            <a:avLst/>
          </a:prstGeom>
          <a:noFill/>
          <a:ln w="9525">
            <a:noFill/>
            <a:miter lim="800000"/>
            <a:headEnd/>
            <a:tailEnd/>
          </a:ln>
        </p:spPr>
        <p:txBody>
          <a:bodyPr/>
          <a:lstStyle/>
          <a:p>
            <a:pPr>
              <a:lnSpc>
                <a:spcPct val="130000"/>
              </a:lnSpc>
            </a:pPr>
            <a:r>
              <a:rPr lang="en-US" sz="2800" b="1" dirty="0">
                <a:solidFill>
                  <a:schemeClr val="bg2">
                    <a:lumMod val="20000"/>
                    <a:lumOff val="80000"/>
                  </a:schemeClr>
                </a:solidFill>
              </a:rPr>
              <a:t>During the </a:t>
            </a:r>
            <a:r>
              <a:rPr lang="en-US" sz="2800" b="1" dirty="0"/>
              <a:t>early part of the Maya Classic (the </a:t>
            </a:r>
            <a:r>
              <a:rPr lang="en-US" sz="2800" b="1" dirty="0" err="1"/>
              <a:t>Tzakol</a:t>
            </a:r>
            <a:r>
              <a:rPr lang="en-US" sz="2800" b="1" dirty="0"/>
              <a:t> phase) </a:t>
            </a:r>
            <a:r>
              <a:rPr lang="en-US" sz="2800" b="1" dirty="0">
                <a:solidFill>
                  <a:schemeClr val="bg2">
                    <a:lumMod val="20000"/>
                    <a:lumOff val="80000"/>
                  </a:schemeClr>
                </a:solidFill>
              </a:rPr>
              <a:t>ceremonial centers with </a:t>
            </a:r>
            <a:r>
              <a:rPr lang="en-US" sz="2800" b="1" dirty="0" err="1">
                <a:solidFill>
                  <a:schemeClr val="bg2">
                    <a:lumMod val="20000"/>
                    <a:lumOff val="80000"/>
                  </a:schemeClr>
                </a:solidFill>
              </a:rPr>
              <a:t>stelae</a:t>
            </a:r>
            <a:r>
              <a:rPr lang="en-US" sz="2800" b="1" dirty="0">
                <a:solidFill>
                  <a:schemeClr val="bg2">
                    <a:lumMod val="20000"/>
                    <a:lumOff val="80000"/>
                  </a:schemeClr>
                </a:solidFill>
              </a:rPr>
              <a:t> and characteristic art were </a:t>
            </a:r>
            <a:r>
              <a:rPr lang="en-US" sz="2800" b="1" dirty="0"/>
              <a:t>first constructed in the central Petén (</a:t>
            </a:r>
            <a:r>
              <a:rPr lang="en-US" sz="2800" b="1" dirty="0" err="1"/>
              <a:t>Uxactún</a:t>
            </a:r>
            <a:r>
              <a:rPr lang="en-US" sz="2800" b="1" dirty="0"/>
              <a:t>, Yucatán)</a:t>
            </a:r>
          </a:p>
          <a:p>
            <a:pPr algn="l">
              <a:lnSpc>
                <a:spcPct val="50000"/>
              </a:lnSpc>
            </a:pPr>
            <a:endParaRPr lang="en-US" sz="2800" b="1" dirty="0"/>
          </a:p>
          <a:p>
            <a:pPr marL="857250" lvl="1" indent="-285750" algn="l">
              <a:lnSpc>
                <a:spcPct val="110000"/>
              </a:lnSpc>
              <a:buFontTx/>
              <a:buChar char="•"/>
            </a:pPr>
            <a:r>
              <a:rPr lang="en-US" b="1" dirty="0">
                <a:solidFill>
                  <a:schemeClr val="bg2">
                    <a:lumMod val="20000"/>
                    <a:lumOff val="80000"/>
                  </a:schemeClr>
                </a:solidFill>
              </a:rPr>
              <a:t>from here the Classic features spread to other parts of Yucatán and then to Copán in Honduras</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Maya</a:t>
            </a: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3426" name="Picture 4" descr="map_Ancient_Mexico"/>
          <p:cNvPicPr>
            <a:picLocks noChangeAspect="1" noChangeArrowheads="1"/>
          </p:cNvPicPr>
          <p:nvPr/>
        </p:nvPicPr>
        <p:blipFill>
          <a:blip r:embed="rId2" cstate="print"/>
          <a:srcRect/>
          <a:stretch>
            <a:fillRect/>
          </a:stretch>
        </p:blipFill>
        <p:spPr bwMode="auto">
          <a:xfrm>
            <a:off x="1257300" y="1497089"/>
            <a:ext cx="7772400" cy="3995755"/>
          </a:xfrm>
          <a:prstGeom prst="rect">
            <a:avLst/>
          </a:prstGeom>
          <a:noFill/>
          <a:ln w="9525">
            <a:noFill/>
            <a:miter lim="800000"/>
            <a:headEnd/>
            <a:tailEnd/>
          </a:ln>
        </p:spPr>
      </p:pic>
      <p:sp>
        <p:nvSpPr>
          <p:cNvPr id="103433" name="Text Box 13"/>
          <p:cNvSpPr txBox="1">
            <a:spLocks noChangeArrowheads="1"/>
          </p:cNvSpPr>
          <p:nvPr/>
        </p:nvSpPr>
        <p:spPr bwMode="auto">
          <a:xfrm>
            <a:off x="7699377" y="5283222"/>
            <a:ext cx="1220206" cy="246221"/>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1000" b="1" kern="1200">
                <a:solidFill>
                  <a:srgbClr val="0C0600"/>
                </a:solidFill>
                <a:latin typeface="Verdana" pitchFamily="34" charset="0"/>
                <a:ea typeface="+mn-ea"/>
                <a:cs typeface="+mn-cs"/>
              </a:rPr>
              <a:t>• Kaminaljuyú</a:t>
            </a:r>
          </a:p>
        </p:txBody>
      </p:sp>
      <p:sp>
        <p:nvSpPr>
          <p:cNvPr id="17" name="Text Box 15"/>
          <p:cNvSpPr txBox="1">
            <a:spLocks noChangeArrowheads="1"/>
          </p:cNvSpPr>
          <p:nvPr/>
        </p:nvSpPr>
        <p:spPr bwMode="auto">
          <a:xfrm>
            <a:off x="7353307" y="2743200"/>
            <a:ext cx="1011815" cy="707886"/>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a:solidFill>
                  <a:srgbClr val="92D050"/>
                </a:solidFill>
                <a:latin typeface="Verdana" pitchFamily="34" charset="0"/>
                <a:ea typeface="+mn-ea"/>
                <a:cs typeface="+mn-cs"/>
              </a:rPr>
              <a:t>Petén</a:t>
            </a:r>
          </a:p>
          <a:p>
            <a:pPr algn="ctr" rtl="0" eaLnBrk="0" fontAlgn="base" hangingPunct="0">
              <a:spcBef>
                <a:spcPct val="0"/>
              </a:spcBef>
              <a:spcAft>
                <a:spcPct val="0"/>
              </a:spcAft>
            </a:pPr>
            <a:r>
              <a:rPr kumimoji="1" lang="en-US" sz="2000" b="1" kern="1200" dirty="0">
                <a:solidFill>
                  <a:srgbClr val="92D050"/>
                </a:solidFill>
                <a:latin typeface="Verdana" pitchFamily="34" charset="0"/>
                <a:ea typeface="+mn-ea"/>
                <a:cs typeface="+mn-cs"/>
              </a:rPr>
              <a:t>Maya</a:t>
            </a:r>
          </a:p>
        </p:txBody>
      </p:sp>
      <p:sp>
        <p:nvSpPr>
          <p:cNvPr id="22" name="Oval 4"/>
          <p:cNvSpPr>
            <a:spLocks noChangeArrowheads="1"/>
          </p:cNvSpPr>
          <p:nvPr/>
        </p:nvSpPr>
        <p:spPr bwMode="auto">
          <a:xfrm>
            <a:off x="7215417" y="3385461"/>
            <a:ext cx="883557" cy="515257"/>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Text Box 3"/>
          <p:cNvSpPr txBox="1">
            <a:spLocks noChangeArrowheads="1"/>
          </p:cNvSpPr>
          <p:nvPr/>
        </p:nvSpPr>
        <p:spPr bwMode="auto">
          <a:xfrm>
            <a:off x="1487488" y="2381250"/>
            <a:ext cx="7313612" cy="3867150"/>
          </a:xfrm>
          <a:prstGeom prst="rect">
            <a:avLst/>
          </a:prstGeom>
          <a:noFill/>
          <a:ln w="9525">
            <a:noFill/>
            <a:miter lim="800000"/>
            <a:headEnd/>
            <a:tailEnd/>
          </a:ln>
        </p:spPr>
        <p:txBody>
          <a:bodyPr/>
          <a:lstStyle/>
          <a:p>
            <a:pPr marL="857250" lvl="1" indent="-285750">
              <a:lnSpc>
                <a:spcPct val="130000"/>
              </a:lnSpc>
            </a:pPr>
            <a:r>
              <a:rPr lang="en-US" sz="3200" b="1" dirty="0"/>
              <a:t>somewhat later, the great sites of </a:t>
            </a:r>
            <a:r>
              <a:rPr lang="en-US" sz="3200" b="1" dirty="0" err="1"/>
              <a:t>Yaxchilán</a:t>
            </a:r>
            <a:r>
              <a:rPr lang="en-US" sz="3200" b="1" dirty="0"/>
              <a:t> and </a:t>
            </a:r>
            <a:r>
              <a:rPr lang="en-US" sz="3200" b="1" dirty="0" err="1"/>
              <a:t>Piedras</a:t>
            </a:r>
            <a:r>
              <a:rPr lang="en-US" sz="3200" b="1" dirty="0"/>
              <a:t> </a:t>
            </a:r>
            <a:r>
              <a:rPr lang="en-US" sz="3200" b="1" dirty="0" err="1"/>
              <a:t>Negras</a:t>
            </a:r>
            <a:r>
              <a:rPr lang="en-US" sz="3200" b="1" dirty="0"/>
              <a:t> were established on the Usumacinta drainage area to the West</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Maya</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Text Box 3"/>
          <p:cNvSpPr txBox="1">
            <a:spLocks noChangeArrowheads="1"/>
          </p:cNvSpPr>
          <p:nvPr/>
        </p:nvSpPr>
        <p:spPr bwMode="auto">
          <a:xfrm>
            <a:off x="1487488" y="2381250"/>
            <a:ext cx="7313612" cy="3867150"/>
          </a:xfrm>
          <a:prstGeom prst="rect">
            <a:avLst/>
          </a:prstGeom>
          <a:noFill/>
          <a:ln w="9525">
            <a:noFill/>
            <a:miter lim="800000"/>
            <a:headEnd/>
            <a:tailEnd/>
          </a:ln>
        </p:spPr>
        <p:txBody>
          <a:bodyPr/>
          <a:lstStyle/>
          <a:p>
            <a:pPr marL="857250" lvl="1" indent="-285750">
              <a:lnSpc>
                <a:spcPct val="130000"/>
              </a:lnSpc>
            </a:pPr>
            <a:r>
              <a:rPr lang="en-US" sz="3200" b="1" dirty="0">
                <a:solidFill>
                  <a:schemeClr val="bg2">
                    <a:lumMod val="20000"/>
                    <a:lumOff val="80000"/>
                  </a:schemeClr>
                </a:solidFill>
              </a:rPr>
              <a:t>somewhat later, the great sites of </a:t>
            </a:r>
            <a:r>
              <a:rPr lang="en-US" sz="3200" b="1" dirty="0" err="1"/>
              <a:t>Yaxchilán</a:t>
            </a:r>
            <a:r>
              <a:rPr lang="en-US" sz="3200" b="1" dirty="0"/>
              <a:t> </a:t>
            </a:r>
            <a:r>
              <a:rPr lang="en-US" sz="3200" b="1" dirty="0">
                <a:solidFill>
                  <a:schemeClr val="bg2">
                    <a:lumMod val="20000"/>
                    <a:lumOff val="80000"/>
                  </a:schemeClr>
                </a:solidFill>
              </a:rPr>
              <a:t>and </a:t>
            </a:r>
            <a:r>
              <a:rPr lang="en-US" sz="3200" b="1" dirty="0" err="1"/>
              <a:t>Piedras</a:t>
            </a:r>
            <a:r>
              <a:rPr lang="en-US" sz="3200" b="1" dirty="0"/>
              <a:t> </a:t>
            </a:r>
            <a:r>
              <a:rPr lang="en-US" sz="3200" b="1" dirty="0" err="1"/>
              <a:t>Negras</a:t>
            </a:r>
            <a:r>
              <a:rPr lang="en-US" sz="3200" b="1" dirty="0"/>
              <a:t> </a:t>
            </a:r>
            <a:r>
              <a:rPr lang="en-US" sz="3200" b="1" dirty="0">
                <a:solidFill>
                  <a:schemeClr val="bg2">
                    <a:lumMod val="20000"/>
                    <a:lumOff val="80000"/>
                  </a:schemeClr>
                </a:solidFill>
              </a:rPr>
              <a:t>were established on the Usumacinta drainage area to the West</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Maya</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3426" name="Picture 4" descr="map_Ancient_Mexico"/>
          <p:cNvPicPr>
            <a:picLocks noChangeAspect="1" noChangeArrowheads="1"/>
          </p:cNvPicPr>
          <p:nvPr/>
        </p:nvPicPr>
        <p:blipFill>
          <a:blip r:embed="rId2" cstate="print"/>
          <a:srcRect/>
          <a:stretch>
            <a:fillRect/>
          </a:stretch>
        </p:blipFill>
        <p:spPr bwMode="auto">
          <a:xfrm>
            <a:off x="1257300" y="1447803"/>
            <a:ext cx="7772400" cy="3995755"/>
          </a:xfrm>
          <a:prstGeom prst="rect">
            <a:avLst/>
          </a:prstGeom>
          <a:noFill/>
          <a:ln w="9525">
            <a:noFill/>
            <a:miter lim="800000"/>
            <a:headEnd/>
            <a:tailEnd/>
          </a:ln>
        </p:spPr>
      </p:pic>
      <p:sp>
        <p:nvSpPr>
          <p:cNvPr id="103433" name="Text Box 13"/>
          <p:cNvSpPr txBox="1">
            <a:spLocks noChangeArrowheads="1"/>
          </p:cNvSpPr>
          <p:nvPr/>
        </p:nvSpPr>
        <p:spPr bwMode="auto">
          <a:xfrm>
            <a:off x="7699377" y="5283222"/>
            <a:ext cx="1220206" cy="246221"/>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1000" b="1" kern="1200">
                <a:solidFill>
                  <a:srgbClr val="0C0600"/>
                </a:solidFill>
                <a:latin typeface="Verdana" pitchFamily="34" charset="0"/>
                <a:ea typeface="+mn-ea"/>
                <a:cs typeface="+mn-cs"/>
              </a:rPr>
              <a:t>• Kaminaljuyú</a:t>
            </a:r>
          </a:p>
        </p:txBody>
      </p:sp>
      <p:sp>
        <p:nvSpPr>
          <p:cNvPr id="17" name="Text Box 15"/>
          <p:cNvSpPr txBox="1">
            <a:spLocks noChangeArrowheads="1"/>
          </p:cNvSpPr>
          <p:nvPr/>
        </p:nvSpPr>
        <p:spPr bwMode="auto">
          <a:xfrm>
            <a:off x="7353307" y="2743200"/>
            <a:ext cx="1011815" cy="707886"/>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a:solidFill>
                  <a:srgbClr val="92D050"/>
                </a:solidFill>
                <a:latin typeface="Verdana" pitchFamily="34" charset="0"/>
                <a:ea typeface="+mn-ea"/>
                <a:cs typeface="+mn-cs"/>
              </a:rPr>
              <a:t>Petén</a:t>
            </a:r>
          </a:p>
          <a:p>
            <a:pPr algn="ctr" rtl="0" eaLnBrk="0" fontAlgn="base" hangingPunct="0">
              <a:spcBef>
                <a:spcPct val="0"/>
              </a:spcBef>
              <a:spcAft>
                <a:spcPct val="0"/>
              </a:spcAft>
            </a:pPr>
            <a:r>
              <a:rPr kumimoji="1" lang="en-US" sz="2000" b="1" kern="1200" dirty="0">
                <a:solidFill>
                  <a:srgbClr val="92D050"/>
                </a:solidFill>
                <a:latin typeface="Verdana" pitchFamily="34" charset="0"/>
                <a:ea typeface="+mn-ea"/>
                <a:cs typeface="+mn-cs"/>
              </a:rPr>
              <a:t>Maya</a:t>
            </a:r>
          </a:p>
        </p:txBody>
      </p:sp>
      <p:sp>
        <p:nvSpPr>
          <p:cNvPr id="6" name="Rectangle 5"/>
          <p:cNvSpPr/>
          <p:nvPr/>
        </p:nvSpPr>
        <p:spPr bwMode="auto">
          <a:xfrm>
            <a:off x="6362704" y="3693886"/>
            <a:ext cx="1649185" cy="359228"/>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6626" name="Picture 4" descr="map_of_ancient_cropped"/>
          <p:cNvPicPr>
            <a:picLocks noChangeAspect="1" noChangeArrowheads="1"/>
          </p:cNvPicPr>
          <p:nvPr/>
        </p:nvPicPr>
        <p:blipFill>
          <a:blip r:embed="rId2" cstate="print"/>
          <a:srcRect/>
          <a:stretch>
            <a:fillRect/>
          </a:stretch>
        </p:blipFill>
        <p:spPr bwMode="auto">
          <a:xfrm>
            <a:off x="2476503" y="0"/>
            <a:ext cx="5400675" cy="6858000"/>
          </a:xfrm>
          <a:prstGeom prst="rect">
            <a:avLst/>
          </a:prstGeom>
          <a:noFill/>
          <a:ln w="9525">
            <a:noFill/>
            <a:miter lim="800000"/>
            <a:headEnd/>
            <a:tailEnd/>
          </a:ln>
        </p:spPr>
      </p:pic>
      <p:sp>
        <p:nvSpPr>
          <p:cNvPr id="26627" name="Freeform 7"/>
          <p:cNvSpPr>
            <a:spLocks/>
          </p:cNvSpPr>
          <p:nvPr/>
        </p:nvSpPr>
        <p:spPr bwMode="auto">
          <a:xfrm>
            <a:off x="5276850" y="2895600"/>
            <a:ext cx="95250" cy="203200"/>
          </a:xfrm>
          <a:custGeom>
            <a:avLst/>
            <a:gdLst>
              <a:gd name="T0" fmla="*/ 0 w 60"/>
              <a:gd name="T1" fmla="*/ 83164348 h 128"/>
              <a:gd name="T2" fmla="*/ 120967519 w 60"/>
              <a:gd name="T3" fmla="*/ 264615586 h 128"/>
              <a:gd name="T4" fmla="*/ 151209386 w 60"/>
              <a:gd name="T5" fmla="*/ 173889954 h 128"/>
              <a:gd name="T6" fmla="*/ 0 w 60"/>
              <a:gd name="T7" fmla="*/ 83164348 h 128"/>
              <a:gd name="T8" fmla="*/ 0 60000 65536"/>
              <a:gd name="T9" fmla="*/ 0 60000 65536"/>
              <a:gd name="T10" fmla="*/ 0 60000 65536"/>
              <a:gd name="T11" fmla="*/ 0 60000 65536"/>
              <a:gd name="T12" fmla="*/ 0 w 60"/>
              <a:gd name="T13" fmla="*/ 0 h 128"/>
              <a:gd name="T14" fmla="*/ 60 w 60"/>
              <a:gd name="T15" fmla="*/ 128 h 128"/>
            </a:gdLst>
            <a:ahLst/>
            <a:cxnLst>
              <a:cxn ang="T8">
                <a:pos x="T0" y="T1"/>
              </a:cxn>
              <a:cxn ang="T9">
                <a:pos x="T2" y="T3"/>
              </a:cxn>
              <a:cxn ang="T10">
                <a:pos x="T4" y="T5"/>
              </a:cxn>
              <a:cxn ang="T11">
                <a:pos x="T6" y="T7"/>
              </a:cxn>
            </a:cxnLst>
            <a:rect l="T12" t="T13" r="T14" b="T15"/>
            <a:pathLst>
              <a:path w="60" h="128">
                <a:moveTo>
                  <a:pt x="0" y="33"/>
                </a:moveTo>
                <a:cubicBezTo>
                  <a:pt x="1" y="38"/>
                  <a:pt x="1" y="128"/>
                  <a:pt x="48" y="105"/>
                </a:cubicBezTo>
                <a:cubicBezTo>
                  <a:pt x="59" y="99"/>
                  <a:pt x="56" y="81"/>
                  <a:pt x="60" y="69"/>
                </a:cubicBezTo>
                <a:cubicBezTo>
                  <a:pt x="51" y="41"/>
                  <a:pt x="33" y="0"/>
                  <a:pt x="0" y="33"/>
                </a:cubicBezTo>
                <a:close/>
              </a:path>
            </a:pathLst>
          </a:custGeom>
          <a:solidFill>
            <a:srgbClr val="E80000"/>
          </a:solidFill>
          <a:ln w="9525">
            <a:noFill/>
            <a:round/>
            <a:headEnd/>
            <a:tailEnd/>
          </a:ln>
        </p:spPr>
        <p:txBody>
          <a:bodyPr/>
          <a:lstStyle/>
          <a:p>
            <a:endParaRPr lang="en-US"/>
          </a:p>
        </p:txBody>
      </p:sp>
      <p:sp>
        <p:nvSpPr>
          <p:cNvPr id="26628" name="Freeform 8"/>
          <p:cNvSpPr>
            <a:spLocks/>
          </p:cNvSpPr>
          <p:nvPr/>
        </p:nvSpPr>
        <p:spPr bwMode="auto">
          <a:xfrm>
            <a:off x="5600704" y="4343400"/>
            <a:ext cx="152400" cy="381000"/>
          </a:xfrm>
          <a:custGeom>
            <a:avLst/>
            <a:gdLst>
              <a:gd name="T0" fmla="*/ 0 w 116"/>
              <a:gd name="T1" fmla="*/ 846772682 h 120"/>
              <a:gd name="T2" fmla="*/ 144988896 w 116"/>
              <a:gd name="T3" fmla="*/ 0 h 120"/>
              <a:gd name="T4" fmla="*/ 82850419 w 116"/>
              <a:gd name="T5" fmla="*/ 1209675089 h 120"/>
              <a:gd name="T6" fmla="*/ 0 w 116"/>
              <a:gd name="T7" fmla="*/ 846772682 h 120"/>
              <a:gd name="T8" fmla="*/ 0 60000 65536"/>
              <a:gd name="T9" fmla="*/ 0 60000 65536"/>
              <a:gd name="T10" fmla="*/ 0 60000 65536"/>
              <a:gd name="T11" fmla="*/ 0 60000 65536"/>
              <a:gd name="T12" fmla="*/ 0 w 116"/>
              <a:gd name="T13" fmla="*/ 0 h 120"/>
              <a:gd name="T14" fmla="*/ 116 w 116"/>
              <a:gd name="T15" fmla="*/ 120 h 120"/>
            </a:gdLst>
            <a:ahLst/>
            <a:cxnLst>
              <a:cxn ang="T8">
                <a:pos x="T0" y="T1"/>
              </a:cxn>
              <a:cxn ang="T9">
                <a:pos x="T2" y="T3"/>
              </a:cxn>
              <a:cxn ang="T10">
                <a:pos x="T4" y="T5"/>
              </a:cxn>
              <a:cxn ang="T11">
                <a:pos x="T6" y="T7"/>
              </a:cxn>
            </a:cxnLst>
            <a:rect l="T12" t="T13" r="T14" b="T15"/>
            <a:pathLst>
              <a:path w="116" h="120">
                <a:moveTo>
                  <a:pt x="0" y="84"/>
                </a:moveTo>
                <a:cubicBezTo>
                  <a:pt x="56" y="47"/>
                  <a:pt x="28" y="37"/>
                  <a:pt x="84" y="0"/>
                </a:cubicBezTo>
                <a:cubicBezTo>
                  <a:pt x="104" y="59"/>
                  <a:pt x="116" y="97"/>
                  <a:pt x="48" y="120"/>
                </a:cubicBezTo>
                <a:cubicBezTo>
                  <a:pt x="20" y="77"/>
                  <a:pt x="38" y="84"/>
                  <a:pt x="0" y="84"/>
                </a:cubicBezTo>
                <a:close/>
              </a:path>
            </a:pathLst>
          </a:custGeom>
          <a:solidFill>
            <a:srgbClr val="E80000"/>
          </a:solidFill>
          <a:ln w="9525">
            <a:noFill/>
            <a:round/>
            <a:headEnd/>
            <a:tailEnd/>
          </a:ln>
        </p:spPr>
        <p:txBody>
          <a:bodyPr/>
          <a:lstStyle/>
          <a:p>
            <a:endParaRPr lang="en-US"/>
          </a:p>
        </p:txBody>
      </p:sp>
      <p:sp>
        <p:nvSpPr>
          <p:cNvPr id="26629" name="Text Box 9"/>
          <p:cNvSpPr txBox="1">
            <a:spLocks noChangeArrowheads="1"/>
          </p:cNvSpPr>
          <p:nvPr/>
        </p:nvSpPr>
        <p:spPr bwMode="auto">
          <a:xfrm>
            <a:off x="4264025" y="4327525"/>
            <a:ext cx="1348446" cy="400110"/>
          </a:xfrm>
          <a:prstGeom prst="rect">
            <a:avLst/>
          </a:prstGeom>
          <a:solidFill>
            <a:srgbClr val="0C0600"/>
          </a:solidFill>
          <a:ln w="9525">
            <a:noFill/>
            <a:miter lim="800000"/>
            <a:headEnd/>
            <a:tailEnd/>
          </a:ln>
        </p:spPr>
        <p:txBody>
          <a:bodyPr wrap="none">
            <a:spAutoFit/>
          </a:bodyPr>
          <a:lstStyle/>
          <a:p>
            <a:r>
              <a:rPr lang="en-US" sz="2000" b="1">
                <a:solidFill>
                  <a:schemeClr val="bg1"/>
                </a:solidFill>
              </a:rPr>
              <a:t>Ecuador</a:t>
            </a:r>
          </a:p>
        </p:txBody>
      </p:sp>
      <p:sp>
        <p:nvSpPr>
          <p:cNvPr id="26630" name="Text Box 10"/>
          <p:cNvSpPr txBox="1">
            <a:spLocks noChangeArrowheads="1"/>
          </p:cNvSpPr>
          <p:nvPr/>
        </p:nvSpPr>
        <p:spPr bwMode="auto">
          <a:xfrm>
            <a:off x="3878266" y="2781300"/>
            <a:ext cx="1332416" cy="400110"/>
          </a:xfrm>
          <a:prstGeom prst="rect">
            <a:avLst/>
          </a:prstGeom>
          <a:noFill/>
          <a:ln w="9525">
            <a:noFill/>
            <a:miter lim="800000"/>
            <a:headEnd/>
            <a:tailEnd/>
          </a:ln>
        </p:spPr>
        <p:txBody>
          <a:bodyPr wrap="none">
            <a:spAutoFit/>
          </a:bodyPr>
          <a:lstStyle/>
          <a:p>
            <a:r>
              <a:rPr lang="en-US" sz="2000" b="1">
                <a:solidFill>
                  <a:schemeClr val="bg1"/>
                </a:solidFill>
              </a:rPr>
              <a:t>Cahokia</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3426" name="Picture 4" descr="map_Ancient_Mexico"/>
          <p:cNvPicPr>
            <a:picLocks noChangeAspect="1" noChangeArrowheads="1"/>
          </p:cNvPicPr>
          <p:nvPr/>
        </p:nvPicPr>
        <p:blipFill>
          <a:blip r:embed="rId2" cstate="print"/>
          <a:srcRect/>
          <a:stretch>
            <a:fillRect/>
          </a:stretch>
        </p:blipFill>
        <p:spPr bwMode="auto">
          <a:xfrm>
            <a:off x="1257300" y="1447803"/>
            <a:ext cx="7772400" cy="3995755"/>
          </a:xfrm>
          <a:prstGeom prst="rect">
            <a:avLst/>
          </a:prstGeom>
          <a:noFill/>
          <a:ln w="9525">
            <a:noFill/>
            <a:miter lim="800000"/>
            <a:headEnd/>
            <a:tailEnd/>
          </a:ln>
        </p:spPr>
      </p:pic>
      <p:sp>
        <p:nvSpPr>
          <p:cNvPr id="103433" name="Text Box 13"/>
          <p:cNvSpPr txBox="1">
            <a:spLocks noChangeArrowheads="1"/>
          </p:cNvSpPr>
          <p:nvPr/>
        </p:nvSpPr>
        <p:spPr bwMode="auto">
          <a:xfrm>
            <a:off x="7699377" y="5283222"/>
            <a:ext cx="1220206" cy="246221"/>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1000" b="1" kern="1200">
                <a:solidFill>
                  <a:srgbClr val="0C0600"/>
                </a:solidFill>
                <a:latin typeface="Verdana" pitchFamily="34" charset="0"/>
                <a:ea typeface="+mn-ea"/>
                <a:cs typeface="+mn-cs"/>
              </a:rPr>
              <a:t>• Kaminaljuyú</a:t>
            </a:r>
          </a:p>
        </p:txBody>
      </p:sp>
      <p:sp>
        <p:nvSpPr>
          <p:cNvPr id="17" name="Text Box 15"/>
          <p:cNvSpPr txBox="1">
            <a:spLocks noChangeArrowheads="1"/>
          </p:cNvSpPr>
          <p:nvPr/>
        </p:nvSpPr>
        <p:spPr bwMode="auto">
          <a:xfrm>
            <a:off x="7353307" y="2743200"/>
            <a:ext cx="1011815" cy="707886"/>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a:solidFill>
                  <a:srgbClr val="92D050"/>
                </a:solidFill>
                <a:latin typeface="Verdana" pitchFamily="34" charset="0"/>
                <a:ea typeface="+mn-ea"/>
                <a:cs typeface="+mn-cs"/>
              </a:rPr>
              <a:t>Petén</a:t>
            </a:r>
          </a:p>
          <a:p>
            <a:pPr algn="ctr" rtl="0" eaLnBrk="0" fontAlgn="base" hangingPunct="0">
              <a:spcBef>
                <a:spcPct val="0"/>
              </a:spcBef>
              <a:spcAft>
                <a:spcPct val="0"/>
              </a:spcAft>
            </a:pPr>
            <a:r>
              <a:rPr kumimoji="1" lang="en-US" sz="2000" b="1" kern="1200" dirty="0">
                <a:solidFill>
                  <a:srgbClr val="92D050"/>
                </a:solidFill>
                <a:latin typeface="Verdana" pitchFamily="34" charset="0"/>
                <a:ea typeface="+mn-ea"/>
                <a:cs typeface="+mn-cs"/>
              </a:rPr>
              <a:t>Maya</a:t>
            </a:r>
          </a:p>
        </p:txBody>
      </p:sp>
      <p:sp>
        <p:nvSpPr>
          <p:cNvPr id="6" name="Rectangle 5"/>
          <p:cNvSpPr/>
          <p:nvPr/>
        </p:nvSpPr>
        <p:spPr bwMode="auto">
          <a:xfrm>
            <a:off x="7228118" y="3831776"/>
            <a:ext cx="754745" cy="217715"/>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22882" name="Picture 2" descr="Usumacinta-1">
            <a:hlinkClick r:id="rId2"/>
          </p:cNvPr>
          <p:cNvPicPr>
            <a:picLocks noChangeAspect="1" noChangeArrowheads="1"/>
          </p:cNvPicPr>
          <p:nvPr/>
        </p:nvPicPr>
        <p:blipFill>
          <a:blip r:embed="rId3" cstate="print"/>
          <a:srcRect/>
          <a:stretch>
            <a:fillRect/>
          </a:stretch>
        </p:blipFill>
        <p:spPr bwMode="auto">
          <a:xfrm>
            <a:off x="1485900" y="554986"/>
            <a:ext cx="7315200" cy="5769621"/>
          </a:xfrm>
          <a:prstGeom prst="rect">
            <a:avLst/>
          </a:prstGeom>
          <a:noFill/>
          <a:ln w="9525">
            <a:noFill/>
            <a:miter lim="800000"/>
            <a:headEnd/>
            <a:tailEnd/>
          </a:ln>
        </p:spPr>
      </p:pic>
      <p:sp>
        <p:nvSpPr>
          <p:cNvPr id="5" name="Rectangle 4"/>
          <p:cNvSpPr/>
          <p:nvPr/>
        </p:nvSpPr>
        <p:spPr bwMode="auto">
          <a:xfrm>
            <a:off x="4962076" y="1977570"/>
            <a:ext cx="2256972" cy="359228"/>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
        <p:nvSpPr>
          <p:cNvPr id="6" name="Rectangle 5"/>
          <p:cNvSpPr/>
          <p:nvPr/>
        </p:nvSpPr>
        <p:spPr bwMode="auto">
          <a:xfrm>
            <a:off x="5143504" y="2902858"/>
            <a:ext cx="1338942" cy="359228"/>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22882" name="Picture 2" descr="Usumacinta-1">
            <a:hlinkClick r:id="rId2"/>
          </p:cNvPr>
          <p:cNvPicPr>
            <a:picLocks noChangeAspect="1" noChangeArrowheads="1"/>
          </p:cNvPicPr>
          <p:nvPr/>
        </p:nvPicPr>
        <p:blipFill>
          <a:blip r:embed="rId3" cstate="print"/>
          <a:srcRect/>
          <a:stretch>
            <a:fillRect/>
          </a:stretch>
        </p:blipFill>
        <p:spPr bwMode="auto">
          <a:xfrm>
            <a:off x="1485900" y="554986"/>
            <a:ext cx="7315200" cy="5769621"/>
          </a:xfrm>
          <a:prstGeom prst="rect">
            <a:avLst/>
          </a:prstGeom>
          <a:noFill/>
          <a:ln w="9525">
            <a:noFill/>
            <a:miter lim="800000"/>
            <a:headEnd/>
            <a:tailEnd/>
          </a:ln>
        </p:spPr>
      </p:pic>
      <p:sp>
        <p:nvSpPr>
          <p:cNvPr id="6" name="Rectangle 5"/>
          <p:cNvSpPr/>
          <p:nvPr/>
        </p:nvSpPr>
        <p:spPr bwMode="auto">
          <a:xfrm>
            <a:off x="4795168" y="3523342"/>
            <a:ext cx="1338942" cy="359228"/>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22882" name="Picture 2" descr="Usumacinta-1">
            <a:hlinkClick r:id="rId2"/>
          </p:cNvPr>
          <p:cNvPicPr>
            <a:picLocks noChangeAspect="1" noChangeArrowheads="1"/>
          </p:cNvPicPr>
          <p:nvPr/>
        </p:nvPicPr>
        <p:blipFill>
          <a:blip r:embed="rId3" cstate="print"/>
          <a:srcRect/>
          <a:stretch>
            <a:fillRect/>
          </a:stretch>
        </p:blipFill>
        <p:spPr bwMode="auto">
          <a:xfrm>
            <a:off x="1485900" y="554986"/>
            <a:ext cx="7315200" cy="5769621"/>
          </a:xfrm>
          <a:prstGeom prst="rect">
            <a:avLst/>
          </a:prstGeom>
          <a:noFill/>
          <a:ln w="9525">
            <a:noFill/>
            <a:miter lim="800000"/>
            <a:headEnd/>
            <a:tailEnd/>
          </a:ln>
        </p:spPr>
      </p:pic>
      <p:sp>
        <p:nvSpPr>
          <p:cNvPr id="6" name="Rectangle 5"/>
          <p:cNvSpPr/>
          <p:nvPr/>
        </p:nvSpPr>
        <p:spPr bwMode="auto">
          <a:xfrm>
            <a:off x="1623785" y="1005134"/>
            <a:ext cx="1233716" cy="529771"/>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22882" name="Picture 2" descr="Usumacinta-1">
            <a:hlinkClick r:id="rId2"/>
          </p:cNvPr>
          <p:cNvPicPr>
            <a:picLocks noChangeAspect="1" noChangeArrowheads="1"/>
          </p:cNvPicPr>
          <p:nvPr/>
        </p:nvPicPr>
        <p:blipFill>
          <a:blip r:embed="rId3" cstate="print"/>
          <a:srcRect/>
          <a:stretch>
            <a:fillRect/>
          </a:stretch>
        </p:blipFill>
        <p:spPr bwMode="auto">
          <a:xfrm>
            <a:off x="1485900" y="554986"/>
            <a:ext cx="7315200" cy="5769621"/>
          </a:xfrm>
          <a:prstGeom prst="rect">
            <a:avLst/>
          </a:prstGeom>
          <a:noFill/>
          <a:ln w="9525">
            <a:noFill/>
            <a:miter lim="800000"/>
            <a:headEnd/>
            <a:tailEnd/>
          </a:ln>
        </p:spPr>
      </p:pic>
      <p:sp>
        <p:nvSpPr>
          <p:cNvPr id="6" name="Rectangle 5"/>
          <p:cNvSpPr/>
          <p:nvPr/>
        </p:nvSpPr>
        <p:spPr bwMode="auto">
          <a:xfrm>
            <a:off x="7552871" y="4067648"/>
            <a:ext cx="1233716" cy="529771"/>
          </a:xfrm>
          <a:prstGeom prst="rect">
            <a:avLst/>
          </a:prstGeom>
          <a:noFill/>
          <a:ln w="76200" cap="flat" cmpd="sng" algn="ctr">
            <a:solidFill>
              <a:srgbClr val="FF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a:xfrm>
            <a:off x="1485900" y="781052"/>
            <a:ext cx="7315200" cy="461665"/>
          </a:xfrm>
        </p:spPr>
        <p:txBody>
          <a:bodyPr>
            <a:spAutoFit/>
          </a:bodyPr>
          <a:lstStyle/>
          <a:p>
            <a:r>
              <a:rPr lang="en-US" sz="2400" dirty="0" smtClean="0"/>
              <a:t>Classic Monte </a:t>
            </a:r>
            <a:r>
              <a:rPr lang="en-US" sz="2400" dirty="0" err="1" smtClean="0"/>
              <a:t>Albán</a:t>
            </a:r>
            <a:endParaRPr lang="en-US" sz="2400" dirty="0" smtClean="0"/>
          </a:p>
        </p:txBody>
      </p:sp>
      <p:sp>
        <p:nvSpPr>
          <p:cNvPr id="123907" name="Text Box 3"/>
          <p:cNvSpPr txBox="1">
            <a:spLocks noChangeArrowheads="1"/>
          </p:cNvSpPr>
          <p:nvPr/>
        </p:nvSpPr>
        <p:spPr bwMode="auto">
          <a:xfrm>
            <a:off x="1562112" y="3300435"/>
            <a:ext cx="7313613" cy="1881187"/>
          </a:xfrm>
          <a:prstGeom prst="rect">
            <a:avLst/>
          </a:prstGeom>
          <a:noFill/>
          <a:ln w="9525">
            <a:noFill/>
            <a:miter lim="800000"/>
            <a:headEnd/>
            <a:tailEnd/>
          </a:ln>
        </p:spPr>
        <p:txBody>
          <a:bodyPr/>
          <a:lstStyle/>
          <a:p>
            <a:pPr>
              <a:lnSpc>
                <a:spcPct val="130000"/>
              </a:lnSpc>
            </a:pPr>
            <a:r>
              <a:rPr lang="en-US" sz="2800" b="1" dirty="0"/>
              <a:t>At Monte </a:t>
            </a:r>
            <a:r>
              <a:rPr lang="en-US" sz="2800" b="1" dirty="0" err="1"/>
              <a:t>Albán</a:t>
            </a:r>
            <a:r>
              <a:rPr lang="en-US" sz="2800" b="1" dirty="0"/>
              <a:t> the first major development of Classic culture began with Monte </a:t>
            </a:r>
            <a:r>
              <a:rPr lang="en-US" sz="2800" b="1" dirty="0" err="1"/>
              <a:t>Albán</a:t>
            </a:r>
            <a:r>
              <a:rPr lang="en-US" sz="2800" b="1" dirty="0"/>
              <a:t> </a:t>
            </a:r>
            <a:r>
              <a:rPr lang="en-US" sz="2800" b="1" dirty="0" err="1"/>
              <a:t>IIIa</a:t>
            </a:r>
            <a:endParaRPr lang="en-US" sz="2800" b="1" dirty="0"/>
          </a:p>
          <a:p>
            <a:endParaRPr lang="en-US" sz="2800" b="1" dirty="0"/>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3426" name="Picture 4" descr="map_Ancient_Mexico"/>
          <p:cNvPicPr>
            <a:picLocks noChangeAspect="1" noChangeArrowheads="1"/>
          </p:cNvPicPr>
          <p:nvPr/>
        </p:nvPicPr>
        <p:blipFill>
          <a:blip r:embed="rId2" cstate="print"/>
          <a:srcRect/>
          <a:stretch>
            <a:fillRect/>
          </a:stretch>
        </p:blipFill>
        <p:spPr bwMode="auto">
          <a:xfrm>
            <a:off x="1257300" y="1447803"/>
            <a:ext cx="7772400" cy="3995755"/>
          </a:xfrm>
          <a:prstGeom prst="rect">
            <a:avLst/>
          </a:prstGeom>
          <a:noFill/>
          <a:ln w="9525">
            <a:noFill/>
            <a:miter lim="800000"/>
            <a:headEnd/>
            <a:tailEnd/>
          </a:ln>
        </p:spPr>
      </p:pic>
      <p:sp>
        <p:nvSpPr>
          <p:cNvPr id="103433" name="Text Box 13"/>
          <p:cNvSpPr txBox="1">
            <a:spLocks noChangeArrowheads="1"/>
          </p:cNvSpPr>
          <p:nvPr/>
        </p:nvSpPr>
        <p:spPr bwMode="auto">
          <a:xfrm>
            <a:off x="7699377" y="5283222"/>
            <a:ext cx="1220206" cy="246221"/>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1000" b="1" kern="1200">
                <a:solidFill>
                  <a:srgbClr val="0C0600"/>
                </a:solidFill>
                <a:latin typeface="Verdana" pitchFamily="34" charset="0"/>
                <a:ea typeface="+mn-ea"/>
                <a:cs typeface="+mn-cs"/>
              </a:rPr>
              <a:t>• Kaminaljuyú</a:t>
            </a:r>
          </a:p>
        </p:txBody>
      </p:sp>
      <p:sp>
        <p:nvSpPr>
          <p:cNvPr id="17" name="Text Box 15"/>
          <p:cNvSpPr txBox="1">
            <a:spLocks noChangeArrowheads="1"/>
          </p:cNvSpPr>
          <p:nvPr/>
        </p:nvSpPr>
        <p:spPr bwMode="auto">
          <a:xfrm>
            <a:off x="7353307" y="2743200"/>
            <a:ext cx="1011815" cy="707886"/>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a:solidFill>
                  <a:srgbClr val="92D050"/>
                </a:solidFill>
                <a:latin typeface="Verdana" pitchFamily="34" charset="0"/>
                <a:ea typeface="+mn-ea"/>
                <a:cs typeface="+mn-cs"/>
              </a:rPr>
              <a:t>Petén</a:t>
            </a:r>
          </a:p>
          <a:p>
            <a:pPr algn="ctr" rtl="0" eaLnBrk="0" fontAlgn="base" hangingPunct="0">
              <a:spcBef>
                <a:spcPct val="0"/>
              </a:spcBef>
              <a:spcAft>
                <a:spcPct val="0"/>
              </a:spcAft>
            </a:pPr>
            <a:r>
              <a:rPr kumimoji="1" lang="en-US" sz="2000" b="1" kern="1200" dirty="0">
                <a:solidFill>
                  <a:srgbClr val="92D050"/>
                </a:solidFill>
                <a:latin typeface="Verdana" pitchFamily="34" charset="0"/>
                <a:ea typeface="+mn-ea"/>
                <a:cs typeface="+mn-cs"/>
              </a:rPr>
              <a:t>Maya</a:t>
            </a:r>
          </a:p>
        </p:txBody>
      </p:sp>
      <p:sp>
        <p:nvSpPr>
          <p:cNvPr id="9" name="Oval 4"/>
          <p:cNvSpPr>
            <a:spLocks noChangeArrowheads="1"/>
          </p:cNvSpPr>
          <p:nvPr/>
        </p:nvSpPr>
        <p:spPr bwMode="auto">
          <a:xfrm>
            <a:off x="4490359" y="3966051"/>
            <a:ext cx="1157514" cy="515257"/>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10" name="Rectangle 9"/>
          <p:cNvSpPr/>
          <p:nvPr/>
        </p:nvSpPr>
        <p:spPr>
          <a:xfrm>
            <a:off x="4747986" y="4004976"/>
            <a:ext cx="774571" cy="400110"/>
          </a:xfrm>
          <a:prstGeom prst="rect">
            <a:avLst/>
          </a:prstGeom>
        </p:spPr>
        <p:txBody>
          <a:bodyPr wrap="none">
            <a:spAutoFit/>
          </a:bodyPr>
          <a:lstStyle/>
          <a:p>
            <a:r>
              <a:rPr lang="en-US" sz="2000" b="1" dirty="0" err="1" smtClean="0">
                <a:solidFill>
                  <a:srgbClr val="FFFFFF"/>
                </a:solidFill>
              </a:rPr>
              <a:t>IIIa</a:t>
            </a:r>
            <a:endParaRPr lang="en-US" sz="2000" dirty="0">
              <a:solidFill>
                <a:srgbClr val="FFFFFF"/>
              </a:solidFill>
            </a:endParaRP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1485900" y="757538"/>
            <a:ext cx="8991600" cy="461665"/>
          </a:xfrm>
        </p:spPr>
        <p:txBody>
          <a:bodyPr>
            <a:spAutoFit/>
          </a:bodyPr>
          <a:lstStyle/>
          <a:p>
            <a:r>
              <a:rPr lang="en-US" sz="2400" dirty="0" smtClean="0"/>
              <a:t>Classic Highland Maya</a:t>
            </a:r>
          </a:p>
        </p:txBody>
      </p:sp>
      <p:sp>
        <p:nvSpPr>
          <p:cNvPr id="124931" name="Text Box 3"/>
          <p:cNvSpPr txBox="1">
            <a:spLocks noChangeArrowheads="1"/>
          </p:cNvSpPr>
          <p:nvPr/>
        </p:nvSpPr>
        <p:spPr bwMode="auto">
          <a:xfrm>
            <a:off x="1487488" y="3167742"/>
            <a:ext cx="7313612" cy="1943100"/>
          </a:xfrm>
          <a:prstGeom prst="rect">
            <a:avLst/>
          </a:prstGeom>
          <a:noFill/>
          <a:ln w="9525">
            <a:noFill/>
            <a:miter lim="800000"/>
            <a:headEnd/>
            <a:tailEnd/>
          </a:ln>
        </p:spPr>
        <p:txBody>
          <a:bodyPr/>
          <a:lstStyle/>
          <a:p>
            <a:pPr>
              <a:lnSpc>
                <a:spcPct val="130000"/>
              </a:lnSpc>
            </a:pPr>
            <a:r>
              <a:rPr lang="en-US" sz="3200" b="1" dirty="0"/>
              <a:t>In Guatemala City, </a:t>
            </a:r>
            <a:r>
              <a:rPr lang="en-US" sz="3200" b="1" dirty="0" err="1"/>
              <a:t>Kaminaljuyú</a:t>
            </a:r>
            <a:r>
              <a:rPr lang="en-US" sz="3200" b="1" dirty="0"/>
              <a:t> joined the Classic with the </a:t>
            </a:r>
            <a:r>
              <a:rPr lang="en-US" sz="3200" b="1" i="1" dirty="0"/>
              <a:t>Esperanza</a:t>
            </a:r>
            <a:r>
              <a:rPr lang="en-US" sz="3200" b="1" dirty="0"/>
              <a:t> phase</a:t>
            </a: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3426" name="Picture 4" descr="map_Ancient_Mexico"/>
          <p:cNvPicPr>
            <a:picLocks noChangeAspect="1" noChangeArrowheads="1"/>
          </p:cNvPicPr>
          <p:nvPr/>
        </p:nvPicPr>
        <p:blipFill>
          <a:blip r:embed="rId2" cstate="print"/>
          <a:srcRect/>
          <a:stretch>
            <a:fillRect/>
          </a:stretch>
        </p:blipFill>
        <p:spPr bwMode="auto">
          <a:xfrm>
            <a:off x="1257300" y="1447803"/>
            <a:ext cx="7772400" cy="3995755"/>
          </a:xfrm>
          <a:prstGeom prst="rect">
            <a:avLst/>
          </a:prstGeom>
          <a:noFill/>
          <a:ln w="9525">
            <a:noFill/>
            <a:miter lim="800000"/>
            <a:headEnd/>
            <a:tailEnd/>
          </a:ln>
        </p:spPr>
      </p:pic>
      <p:sp>
        <p:nvSpPr>
          <p:cNvPr id="103433" name="Text Box 13"/>
          <p:cNvSpPr txBox="1">
            <a:spLocks noChangeArrowheads="1"/>
          </p:cNvSpPr>
          <p:nvPr/>
        </p:nvSpPr>
        <p:spPr bwMode="auto">
          <a:xfrm>
            <a:off x="7699377" y="5283222"/>
            <a:ext cx="1220206" cy="246221"/>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1000" b="1" kern="1200">
                <a:solidFill>
                  <a:srgbClr val="0C0600"/>
                </a:solidFill>
                <a:latin typeface="Verdana" pitchFamily="34" charset="0"/>
                <a:ea typeface="+mn-ea"/>
                <a:cs typeface="+mn-cs"/>
              </a:rPr>
              <a:t>• Kaminaljuyú</a:t>
            </a:r>
          </a:p>
        </p:txBody>
      </p:sp>
      <p:sp>
        <p:nvSpPr>
          <p:cNvPr id="17" name="Text Box 15"/>
          <p:cNvSpPr txBox="1">
            <a:spLocks noChangeArrowheads="1"/>
          </p:cNvSpPr>
          <p:nvPr/>
        </p:nvSpPr>
        <p:spPr bwMode="auto">
          <a:xfrm>
            <a:off x="7353307" y="2743200"/>
            <a:ext cx="1011815" cy="707886"/>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a:solidFill>
                  <a:srgbClr val="92D050"/>
                </a:solidFill>
                <a:latin typeface="Verdana" pitchFamily="34" charset="0"/>
                <a:ea typeface="+mn-ea"/>
                <a:cs typeface="+mn-cs"/>
              </a:rPr>
              <a:t>Petén</a:t>
            </a:r>
          </a:p>
          <a:p>
            <a:pPr algn="ctr" rtl="0" eaLnBrk="0" fontAlgn="base" hangingPunct="0">
              <a:spcBef>
                <a:spcPct val="0"/>
              </a:spcBef>
              <a:spcAft>
                <a:spcPct val="0"/>
              </a:spcAft>
            </a:pPr>
            <a:r>
              <a:rPr kumimoji="1" lang="en-US" sz="2000" b="1" kern="1200" dirty="0">
                <a:solidFill>
                  <a:srgbClr val="92D050"/>
                </a:solidFill>
                <a:latin typeface="Verdana" pitchFamily="34" charset="0"/>
                <a:ea typeface="+mn-ea"/>
                <a:cs typeface="+mn-cs"/>
              </a:rPr>
              <a:t>Maya</a:t>
            </a:r>
          </a:p>
        </p:txBody>
      </p:sp>
      <p:sp>
        <p:nvSpPr>
          <p:cNvPr id="10" name="Rectangle 9"/>
          <p:cNvSpPr/>
          <p:nvPr/>
        </p:nvSpPr>
        <p:spPr>
          <a:xfrm rot="1373001">
            <a:off x="6654793" y="4589517"/>
            <a:ext cx="1372492" cy="338554"/>
          </a:xfrm>
          <a:prstGeom prst="rect">
            <a:avLst/>
          </a:prstGeom>
        </p:spPr>
        <p:txBody>
          <a:bodyPr wrap="none">
            <a:spAutoFit/>
          </a:bodyPr>
          <a:lstStyle/>
          <a:p>
            <a:r>
              <a:rPr lang="en-US" sz="1600" b="1" dirty="0" smtClean="0">
                <a:solidFill>
                  <a:srgbClr val="FFFFFF"/>
                </a:solidFill>
              </a:rPr>
              <a:t>Esperanza</a:t>
            </a:r>
            <a:endParaRPr lang="en-US" sz="1600" dirty="0">
              <a:solidFill>
                <a:srgbClr val="FFFFFF"/>
              </a:solidFill>
            </a:endParaRP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1487488" y="1567542"/>
            <a:ext cx="7313612" cy="4648200"/>
          </a:xfrm>
          <a:prstGeom prst="rect">
            <a:avLst/>
          </a:prstGeom>
          <a:noFill/>
          <a:ln w="9525">
            <a:noFill/>
            <a:miter lim="800000"/>
            <a:headEnd/>
            <a:tailEnd/>
          </a:ln>
        </p:spPr>
        <p:txBody>
          <a:bodyPr/>
          <a:lstStyle/>
          <a:p>
            <a:pPr>
              <a:lnSpc>
                <a:spcPct val="130000"/>
              </a:lnSpc>
              <a:tabLst>
                <a:tab pos="514350" algn="l"/>
              </a:tabLst>
            </a:pPr>
            <a:r>
              <a:rPr lang="en-US" b="1" dirty="0"/>
              <a:t>Except for some pottery and a few items </a:t>
            </a:r>
            <a:r>
              <a:rPr lang="en-US" b="1" dirty="0" smtClean="0"/>
              <a:t>of architectural </a:t>
            </a:r>
            <a:r>
              <a:rPr lang="en-US" b="1" dirty="0"/>
              <a:t>detail</a:t>
            </a:r>
          </a:p>
          <a:p>
            <a:pPr algn="l">
              <a:lnSpc>
                <a:spcPct val="70000"/>
              </a:lnSpc>
              <a:tabLst>
                <a:tab pos="514350" algn="l"/>
              </a:tabLst>
            </a:pPr>
            <a:endParaRPr lang="en-US" sz="2000" b="1" dirty="0"/>
          </a:p>
          <a:p>
            <a:pPr marL="1257300" lvl="1" indent="-285750" algn="l">
              <a:lnSpc>
                <a:spcPct val="130000"/>
              </a:lnSpc>
              <a:buFontTx/>
              <a:buChar char="•"/>
              <a:tabLst>
                <a:tab pos="514350" algn="l"/>
              </a:tabLst>
            </a:pPr>
            <a:r>
              <a:rPr lang="en-US" sz="2000" b="1" dirty="0"/>
              <a:t>the </a:t>
            </a:r>
            <a:r>
              <a:rPr lang="en-US" sz="2000" b="1" dirty="0" err="1"/>
              <a:t>Tzakol</a:t>
            </a:r>
            <a:r>
              <a:rPr lang="en-US" sz="2000" b="1" dirty="0"/>
              <a:t> Maya Classic of the Petén</a:t>
            </a:r>
          </a:p>
          <a:p>
            <a:pPr marL="1257300" lvl="1" indent="-285750" algn="l">
              <a:lnSpc>
                <a:spcPct val="130000"/>
              </a:lnSpc>
              <a:buFontTx/>
              <a:buChar char="•"/>
              <a:tabLst>
                <a:tab pos="514350" algn="l"/>
              </a:tabLst>
            </a:pPr>
            <a:r>
              <a:rPr lang="en-US" sz="2000" b="1" dirty="0"/>
              <a:t>Classic Teotihuacán II-III</a:t>
            </a:r>
          </a:p>
          <a:p>
            <a:pPr marL="1257300" lvl="1" indent="-285750" algn="l">
              <a:lnSpc>
                <a:spcPct val="130000"/>
              </a:lnSpc>
              <a:buFontTx/>
              <a:buChar char="•"/>
              <a:tabLst>
                <a:tab pos="514350" algn="l"/>
              </a:tabLst>
            </a:pPr>
            <a:r>
              <a:rPr lang="en-US" sz="2000" b="1" dirty="0"/>
              <a:t>Monte </a:t>
            </a:r>
            <a:r>
              <a:rPr lang="en-US" sz="2000" b="1" dirty="0" err="1"/>
              <a:t>Albán</a:t>
            </a:r>
            <a:r>
              <a:rPr lang="en-US" sz="2000" b="1" dirty="0"/>
              <a:t> </a:t>
            </a:r>
            <a:r>
              <a:rPr lang="en-US" sz="2000" b="1" dirty="0" err="1"/>
              <a:t>IIIa</a:t>
            </a:r>
            <a:r>
              <a:rPr lang="en-US" sz="2000" b="1" dirty="0"/>
              <a:t>, and </a:t>
            </a:r>
          </a:p>
          <a:p>
            <a:pPr marL="1257300" lvl="1" indent="-285750" algn="l">
              <a:lnSpc>
                <a:spcPct val="130000"/>
              </a:lnSpc>
              <a:buFontTx/>
              <a:buChar char="•"/>
              <a:tabLst>
                <a:tab pos="514350" algn="l"/>
              </a:tabLst>
            </a:pPr>
            <a:r>
              <a:rPr lang="en-US" sz="2000" b="1" dirty="0"/>
              <a:t>the Classic </a:t>
            </a:r>
            <a:r>
              <a:rPr lang="en-US" sz="2000" b="1" i="1" dirty="0"/>
              <a:t>Esperanza</a:t>
            </a:r>
            <a:r>
              <a:rPr lang="en-US" sz="2000" b="1" dirty="0"/>
              <a:t> phase of Highland Guatemala</a:t>
            </a:r>
          </a:p>
          <a:p>
            <a:pPr algn="l">
              <a:lnSpc>
                <a:spcPct val="70000"/>
              </a:lnSpc>
              <a:tabLst>
                <a:tab pos="514350" algn="l"/>
              </a:tabLst>
            </a:pPr>
            <a:endParaRPr lang="en-US" sz="2000" b="1" dirty="0"/>
          </a:p>
          <a:p>
            <a:pPr>
              <a:lnSpc>
                <a:spcPct val="120000"/>
              </a:lnSpc>
              <a:tabLst>
                <a:tab pos="514350" algn="l"/>
              </a:tabLst>
            </a:pPr>
            <a:r>
              <a:rPr lang="en-US" b="1" dirty="0"/>
              <a:t>are alike only in that each expresses vigorous regional-cultural traditions at this time</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132575" y="6339134"/>
            <a:ext cx="5982728" cy="276999"/>
          </a:xfrm>
          <a:prstGeom prst="rect">
            <a:avLst/>
          </a:prstGeom>
          <a:noFill/>
          <a:ln w="9525">
            <a:noFill/>
            <a:miter lim="800000"/>
            <a:headEnd/>
            <a:tailEnd/>
          </a:ln>
        </p:spPr>
        <p:txBody>
          <a:bodyPr wrap="none">
            <a:spAutoFit/>
          </a:bodyPr>
          <a:lstStyle/>
          <a:p>
            <a:pPr algn="l" eaLnBrk="1" hangingPunct="1"/>
            <a:r>
              <a:rPr kumimoji="0" lang="en-US" sz="1200" b="1" dirty="0">
                <a:solidFill>
                  <a:srgbClr val="FFFFFF"/>
                </a:solidFill>
                <a:latin typeface="Arial" charset="0"/>
                <a:hlinkClick r:id="rId3"/>
              </a:rPr>
              <a:t>http://commons.wikimedia.org/wiki/Category:Maps_of_the_history_of_Hungary</a:t>
            </a:r>
            <a:endParaRPr kumimoji="0" lang="en-US" sz="1200" b="1" dirty="0">
              <a:solidFill>
                <a:srgbClr val="FFFFFF"/>
              </a:solidFill>
              <a:latin typeface="Arial" charset="0"/>
            </a:endParaRPr>
          </a:p>
        </p:txBody>
      </p:sp>
      <p:pic>
        <p:nvPicPr>
          <p:cNvPr id="19460" name="Picture 2"/>
          <p:cNvPicPr>
            <a:picLocks noChangeAspect="1" noChangeArrowheads="1"/>
          </p:cNvPicPr>
          <p:nvPr/>
        </p:nvPicPr>
        <p:blipFill>
          <a:blip r:embed="rId4" cstate="print"/>
          <a:srcRect/>
          <a:stretch>
            <a:fillRect/>
          </a:stretch>
        </p:blipFill>
        <p:spPr bwMode="auto">
          <a:xfrm>
            <a:off x="0" y="866094"/>
            <a:ext cx="10287000" cy="5287962"/>
          </a:xfrm>
          <a:prstGeom prst="rect">
            <a:avLst/>
          </a:prstGeom>
          <a:noFill/>
          <a:ln w="9525">
            <a:noFill/>
            <a:miter lim="800000"/>
            <a:headEnd/>
            <a:tailEnd/>
          </a:ln>
        </p:spPr>
      </p:pic>
      <p:sp>
        <p:nvSpPr>
          <p:cNvPr id="6" name="Text Box 2"/>
          <p:cNvSpPr txBox="1">
            <a:spLocks noChangeArrowheads="1"/>
          </p:cNvSpPr>
          <p:nvPr/>
        </p:nvSpPr>
        <p:spPr bwMode="auto">
          <a:xfrm rot="10800000" flipV="1">
            <a:off x="685800" y="5815938"/>
            <a:ext cx="8915400" cy="338137"/>
          </a:xfrm>
          <a:prstGeom prst="rect">
            <a:avLst/>
          </a:prstGeom>
          <a:noFill/>
          <a:ln w="9525">
            <a:noFill/>
            <a:miter lim="800000"/>
            <a:headEnd/>
            <a:tailEnd/>
          </a:ln>
        </p:spPr>
        <p:txBody>
          <a:bodyPr>
            <a:spAutoFit/>
          </a:bodyPr>
          <a:lstStyle/>
          <a:p>
            <a:pPr eaLnBrk="1" hangingPunct="1"/>
            <a:r>
              <a:rPr kumimoji="0" lang="en-US" sz="1600" b="1" dirty="0">
                <a:solidFill>
                  <a:srgbClr val="FFFFFF"/>
                </a:solidFill>
                <a:latin typeface="Arial" charset="0"/>
              </a:rPr>
              <a:t>St. Louis on Mississippi River</a:t>
            </a: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5" name="Text Box 3"/>
          <p:cNvSpPr txBox="1">
            <a:spLocks noChangeArrowheads="1"/>
          </p:cNvSpPr>
          <p:nvPr/>
        </p:nvSpPr>
        <p:spPr bwMode="auto">
          <a:xfrm>
            <a:off x="1487488" y="1567542"/>
            <a:ext cx="7313612" cy="4648200"/>
          </a:xfrm>
          <a:prstGeom prst="rect">
            <a:avLst/>
          </a:prstGeom>
          <a:noFill/>
          <a:ln w="9525">
            <a:noFill/>
            <a:miter lim="800000"/>
            <a:headEnd/>
            <a:tailEnd/>
          </a:ln>
        </p:spPr>
        <p:txBody>
          <a:bodyPr/>
          <a:lstStyle/>
          <a:p>
            <a:pPr>
              <a:lnSpc>
                <a:spcPct val="130000"/>
              </a:lnSpc>
              <a:tabLst>
                <a:tab pos="514350" algn="l"/>
              </a:tabLst>
            </a:pPr>
            <a:r>
              <a:rPr lang="en-US" b="1" dirty="0">
                <a:solidFill>
                  <a:schemeClr val="bg2">
                    <a:lumMod val="20000"/>
                    <a:lumOff val="80000"/>
                  </a:schemeClr>
                </a:solidFill>
              </a:rPr>
              <a:t>Except for some pottery and a few items </a:t>
            </a:r>
            <a:r>
              <a:rPr lang="en-US" b="1" dirty="0" smtClean="0">
                <a:solidFill>
                  <a:schemeClr val="bg2">
                    <a:lumMod val="20000"/>
                    <a:lumOff val="80000"/>
                  </a:schemeClr>
                </a:solidFill>
              </a:rPr>
              <a:t>of architectural </a:t>
            </a:r>
            <a:r>
              <a:rPr lang="en-US" b="1" dirty="0">
                <a:solidFill>
                  <a:schemeClr val="bg2">
                    <a:lumMod val="20000"/>
                    <a:lumOff val="80000"/>
                  </a:schemeClr>
                </a:solidFill>
              </a:rPr>
              <a:t>detail</a:t>
            </a:r>
          </a:p>
          <a:p>
            <a:pPr algn="l">
              <a:lnSpc>
                <a:spcPct val="70000"/>
              </a:lnSpc>
              <a:tabLst>
                <a:tab pos="514350" algn="l"/>
              </a:tabLst>
            </a:pPr>
            <a:endParaRPr lang="en-US" sz="2000" b="1" dirty="0">
              <a:solidFill>
                <a:schemeClr val="bg2">
                  <a:lumMod val="20000"/>
                  <a:lumOff val="80000"/>
                </a:schemeClr>
              </a:solidFill>
            </a:endParaRPr>
          </a:p>
          <a:p>
            <a:pPr marL="1257300" lvl="1" indent="-285750" algn="l">
              <a:lnSpc>
                <a:spcPct val="130000"/>
              </a:lnSpc>
              <a:buFontTx/>
              <a:buChar char="•"/>
              <a:tabLst>
                <a:tab pos="514350" algn="l"/>
              </a:tabLst>
            </a:pPr>
            <a:r>
              <a:rPr lang="en-US" sz="2000" b="1" dirty="0">
                <a:solidFill>
                  <a:schemeClr val="bg2">
                    <a:lumMod val="20000"/>
                    <a:lumOff val="80000"/>
                  </a:schemeClr>
                </a:solidFill>
              </a:rPr>
              <a:t>the </a:t>
            </a:r>
            <a:r>
              <a:rPr lang="en-US" sz="2000" b="1" dirty="0" err="1">
                <a:solidFill>
                  <a:schemeClr val="bg2">
                    <a:lumMod val="20000"/>
                    <a:lumOff val="80000"/>
                  </a:schemeClr>
                </a:solidFill>
              </a:rPr>
              <a:t>Tzakol</a:t>
            </a:r>
            <a:r>
              <a:rPr lang="en-US" sz="2000" b="1" dirty="0">
                <a:solidFill>
                  <a:schemeClr val="bg2">
                    <a:lumMod val="20000"/>
                    <a:lumOff val="80000"/>
                  </a:schemeClr>
                </a:solidFill>
              </a:rPr>
              <a:t> Maya Classic of the Petén</a:t>
            </a:r>
          </a:p>
          <a:p>
            <a:pPr marL="1257300" lvl="1" indent="-285750" algn="l">
              <a:lnSpc>
                <a:spcPct val="130000"/>
              </a:lnSpc>
              <a:buFontTx/>
              <a:buChar char="•"/>
              <a:tabLst>
                <a:tab pos="514350" algn="l"/>
              </a:tabLst>
            </a:pPr>
            <a:r>
              <a:rPr lang="en-US" sz="2000" b="1" dirty="0">
                <a:solidFill>
                  <a:schemeClr val="bg2">
                    <a:lumMod val="20000"/>
                    <a:lumOff val="80000"/>
                  </a:schemeClr>
                </a:solidFill>
              </a:rPr>
              <a:t>Classic Teotihuacán II-III</a:t>
            </a:r>
          </a:p>
          <a:p>
            <a:pPr marL="1257300" lvl="1" indent="-285750" algn="l">
              <a:lnSpc>
                <a:spcPct val="130000"/>
              </a:lnSpc>
              <a:buFontTx/>
              <a:buChar char="•"/>
              <a:tabLst>
                <a:tab pos="514350" algn="l"/>
              </a:tabLst>
            </a:pPr>
            <a:r>
              <a:rPr lang="en-US" sz="2000" b="1" dirty="0">
                <a:solidFill>
                  <a:schemeClr val="bg2">
                    <a:lumMod val="20000"/>
                    <a:lumOff val="80000"/>
                  </a:schemeClr>
                </a:solidFill>
              </a:rPr>
              <a:t>Monte </a:t>
            </a:r>
            <a:r>
              <a:rPr lang="en-US" sz="2000" b="1" dirty="0" err="1">
                <a:solidFill>
                  <a:schemeClr val="bg2">
                    <a:lumMod val="20000"/>
                    <a:lumOff val="80000"/>
                  </a:schemeClr>
                </a:solidFill>
              </a:rPr>
              <a:t>Albán</a:t>
            </a:r>
            <a:r>
              <a:rPr lang="en-US" sz="2000" b="1" dirty="0">
                <a:solidFill>
                  <a:schemeClr val="bg2">
                    <a:lumMod val="20000"/>
                    <a:lumOff val="80000"/>
                  </a:schemeClr>
                </a:solidFill>
              </a:rPr>
              <a:t> </a:t>
            </a:r>
            <a:r>
              <a:rPr lang="en-US" sz="2000" b="1" dirty="0" err="1">
                <a:solidFill>
                  <a:schemeClr val="bg2">
                    <a:lumMod val="20000"/>
                    <a:lumOff val="80000"/>
                  </a:schemeClr>
                </a:solidFill>
              </a:rPr>
              <a:t>IIIa</a:t>
            </a:r>
            <a:r>
              <a:rPr lang="en-US" sz="2000" b="1" dirty="0">
                <a:solidFill>
                  <a:schemeClr val="bg2">
                    <a:lumMod val="20000"/>
                    <a:lumOff val="80000"/>
                  </a:schemeClr>
                </a:solidFill>
              </a:rPr>
              <a:t>, and </a:t>
            </a:r>
          </a:p>
          <a:p>
            <a:pPr marL="1257300" lvl="1" indent="-285750" algn="l">
              <a:lnSpc>
                <a:spcPct val="130000"/>
              </a:lnSpc>
              <a:buFontTx/>
              <a:buChar char="•"/>
              <a:tabLst>
                <a:tab pos="514350" algn="l"/>
              </a:tabLst>
            </a:pPr>
            <a:r>
              <a:rPr lang="en-US" sz="2000" b="1" dirty="0">
                <a:solidFill>
                  <a:schemeClr val="bg2">
                    <a:lumMod val="20000"/>
                    <a:lumOff val="80000"/>
                  </a:schemeClr>
                </a:solidFill>
              </a:rPr>
              <a:t>the Classic </a:t>
            </a:r>
            <a:r>
              <a:rPr lang="en-US" sz="2000" b="1" i="1" dirty="0">
                <a:solidFill>
                  <a:schemeClr val="bg2">
                    <a:lumMod val="20000"/>
                    <a:lumOff val="80000"/>
                  </a:schemeClr>
                </a:solidFill>
              </a:rPr>
              <a:t>Esperanza</a:t>
            </a:r>
            <a:r>
              <a:rPr lang="en-US" sz="2000" b="1" dirty="0">
                <a:solidFill>
                  <a:schemeClr val="bg2">
                    <a:lumMod val="20000"/>
                    <a:lumOff val="80000"/>
                  </a:schemeClr>
                </a:solidFill>
              </a:rPr>
              <a:t> phase of Highland Guatemala</a:t>
            </a:r>
          </a:p>
          <a:p>
            <a:pPr algn="l">
              <a:lnSpc>
                <a:spcPct val="70000"/>
              </a:lnSpc>
              <a:tabLst>
                <a:tab pos="514350" algn="l"/>
              </a:tabLst>
            </a:pPr>
            <a:endParaRPr lang="en-US" sz="2000" b="1" dirty="0">
              <a:solidFill>
                <a:schemeClr val="bg2">
                  <a:lumMod val="20000"/>
                  <a:lumOff val="80000"/>
                </a:schemeClr>
              </a:solidFill>
            </a:endParaRPr>
          </a:p>
          <a:p>
            <a:pPr>
              <a:lnSpc>
                <a:spcPct val="120000"/>
              </a:lnSpc>
              <a:tabLst>
                <a:tab pos="514350" algn="l"/>
              </a:tabLst>
            </a:pPr>
            <a:r>
              <a:rPr lang="en-US" b="1" dirty="0">
                <a:solidFill>
                  <a:schemeClr val="bg2">
                    <a:lumMod val="20000"/>
                    <a:lumOff val="80000"/>
                  </a:schemeClr>
                </a:solidFill>
              </a:rPr>
              <a:t>are </a:t>
            </a:r>
            <a:r>
              <a:rPr lang="en-US" b="1" dirty="0"/>
              <a:t>alike only in that each expresses vigorous regional-cultural traditions at this time</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Stage</a:t>
            </a: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 Box 3"/>
          <p:cNvSpPr txBox="1">
            <a:spLocks noChangeArrowheads="1"/>
          </p:cNvSpPr>
          <p:nvPr/>
        </p:nvSpPr>
        <p:spPr bwMode="auto">
          <a:xfrm>
            <a:off x="1485913" y="2498747"/>
            <a:ext cx="7313613" cy="3673475"/>
          </a:xfrm>
          <a:prstGeom prst="rect">
            <a:avLst/>
          </a:prstGeom>
          <a:noFill/>
          <a:ln w="9525">
            <a:noFill/>
            <a:miter lim="800000"/>
            <a:headEnd/>
            <a:tailEnd/>
          </a:ln>
        </p:spPr>
        <p:txBody>
          <a:bodyPr/>
          <a:lstStyle/>
          <a:p>
            <a:pPr marL="342900" indent="-342900" algn="l">
              <a:buFontTx/>
              <a:buChar char="•"/>
            </a:pPr>
            <a:r>
              <a:rPr lang="en-US" sz="2800" b="1"/>
              <a:t>all of the art styles are unlike</a:t>
            </a:r>
          </a:p>
          <a:p>
            <a:pPr marL="342900" indent="-342900" algn="l">
              <a:lnSpc>
                <a:spcPct val="70000"/>
              </a:lnSpc>
              <a:buFontTx/>
              <a:buChar char="•"/>
            </a:pPr>
            <a:endParaRPr lang="en-US" sz="2800" b="1"/>
          </a:p>
          <a:p>
            <a:pPr marL="342900" indent="-342900" algn="l">
              <a:lnSpc>
                <a:spcPct val="130000"/>
              </a:lnSpc>
              <a:buFontTx/>
              <a:buChar char="•"/>
            </a:pPr>
            <a:r>
              <a:rPr lang="en-US" sz="2800" b="1"/>
              <a:t>certain gods, or god-themes, seem to have been held in common by some of these cultures, but the particular expressions are quite different</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Maya</a:t>
            </a: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 Box 3"/>
          <p:cNvSpPr txBox="1">
            <a:spLocks noChangeArrowheads="1"/>
          </p:cNvSpPr>
          <p:nvPr/>
        </p:nvSpPr>
        <p:spPr bwMode="auto">
          <a:xfrm>
            <a:off x="1485913" y="2498747"/>
            <a:ext cx="7313613" cy="3673475"/>
          </a:xfrm>
          <a:prstGeom prst="rect">
            <a:avLst/>
          </a:prstGeom>
          <a:noFill/>
          <a:ln w="9525">
            <a:noFill/>
            <a:miter lim="800000"/>
            <a:headEnd/>
            <a:tailEnd/>
          </a:ln>
        </p:spPr>
        <p:txBody>
          <a:bodyPr/>
          <a:lstStyle/>
          <a:p>
            <a:pPr marL="342900" indent="-342900" algn="l">
              <a:buFontTx/>
              <a:buChar char="•"/>
            </a:pPr>
            <a:r>
              <a:rPr lang="en-US" sz="2800" b="1" dirty="0">
                <a:solidFill>
                  <a:schemeClr val="bg2">
                    <a:lumMod val="20000"/>
                    <a:lumOff val="80000"/>
                  </a:schemeClr>
                </a:solidFill>
              </a:rPr>
              <a:t>all of the </a:t>
            </a:r>
            <a:r>
              <a:rPr lang="en-US" sz="3200" b="1" dirty="0"/>
              <a:t>art styles are unlike</a:t>
            </a:r>
            <a:endParaRPr lang="en-US" sz="2800" b="1" dirty="0"/>
          </a:p>
          <a:p>
            <a:pPr marL="342900" indent="-342900" algn="l">
              <a:lnSpc>
                <a:spcPct val="70000"/>
              </a:lnSpc>
              <a:buFontTx/>
              <a:buChar char="•"/>
            </a:pPr>
            <a:endParaRPr lang="en-US" sz="2800" b="1" dirty="0"/>
          </a:p>
          <a:p>
            <a:pPr marL="342900" indent="-342900" algn="l">
              <a:lnSpc>
                <a:spcPct val="130000"/>
              </a:lnSpc>
              <a:buFontTx/>
              <a:buChar char="•"/>
            </a:pPr>
            <a:r>
              <a:rPr lang="en-US" sz="2800" b="1" dirty="0">
                <a:solidFill>
                  <a:schemeClr val="bg2">
                    <a:lumMod val="20000"/>
                    <a:lumOff val="80000"/>
                  </a:schemeClr>
                </a:solidFill>
              </a:rPr>
              <a:t>certain gods, or god-themes, seem to have been held in common by some of these cultures, but the particular expressions are quite different</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Maya</a:t>
            </a:r>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9" name="Text Box 3"/>
          <p:cNvSpPr txBox="1">
            <a:spLocks noChangeArrowheads="1"/>
          </p:cNvSpPr>
          <p:nvPr/>
        </p:nvSpPr>
        <p:spPr bwMode="auto">
          <a:xfrm>
            <a:off x="1485913" y="2498747"/>
            <a:ext cx="7313613" cy="3673475"/>
          </a:xfrm>
          <a:prstGeom prst="rect">
            <a:avLst/>
          </a:prstGeom>
          <a:noFill/>
          <a:ln w="9525">
            <a:noFill/>
            <a:miter lim="800000"/>
            <a:headEnd/>
            <a:tailEnd/>
          </a:ln>
        </p:spPr>
        <p:txBody>
          <a:bodyPr/>
          <a:lstStyle/>
          <a:p>
            <a:pPr marL="342900" indent="-342900" algn="l">
              <a:buFontTx/>
              <a:buChar char="•"/>
            </a:pPr>
            <a:r>
              <a:rPr lang="en-US" sz="2800" b="1" dirty="0">
                <a:solidFill>
                  <a:schemeClr val="bg2">
                    <a:lumMod val="20000"/>
                    <a:lumOff val="80000"/>
                  </a:schemeClr>
                </a:solidFill>
              </a:rPr>
              <a:t>all of the art styles are unlike</a:t>
            </a:r>
          </a:p>
          <a:p>
            <a:pPr marL="342900" indent="-342900" algn="l">
              <a:lnSpc>
                <a:spcPct val="70000"/>
              </a:lnSpc>
              <a:buFontTx/>
              <a:buChar char="•"/>
            </a:pPr>
            <a:endParaRPr lang="en-US" sz="2800" b="1" dirty="0"/>
          </a:p>
          <a:p>
            <a:pPr marL="342900" indent="-342900" algn="l">
              <a:lnSpc>
                <a:spcPct val="130000"/>
              </a:lnSpc>
              <a:buFontTx/>
              <a:buChar char="•"/>
            </a:pPr>
            <a:r>
              <a:rPr lang="en-US" sz="3200" b="1" dirty="0"/>
              <a:t>certain gods, or god-themes, seem to have been held in common </a:t>
            </a:r>
            <a:r>
              <a:rPr lang="en-US" sz="2800" b="1" dirty="0">
                <a:solidFill>
                  <a:schemeClr val="bg2">
                    <a:lumMod val="20000"/>
                    <a:lumOff val="80000"/>
                  </a:schemeClr>
                </a:solidFill>
              </a:rPr>
              <a:t>by some of these cultures, but the particular expressions are quite different</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Maya</a:t>
            </a: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body" idx="4294967295"/>
          </p:nvPr>
        </p:nvSpPr>
        <p:spPr>
          <a:xfrm>
            <a:off x="1485900" y="1916882"/>
            <a:ext cx="7315200" cy="978729"/>
          </a:xfrm>
        </p:spPr>
        <p:txBody>
          <a:bodyPr>
            <a:spAutoFit/>
          </a:bodyPr>
          <a:lstStyle/>
          <a:p>
            <a:pPr lvl="1" algn="ctr">
              <a:lnSpc>
                <a:spcPct val="120000"/>
              </a:lnSpc>
              <a:buFont typeface="Monotype Sorts" pitchFamily="2" charset="2"/>
              <a:buNone/>
            </a:pPr>
            <a:r>
              <a:rPr lang="en-US" sz="2400" dirty="0" smtClean="0"/>
              <a:t>also known  as the </a:t>
            </a:r>
            <a:r>
              <a:rPr lang="en-US" sz="2400" b="1" dirty="0" smtClean="0"/>
              <a:t>Feathered Serpent</a:t>
            </a:r>
            <a:r>
              <a:rPr lang="en-US" sz="2400" dirty="0" smtClean="0"/>
              <a:t>; a deity representing good, appears at Teotihuacán</a:t>
            </a:r>
          </a:p>
        </p:txBody>
      </p:sp>
      <p:sp>
        <p:nvSpPr>
          <p:cNvPr id="128003" name="Text Box 3"/>
          <p:cNvSpPr txBox="1">
            <a:spLocks noChangeArrowheads="1"/>
          </p:cNvSpPr>
          <p:nvPr/>
        </p:nvSpPr>
        <p:spPr bwMode="auto">
          <a:xfrm>
            <a:off x="2317693" y="6248400"/>
            <a:ext cx="5634876" cy="369332"/>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chemeClr val="tx2"/>
                </a:solidFill>
              </a:rPr>
              <a:t>Understanding Physical Anthropology and Archaeology, 8</a:t>
            </a:r>
            <a:r>
              <a:rPr kumimoji="0" lang="en-US" sz="1200" i="1" baseline="30000" dirty="0">
                <a:solidFill>
                  <a:schemeClr val="tx2"/>
                </a:solidFill>
              </a:rPr>
              <a:t>th</a:t>
            </a:r>
            <a:r>
              <a:rPr kumimoji="0" lang="en-US" sz="1200" i="1" dirty="0">
                <a:solidFill>
                  <a:schemeClr val="tx2"/>
                </a:solidFill>
              </a:rPr>
              <a:t> </a:t>
            </a:r>
            <a:r>
              <a:rPr kumimoji="0" lang="en-US" sz="1200" i="1" dirty="0" smtClean="0">
                <a:solidFill>
                  <a:schemeClr val="tx2"/>
                </a:solidFill>
              </a:rPr>
              <a:t>Ed</a:t>
            </a:r>
            <a:r>
              <a:rPr kumimoji="0" lang="en-US" sz="1200" dirty="0">
                <a:solidFill>
                  <a:schemeClr val="tx2"/>
                </a:solidFill>
              </a:rPr>
              <a:t>., p. </a:t>
            </a:r>
            <a:r>
              <a:rPr kumimoji="0" lang="en-US" sz="1200" dirty="0" smtClean="0">
                <a:solidFill>
                  <a:schemeClr val="tx2"/>
                </a:solidFill>
              </a:rPr>
              <a:t>489</a:t>
            </a:r>
            <a:endParaRPr kumimoji="0" lang="en-US" sz="1200" dirty="0">
              <a:solidFill>
                <a:schemeClr val="tx2"/>
              </a:solidFill>
            </a:endParaRPr>
          </a:p>
        </p:txBody>
      </p:sp>
      <p:pic>
        <p:nvPicPr>
          <p:cNvPr id="128004" name="Picture 4" descr="Turn81814"/>
          <p:cNvPicPr>
            <a:picLocks noChangeAspect="1" noChangeArrowheads="1"/>
          </p:cNvPicPr>
          <p:nvPr/>
        </p:nvPicPr>
        <p:blipFill>
          <a:blip r:embed="rId2" cstate="print"/>
          <a:srcRect/>
          <a:stretch>
            <a:fillRect/>
          </a:stretch>
        </p:blipFill>
        <p:spPr bwMode="auto">
          <a:xfrm>
            <a:off x="2895612" y="3027136"/>
            <a:ext cx="4924425" cy="3206750"/>
          </a:xfrm>
          <a:prstGeom prst="rect">
            <a:avLst/>
          </a:prstGeom>
          <a:noFill/>
          <a:ln w="9525">
            <a:noFill/>
            <a:miter lim="800000"/>
            <a:headEnd/>
            <a:tailEnd/>
          </a:ln>
        </p:spPr>
      </p:pic>
      <p:sp>
        <p:nvSpPr>
          <p:cNvPr id="128005" name="Text Box 5"/>
          <p:cNvSpPr txBox="1">
            <a:spLocks noChangeArrowheads="1"/>
          </p:cNvSpPr>
          <p:nvPr/>
        </p:nvSpPr>
        <p:spPr bwMode="auto">
          <a:xfrm>
            <a:off x="1583077" y="657225"/>
            <a:ext cx="2651688" cy="523220"/>
          </a:xfrm>
          <a:prstGeom prst="rect">
            <a:avLst/>
          </a:prstGeom>
          <a:noFill/>
          <a:ln w="9525">
            <a:noFill/>
            <a:miter lim="800000"/>
            <a:headEnd/>
            <a:tailEnd/>
          </a:ln>
        </p:spPr>
        <p:txBody>
          <a:bodyPr wrap="none">
            <a:spAutoFit/>
          </a:bodyPr>
          <a:lstStyle/>
          <a:p>
            <a:pPr>
              <a:spcBef>
                <a:spcPct val="20000"/>
              </a:spcBef>
              <a:buClr>
                <a:schemeClr val="accent2"/>
              </a:buClr>
              <a:buFont typeface="Monotype Sorts" pitchFamily="2" charset="2"/>
              <a:buChar char="z"/>
            </a:pPr>
            <a:r>
              <a:rPr lang="en-US" sz="2800" b="1" dirty="0">
                <a:solidFill>
                  <a:schemeClr val="tx1"/>
                </a:solidFill>
              </a:rPr>
              <a:t> </a:t>
            </a:r>
            <a:r>
              <a:rPr lang="en-US" b="1" dirty="0">
                <a:solidFill>
                  <a:schemeClr val="tx1"/>
                </a:solidFill>
              </a:rPr>
              <a:t>Quetzalcoatl</a:t>
            </a:r>
            <a:endParaRPr lang="en-US" b="1"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6018" name="Picture 2" descr="map_Ancient_Mexico"/>
          <p:cNvPicPr>
            <a:picLocks noChangeAspect="1" noChangeArrowheads="1"/>
          </p:cNvPicPr>
          <p:nvPr/>
        </p:nvPicPr>
        <p:blipFill>
          <a:blip r:embed="rId2" cstate="print"/>
          <a:srcRect/>
          <a:stretch>
            <a:fillRect/>
          </a:stretch>
        </p:blipFill>
        <p:spPr bwMode="auto">
          <a:xfrm>
            <a:off x="1028700" y="1573288"/>
            <a:ext cx="8229600" cy="4230800"/>
          </a:xfrm>
          <a:prstGeom prst="rect">
            <a:avLst/>
          </a:prstGeom>
          <a:noFill/>
          <a:ln w="9525">
            <a:noFill/>
            <a:miter lim="800000"/>
            <a:headEnd/>
            <a:tailEnd/>
          </a:ln>
        </p:spPr>
      </p:pic>
      <p:sp>
        <p:nvSpPr>
          <p:cNvPr id="14" name="Oval 4"/>
          <p:cNvSpPr>
            <a:spLocks noChangeArrowheads="1"/>
          </p:cNvSpPr>
          <p:nvPr/>
        </p:nvSpPr>
        <p:spPr bwMode="auto">
          <a:xfrm rot="160191">
            <a:off x="3847366" y="3072346"/>
            <a:ext cx="1056704" cy="489658"/>
          </a:xfrm>
          <a:prstGeom prst="ellipse">
            <a:avLst/>
          </a:prstGeom>
          <a:noFill/>
          <a:ln w="76200">
            <a:solidFill>
              <a:srgbClr val="FFFFFF"/>
            </a:solidFill>
            <a:round/>
            <a:headEnd/>
            <a:tailEnd/>
          </a:ln>
        </p:spPr>
        <p:txBody>
          <a:bodyPr wrap="none" anchor="ctr"/>
          <a:lstStyle/>
          <a:p>
            <a:pPr algn="ctr" rtl="0" eaLnBrk="0" fontAlgn="base" hangingPunct="0">
              <a:spcBef>
                <a:spcPct val="0"/>
              </a:spcBef>
              <a:spcAft>
                <a:spcPct val="0"/>
              </a:spcAft>
            </a:pPr>
            <a:endParaRPr kumimoji="1" lang="en-US" sz="2400" kern="1200">
              <a:solidFill>
                <a:srgbClr val="FFFFFF"/>
              </a:solidFill>
              <a:latin typeface="Verdana" pitchFamily="34" charset="0"/>
              <a:ea typeface="+mn-ea"/>
              <a:cs typeface="+mn-cs"/>
            </a:endParaRPr>
          </a:p>
        </p:txBody>
      </p:sp>
      <p:sp>
        <p:nvSpPr>
          <p:cNvPr id="26" name="Text Box 9"/>
          <p:cNvSpPr txBox="1">
            <a:spLocks noChangeArrowheads="1"/>
          </p:cNvSpPr>
          <p:nvPr/>
        </p:nvSpPr>
        <p:spPr bwMode="auto">
          <a:xfrm>
            <a:off x="2832100" y="2667021"/>
            <a:ext cx="2307042" cy="461665"/>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b="1" kern="1200" dirty="0">
                <a:solidFill>
                  <a:srgbClr val="FFFFFF"/>
                </a:solidFill>
                <a:latin typeface="Verdana" pitchFamily="34" charset="0"/>
                <a:ea typeface="+mn-ea"/>
                <a:cs typeface="+mn-cs"/>
              </a:rPr>
              <a:t>Teotihuacán</a:t>
            </a: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ext Box 3"/>
          <p:cNvSpPr txBox="1">
            <a:spLocks noChangeArrowheads="1"/>
          </p:cNvSpPr>
          <p:nvPr/>
        </p:nvSpPr>
        <p:spPr bwMode="auto">
          <a:xfrm>
            <a:off x="1485913" y="2667022"/>
            <a:ext cx="7313613" cy="3292475"/>
          </a:xfrm>
          <a:prstGeom prst="rect">
            <a:avLst/>
          </a:prstGeom>
          <a:noFill/>
          <a:ln w="9525">
            <a:noFill/>
            <a:miter lim="800000"/>
            <a:headEnd/>
            <a:tailEnd/>
          </a:ln>
        </p:spPr>
        <p:txBody>
          <a:bodyPr/>
          <a:lstStyle/>
          <a:p>
            <a:pPr marL="342900" indent="-342900">
              <a:lnSpc>
                <a:spcPct val="130000"/>
              </a:lnSpc>
            </a:pPr>
            <a:r>
              <a:rPr lang="en-US" sz="3200" b="1" dirty="0"/>
              <a:t>Monte </a:t>
            </a:r>
            <a:r>
              <a:rPr lang="en-US" sz="3200" b="1" dirty="0" err="1" smtClean="0"/>
              <a:t>Albán</a:t>
            </a:r>
            <a:r>
              <a:rPr lang="en-US" sz="3200" b="1" dirty="0" smtClean="0"/>
              <a:t> and </a:t>
            </a:r>
            <a:r>
              <a:rPr lang="en-US" sz="3200" b="1" dirty="0" err="1" smtClean="0"/>
              <a:t>Mitla</a:t>
            </a:r>
            <a:r>
              <a:rPr lang="en-US" sz="3200" b="1" dirty="0" smtClean="0"/>
              <a:t> </a:t>
            </a:r>
            <a:r>
              <a:rPr lang="en-US" sz="3200" b="1" dirty="0"/>
              <a:t>shared the trait of writing with the lowland Maya, but their glyphic system is distinct and less developed</a:t>
            </a:r>
          </a:p>
          <a:p>
            <a:pPr marL="342900" indent="-342900" algn="l">
              <a:lnSpc>
                <a:spcPct val="130000"/>
              </a:lnSpc>
            </a:pPr>
            <a:endParaRPr lang="en-US" sz="3200" b="1" dirty="0"/>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Maya</a:t>
            </a: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Text Box 3"/>
          <p:cNvSpPr txBox="1">
            <a:spLocks noChangeArrowheads="1"/>
          </p:cNvSpPr>
          <p:nvPr/>
        </p:nvSpPr>
        <p:spPr bwMode="auto">
          <a:xfrm>
            <a:off x="1485913" y="2667022"/>
            <a:ext cx="7313613" cy="3292475"/>
          </a:xfrm>
          <a:prstGeom prst="rect">
            <a:avLst/>
          </a:prstGeom>
          <a:solidFill>
            <a:srgbClr val="FFFFFF"/>
          </a:solidFill>
          <a:ln w="9525">
            <a:noFill/>
            <a:miter lim="800000"/>
            <a:headEnd/>
            <a:tailEnd/>
          </a:ln>
        </p:spPr>
        <p:txBody>
          <a:bodyPr/>
          <a:lstStyle/>
          <a:p>
            <a:pPr marL="342900" lvl="0" indent="-342900">
              <a:lnSpc>
                <a:spcPct val="130000"/>
              </a:lnSpc>
            </a:pPr>
            <a:r>
              <a:rPr lang="en-US" sz="3200" b="1" dirty="0"/>
              <a:t>Monte </a:t>
            </a:r>
            <a:r>
              <a:rPr lang="en-US" sz="3200" b="1" dirty="0" err="1" smtClean="0"/>
              <a:t>Albán</a:t>
            </a:r>
            <a:r>
              <a:rPr lang="en-US" sz="3200" b="1" dirty="0" smtClean="0"/>
              <a:t> and </a:t>
            </a:r>
            <a:r>
              <a:rPr lang="en-US" sz="3200" b="1" dirty="0" err="1" smtClean="0"/>
              <a:t>Mitla</a:t>
            </a:r>
            <a:r>
              <a:rPr lang="en-US" sz="3200" b="1" dirty="0" smtClean="0"/>
              <a:t> shared</a:t>
            </a:r>
            <a:endParaRPr lang="en-US" sz="3200" kern="0" dirty="0" smtClean="0">
              <a:solidFill>
                <a:schemeClr val="tx2"/>
              </a:solidFill>
              <a:latin typeface="+mj-lt"/>
              <a:ea typeface="+mj-ea"/>
              <a:cs typeface="+mj-cs"/>
            </a:endParaRPr>
          </a:p>
          <a:p>
            <a:pPr marL="342900" indent="-342900">
              <a:lnSpc>
                <a:spcPct val="130000"/>
              </a:lnSpc>
            </a:pPr>
            <a:r>
              <a:rPr lang="en-US" sz="3200" b="1" dirty="0" smtClean="0"/>
              <a:t>the </a:t>
            </a:r>
            <a:r>
              <a:rPr lang="en-US" sz="3200" b="1" dirty="0"/>
              <a:t>trait of writing with the lowland Maya, but their glyphic system is distinct and less developed</a:t>
            </a:r>
          </a:p>
          <a:p>
            <a:pPr marL="342900" indent="-342900" algn="l">
              <a:lnSpc>
                <a:spcPct val="130000"/>
              </a:lnSpc>
            </a:pPr>
            <a:endParaRPr lang="en-US" sz="3200" b="1" dirty="0"/>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Maya</a:t>
            </a:r>
          </a:p>
        </p:txBody>
      </p:sp>
      <p:sp>
        <p:nvSpPr>
          <p:cNvPr id="4" name="Rectangle 2"/>
          <p:cNvSpPr txBox="1">
            <a:spLocks noChangeArrowheads="1"/>
          </p:cNvSpPr>
          <p:nvPr/>
        </p:nvSpPr>
        <p:spPr bwMode="auto">
          <a:xfrm>
            <a:off x="1866900" y="381000"/>
            <a:ext cx="7315200" cy="28956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2400" b="0" i="0" u="none" strike="noStrike" kern="0" cap="none" spc="0" normalizeH="0" baseline="0" noProof="0" dirty="0" smtClean="0">
              <a:ln>
                <a:noFill/>
              </a:ln>
              <a:solidFill>
                <a:schemeClr val="tx2"/>
              </a:solidFill>
              <a:effectLst/>
              <a:uLnTx/>
              <a:uFillTx/>
              <a:latin typeface="+mj-lt"/>
              <a:ea typeface="+mj-ea"/>
              <a:cs typeface="+mj-cs"/>
            </a:endParaRPr>
          </a:p>
        </p:txBody>
      </p:sp>
      <p:sp>
        <p:nvSpPr>
          <p:cNvPr id="6" name="Rectangle 5"/>
          <p:cNvSpPr/>
          <p:nvPr/>
        </p:nvSpPr>
        <p:spPr>
          <a:xfrm>
            <a:off x="1755940" y="3410023"/>
            <a:ext cx="2821515" cy="461665"/>
          </a:xfrm>
          <a:prstGeom prst="rect">
            <a:avLst/>
          </a:prstGeom>
          <a:solidFill>
            <a:srgbClr val="FFFFFF"/>
          </a:solidFill>
        </p:spPr>
        <p:txBody>
          <a:bodyPr wrap="square">
            <a:spAutoFit/>
          </a:bodyPr>
          <a:lstStyle/>
          <a:p>
            <a:r>
              <a:rPr lang="en-US" b="1" dirty="0" err="1" smtClean="0">
                <a:solidFill>
                  <a:srgbClr val="FF0000"/>
                </a:solidFill>
              </a:rPr>
              <a:t>Zapotec</a:t>
            </a:r>
            <a:endParaRPr lang="en-US" dirty="0">
              <a:solidFill>
                <a:srgbClr val="FF0000"/>
              </a:solidFill>
            </a:endParaRPr>
          </a:p>
        </p:txBody>
      </p:sp>
      <p:sp>
        <p:nvSpPr>
          <p:cNvPr id="9" name="Rectangle 8"/>
          <p:cNvSpPr/>
          <p:nvPr/>
        </p:nvSpPr>
        <p:spPr>
          <a:xfrm>
            <a:off x="4301670" y="3381828"/>
            <a:ext cx="3947886" cy="610436"/>
          </a:xfrm>
          <a:prstGeom prst="rect">
            <a:avLst/>
          </a:prstGeom>
          <a:solidFill>
            <a:srgbClr val="FFFFFF"/>
          </a:solidFill>
        </p:spPr>
        <p:txBody>
          <a:bodyPr wrap="square">
            <a:noAutofit/>
          </a:bodyPr>
          <a:lstStyle/>
          <a:p>
            <a:r>
              <a:rPr lang="en-US" b="1" dirty="0" err="1" smtClean="0">
                <a:solidFill>
                  <a:srgbClr val="FF0000"/>
                </a:solidFill>
              </a:rPr>
              <a:t>Mixtec</a:t>
            </a:r>
            <a:endParaRPr lang="en-US" dirty="0">
              <a:solidFill>
                <a:srgbClr val="FF0000"/>
              </a:solidFill>
            </a:endParaRPr>
          </a:p>
        </p:txBody>
      </p:sp>
      <p:sp>
        <p:nvSpPr>
          <p:cNvPr id="10" name="Rectangle 9"/>
          <p:cNvSpPr/>
          <p:nvPr/>
        </p:nvSpPr>
        <p:spPr>
          <a:xfrm>
            <a:off x="1799482" y="3381833"/>
            <a:ext cx="2821515" cy="461665"/>
          </a:xfrm>
          <a:prstGeom prst="rect">
            <a:avLst/>
          </a:prstGeom>
          <a:solidFill>
            <a:srgbClr val="FFFFFF"/>
          </a:solidFill>
        </p:spPr>
        <p:txBody>
          <a:bodyPr wrap="square">
            <a:spAutoFit/>
          </a:bodyPr>
          <a:lstStyle/>
          <a:p>
            <a:r>
              <a:rPr lang="en-US" b="1" dirty="0" err="1" smtClean="0">
                <a:solidFill>
                  <a:srgbClr val="FF0000"/>
                </a:solidFill>
              </a:rPr>
              <a:t>Zapotec</a:t>
            </a:r>
            <a:endParaRPr lang="en-US" dirty="0">
              <a:solidFill>
                <a:srgbClr val="FF0000"/>
              </a:solidFill>
            </a:endParaRPr>
          </a:p>
        </p:txBody>
      </p:sp>
      <p:sp>
        <p:nvSpPr>
          <p:cNvPr id="11" name="Rectangle 10"/>
          <p:cNvSpPr/>
          <p:nvPr/>
        </p:nvSpPr>
        <p:spPr>
          <a:xfrm>
            <a:off x="1485900" y="4113985"/>
            <a:ext cx="7315200" cy="1845511"/>
          </a:xfrm>
          <a:prstGeom prst="rect">
            <a:avLst/>
          </a:prstGeom>
          <a:solidFill>
            <a:srgbClr val="FFFFFF"/>
          </a:solidFill>
        </p:spPr>
        <p:txBody>
          <a:bodyPr wrap="square">
            <a:noAutofit/>
          </a:bodyPr>
          <a:lstStyle/>
          <a:p>
            <a:endParaRPr lang="en-US" dirty="0">
              <a:solidFill>
                <a:srgbClr val="FF0000"/>
              </a:solidFill>
            </a:endParaRPr>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6018" name="Picture 2" descr="map_Ancient_Mexico"/>
          <p:cNvPicPr>
            <a:picLocks noChangeAspect="1" noChangeArrowheads="1"/>
          </p:cNvPicPr>
          <p:nvPr/>
        </p:nvPicPr>
        <p:blipFill>
          <a:blip r:embed="rId2" cstate="print"/>
          <a:srcRect/>
          <a:stretch>
            <a:fillRect/>
          </a:stretch>
        </p:blipFill>
        <p:spPr bwMode="auto">
          <a:xfrm>
            <a:off x="1028700" y="1573288"/>
            <a:ext cx="8229600" cy="4230800"/>
          </a:xfrm>
          <a:prstGeom prst="rect">
            <a:avLst/>
          </a:prstGeom>
          <a:noFill/>
          <a:ln w="9525">
            <a:noFill/>
            <a:miter lim="800000"/>
            <a:headEnd/>
            <a:tailEnd/>
          </a:ln>
        </p:spPr>
      </p:pic>
      <p:sp>
        <p:nvSpPr>
          <p:cNvPr id="18" name="Oval 3"/>
          <p:cNvSpPr>
            <a:spLocks noChangeArrowheads="1"/>
          </p:cNvSpPr>
          <p:nvPr/>
        </p:nvSpPr>
        <p:spPr bwMode="auto">
          <a:xfrm rot="21374452">
            <a:off x="4165881" y="4270434"/>
            <a:ext cx="1652318" cy="450057"/>
          </a:xfrm>
          <a:prstGeom prst="ellipse">
            <a:avLst/>
          </a:prstGeom>
          <a:noFill/>
          <a:ln w="76200">
            <a:solidFill>
              <a:srgbClr val="FFFFFF"/>
            </a:solidFill>
            <a:round/>
            <a:headEnd/>
            <a:tailEnd/>
          </a:ln>
        </p:spPr>
        <p:txBody>
          <a:bodyPr wrap="none" anchor="ctr"/>
          <a:lstStyle/>
          <a:p>
            <a:pPr algn="ctr" rtl="0" eaLnBrk="0" fontAlgn="base" hangingPunct="0">
              <a:spcBef>
                <a:spcPct val="0"/>
              </a:spcBef>
              <a:spcAft>
                <a:spcPct val="0"/>
              </a:spcAft>
            </a:pPr>
            <a:endParaRPr kumimoji="1" lang="en-US" sz="2400" kern="1200">
              <a:solidFill>
                <a:srgbClr val="FFFFFF"/>
              </a:solidFill>
              <a:latin typeface="Verdana" pitchFamily="34" charset="0"/>
              <a:ea typeface="+mn-ea"/>
              <a:cs typeface="+mn-cs"/>
            </a:endParaRPr>
          </a:p>
        </p:txBody>
      </p:sp>
      <p:sp>
        <p:nvSpPr>
          <p:cNvPr id="25" name="Text Box 10"/>
          <p:cNvSpPr txBox="1">
            <a:spLocks noChangeArrowheads="1"/>
          </p:cNvSpPr>
          <p:nvPr/>
        </p:nvSpPr>
        <p:spPr bwMode="auto">
          <a:xfrm>
            <a:off x="2857500" y="4114800"/>
            <a:ext cx="1327608" cy="40011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err="1">
                <a:solidFill>
                  <a:srgbClr val="FFFFFF"/>
                </a:solidFill>
                <a:latin typeface="Verdana" pitchFamily="34" charset="0"/>
                <a:ea typeface="+mn-ea"/>
                <a:cs typeface="+mn-cs"/>
              </a:rPr>
              <a:t>Zapotec</a:t>
            </a:r>
            <a:endParaRPr kumimoji="1" lang="en-US" b="1" kern="1200" dirty="0">
              <a:solidFill>
                <a:srgbClr val="FFFFFF"/>
              </a:solidFill>
              <a:latin typeface="Verdana" pitchFamily="34" charset="0"/>
              <a:ea typeface="+mn-ea"/>
              <a:cs typeface="+mn-cs"/>
            </a:endParaRPr>
          </a:p>
        </p:txBody>
      </p:sp>
      <p:sp>
        <p:nvSpPr>
          <p:cNvPr id="12" name="Text Box 10"/>
          <p:cNvSpPr txBox="1">
            <a:spLocks noChangeArrowheads="1"/>
          </p:cNvSpPr>
          <p:nvPr/>
        </p:nvSpPr>
        <p:spPr bwMode="auto">
          <a:xfrm>
            <a:off x="5233443" y="4690776"/>
            <a:ext cx="1125628" cy="40011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err="1" smtClean="0">
                <a:solidFill>
                  <a:srgbClr val="FFFFFF"/>
                </a:solidFill>
                <a:latin typeface="Verdana" pitchFamily="34" charset="0"/>
                <a:ea typeface="+mn-ea"/>
                <a:cs typeface="+mn-cs"/>
              </a:rPr>
              <a:t>Mixtec</a:t>
            </a:r>
            <a:endParaRPr kumimoji="1" lang="en-US" b="1"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0051" name="Picture 2"/>
          <p:cNvPicPr>
            <a:picLocks noChangeAspect="1" noChangeArrowheads="1"/>
          </p:cNvPicPr>
          <p:nvPr/>
        </p:nvPicPr>
        <p:blipFill>
          <a:blip r:embed="rId3" cstate="print"/>
          <a:srcRect/>
          <a:stretch>
            <a:fillRect/>
          </a:stretch>
        </p:blipFill>
        <p:spPr bwMode="auto">
          <a:xfrm>
            <a:off x="2171700" y="76200"/>
            <a:ext cx="5975350" cy="5943600"/>
          </a:xfrm>
          <a:prstGeom prst="rect">
            <a:avLst/>
          </a:prstGeom>
          <a:noFill/>
          <a:ln w="9525">
            <a:noFill/>
            <a:miter lim="800000"/>
            <a:headEnd/>
            <a:tailEnd/>
          </a:ln>
        </p:spPr>
      </p:pic>
      <p:sp>
        <p:nvSpPr>
          <p:cNvPr id="4" name="Text Box 2"/>
          <p:cNvSpPr txBox="1">
            <a:spLocks noChangeArrowheads="1"/>
          </p:cNvSpPr>
          <p:nvPr/>
        </p:nvSpPr>
        <p:spPr bwMode="auto">
          <a:xfrm>
            <a:off x="2356866" y="5820250"/>
            <a:ext cx="5529847" cy="723275"/>
          </a:xfrm>
          <a:prstGeom prst="rect">
            <a:avLst/>
          </a:prstGeom>
          <a:noFill/>
          <a:ln w="9525">
            <a:noFill/>
            <a:miter lim="800000"/>
            <a:headEnd/>
            <a:tailEnd/>
          </a:ln>
        </p:spPr>
        <p:txBody>
          <a:bodyPr wrap="none">
            <a:spAutoFit/>
          </a:bodyPr>
          <a:lstStyle/>
          <a:p>
            <a:pPr eaLnBrk="1" hangingPunct="1"/>
            <a:r>
              <a:rPr kumimoji="0" lang="en-US" b="1" dirty="0" err="1">
                <a:solidFill>
                  <a:srgbClr val="000000"/>
                </a:solidFill>
              </a:rPr>
              <a:t>Mixtec</a:t>
            </a:r>
            <a:r>
              <a:rPr kumimoji="0" lang="en-US" b="1" dirty="0">
                <a:solidFill>
                  <a:srgbClr val="000000"/>
                </a:solidFill>
              </a:rPr>
              <a:t> </a:t>
            </a:r>
            <a:r>
              <a:rPr kumimoji="0" lang="en-US" b="1" dirty="0" smtClean="0">
                <a:solidFill>
                  <a:srgbClr val="000000"/>
                </a:solidFill>
              </a:rPr>
              <a:t>Codex</a:t>
            </a:r>
          </a:p>
          <a:p>
            <a:pPr eaLnBrk="1" hangingPunct="1"/>
            <a:endParaRPr kumimoji="0" lang="en-US" sz="500" b="1" dirty="0">
              <a:solidFill>
                <a:srgbClr val="000000"/>
              </a:solidFill>
            </a:endParaRPr>
          </a:p>
          <a:p>
            <a:pPr eaLnBrk="1" hangingPunct="1"/>
            <a:r>
              <a:rPr kumimoji="0" lang="en-US" sz="1200" dirty="0">
                <a:solidFill>
                  <a:srgbClr val="000000"/>
                </a:solidFill>
                <a:hlinkClick r:id="rId4"/>
              </a:rPr>
              <a:t>www.famsi.org/research/pohl/jpcodices/selden/scene_by_scene.htm</a:t>
            </a:r>
            <a:endParaRPr kumimoji="0"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27650" name="Text Box 4"/>
          <p:cNvSpPr txBox="1">
            <a:spLocks noChangeArrowheads="1"/>
          </p:cNvSpPr>
          <p:nvPr/>
        </p:nvSpPr>
        <p:spPr bwMode="auto">
          <a:xfrm>
            <a:off x="2255976" y="6339135"/>
            <a:ext cx="5757089" cy="276999"/>
          </a:xfrm>
          <a:prstGeom prst="rect">
            <a:avLst/>
          </a:prstGeom>
          <a:noFill/>
          <a:ln w="9525">
            <a:noFill/>
            <a:miter lim="800000"/>
            <a:headEnd/>
            <a:tailEnd/>
          </a:ln>
        </p:spPr>
        <p:txBody>
          <a:bodyPr wrap="none">
            <a:spAutoFit/>
          </a:bodyPr>
          <a:lstStyle/>
          <a:p>
            <a:r>
              <a:rPr lang="en-US" sz="1200" dirty="0">
                <a:solidFill>
                  <a:schemeClr val="bg1"/>
                </a:solidFill>
                <a:hlinkClick r:id="rId2"/>
              </a:rPr>
              <a:t>www.d.umn.edu/cla/faculty/troufs/anth1602/pcmississippian.html#title</a:t>
            </a:r>
            <a:endParaRPr lang="en-US" sz="1200" dirty="0">
              <a:solidFill>
                <a:schemeClr val="bg1"/>
              </a:solidFill>
            </a:endParaRPr>
          </a:p>
        </p:txBody>
      </p:sp>
      <p:pic>
        <p:nvPicPr>
          <p:cNvPr id="3075" name="Picture 3"/>
          <p:cNvPicPr>
            <a:picLocks noChangeAspect="1" noChangeArrowheads="1"/>
          </p:cNvPicPr>
          <p:nvPr/>
        </p:nvPicPr>
        <p:blipFill>
          <a:blip r:embed="rId3" cstate="print"/>
          <a:srcRect/>
          <a:stretch>
            <a:fillRect/>
          </a:stretch>
        </p:blipFill>
        <p:spPr bwMode="auto">
          <a:xfrm>
            <a:off x="12573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1075" name="Picture 2"/>
          <p:cNvPicPr>
            <a:picLocks noChangeAspect="1" noChangeArrowheads="1"/>
          </p:cNvPicPr>
          <p:nvPr/>
        </p:nvPicPr>
        <p:blipFill>
          <a:blip r:embed="rId3" cstate="print"/>
          <a:srcRect/>
          <a:stretch>
            <a:fillRect/>
          </a:stretch>
        </p:blipFill>
        <p:spPr bwMode="auto">
          <a:xfrm>
            <a:off x="2933701" y="76200"/>
            <a:ext cx="4368678" cy="5715000"/>
          </a:xfrm>
          <a:prstGeom prst="rect">
            <a:avLst/>
          </a:prstGeom>
          <a:noFill/>
          <a:ln w="9525">
            <a:noFill/>
            <a:miter lim="800000"/>
            <a:headEnd/>
            <a:tailEnd/>
          </a:ln>
        </p:spPr>
      </p:pic>
      <p:sp>
        <p:nvSpPr>
          <p:cNvPr id="4" name="Text Box 2"/>
          <p:cNvSpPr txBox="1">
            <a:spLocks noChangeArrowheads="1"/>
          </p:cNvSpPr>
          <p:nvPr/>
        </p:nvSpPr>
        <p:spPr bwMode="auto">
          <a:xfrm>
            <a:off x="2781301" y="5859959"/>
            <a:ext cx="4612160" cy="400110"/>
          </a:xfrm>
          <a:prstGeom prst="rect">
            <a:avLst/>
          </a:prstGeom>
          <a:noFill/>
          <a:ln w="9525">
            <a:noFill/>
            <a:miter lim="800000"/>
            <a:headEnd/>
            <a:tailEnd/>
          </a:ln>
        </p:spPr>
        <p:txBody>
          <a:bodyPr wrap="none">
            <a:spAutoFit/>
          </a:bodyPr>
          <a:lstStyle/>
          <a:p>
            <a:pPr eaLnBrk="1" hangingPunct="1"/>
            <a:r>
              <a:rPr kumimoji="0" lang="en-US" sz="2000" b="1" dirty="0">
                <a:solidFill>
                  <a:srgbClr val="FFFFFF"/>
                </a:solidFill>
              </a:rPr>
              <a:t>Eight Deer Ocelot Claw, </a:t>
            </a:r>
            <a:r>
              <a:rPr kumimoji="0" lang="en-US" sz="2000" b="1" dirty="0" err="1" smtClean="0">
                <a:solidFill>
                  <a:srgbClr val="FFFFFF"/>
                </a:solidFill>
              </a:rPr>
              <a:t>Mixtec</a:t>
            </a:r>
            <a:endParaRPr kumimoji="0" lang="en-US" sz="2000" b="1" dirty="0" smtClean="0">
              <a:solidFill>
                <a:srgbClr val="FFFFFF"/>
              </a:solidFill>
            </a:endParaRPr>
          </a:p>
        </p:txBody>
      </p:sp>
      <p:sp>
        <p:nvSpPr>
          <p:cNvPr id="5" name="Text Box 2"/>
          <p:cNvSpPr txBox="1">
            <a:spLocks noChangeArrowheads="1"/>
          </p:cNvSpPr>
          <p:nvPr/>
        </p:nvSpPr>
        <p:spPr bwMode="auto">
          <a:xfrm>
            <a:off x="3081002" y="6337909"/>
            <a:ext cx="4119909" cy="276999"/>
          </a:xfrm>
          <a:prstGeom prst="rect">
            <a:avLst/>
          </a:prstGeom>
          <a:noFill/>
          <a:ln w="9525">
            <a:noFill/>
            <a:miter lim="800000"/>
            <a:headEnd/>
            <a:tailEnd/>
          </a:ln>
        </p:spPr>
        <p:txBody>
          <a:bodyPr wrap="none">
            <a:spAutoFit/>
          </a:bodyPr>
          <a:lstStyle/>
          <a:p>
            <a:pPr eaLnBrk="1" hangingPunct="1"/>
            <a:r>
              <a:rPr kumimoji="0" lang="en-US" sz="1200" dirty="0" smtClean="0">
                <a:solidFill>
                  <a:srgbClr val="FFFFFF"/>
                </a:solidFill>
                <a:hlinkClick r:id="rId4"/>
              </a:rPr>
              <a:t>www.newodysseyart.co.uk/mixtec_king_print.html</a:t>
            </a:r>
            <a:endParaRPr kumimoji="0" lang="en-US" sz="1200" dirty="0">
              <a:solidFill>
                <a:srgbClr val="FFFFFF"/>
              </a:solidFill>
            </a:endParaRPr>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32098" name="Text Box 2"/>
          <p:cNvSpPr txBox="1">
            <a:spLocks noChangeArrowheads="1"/>
          </p:cNvSpPr>
          <p:nvPr/>
        </p:nvSpPr>
        <p:spPr bwMode="auto">
          <a:xfrm>
            <a:off x="2289186" y="5881914"/>
            <a:ext cx="5673348" cy="400110"/>
          </a:xfrm>
          <a:prstGeom prst="rect">
            <a:avLst/>
          </a:prstGeom>
          <a:noFill/>
          <a:ln w="9525">
            <a:noFill/>
            <a:miter lim="800000"/>
            <a:headEnd/>
            <a:tailEnd/>
          </a:ln>
        </p:spPr>
        <p:txBody>
          <a:bodyPr wrap="none">
            <a:spAutoFit/>
          </a:bodyPr>
          <a:lstStyle/>
          <a:p>
            <a:pPr eaLnBrk="1" hangingPunct="1"/>
            <a:r>
              <a:rPr kumimoji="0" lang="en-US" sz="2000" b="1" dirty="0">
                <a:solidFill>
                  <a:srgbClr val="000000"/>
                </a:solidFill>
              </a:rPr>
              <a:t>Eight Deer and Twelve </a:t>
            </a:r>
            <a:r>
              <a:rPr kumimoji="0" lang="en-US" sz="2000" b="1" dirty="0" err="1">
                <a:solidFill>
                  <a:srgbClr val="000000"/>
                </a:solidFill>
              </a:rPr>
              <a:t>Lizzard</a:t>
            </a:r>
            <a:r>
              <a:rPr kumimoji="0" lang="en-US" sz="2000" b="1" dirty="0">
                <a:solidFill>
                  <a:srgbClr val="000000"/>
                </a:solidFill>
              </a:rPr>
              <a:t>, </a:t>
            </a:r>
            <a:r>
              <a:rPr kumimoji="0" lang="en-US" sz="2000" b="1" dirty="0" err="1" smtClean="0">
                <a:solidFill>
                  <a:srgbClr val="000000"/>
                </a:solidFill>
              </a:rPr>
              <a:t>Mixtec</a:t>
            </a:r>
            <a:endParaRPr kumimoji="0" lang="en-US" sz="2000" b="1" dirty="0">
              <a:solidFill>
                <a:srgbClr val="000000"/>
              </a:solidFill>
            </a:endParaRPr>
          </a:p>
        </p:txBody>
      </p:sp>
      <p:pic>
        <p:nvPicPr>
          <p:cNvPr id="132099" name="Picture 2"/>
          <p:cNvPicPr>
            <a:picLocks noChangeAspect="1" noChangeArrowheads="1"/>
          </p:cNvPicPr>
          <p:nvPr/>
        </p:nvPicPr>
        <p:blipFill>
          <a:blip r:embed="rId3" cstate="print"/>
          <a:srcRect/>
          <a:stretch>
            <a:fillRect/>
          </a:stretch>
        </p:blipFill>
        <p:spPr bwMode="auto">
          <a:xfrm>
            <a:off x="2171705" y="1133497"/>
            <a:ext cx="5899150" cy="4581525"/>
          </a:xfrm>
          <a:prstGeom prst="rect">
            <a:avLst/>
          </a:prstGeom>
          <a:noFill/>
          <a:ln w="9525">
            <a:noFill/>
            <a:miter lim="800000"/>
            <a:headEnd/>
            <a:tailEnd/>
          </a:ln>
        </p:spPr>
      </p:pic>
      <p:sp>
        <p:nvSpPr>
          <p:cNvPr id="4" name="Text Box 2"/>
          <p:cNvSpPr txBox="1">
            <a:spLocks noChangeArrowheads="1"/>
          </p:cNvSpPr>
          <p:nvPr/>
        </p:nvSpPr>
        <p:spPr bwMode="auto">
          <a:xfrm>
            <a:off x="3110012" y="6337909"/>
            <a:ext cx="4032834" cy="276999"/>
          </a:xfrm>
          <a:prstGeom prst="rect">
            <a:avLst/>
          </a:prstGeom>
          <a:noFill/>
          <a:ln w="9525">
            <a:noFill/>
            <a:miter lim="800000"/>
            <a:headEnd/>
            <a:tailEnd/>
          </a:ln>
        </p:spPr>
        <p:txBody>
          <a:bodyPr wrap="none">
            <a:spAutoFit/>
          </a:bodyPr>
          <a:lstStyle/>
          <a:p>
            <a:pPr eaLnBrk="1" hangingPunct="1"/>
            <a:r>
              <a:rPr kumimoji="0" lang="en-US" sz="1200" dirty="0" smtClean="0">
                <a:solidFill>
                  <a:srgbClr val="000000"/>
                </a:solidFill>
                <a:hlinkClick r:id="rId4"/>
              </a:rPr>
              <a:t>http</a:t>
            </a:r>
            <a:r>
              <a:rPr kumimoji="0" lang="en-US" sz="1200" dirty="0">
                <a:solidFill>
                  <a:srgbClr val="000000"/>
                </a:solidFill>
                <a:hlinkClick r:id="rId4"/>
              </a:rPr>
              <a:t>://pages.prodigy.net/gbonline/awmixtec.html</a:t>
            </a:r>
            <a:endParaRPr kumimoji="0"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Text Box 3"/>
          <p:cNvSpPr txBox="1">
            <a:spLocks noChangeArrowheads="1"/>
          </p:cNvSpPr>
          <p:nvPr/>
        </p:nvSpPr>
        <p:spPr bwMode="auto">
          <a:xfrm>
            <a:off x="1487488" y="2668588"/>
            <a:ext cx="7313612" cy="3275012"/>
          </a:xfrm>
          <a:prstGeom prst="rect">
            <a:avLst/>
          </a:prstGeom>
          <a:noFill/>
          <a:ln w="9525">
            <a:noFill/>
            <a:miter lim="800000"/>
            <a:headEnd/>
            <a:tailEnd/>
          </a:ln>
        </p:spPr>
        <p:txBody>
          <a:bodyPr/>
          <a:lstStyle/>
          <a:p>
            <a:pPr marL="342900" indent="-342900">
              <a:lnSpc>
                <a:spcPct val="130000"/>
              </a:lnSpc>
            </a:pPr>
            <a:r>
              <a:rPr lang="en-US" sz="3200" b="1" dirty="0" smtClean="0"/>
              <a:t>competence </a:t>
            </a:r>
            <a:r>
              <a:rPr lang="en-US" sz="3200" b="1" dirty="0"/>
              <a:t>in sculptural art was a feature of both the Maya and the Olmec, but was less characteristic of other Classic phases</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Maya</a:t>
            </a:r>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3"/>
          <p:cNvSpPr txBox="1">
            <a:spLocks noChangeArrowheads="1"/>
          </p:cNvSpPr>
          <p:nvPr/>
        </p:nvSpPr>
        <p:spPr bwMode="auto">
          <a:xfrm>
            <a:off x="1562112" y="1954214"/>
            <a:ext cx="7313613" cy="4446587"/>
          </a:xfrm>
          <a:prstGeom prst="rect">
            <a:avLst/>
          </a:prstGeom>
          <a:noFill/>
          <a:ln w="9525">
            <a:noFill/>
            <a:miter lim="800000"/>
            <a:headEnd/>
            <a:tailEnd/>
          </a:ln>
        </p:spPr>
        <p:txBody>
          <a:bodyPr/>
          <a:lstStyle/>
          <a:p>
            <a:pPr algn="l">
              <a:lnSpc>
                <a:spcPct val="120000"/>
              </a:lnSpc>
            </a:pPr>
            <a:r>
              <a:rPr lang="en-US" sz="2800" b="1" dirty="0"/>
              <a:t>Two fundamental forces were at work in or among these Classic cultures</a:t>
            </a:r>
          </a:p>
          <a:p>
            <a:pPr algn="l"/>
            <a:endParaRPr lang="en-US" sz="700" b="1" dirty="0"/>
          </a:p>
          <a:p>
            <a:pPr marL="1143000" lvl="1" indent="-571500" algn="l">
              <a:lnSpc>
                <a:spcPct val="110000"/>
              </a:lnSpc>
              <a:buFontTx/>
              <a:buAutoNum type="arabicPeriod"/>
            </a:pPr>
            <a:r>
              <a:rPr lang="en-US" b="1" dirty="0"/>
              <a:t>intercommunication existed among them and was an important factor in their growth</a:t>
            </a:r>
          </a:p>
          <a:p>
            <a:pPr marL="1143000" lvl="1" indent="-571500" algn="l">
              <a:lnSpc>
                <a:spcPct val="70000"/>
              </a:lnSpc>
              <a:buFontTx/>
              <a:buChar char="•"/>
            </a:pPr>
            <a:endParaRPr lang="en-US" b="1" dirty="0"/>
          </a:p>
          <a:p>
            <a:pPr marL="1600200" lvl="2" indent="-285750" algn="l">
              <a:lnSpc>
                <a:spcPct val="90000"/>
              </a:lnSpc>
              <a:buFontTx/>
              <a:buChar char="•"/>
            </a:pPr>
            <a:r>
              <a:rPr lang="en-US" sz="2000" b="1" dirty="0"/>
              <a:t>the cultures benefited from being a part of a larger community of ideas more than did the various cultures of the Mesoamerican Formative</a:t>
            </a:r>
            <a:endParaRPr lang="en-US" sz="2000" b="1" i="1" dirty="0"/>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3"/>
          <p:cNvSpPr txBox="1">
            <a:spLocks noChangeArrowheads="1"/>
          </p:cNvSpPr>
          <p:nvPr/>
        </p:nvSpPr>
        <p:spPr bwMode="auto">
          <a:xfrm>
            <a:off x="1562112" y="1954214"/>
            <a:ext cx="7313613" cy="4446587"/>
          </a:xfrm>
          <a:prstGeom prst="rect">
            <a:avLst/>
          </a:prstGeom>
          <a:noFill/>
          <a:ln w="9525">
            <a:noFill/>
            <a:miter lim="800000"/>
            <a:headEnd/>
            <a:tailEnd/>
          </a:ln>
        </p:spPr>
        <p:txBody>
          <a:bodyPr/>
          <a:lstStyle/>
          <a:p>
            <a:pPr algn="l">
              <a:lnSpc>
                <a:spcPct val="120000"/>
              </a:lnSpc>
            </a:pPr>
            <a:r>
              <a:rPr lang="en-US" sz="2800" b="1" dirty="0">
                <a:solidFill>
                  <a:schemeClr val="bg2">
                    <a:lumMod val="20000"/>
                    <a:lumOff val="80000"/>
                  </a:schemeClr>
                </a:solidFill>
              </a:rPr>
              <a:t>Two fundamental forces were at work in or among these Classic cultures</a:t>
            </a:r>
          </a:p>
          <a:p>
            <a:pPr algn="l"/>
            <a:endParaRPr lang="en-US" sz="700" b="1" dirty="0"/>
          </a:p>
          <a:p>
            <a:pPr marL="1143000" lvl="1" indent="-571500" algn="l">
              <a:lnSpc>
                <a:spcPct val="110000"/>
              </a:lnSpc>
              <a:buFontTx/>
              <a:buAutoNum type="arabicPeriod"/>
            </a:pPr>
            <a:r>
              <a:rPr lang="en-US" sz="2800" b="1" dirty="0"/>
              <a:t>intercommunication </a:t>
            </a:r>
            <a:r>
              <a:rPr lang="en-US" b="1" dirty="0">
                <a:solidFill>
                  <a:schemeClr val="bg2">
                    <a:lumMod val="20000"/>
                    <a:lumOff val="80000"/>
                  </a:schemeClr>
                </a:solidFill>
              </a:rPr>
              <a:t>existed among them and was an important factor in their growth</a:t>
            </a:r>
          </a:p>
          <a:p>
            <a:pPr marL="1143000" lvl="1" indent="-571500" algn="l">
              <a:lnSpc>
                <a:spcPct val="70000"/>
              </a:lnSpc>
              <a:buFontTx/>
              <a:buChar char="•"/>
            </a:pPr>
            <a:endParaRPr lang="en-US" b="1" dirty="0">
              <a:solidFill>
                <a:schemeClr val="bg2">
                  <a:lumMod val="20000"/>
                  <a:lumOff val="80000"/>
                </a:schemeClr>
              </a:solidFill>
            </a:endParaRPr>
          </a:p>
          <a:p>
            <a:pPr marL="1600200" lvl="2" indent="-285750" algn="l">
              <a:lnSpc>
                <a:spcPct val="90000"/>
              </a:lnSpc>
              <a:buFontTx/>
              <a:buChar char="•"/>
            </a:pPr>
            <a:r>
              <a:rPr lang="en-US" sz="2000" b="1" dirty="0">
                <a:solidFill>
                  <a:schemeClr val="bg2">
                    <a:lumMod val="20000"/>
                    <a:lumOff val="80000"/>
                  </a:schemeClr>
                </a:solidFill>
              </a:rPr>
              <a:t>the cultures benefited from being a part of a larger community of ideas more than did the various cultures of the Mesoamerican Formative</a:t>
            </a:r>
            <a:endParaRPr lang="en-US" sz="2000" b="1" i="1" dirty="0">
              <a:solidFill>
                <a:schemeClr val="bg2">
                  <a:lumMod val="20000"/>
                  <a:lumOff val="80000"/>
                </a:schemeClr>
              </a:solidFill>
            </a:endParaRP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Stage</a:t>
            </a: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3"/>
          <p:cNvSpPr txBox="1">
            <a:spLocks noChangeArrowheads="1"/>
          </p:cNvSpPr>
          <p:nvPr/>
        </p:nvSpPr>
        <p:spPr bwMode="auto">
          <a:xfrm>
            <a:off x="1487488" y="1981201"/>
            <a:ext cx="7313612" cy="3838575"/>
          </a:xfrm>
          <a:prstGeom prst="rect">
            <a:avLst/>
          </a:prstGeom>
          <a:noFill/>
          <a:ln w="9525">
            <a:noFill/>
            <a:miter lim="800000"/>
            <a:headEnd/>
            <a:tailEnd/>
          </a:ln>
        </p:spPr>
        <p:txBody>
          <a:bodyPr/>
          <a:lstStyle/>
          <a:p>
            <a:pPr marL="457200" indent="-457200" algn="l"/>
            <a:endParaRPr lang="en-US" sz="3200" b="1" dirty="0"/>
          </a:p>
          <a:p>
            <a:pPr marL="1085850" lvl="1" indent="-514350" algn="l">
              <a:lnSpc>
                <a:spcPct val="120000"/>
              </a:lnSpc>
              <a:buFontTx/>
              <a:buAutoNum type="arabicPeriod" startAt="2"/>
            </a:pPr>
            <a:r>
              <a:rPr lang="en-US" sz="2800" b="1" dirty="0"/>
              <a:t>idea systems remained regionalized in spite of the exchange of technologies, elements, goods and ideas</a:t>
            </a:r>
          </a:p>
          <a:p>
            <a:pPr marL="1085850" lvl="1" indent="-514350" algn="l">
              <a:lnSpc>
                <a:spcPct val="90000"/>
              </a:lnSpc>
              <a:buFontTx/>
              <a:buChar char="•"/>
            </a:pPr>
            <a:endParaRPr lang="en-US" sz="2800" b="1" dirty="0"/>
          </a:p>
          <a:p>
            <a:pPr marL="1485900" lvl="2" indent="-285750" algn="l">
              <a:lnSpc>
                <a:spcPct val="110000"/>
              </a:lnSpc>
              <a:buFontTx/>
              <a:buChar char="•"/>
            </a:pPr>
            <a:r>
              <a:rPr lang="en-US" b="1" dirty="0"/>
              <a:t>that is, they continued to have stylistic regionalism</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1" name="Text Box 3"/>
          <p:cNvSpPr txBox="1">
            <a:spLocks noChangeArrowheads="1"/>
          </p:cNvSpPr>
          <p:nvPr/>
        </p:nvSpPr>
        <p:spPr bwMode="auto">
          <a:xfrm>
            <a:off x="1487488" y="1981201"/>
            <a:ext cx="7313612" cy="3838575"/>
          </a:xfrm>
          <a:prstGeom prst="rect">
            <a:avLst/>
          </a:prstGeom>
          <a:noFill/>
          <a:ln w="9525">
            <a:noFill/>
            <a:miter lim="800000"/>
            <a:headEnd/>
            <a:tailEnd/>
          </a:ln>
        </p:spPr>
        <p:txBody>
          <a:bodyPr/>
          <a:lstStyle/>
          <a:p>
            <a:pPr marL="457200" indent="-457200" algn="l"/>
            <a:endParaRPr lang="en-US" sz="3200" b="1" dirty="0"/>
          </a:p>
          <a:p>
            <a:pPr marL="1085850" lvl="1" indent="-514350" algn="l">
              <a:lnSpc>
                <a:spcPct val="120000"/>
              </a:lnSpc>
              <a:buFontTx/>
              <a:buAutoNum type="arabicPeriod" startAt="2"/>
            </a:pPr>
            <a:r>
              <a:rPr lang="en-US" sz="3200" b="1" dirty="0"/>
              <a:t>idea systems remained regionalized </a:t>
            </a:r>
            <a:r>
              <a:rPr lang="en-US" sz="2800" b="1" dirty="0">
                <a:solidFill>
                  <a:schemeClr val="bg2">
                    <a:lumMod val="20000"/>
                    <a:lumOff val="80000"/>
                  </a:schemeClr>
                </a:solidFill>
              </a:rPr>
              <a:t>in spite of the exchange of technologies, elements, goods and ideas</a:t>
            </a:r>
          </a:p>
          <a:p>
            <a:pPr marL="1085850" lvl="1" indent="-514350" algn="l">
              <a:lnSpc>
                <a:spcPct val="90000"/>
              </a:lnSpc>
              <a:buFontTx/>
              <a:buChar char="•"/>
            </a:pPr>
            <a:endParaRPr lang="en-US" sz="2800" b="1" dirty="0">
              <a:solidFill>
                <a:schemeClr val="bg2">
                  <a:lumMod val="20000"/>
                  <a:lumOff val="80000"/>
                </a:schemeClr>
              </a:solidFill>
            </a:endParaRPr>
          </a:p>
          <a:p>
            <a:pPr marL="1485900" lvl="2" indent="-285750" algn="l">
              <a:lnSpc>
                <a:spcPct val="110000"/>
              </a:lnSpc>
              <a:buFontTx/>
              <a:buChar char="•"/>
            </a:pPr>
            <a:r>
              <a:rPr lang="en-US" b="1" dirty="0">
                <a:solidFill>
                  <a:schemeClr val="bg2">
                    <a:lumMod val="20000"/>
                    <a:lumOff val="80000"/>
                  </a:schemeClr>
                </a:solidFill>
              </a:rPr>
              <a:t>that is, they continued to have stylistic regionalism</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Classic Stage</a:t>
            </a:r>
          </a:p>
        </p:txBody>
      </p:sp>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485900" y="757538"/>
            <a:ext cx="7315200" cy="461665"/>
          </a:xfrm>
        </p:spPr>
        <p:txBody>
          <a:bodyPr>
            <a:spAutoFit/>
          </a:bodyPr>
          <a:lstStyle/>
          <a:p>
            <a:r>
              <a:rPr lang="en-US" sz="2400" dirty="0" smtClean="0"/>
              <a:t>Late Classic Lowland Maya</a:t>
            </a:r>
          </a:p>
        </p:txBody>
      </p:sp>
      <p:sp>
        <p:nvSpPr>
          <p:cNvPr id="136195" name="Text Box 3"/>
          <p:cNvSpPr txBox="1">
            <a:spLocks noChangeArrowheads="1"/>
          </p:cNvSpPr>
          <p:nvPr/>
        </p:nvSpPr>
        <p:spPr bwMode="auto">
          <a:xfrm>
            <a:off x="1487488" y="1905000"/>
            <a:ext cx="7313612" cy="4495800"/>
          </a:xfrm>
          <a:prstGeom prst="rect">
            <a:avLst/>
          </a:prstGeom>
          <a:noFill/>
          <a:ln w="9525">
            <a:noFill/>
            <a:miter lim="800000"/>
            <a:headEnd/>
            <a:tailEnd/>
          </a:ln>
        </p:spPr>
        <p:txBody>
          <a:bodyPr/>
          <a:lstStyle/>
          <a:p>
            <a:pPr>
              <a:lnSpc>
                <a:spcPct val="130000"/>
              </a:lnSpc>
            </a:pPr>
            <a:r>
              <a:rPr lang="en-US" b="1"/>
              <a:t>In the Late Classic of the Maya Lowlands (Tepeu phase) the number of active ceremonial centers increased greatly</a:t>
            </a:r>
          </a:p>
          <a:p>
            <a:pPr algn="l">
              <a:lnSpc>
                <a:spcPct val="60000"/>
              </a:lnSpc>
            </a:pPr>
            <a:endParaRPr lang="en-US" b="1"/>
          </a:p>
          <a:p>
            <a:pPr algn="l">
              <a:lnSpc>
                <a:spcPct val="30000"/>
              </a:lnSpc>
            </a:pPr>
            <a:endParaRPr lang="en-US" b="1"/>
          </a:p>
          <a:p>
            <a:pPr marL="857250" lvl="1" indent="-285750" algn="l">
              <a:lnSpc>
                <a:spcPct val="120000"/>
              </a:lnSpc>
              <a:buFontTx/>
              <a:buChar char="•"/>
            </a:pPr>
            <a:r>
              <a:rPr lang="en-US" sz="2000" b="1"/>
              <a:t>they undertook huge building programs</a:t>
            </a:r>
          </a:p>
          <a:p>
            <a:pPr marL="857250" lvl="1" indent="-285750" algn="l">
              <a:lnSpc>
                <a:spcPct val="40000"/>
              </a:lnSpc>
              <a:buFontTx/>
              <a:buChar char="•"/>
            </a:pPr>
            <a:endParaRPr lang="en-US" sz="2000" b="1"/>
          </a:p>
          <a:p>
            <a:pPr marL="857250" lvl="1" indent="-285750" algn="l">
              <a:lnSpc>
                <a:spcPct val="20000"/>
              </a:lnSpc>
              <a:buFontTx/>
              <a:buChar char="•"/>
            </a:pPr>
            <a:endParaRPr lang="en-US" b="1"/>
          </a:p>
          <a:p>
            <a:pPr marL="1257300" lvl="2" indent="-228600" algn="l">
              <a:lnSpc>
                <a:spcPct val="130000"/>
              </a:lnSpc>
              <a:buFontTx/>
              <a:buChar char="•"/>
            </a:pPr>
            <a:r>
              <a:rPr lang="en-US" sz="2000" b="1"/>
              <a:t>as in the Earlier Classic (and the Late Formative) phases, the constructions were flat-topped pyramids and platforms grouped around rectangular courtyards or plazas</a:t>
            </a: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Late Classic Lowland Maya</a:t>
            </a:r>
          </a:p>
        </p:txBody>
      </p:sp>
      <p:sp>
        <p:nvSpPr>
          <p:cNvPr id="136195" name="Text Box 3"/>
          <p:cNvSpPr txBox="1">
            <a:spLocks noChangeArrowheads="1"/>
          </p:cNvSpPr>
          <p:nvPr/>
        </p:nvSpPr>
        <p:spPr bwMode="auto">
          <a:xfrm>
            <a:off x="1487488" y="1905000"/>
            <a:ext cx="7313612" cy="4495800"/>
          </a:xfrm>
          <a:prstGeom prst="rect">
            <a:avLst/>
          </a:prstGeom>
          <a:noFill/>
          <a:ln w="9525">
            <a:noFill/>
            <a:miter lim="800000"/>
            <a:headEnd/>
            <a:tailEnd/>
          </a:ln>
        </p:spPr>
        <p:txBody>
          <a:bodyPr/>
          <a:lstStyle/>
          <a:p>
            <a:pPr>
              <a:lnSpc>
                <a:spcPct val="130000"/>
              </a:lnSpc>
            </a:pPr>
            <a:r>
              <a:rPr lang="en-US" b="1" dirty="0">
                <a:solidFill>
                  <a:schemeClr val="bg2">
                    <a:lumMod val="20000"/>
                    <a:lumOff val="80000"/>
                  </a:schemeClr>
                </a:solidFill>
              </a:rPr>
              <a:t>In the Late Classic of the Maya Lowlands (</a:t>
            </a:r>
            <a:r>
              <a:rPr lang="en-US" b="1" dirty="0" err="1">
                <a:solidFill>
                  <a:schemeClr val="bg2">
                    <a:lumMod val="20000"/>
                    <a:lumOff val="80000"/>
                  </a:schemeClr>
                </a:solidFill>
              </a:rPr>
              <a:t>Tepeu</a:t>
            </a:r>
            <a:r>
              <a:rPr lang="en-US" b="1" dirty="0">
                <a:solidFill>
                  <a:schemeClr val="bg2">
                    <a:lumMod val="20000"/>
                    <a:lumOff val="80000"/>
                  </a:schemeClr>
                </a:solidFill>
              </a:rPr>
              <a:t> phase) the number of active ceremonial centers increased greatly</a:t>
            </a:r>
          </a:p>
          <a:p>
            <a:pPr algn="l">
              <a:lnSpc>
                <a:spcPct val="60000"/>
              </a:lnSpc>
            </a:pPr>
            <a:endParaRPr lang="en-US" b="1" dirty="0">
              <a:solidFill>
                <a:schemeClr val="bg2">
                  <a:lumMod val="20000"/>
                  <a:lumOff val="80000"/>
                </a:schemeClr>
              </a:solidFill>
            </a:endParaRPr>
          </a:p>
          <a:p>
            <a:pPr algn="l">
              <a:lnSpc>
                <a:spcPct val="30000"/>
              </a:lnSpc>
            </a:pPr>
            <a:endParaRPr lang="en-US" b="1" dirty="0">
              <a:solidFill>
                <a:schemeClr val="bg2">
                  <a:lumMod val="20000"/>
                  <a:lumOff val="80000"/>
                </a:schemeClr>
              </a:solidFill>
            </a:endParaRPr>
          </a:p>
          <a:p>
            <a:pPr marL="857250" lvl="1" indent="-285750" algn="l">
              <a:lnSpc>
                <a:spcPct val="120000"/>
              </a:lnSpc>
              <a:buFontTx/>
              <a:buChar char="•"/>
            </a:pPr>
            <a:r>
              <a:rPr lang="en-US" sz="2000" b="1" dirty="0">
                <a:solidFill>
                  <a:schemeClr val="bg2">
                    <a:lumMod val="20000"/>
                    <a:lumOff val="80000"/>
                  </a:schemeClr>
                </a:solidFill>
              </a:rPr>
              <a:t>they undertook </a:t>
            </a:r>
            <a:r>
              <a:rPr lang="en-US" sz="2000" b="1" dirty="0"/>
              <a:t>huge building programs</a:t>
            </a:r>
          </a:p>
          <a:p>
            <a:pPr marL="857250" lvl="1" indent="-285750" algn="l">
              <a:lnSpc>
                <a:spcPct val="40000"/>
              </a:lnSpc>
              <a:buFontTx/>
              <a:buChar char="•"/>
            </a:pPr>
            <a:endParaRPr lang="en-US" sz="2000" b="1" dirty="0"/>
          </a:p>
          <a:p>
            <a:pPr marL="857250" lvl="1" indent="-285750" algn="l">
              <a:lnSpc>
                <a:spcPct val="20000"/>
              </a:lnSpc>
              <a:buFontTx/>
              <a:buChar char="•"/>
            </a:pPr>
            <a:endParaRPr lang="en-US" b="1" dirty="0"/>
          </a:p>
          <a:p>
            <a:pPr marL="1257300" lvl="2" indent="-228600" algn="l">
              <a:lnSpc>
                <a:spcPct val="130000"/>
              </a:lnSpc>
              <a:buFontTx/>
              <a:buChar char="•"/>
            </a:pPr>
            <a:r>
              <a:rPr lang="en-US" sz="2000" b="1" dirty="0">
                <a:solidFill>
                  <a:schemeClr val="bg2">
                    <a:lumMod val="20000"/>
                    <a:lumOff val="80000"/>
                  </a:schemeClr>
                </a:solidFill>
              </a:rPr>
              <a:t>as in the Earlier Classic (and the Late Formative) phases, the constructions were flat-topped pyramids and platforms grouped around rectangular courtyards or plazas</a:t>
            </a: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9" name="Text Box 3"/>
          <p:cNvSpPr txBox="1">
            <a:spLocks noChangeArrowheads="1"/>
          </p:cNvSpPr>
          <p:nvPr/>
        </p:nvSpPr>
        <p:spPr bwMode="auto">
          <a:xfrm>
            <a:off x="1487488" y="1752600"/>
            <a:ext cx="7313612" cy="4648200"/>
          </a:xfrm>
          <a:prstGeom prst="rect">
            <a:avLst/>
          </a:prstGeom>
          <a:noFill/>
          <a:ln w="9525">
            <a:noFill/>
            <a:miter lim="800000"/>
            <a:headEnd/>
            <a:tailEnd/>
          </a:ln>
        </p:spPr>
        <p:txBody>
          <a:bodyPr/>
          <a:lstStyle/>
          <a:p>
            <a:pPr algn="l">
              <a:lnSpc>
                <a:spcPct val="0"/>
              </a:lnSpc>
            </a:pPr>
            <a:endParaRPr lang="en-US" b="1"/>
          </a:p>
          <a:p>
            <a:pPr marL="1371600" lvl="2" indent="-342900" algn="l">
              <a:lnSpc>
                <a:spcPct val="120000"/>
              </a:lnSpc>
              <a:buFontTx/>
              <a:buChar char="•"/>
            </a:pPr>
            <a:r>
              <a:rPr lang="en-US" b="1"/>
              <a:t>temples and palaces were elaborately carved and decorated with sculptures</a:t>
            </a:r>
          </a:p>
          <a:p>
            <a:pPr marL="1371600" lvl="2" indent="-342900" algn="l">
              <a:lnSpc>
                <a:spcPct val="40000"/>
              </a:lnSpc>
              <a:buFontTx/>
              <a:buChar char="•"/>
            </a:pPr>
            <a:endParaRPr lang="en-US" b="1"/>
          </a:p>
          <a:p>
            <a:pPr marL="1371600" lvl="2" indent="-342900" algn="l">
              <a:lnSpc>
                <a:spcPct val="120000"/>
              </a:lnSpc>
              <a:buFontTx/>
              <a:buChar char="•"/>
            </a:pPr>
            <a:r>
              <a:rPr lang="en-US" b="1"/>
              <a:t>in the Late Classic the “palace” type of building became somewhat more common than in earlier time</a:t>
            </a:r>
          </a:p>
          <a:p>
            <a:pPr marL="1371600" lvl="2" indent="-342900" algn="l">
              <a:lnSpc>
                <a:spcPct val="30000"/>
              </a:lnSpc>
              <a:buFontTx/>
              <a:buChar char="•"/>
            </a:pPr>
            <a:endParaRPr lang="en-US" sz="2800" b="1"/>
          </a:p>
          <a:p>
            <a:pPr marL="1885950" lvl="3" indent="-342900" algn="l">
              <a:buFontTx/>
              <a:buChar char="•"/>
            </a:pPr>
            <a:r>
              <a:rPr lang="en-US" sz="2000" b="1"/>
              <a:t>these palace type buildings generally contained more rooms and were situated upon a lower platform than a temple</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Late Classic Lowland Maya</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ext Box 2051"/>
          <p:cNvSpPr txBox="1">
            <a:spLocks noChangeArrowheads="1"/>
          </p:cNvSpPr>
          <p:nvPr/>
        </p:nvSpPr>
        <p:spPr bwMode="auto">
          <a:xfrm>
            <a:off x="1487488" y="2435247"/>
            <a:ext cx="7313612" cy="3736975"/>
          </a:xfrm>
          <a:prstGeom prst="rect">
            <a:avLst/>
          </a:prstGeom>
          <a:noFill/>
          <a:ln w="9525">
            <a:noFill/>
            <a:miter lim="800000"/>
            <a:headEnd/>
            <a:tailEnd/>
          </a:ln>
        </p:spPr>
        <p:txBody>
          <a:bodyPr/>
          <a:lstStyle/>
          <a:p>
            <a:pPr>
              <a:lnSpc>
                <a:spcPct val="120000"/>
              </a:lnSpc>
              <a:tabLst>
                <a:tab pos="1143000" algn="l"/>
              </a:tabLst>
            </a:pPr>
            <a:r>
              <a:rPr lang="en-US" sz="2800" b="1" dirty="0"/>
              <a:t>. . . Middle American and Peru-Bolivian Classic stages</a:t>
            </a:r>
          </a:p>
          <a:p>
            <a:pPr algn="l">
              <a:tabLst>
                <a:tab pos="1143000" algn="l"/>
              </a:tabLst>
            </a:pPr>
            <a:r>
              <a:rPr lang="en-US" sz="2800" b="1" dirty="0"/>
              <a:t>	</a:t>
            </a:r>
          </a:p>
          <a:p>
            <a:pPr marL="914400" lvl="1" indent="-342900" algn="l">
              <a:buFontTx/>
              <a:buChar char="•"/>
              <a:tabLst>
                <a:tab pos="1143000" algn="l"/>
              </a:tabLst>
            </a:pPr>
            <a:r>
              <a:rPr lang="en-US" sz="2800" b="1" dirty="0"/>
              <a:t>are roughly contemporaneous</a:t>
            </a:r>
          </a:p>
          <a:p>
            <a:pPr marL="914400" lvl="1" indent="-342900" algn="l">
              <a:buFontTx/>
              <a:buChar char="•"/>
              <a:tabLst>
                <a:tab pos="1143000" algn="l"/>
              </a:tabLst>
            </a:pPr>
            <a:endParaRPr lang="en-US" sz="2800" b="1" dirty="0"/>
          </a:p>
          <a:p>
            <a:pPr marL="914400" lvl="1" indent="-342900" algn="l">
              <a:buFontTx/>
              <a:buChar char="•"/>
              <a:tabLst>
                <a:tab pos="1143000" algn="l"/>
              </a:tabLst>
            </a:pPr>
            <a:r>
              <a:rPr lang="en-US" sz="2800" b="1" dirty="0"/>
              <a:t>occupy most of the first millennium A.D.</a:t>
            </a:r>
            <a:endParaRPr lang="en-US" b="1" dirty="0">
              <a:latin typeface="Arial" charset="0"/>
            </a:endParaRPr>
          </a:p>
        </p:txBody>
      </p:sp>
      <p:sp>
        <p:nvSpPr>
          <p:cNvPr id="7"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smtClean="0">
                <a:ln>
                  <a:noFill/>
                </a:ln>
                <a:solidFill>
                  <a:schemeClr val="tx2"/>
                </a:solidFill>
                <a:effectLst/>
                <a:uLnTx/>
                <a:uFillTx/>
                <a:latin typeface="+mj-lt"/>
                <a:ea typeface="+mj-ea"/>
                <a:cs typeface="+mj-cs"/>
              </a:rPr>
              <a:t>Classic Stage</a:t>
            </a:r>
            <a:endParaRPr kumimoji="1" lang="en-US" sz="2400" b="0"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9" name="Text Box 3"/>
          <p:cNvSpPr txBox="1">
            <a:spLocks noChangeArrowheads="1"/>
          </p:cNvSpPr>
          <p:nvPr/>
        </p:nvSpPr>
        <p:spPr bwMode="auto">
          <a:xfrm>
            <a:off x="1487488" y="1752600"/>
            <a:ext cx="7313612" cy="4648200"/>
          </a:xfrm>
          <a:prstGeom prst="rect">
            <a:avLst/>
          </a:prstGeom>
          <a:noFill/>
          <a:ln w="9525">
            <a:noFill/>
            <a:miter lim="800000"/>
            <a:headEnd/>
            <a:tailEnd/>
          </a:ln>
        </p:spPr>
        <p:txBody>
          <a:bodyPr/>
          <a:lstStyle/>
          <a:p>
            <a:pPr algn="l">
              <a:lnSpc>
                <a:spcPct val="0"/>
              </a:lnSpc>
            </a:pPr>
            <a:endParaRPr lang="en-US" b="1" dirty="0"/>
          </a:p>
          <a:p>
            <a:pPr marL="1371600" lvl="2" indent="-342900" algn="l">
              <a:lnSpc>
                <a:spcPct val="120000"/>
              </a:lnSpc>
              <a:buFontTx/>
              <a:buChar char="•"/>
            </a:pPr>
            <a:r>
              <a:rPr lang="en-US" b="1" dirty="0">
                <a:solidFill>
                  <a:schemeClr val="bg2">
                    <a:lumMod val="20000"/>
                    <a:lumOff val="80000"/>
                  </a:schemeClr>
                </a:solidFill>
              </a:rPr>
              <a:t>temples and palaces were elaborately carved and decorated with sculptures</a:t>
            </a:r>
          </a:p>
          <a:p>
            <a:pPr marL="1371600" lvl="2" indent="-342900" algn="l">
              <a:lnSpc>
                <a:spcPct val="40000"/>
              </a:lnSpc>
              <a:buFontTx/>
              <a:buChar char="•"/>
            </a:pPr>
            <a:endParaRPr lang="en-US" b="1" dirty="0">
              <a:solidFill>
                <a:schemeClr val="bg2">
                  <a:lumMod val="20000"/>
                  <a:lumOff val="80000"/>
                </a:schemeClr>
              </a:solidFill>
            </a:endParaRPr>
          </a:p>
          <a:p>
            <a:pPr marL="1371600" lvl="2" indent="-342900" algn="l">
              <a:lnSpc>
                <a:spcPct val="120000"/>
              </a:lnSpc>
              <a:buFontTx/>
              <a:buChar char="•"/>
            </a:pPr>
            <a:r>
              <a:rPr lang="en-US" b="1" dirty="0">
                <a:solidFill>
                  <a:schemeClr val="bg2">
                    <a:lumMod val="20000"/>
                    <a:lumOff val="80000"/>
                  </a:schemeClr>
                </a:solidFill>
              </a:rPr>
              <a:t>in the Late Classic the </a:t>
            </a:r>
            <a:r>
              <a:rPr lang="en-US" b="1" dirty="0"/>
              <a:t>“palace” type of building </a:t>
            </a:r>
            <a:r>
              <a:rPr lang="en-US" b="1" dirty="0">
                <a:solidFill>
                  <a:schemeClr val="bg2">
                    <a:lumMod val="20000"/>
                    <a:lumOff val="80000"/>
                  </a:schemeClr>
                </a:solidFill>
              </a:rPr>
              <a:t>became somewhat more common than in earlier time</a:t>
            </a:r>
          </a:p>
          <a:p>
            <a:pPr marL="1371600" lvl="2" indent="-342900" algn="l">
              <a:lnSpc>
                <a:spcPct val="30000"/>
              </a:lnSpc>
              <a:buFontTx/>
              <a:buChar char="•"/>
            </a:pPr>
            <a:endParaRPr lang="en-US" sz="2800" b="1" dirty="0">
              <a:solidFill>
                <a:schemeClr val="bg2">
                  <a:lumMod val="20000"/>
                  <a:lumOff val="80000"/>
                </a:schemeClr>
              </a:solidFill>
            </a:endParaRPr>
          </a:p>
          <a:p>
            <a:pPr marL="1885950" lvl="3" indent="-342900" algn="l">
              <a:buFontTx/>
              <a:buChar char="•"/>
            </a:pPr>
            <a:r>
              <a:rPr lang="en-US" sz="2000" b="1" dirty="0">
                <a:solidFill>
                  <a:schemeClr val="bg2">
                    <a:lumMod val="20000"/>
                    <a:lumOff val="80000"/>
                  </a:schemeClr>
                </a:solidFill>
              </a:rPr>
              <a:t>these palace type buildings generally contained more rooms and were situated upon a lower platform than a temple</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solidFill>
                  <a:schemeClr val="bg2">
                    <a:lumMod val="20000"/>
                    <a:lumOff val="80000"/>
                  </a:schemeClr>
                </a:solidFill>
              </a:rPr>
              <a:t>Late Classic Lowland Maya</a:t>
            </a: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38242" name="Text Box 2"/>
          <p:cNvSpPr txBox="1">
            <a:spLocks noChangeArrowheads="1"/>
          </p:cNvSpPr>
          <p:nvPr/>
        </p:nvSpPr>
        <p:spPr bwMode="auto">
          <a:xfrm>
            <a:off x="2842906" y="5867400"/>
            <a:ext cx="4572084" cy="400110"/>
          </a:xfrm>
          <a:prstGeom prst="rect">
            <a:avLst/>
          </a:prstGeom>
          <a:noFill/>
          <a:ln w="9525">
            <a:noFill/>
            <a:miter lim="800000"/>
            <a:headEnd/>
            <a:tailEnd/>
          </a:ln>
        </p:spPr>
        <p:txBody>
          <a:bodyPr wrap="none">
            <a:spAutoFit/>
          </a:bodyPr>
          <a:lstStyle/>
          <a:p>
            <a:pPr eaLnBrk="1" hangingPunct="1"/>
            <a:r>
              <a:rPr kumimoji="0" lang="en-US" sz="2000" b="1" dirty="0">
                <a:solidFill>
                  <a:srgbClr val="FFFFFF"/>
                </a:solidFill>
              </a:rPr>
              <a:t>Palace of the Governor, </a:t>
            </a:r>
            <a:r>
              <a:rPr kumimoji="0" lang="en-US" sz="2000" b="1" dirty="0" smtClean="0">
                <a:solidFill>
                  <a:srgbClr val="FFFFFF"/>
                </a:solidFill>
              </a:rPr>
              <a:t>Uxmal</a:t>
            </a:r>
            <a:endParaRPr kumimoji="0" lang="en-US" sz="2000" b="1" dirty="0">
              <a:solidFill>
                <a:srgbClr val="FFFFFF"/>
              </a:solidFill>
            </a:endParaRPr>
          </a:p>
        </p:txBody>
      </p:sp>
      <p:pic>
        <p:nvPicPr>
          <p:cNvPr id="138243" name="Picture 5"/>
          <p:cNvPicPr>
            <a:picLocks noChangeAspect="1" noChangeArrowheads="1"/>
          </p:cNvPicPr>
          <p:nvPr/>
        </p:nvPicPr>
        <p:blipFill>
          <a:blip r:embed="rId3" cstate="print"/>
          <a:srcRect/>
          <a:stretch>
            <a:fillRect/>
          </a:stretch>
        </p:blipFill>
        <p:spPr bwMode="auto">
          <a:xfrm>
            <a:off x="1242786" y="228622"/>
            <a:ext cx="7772400" cy="5596061"/>
          </a:xfrm>
          <a:prstGeom prst="rect">
            <a:avLst/>
          </a:prstGeom>
          <a:noFill/>
          <a:ln w="9525">
            <a:noFill/>
            <a:miter lim="800000"/>
            <a:headEnd/>
            <a:tailEnd/>
          </a:ln>
        </p:spPr>
      </p:pic>
      <p:sp>
        <p:nvSpPr>
          <p:cNvPr id="4" name="Text Box 2"/>
          <p:cNvSpPr txBox="1">
            <a:spLocks noChangeArrowheads="1"/>
          </p:cNvSpPr>
          <p:nvPr/>
        </p:nvSpPr>
        <p:spPr bwMode="auto">
          <a:xfrm>
            <a:off x="3388770" y="6337909"/>
            <a:ext cx="3492815" cy="276999"/>
          </a:xfrm>
          <a:prstGeom prst="rect">
            <a:avLst/>
          </a:prstGeom>
          <a:noFill/>
          <a:ln w="9525">
            <a:noFill/>
            <a:miter lim="800000"/>
            <a:headEnd/>
            <a:tailEnd/>
          </a:ln>
        </p:spPr>
        <p:txBody>
          <a:bodyPr wrap="none">
            <a:spAutoFit/>
          </a:bodyPr>
          <a:lstStyle/>
          <a:p>
            <a:pPr eaLnBrk="1" hangingPunct="1"/>
            <a:r>
              <a:rPr kumimoji="0" lang="en-US" sz="1200" dirty="0" smtClean="0">
                <a:solidFill>
                  <a:schemeClr val="bg1"/>
                </a:solidFill>
                <a:hlinkClick r:id="rId4"/>
              </a:rPr>
              <a:t>http</a:t>
            </a:r>
            <a:r>
              <a:rPr kumimoji="0" lang="en-US" sz="1200" dirty="0">
                <a:solidFill>
                  <a:schemeClr val="bg1"/>
                </a:solidFill>
                <a:hlinkClick r:id="rId4"/>
              </a:rPr>
              <a:t>://www.anthroarcheart.org/tblf37.htm</a:t>
            </a:r>
            <a:endParaRPr kumimoji="0"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6018" name="Picture 2" descr="map_Ancient_Mexico"/>
          <p:cNvPicPr>
            <a:picLocks noChangeAspect="1" noChangeArrowheads="1"/>
          </p:cNvPicPr>
          <p:nvPr/>
        </p:nvPicPr>
        <p:blipFill>
          <a:blip r:embed="rId2" cstate="print"/>
          <a:srcRect/>
          <a:stretch>
            <a:fillRect/>
          </a:stretch>
        </p:blipFill>
        <p:spPr bwMode="auto">
          <a:xfrm>
            <a:off x="1028700" y="1573288"/>
            <a:ext cx="8229600" cy="4230800"/>
          </a:xfrm>
          <a:prstGeom prst="rect">
            <a:avLst/>
          </a:prstGeom>
          <a:noFill/>
          <a:ln w="9525">
            <a:noFill/>
            <a:miter lim="800000"/>
            <a:headEnd/>
            <a:tailEnd/>
          </a:ln>
        </p:spPr>
      </p:pic>
      <p:sp>
        <p:nvSpPr>
          <p:cNvPr id="21" name="Text Box 11"/>
          <p:cNvSpPr txBox="1">
            <a:spLocks noChangeArrowheads="1"/>
          </p:cNvSpPr>
          <p:nvPr/>
        </p:nvSpPr>
        <p:spPr bwMode="auto">
          <a:xfrm>
            <a:off x="7186391" y="2709729"/>
            <a:ext cx="1276311" cy="461665"/>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b="1" kern="1200" dirty="0" smtClean="0">
                <a:solidFill>
                  <a:srgbClr val="FFFFFF"/>
                </a:solidFill>
                <a:latin typeface="Verdana" pitchFamily="34" charset="0"/>
                <a:ea typeface="+mn-ea"/>
                <a:cs typeface="+mn-cs"/>
              </a:rPr>
              <a:t>Uxmal</a:t>
            </a:r>
            <a:endParaRPr kumimoji="1" lang="en-US" b="1" kern="1200" dirty="0">
              <a:solidFill>
                <a:srgbClr val="FFFFFF"/>
              </a:solidFill>
              <a:latin typeface="Verdana" pitchFamily="34" charset="0"/>
              <a:ea typeface="+mn-ea"/>
              <a:cs typeface="+mn-cs"/>
            </a:endParaRPr>
          </a:p>
        </p:txBody>
      </p:sp>
      <p:sp>
        <p:nvSpPr>
          <p:cNvPr id="25" name="Oval 10"/>
          <p:cNvSpPr>
            <a:spLocks noChangeArrowheads="1"/>
          </p:cNvSpPr>
          <p:nvPr/>
        </p:nvSpPr>
        <p:spPr bwMode="auto">
          <a:xfrm rot="189264">
            <a:off x="7309249" y="2390080"/>
            <a:ext cx="698748" cy="277581"/>
          </a:xfrm>
          <a:prstGeom prst="ellipse">
            <a:avLst/>
          </a:prstGeom>
          <a:noFill/>
          <a:ln w="76200">
            <a:solidFill>
              <a:srgbClr val="FFFFFF"/>
            </a:solidFill>
            <a:round/>
            <a:headEnd/>
            <a:tailEnd/>
          </a:ln>
        </p:spPr>
        <p:txBody>
          <a:bodyPr wrap="none" anchor="ctr"/>
          <a:lstStyle/>
          <a:p>
            <a:pPr algn="ctr" rtl="0" eaLnBrk="0" fontAlgn="base" hangingPunct="0">
              <a:spcBef>
                <a:spcPct val="0"/>
              </a:spcBef>
              <a:spcAft>
                <a:spcPct val="0"/>
              </a:spcAft>
            </a:pPr>
            <a:endParaRPr kumimoji="1" lang="en-US" sz="2400" kern="120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Text Box 3"/>
          <p:cNvSpPr txBox="1">
            <a:spLocks noChangeArrowheads="1"/>
          </p:cNvSpPr>
          <p:nvPr/>
        </p:nvSpPr>
        <p:spPr bwMode="auto">
          <a:xfrm>
            <a:off x="1487488" y="3060018"/>
            <a:ext cx="7313612" cy="3170238"/>
          </a:xfrm>
          <a:prstGeom prst="rect">
            <a:avLst/>
          </a:prstGeom>
          <a:noFill/>
          <a:ln w="9525">
            <a:noFill/>
            <a:miter lim="800000"/>
            <a:headEnd/>
            <a:tailEnd/>
          </a:ln>
        </p:spPr>
        <p:txBody>
          <a:bodyPr/>
          <a:lstStyle/>
          <a:p>
            <a:pPr algn="l">
              <a:lnSpc>
                <a:spcPct val="30000"/>
              </a:lnSpc>
            </a:pPr>
            <a:endParaRPr lang="en-US" sz="3200" b="1" dirty="0"/>
          </a:p>
          <a:p>
            <a:pPr marL="0" lvl="1">
              <a:lnSpc>
                <a:spcPct val="140000"/>
              </a:lnSpc>
            </a:pPr>
            <a:r>
              <a:rPr lang="en-US" sz="2800" b="1" dirty="0"/>
              <a:t>the Maya centers were the integrating points in the network of Maya culture, including the focal points of ritual and </a:t>
            </a:r>
            <a:r>
              <a:rPr lang="en-US" sz="2800" b="1" dirty="0" smtClean="0"/>
              <a:t>ceremony</a:t>
            </a:r>
            <a:endParaRPr lang="en-US" sz="2800" b="1" dirty="0"/>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Late Classic Lowland Maya</a:t>
            </a: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291" name="Text Box 3"/>
          <p:cNvSpPr txBox="1">
            <a:spLocks noChangeArrowheads="1"/>
          </p:cNvSpPr>
          <p:nvPr/>
        </p:nvSpPr>
        <p:spPr bwMode="auto">
          <a:xfrm>
            <a:off x="1487488" y="2514600"/>
            <a:ext cx="7313612" cy="3619500"/>
          </a:xfrm>
          <a:prstGeom prst="rect">
            <a:avLst/>
          </a:prstGeom>
          <a:noFill/>
          <a:ln w="9525">
            <a:noFill/>
            <a:miter lim="800000"/>
            <a:headEnd/>
            <a:tailEnd/>
          </a:ln>
        </p:spPr>
        <p:txBody>
          <a:bodyPr/>
          <a:lstStyle/>
          <a:p>
            <a:pPr algn="l">
              <a:lnSpc>
                <a:spcPct val="30000"/>
              </a:lnSpc>
            </a:pPr>
            <a:endParaRPr lang="en-US" sz="2800" b="1" dirty="0"/>
          </a:p>
          <a:p>
            <a:pPr marL="857250" lvl="1" indent="-285750" algn="l">
              <a:lnSpc>
                <a:spcPct val="140000"/>
              </a:lnSpc>
              <a:buFontTx/>
              <a:buChar char="•"/>
            </a:pPr>
            <a:r>
              <a:rPr lang="en-US" b="1" dirty="0"/>
              <a:t>the function of the Maya centers seems to have been largely religious and ceremonial</a:t>
            </a:r>
          </a:p>
          <a:p>
            <a:pPr marL="857250" lvl="1" indent="-285750" algn="l">
              <a:lnSpc>
                <a:spcPct val="70000"/>
              </a:lnSpc>
              <a:buFontTx/>
              <a:buChar char="•"/>
            </a:pPr>
            <a:endParaRPr lang="en-US" b="1" dirty="0"/>
          </a:p>
          <a:p>
            <a:pPr marL="857250" lvl="1" indent="-285750" algn="l">
              <a:lnSpc>
                <a:spcPct val="140000"/>
              </a:lnSpc>
              <a:buFontTx/>
              <a:buChar char="•"/>
            </a:pPr>
            <a:r>
              <a:rPr lang="en-US" b="1" dirty="0"/>
              <a:t>these centers were the integrating points in the network of Maya culture</a:t>
            </a:r>
          </a:p>
          <a:p>
            <a:pPr marL="857250" lvl="1" indent="-285750" algn="l">
              <a:lnSpc>
                <a:spcPct val="120000"/>
              </a:lnSpc>
            </a:pPr>
            <a:endParaRPr lang="en-US" b="1" dirty="0"/>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Late Classic Lowland Maya</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3"/>
          <p:cNvSpPr txBox="1">
            <a:spLocks noChangeArrowheads="1"/>
          </p:cNvSpPr>
          <p:nvPr/>
        </p:nvSpPr>
        <p:spPr bwMode="auto">
          <a:xfrm>
            <a:off x="1487488" y="2514600"/>
            <a:ext cx="7313612" cy="3524250"/>
          </a:xfrm>
          <a:prstGeom prst="rect">
            <a:avLst/>
          </a:prstGeom>
          <a:noFill/>
          <a:ln w="9525">
            <a:noFill/>
            <a:miter lim="800000"/>
            <a:headEnd/>
            <a:tailEnd/>
          </a:ln>
        </p:spPr>
        <p:txBody>
          <a:bodyPr/>
          <a:lstStyle/>
          <a:p>
            <a:pPr algn="l">
              <a:lnSpc>
                <a:spcPct val="30000"/>
              </a:lnSpc>
            </a:pPr>
            <a:endParaRPr lang="en-US" sz="2800" b="1"/>
          </a:p>
          <a:p>
            <a:pPr marL="857250" lvl="1" indent="-285750" algn="l">
              <a:lnSpc>
                <a:spcPct val="150000"/>
              </a:lnSpc>
              <a:buFontTx/>
              <a:buChar char="•"/>
            </a:pPr>
            <a:r>
              <a:rPr lang="en-US" sz="2800" b="1"/>
              <a:t>the peasantry of the agricultural societies gathered in these centers to be instructed and inspired by the priest-leaders</a:t>
            </a:r>
            <a:endParaRPr lang="en-US" b="1"/>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Late Classic Lowland Maya</a:t>
            </a: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9" name="Text Box 3"/>
          <p:cNvSpPr txBox="1">
            <a:spLocks noChangeArrowheads="1"/>
          </p:cNvSpPr>
          <p:nvPr/>
        </p:nvSpPr>
        <p:spPr bwMode="auto">
          <a:xfrm>
            <a:off x="1487488" y="2286000"/>
            <a:ext cx="7313612" cy="4038600"/>
          </a:xfrm>
          <a:prstGeom prst="rect">
            <a:avLst/>
          </a:prstGeom>
          <a:noFill/>
          <a:ln w="9525">
            <a:noFill/>
            <a:miter lim="800000"/>
            <a:headEnd/>
            <a:tailEnd/>
          </a:ln>
        </p:spPr>
        <p:txBody>
          <a:bodyPr/>
          <a:lstStyle/>
          <a:p>
            <a:pPr algn="l">
              <a:lnSpc>
                <a:spcPct val="30000"/>
              </a:lnSpc>
            </a:pPr>
            <a:endParaRPr lang="en-US" sz="2800" b="1" dirty="0"/>
          </a:p>
          <a:p>
            <a:pPr marL="914400" lvl="1" indent="-342900" algn="l">
              <a:lnSpc>
                <a:spcPct val="120000"/>
              </a:lnSpc>
              <a:buFontTx/>
              <a:buChar char="•"/>
            </a:pPr>
            <a:r>
              <a:rPr lang="en-US" sz="2800" b="1" dirty="0"/>
              <a:t>the Maya aristocracy seemed to regulate agriculture, and were the guardians of the seasons of the year</a:t>
            </a:r>
          </a:p>
          <a:p>
            <a:pPr marL="914400" lvl="1" indent="-342900" algn="l">
              <a:lnSpc>
                <a:spcPct val="70000"/>
              </a:lnSpc>
              <a:buFontTx/>
              <a:buChar char="•"/>
            </a:pPr>
            <a:endParaRPr lang="en-US" sz="2800" b="1" dirty="0"/>
          </a:p>
          <a:p>
            <a:pPr marL="1371600" lvl="2" indent="-342900" algn="l">
              <a:lnSpc>
                <a:spcPct val="120000"/>
              </a:lnSpc>
              <a:buFontTx/>
              <a:buChar char="•"/>
            </a:pPr>
            <a:r>
              <a:rPr lang="en-US" sz="2000" b="1" dirty="0"/>
              <a:t>some think they did this with mutual faith with the peasantry rather than by force</a:t>
            </a:r>
          </a:p>
          <a:p>
            <a:pPr marL="1371600" lvl="2" indent="-342900" algn="l">
              <a:lnSpc>
                <a:spcPct val="70000"/>
              </a:lnSpc>
            </a:pPr>
            <a:endParaRPr lang="en-US" sz="2000" b="1" dirty="0"/>
          </a:p>
        </p:txBody>
      </p:sp>
      <p:sp>
        <p:nvSpPr>
          <p:cNvPr id="4" name="Rectangle 2"/>
          <p:cNvSpPr txBox="1">
            <a:spLocks noChangeArrowheads="1"/>
          </p:cNvSpPr>
          <p:nvPr/>
        </p:nvSpPr>
        <p:spPr>
          <a:xfrm>
            <a:off x="1485900" y="757538"/>
            <a:ext cx="7315200" cy="46166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0" cap="none" spc="0" normalizeH="0" baseline="0" noProof="0" smtClean="0">
                <a:ln>
                  <a:noFill/>
                </a:ln>
                <a:solidFill>
                  <a:schemeClr val="tx2"/>
                </a:solidFill>
                <a:effectLst/>
                <a:uLnTx/>
                <a:uFillTx/>
                <a:latin typeface="+mj-lt"/>
                <a:ea typeface="+mj-ea"/>
                <a:cs typeface="+mj-cs"/>
              </a:rPr>
              <a:t>Late Classic Lowland Maya</a:t>
            </a:r>
            <a:endParaRPr kumimoji="1" lang="en-US" sz="2400" b="0"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56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19" grpId="0" build="p" bldLvl="3" autoUpdateAnimBg="0"/>
    </p:bld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619508" y="6339136"/>
            <a:ext cx="3011914" cy="276999"/>
          </a:xfrm>
          <a:prstGeom prst="rect">
            <a:avLst/>
          </a:prstGeom>
          <a:noFill/>
          <a:ln w="9525">
            <a:noFill/>
            <a:miter lim="800000"/>
            <a:headEnd/>
            <a:tailEnd/>
          </a:ln>
        </p:spPr>
        <p:txBody>
          <a:bodyPr wrap="none">
            <a:spAutoFit/>
          </a:bodyPr>
          <a:lstStyle/>
          <a:p>
            <a:pPr>
              <a:defRPr/>
            </a:pPr>
            <a:r>
              <a:rPr lang="en-US" sz="1200" dirty="0">
                <a:solidFill>
                  <a:schemeClr val="accent3"/>
                </a:solidFill>
                <a:hlinkClick r:id="rId3"/>
              </a:rPr>
              <a:t>www.msnbc.msn.com/id/23374053/</a:t>
            </a:r>
            <a:endParaRPr lang="en-US" sz="1200" dirty="0">
              <a:solidFill>
                <a:schemeClr val="accent3"/>
              </a:solidFill>
            </a:endParaRPr>
          </a:p>
        </p:txBody>
      </p:sp>
      <p:pic>
        <p:nvPicPr>
          <p:cNvPr id="143363" name="Picture 2"/>
          <p:cNvPicPr>
            <a:picLocks noChangeAspect="1" noChangeArrowheads="1"/>
          </p:cNvPicPr>
          <p:nvPr/>
        </p:nvPicPr>
        <p:blipFill>
          <a:blip r:embed="rId4" cstate="print"/>
          <a:srcRect/>
          <a:stretch>
            <a:fillRect/>
          </a:stretch>
        </p:blipFill>
        <p:spPr bwMode="auto">
          <a:xfrm>
            <a:off x="1257300" y="1068487"/>
            <a:ext cx="7772400" cy="50275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9" name="Text Box 3"/>
          <p:cNvSpPr txBox="1">
            <a:spLocks noChangeArrowheads="1"/>
          </p:cNvSpPr>
          <p:nvPr/>
        </p:nvSpPr>
        <p:spPr bwMode="auto">
          <a:xfrm>
            <a:off x="1487488" y="2286000"/>
            <a:ext cx="7313612" cy="4038600"/>
          </a:xfrm>
          <a:prstGeom prst="rect">
            <a:avLst/>
          </a:prstGeom>
          <a:noFill/>
          <a:ln w="9525">
            <a:noFill/>
            <a:miter lim="800000"/>
            <a:headEnd/>
            <a:tailEnd/>
          </a:ln>
        </p:spPr>
        <p:txBody>
          <a:bodyPr/>
          <a:lstStyle/>
          <a:p>
            <a:pPr algn="l">
              <a:lnSpc>
                <a:spcPct val="30000"/>
              </a:lnSpc>
            </a:pPr>
            <a:endParaRPr lang="en-US" sz="2800" b="1" dirty="0">
              <a:solidFill>
                <a:schemeClr val="bg2">
                  <a:lumMod val="20000"/>
                  <a:lumOff val="80000"/>
                </a:schemeClr>
              </a:solidFill>
            </a:endParaRPr>
          </a:p>
          <a:p>
            <a:pPr marL="914400" lvl="1" indent="-342900" algn="l">
              <a:lnSpc>
                <a:spcPct val="120000"/>
              </a:lnSpc>
              <a:buFontTx/>
              <a:buChar char="•"/>
            </a:pPr>
            <a:r>
              <a:rPr lang="en-US" sz="2800" b="1" dirty="0">
                <a:solidFill>
                  <a:schemeClr val="bg2">
                    <a:lumMod val="20000"/>
                    <a:lumOff val="80000"/>
                  </a:schemeClr>
                </a:solidFill>
              </a:rPr>
              <a:t>the Maya aristocracy seemed to regulate agriculture, and were the guardians of the seasons of the year</a:t>
            </a:r>
          </a:p>
          <a:p>
            <a:pPr marL="914400" lvl="1" indent="-342900" algn="l">
              <a:lnSpc>
                <a:spcPct val="70000"/>
              </a:lnSpc>
              <a:buFontTx/>
              <a:buChar char="•"/>
            </a:pPr>
            <a:endParaRPr lang="en-US" sz="2800" b="1" dirty="0"/>
          </a:p>
          <a:p>
            <a:pPr marL="1371600" lvl="2" indent="-342900" algn="l">
              <a:lnSpc>
                <a:spcPct val="120000"/>
              </a:lnSpc>
              <a:buFontTx/>
              <a:buChar char="•"/>
            </a:pPr>
            <a:r>
              <a:rPr lang="en-US" sz="2000" b="1" dirty="0"/>
              <a:t>this maintained the Maya culture, and when this mutual faith was destroyed or dissolved the Classic Maya society collapsed</a:t>
            </a:r>
          </a:p>
          <a:p>
            <a:pPr marL="1371600" lvl="2" indent="-342900" algn="l">
              <a:lnSpc>
                <a:spcPct val="70000"/>
              </a:lnSpc>
            </a:pPr>
            <a:endParaRPr lang="en-US" sz="2000" b="1" dirty="0"/>
          </a:p>
        </p:txBody>
      </p:sp>
      <p:sp>
        <p:nvSpPr>
          <p:cNvPr id="4" name="Rectangle 2"/>
          <p:cNvSpPr txBox="1">
            <a:spLocks noChangeArrowheads="1"/>
          </p:cNvSpPr>
          <p:nvPr/>
        </p:nvSpPr>
        <p:spPr>
          <a:xfrm>
            <a:off x="1485900" y="757538"/>
            <a:ext cx="7315200" cy="461665"/>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2400" b="0" i="0" u="none" strike="noStrike" kern="0" cap="none" spc="0" normalizeH="0" baseline="0" noProof="0" smtClean="0">
                <a:ln>
                  <a:noFill/>
                </a:ln>
                <a:solidFill>
                  <a:schemeClr val="tx2"/>
                </a:solidFill>
                <a:effectLst/>
                <a:uLnTx/>
                <a:uFillTx/>
                <a:latin typeface="+mj-lt"/>
                <a:ea typeface="+mj-ea"/>
                <a:cs typeface="+mj-cs"/>
              </a:rPr>
              <a:t>Late Classic Lowland Maya</a:t>
            </a:r>
            <a:endParaRPr kumimoji="1" lang="en-US" sz="2400" b="0" i="0" u="none" strike="noStrike" kern="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570843" y="6339130"/>
            <a:ext cx="7105920" cy="276999"/>
          </a:xfrm>
          <a:prstGeom prst="rect">
            <a:avLst/>
          </a:prstGeom>
          <a:noFill/>
          <a:ln w="9525">
            <a:noFill/>
            <a:miter lim="800000"/>
            <a:headEnd/>
            <a:tailEnd/>
          </a:ln>
        </p:spPr>
        <p:txBody>
          <a:bodyPr wrap="none">
            <a:spAutoFit/>
          </a:bodyPr>
          <a:lstStyle/>
          <a:p>
            <a:pPr eaLnBrk="1" hangingPunct="1"/>
            <a:r>
              <a:rPr kumimoji="0" lang="en-US" sz="1200" dirty="0">
                <a:solidFill>
                  <a:srgbClr val="000000"/>
                </a:solidFill>
                <a:hlinkClick r:id="rId3"/>
              </a:rPr>
              <a:t>http://news.nationalgeographic.com/news/2005/11/1117_051117_maya_massacre.html</a:t>
            </a:r>
            <a:endParaRPr kumimoji="0" lang="en-US" sz="1200" dirty="0">
              <a:solidFill>
                <a:srgbClr val="000000"/>
              </a:solidFill>
            </a:endParaRPr>
          </a:p>
        </p:txBody>
      </p:sp>
      <p:pic>
        <p:nvPicPr>
          <p:cNvPr id="45059" name="Picture 3"/>
          <p:cNvPicPr>
            <a:picLocks noChangeAspect="1" noChangeArrowheads="1"/>
          </p:cNvPicPr>
          <p:nvPr/>
        </p:nvPicPr>
        <p:blipFill>
          <a:blip r:embed="rId4" cstate="print"/>
          <a:srcRect/>
          <a:stretch>
            <a:fillRect/>
          </a:stretch>
        </p:blipFill>
        <p:spPr bwMode="auto">
          <a:xfrm>
            <a:off x="1257300" y="976086"/>
            <a:ext cx="7772400" cy="518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88" y="106680"/>
            <a:ext cx="9941812" cy="6675120"/>
          </a:xfrm>
          <a:prstGeom prst="rect">
            <a:avLst/>
          </a:prstGeom>
          <a:ln w="38100">
            <a:noFill/>
          </a:ln>
        </p:spPr>
      </p:pic>
      <p:sp>
        <p:nvSpPr>
          <p:cNvPr id="10" name="Text Box 9"/>
          <p:cNvSpPr txBox="1">
            <a:spLocks noChangeArrowheads="1"/>
          </p:cNvSpPr>
          <p:nvPr/>
        </p:nvSpPr>
        <p:spPr bwMode="auto">
          <a:xfrm>
            <a:off x="2254294" y="6245554"/>
            <a:ext cx="5732659" cy="332014"/>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rgbClr val="000000"/>
                </a:solidFill>
              </a:rPr>
              <a:t>Understanding Physical Anthropology and Archaeology, </a:t>
            </a:r>
            <a:r>
              <a:rPr kumimoji="0" lang="en-US" sz="1200" i="1" dirty="0" smtClean="0">
                <a:solidFill>
                  <a:srgbClr val="000000"/>
                </a:solidFill>
              </a:rPr>
              <a:t>11</a:t>
            </a:r>
            <a:r>
              <a:rPr kumimoji="0" lang="en-US" sz="1200" i="1" baseline="30000" dirty="0" smtClean="0">
                <a:solidFill>
                  <a:srgbClr val="000000"/>
                </a:solidFill>
              </a:rPr>
              <a:t>th</a:t>
            </a:r>
            <a:r>
              <a:rPr kumimoji="0" lang="en-US" sz="1200" i="1" dirty="0" smtClean="0">
                <a:solidFill>
                  <a:srgbClr val="000000"/>
                </a:solidFill>
              </a:rPr>
              <a:t> Ed</a:t>
            </a:r>
            <a:r>
              <a:rPr kumimoji="0" lang="en-US" sz="1200" dirty="0">
                <a:solidFill>
                  <a:srgbClr val="000000"/>
                </a:solidFill>
              </a:rPr>
              <a:t>., p. </a:t>
            </a:r>
            <a:r>
              <a:rPr kumimoji="0" lang="en-US" sz="1200" dirty="0" smtClean="0">
                <a:solidFill>
                  <a:srgbClr val="000000"/>
                </a:solidFill>
              </a:rPr>
              <a:t>393</a:t>
            </a:r>
            <a:endParaRPr kumimoji="0" lang="en-US" sz="1200" dirty="0">
              <a:solidFill>
                <a:srgbClr val="000000"/>
              </a:solidFill>
            </a:endParaRPr>
          </a:p>
        </p:txBody>
      </p:sp>
      <p:sp>
        <p:nvSpPr>
          <p:cNvPr id="11" name="Rectangle 10"/>
          <p:cNvSpPr>
            <a:spLocks noChangeArrowheads="1"/>
          </p:cNvSpPr>
          <p:nvPr/>
        </p:nvSpPr>
        <p:spPr bwMode="auto">
          <a:xfrm>
            <a:off x="6087923" y="106680"/>
            <a:ext cx="2636977" cy="6217920"/>
          </a:xfrm>
          <a:prstGeom prst="rect">
            <a:avLst/>
          </a:prstGeom>
          <a:noFill/>
          <a:ln w="76200">
            <a:solidFill>
              <a:schemeClr val="accent1"/>
            </a:solidFill>
            <a:miter lim="800000"/>
            <a:headEnd/>
            <a:tailEnd/>
          </a:ln>
        </p:spPr>
        <p:txBody>
          <a:bodyPr wrap="none" anchor="ctr"/>
          <a:lstStyle/>
          <a:p>
            <a:endParaRPr lang="en-US"/>
          </a:p>
        </p:txBody>
      </p:sp>
    </p:spTree>
    <p:extLst>
      <p:ext uri="{BB962C8B-B14F-4D97-AF65-F5344CB8AC3E}">
        <p14:creationId xmlns:p14="http://schemas.microsoft.com/office/powerpoint/2010/main" val="4112193440"/>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1485913" y="2195535"/>
            <a:ext cx="7313613" cy="4205287"/>
          </a:xfrm>
          <a:prstGeom prst="rect">
            <a:avLst/>
          </a:prstGeom>
          <a:noFill/>
          <a:ln w="9525">
            <a:noFill/>
            <a:miter lim="800000"/>
            <a:headEnd/>
            <a:tailEnd/>
          </a:ln>
        </p:spPr>
        <p:txBody>
          <a:bodyPr/>
          <a:lstStyle/>
          <a:p>
            <a:pPr>
              <a:lnSpc>
                <a:spcPct val="120000"/>
              </a:lnSpc>
            </a:pPr>
            <a:r>
              <a:rPr lang="en-US" sz="3200" b="1" dirty="0"/>
              <a:t>The decline and abandonment of the Classic Maya centers occurred about A.D. 900</a:t>
            </a:r>
          </a:p>
          <a:p>
            <a:pPr algn="l"/>
            <a:endParaRPr lang="en-US" sz="3200" b="1" dirty="0"/>
          </a:p>
          <a:p>
            <a:pPr marL="857250" lvl="1" indent="-285750" algn="l">
              <a:lnSpc>
                <a:spcPct val="130000"/>
              </a:lnSpc>
              <a:buFontTx/>
              <a:buChar char="•"/>
            </a:pPr>
            <a:r>
              <a:rPr lang="en-US" sz="2800" b="1" dirty="0"/>
              <a:t>it was probably preceded by the decline of the other regional Classic Cultures</a:t>
            </a:r>
          </a:p>
        </p:txBody>
      </p:sp>
      <p:sp>
        <p:nvSpPr>
          <p:cNvPr id="4"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Text Box 3"/>
          <p:cNvSpPr txBox="1">
            <a:spLocks noChangeArrowheads="1"/>
          </p:cNvSpPr>
          <p:nvPr/>
        </p:nvSpPr>
        <p:spPr bwMode="auto">
          <a:xfrm>
            <a:off x="1485913" y="2195535"/>
            <a:ext cx="7313613" cy="4205287"/>
          </a:xfrm>
          <a:prstGeom prst="rect">
            <a:avLst/>
          </a:prstGeom>
          <a:noFill/>
          <a:ln w="9525">
            <a:noFill/>
            <a:miter lim="800000"/>
            <a:headEnd/>
            <a:tailEnd/>
          </a:ln>
        </p:spPr>
        <p:txBody>
          <a:bodyPr/>
          <a:lstStyle/>
          <a:p>
            <a:pPr>
              <a:lnSpc>
                <a:spcPct val="120000"/>
              </a:lnSpc>
            </a:pPr>
            <a:r>
              <a:rPr lang="en-US" sz="3200" b="1" dirty="0">
                <a:solidFill>
                  <a:schemeClr val="bg2">
                    <a:lumMod val="20000"/>
                    <a:lumOff val="80000"/>
                  </a:schemeClr>
                </a:solidFill>
              </a:rPr>
              <a:t>The </a:t>
            </a:r>
            <a:r>
              <a:rPr lang="en-US" sz="3200" b="1" dirty="0">
                <a:solidFill>
                  <a:srgbClr val="000000"/>
                </a:solidFill>
              </a:rPr>
              <a:t>decline and abandonment of the Classic Maya </a:t>
            </a:r>
            <a:r>
              <a:rPr lang="en-US" sz="3200" b="1" dirty="0">
                <a:solidFill>
                  <a:schemeClr val="bg2">
                    <a:lumMod val="20000"/>
                    <a:lumOff val="80000"/>
                  </a:schemeClr>
                </a:solidFill>
              </a:rPr>
              <a:t>centers occurred </a:t>
            </a:r>
            <a:r>
              <a:rPr lang="en-US" sz="3200" b="1" dirty="0"/>
              <a:t>about A.D. 900</a:t>
            </a:r>
          </a:p>
          <a:p>
            <a:pPr algn="l"/>
            <a:endParaRPr lang="en-US" sz="3200" b="1" dirty="0"/>
          </a:p>
          <a:p>
            <a:pPr marL="857250" lvl="1" indent="-285750" algn="l">
              <a:lnSpc>
                <a:spcPct val="130000"/>
              </a:lnSpc>
              <a:buFontTx/>
              <a:buChar char="•"/>
            </a:pPr>
            <a:r>
              <a:rPr lang="en-US" sz="2800" b="1" dirty="0">
                <a:solidFill>
                  <a:schemeClr val="bg2">
                    <a:lumMod val="20000"/>
                    <a:lumOff val="80000"/>
                  </a:schemeClr>
                </a:solidFill>
              </a:rPr>
              <a:t>it was probably preceded by the decline of the other regional Classic Cultures</a:t>
            </a:r>
          </a:p>
        </p:txBody>
      </p:sp>
      <p:sp>
        <p:nvSpPr>
          <p:cNvPr id="4"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bg2">
                    <a:lumMod val="20000"/>
                    <a:lumOff val="80000"/>
                  </a:schemeClr>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69666" name="Picture 3"/>
          <p:cNvPicPr>
            <a:picLocks noChangeAspect="1" noChangeArrowheads="1"/>
          </p:cNvPicPr>
          <p:nvPr/>
        </p:nvPicPr>
        <p:blipFill>
          <a:blip r:embed="rId2" cstate="print"/>
          <a:srcRect/>
          <a:stretch>
            <a:fillRect/>
          </a:stretch>
        </p:blipFill>
        <p:spPr bwMode="auto">
          <a:xfrm>
            <a:off x="1257300" y="648122"/>
            <a:ext cx="7772400" cy="5828878"/>
          </a:xfrm>
          <a:prstGeom prst="rect">
            <a:avLst/>
          </a:prstGeom>
          <a:noFill/>
          <a:ln w="9525">
            <a:noFill/>
            <a:miter lim="800000"/>
            <a:headEnd/>
            <a:tailEnd/>
          </a:ln>
        </p:spPr>
      </p:pic>
      <p:sp>
        <p:nvSpPr>
          <p:cNvPr id="369668" name="Oval 4"/>
          <p:cNvSpPr>
            <a:spLocks noChangeArrowheads="1"/>
          </p:cNvSpPr>
          <p:nvPr/>
        </p:nvSpPr>
        <p:spPr bwMode="auto">
          <a:xfrm>
            <a:off x="1562100" y="2276928"/>
            <a:ext cx="732972" cy="571500"/>
          </a:xfrm>
          <a:prstGeom prst="ellipse">
            <a:avLst/>
          </a:prstGeom>
          <a:noFill/>
          <a:ln w="76200">
            <a:solidFill>
              <a:schemeClr val="accent1"/>
            </a:solidFill>
            <a:round/>
            <a:headEnd/>
            <a:tailEnd/>
          </a:ln>
        </p:spPr>
        <p:txBody>
          <a:bodyPr wrap="none" anchor="ctr"/>
          <a:lstStyle/>
          <a:p>
            <a:pPr algn="ctr" rtl="0" eaLnBrk="0" fontAlgn="base" hangingPunct="0">
              <a:spcBef>
                <a:spcPct val="0"/>
              </a:spcBef>
              <a:spcAft>
                <a:spcPct val="0"/>
              </a:spcAft>
            </a:pPr>
            <a:endParaRPr kumimoji="1" lang="en-US" sz="2400" kern="1200">
              <a:solidFill>
                <a:srgbClr val="0C0600"/>
              </a:solidFill>
              <a:latin typeface="Verdana" pitchFamily="34" charset="0"/>
              <a:ea typeface="+mn-ea"/>
              <a:cs typeface="+mn-cs"/>
            </a:endParaRPr>
          </a:p>
        </p:txBody>
      </p:sp>
      <p:sp>
        <p:nvSpPr>
          <p:cNvPr id="5" name="Oval 4"/>
          <p:cNvSpPr>
            <a:spLocks noChangeArrowheads="1"/>
          </p:cNvSpPr>
          <p:nvPr/>
        </p:nvSpPr>
        <p:spPr bwMode="auto">
          <a:xfrm>
            <a:off x="4000512" y="2206193"/>
            <a:ext cx="1529443" cy="1030511"/>
          </a:xfrm>
          <a:prstGeom prst="ellipse">
            <a:avLst/>
          </a:prstGeom>
          <a:noFill/>
          <a:ln w="76200">
            <a:solidFill>
              <a:schemeClr val="accent1"/>
            </a:solidFill>
            <a:round/>
            <a:headEnd/>
            <a:tailEnd/>
          </a:ln>
        </p:spPr>
        <p:txBody>
          <a:bodyPr wrap="none" anchor="ctr"/>
          <a:lstStyle/>
          <a:p>
            <a:pPr algn="ctr" rtl="0" eaLnBrk="0" fontAlgn="base" hangingPunct="0">
              <a:spcBef>
                <a:spcPct val="0"/>
              </a:spcBef>
              <a:spcAft>
                <a:spcPct val="0"/>
              </a:spcAft>
            </a:pPr>
            <a:endParaRPr kumimoji="1" lang="en-US" sz="2400" kern="1200">
              <a:solidFill>
                <a:srgbClr val="0C0600"/>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3"/>
          <p:cNvSpPr txBox="1">
            <a:spLocks noChangeArrowheads="1"/>
          </p:cNvSpPr>
          <p:nvPr/>
        </p:nvSpPr>
        <p:spPr bwMode="auto">
          <a:xfrm>
            <a:off x="1487488" y="2133600"/>
            <a:ext cx="7313612" cy="4267200"/>
          </a:xfrm>
          <a:prstGeom prst="rect">
            <a:avLst/>
          </a:prstGeom>
          <a:noFill/>
          <a:ln w="9525">
            <a:noFill/>
            <a:miter lim="800000"/>
            <a:headEnd/>
            <a:tailEnd/>
          </a:ln>
        </p:spPr>
        <p:txBody>
          <a:bodyPr/>
          <a:lstStyle/>
          <a:p>
            <a:pPr marL="857250" lvl="1" indent="-285750" algn="l">
              <a:lnSpc>
                <a:spcPct val="110000"/>
              </a:lnSpc>
              <a:buFontTx/>
              <a:buChar char="•"/>
            </a:pPr>
            <a:r>
              <a:rPr lang="en-US" sz="2000" b="1" dirty="0"/>
              <a:t>In A.D. 761 the king of Dos </a:t>
            </a:r>
            <a:r>
              <a:rPr lang="en-US" sz="2000" b="1" dirty="0" err="1"/>
              <a:t>Pilas</a:t>
            </a:r>
            <a:r>
              <a:rPr lang="en-US" sz="2000" b="1" dirty="0"/>
              <a:t> is captured and killed, and from that point on there are no more hieroglyphic inscriptions at Dos </a:t>
            </a:r>
            <a:r>
              <a:rPr lang="en-US" sz="2000" b="1" dirty="0" err="1"/>
              <a:t>Pilas</a:t>
            </a:r>
            <a:r>
              <a:rPr lang="en-US" sz="2000" dirty="0"/>
              <a:t> </a:t>
            </a:r>
          </a:p>
          <a:p>
            <a:pPr marL="857250" lvl="1" indent="-285750" algn="l">
              <a:lnSpc>
                <a:spcPct val="110000"/>
              </a:lnSpc>
              <a:buFontTx/>
              <a:buChar char="•"/>
            </a:pPr>
            <a:endParaRPr lang="en-US" sz="1600" b="1" dirty="0"/>
          </a:p>
          <a:p>
            <a:pPr marL="857250" lvl="1" indent="-285750" algn="l">
              <a:lnSpc>
                <a:spcPct val="110000"/>
              </a:lnSpc>
              <a:buFontTx/>
              <a:buChar char="•"/>
            </a:pPr>
            <a:r>
              <a:rPr lang="en-US" sz="2000" b="1" dirty="0"/>
              <a:t>A.D. 799 is the last written date at Palenque</a:t>
            </a:r>
          </a:p>
          <a:p>
            <a:pPr algn="l">
              <a:lnSpc>
                <a:spcPct val="110000"/>
              </a:lnSpc>
              <a:buFontTx/>
              <a:buChar char="•"/>
            </a:pPr>
            <a:endParaRPr lang="en-US" sz="1600" b="1" dirty="0"/>
          </a:p>
          <a:p>
            <a:pPr marL="857250" lvl="1" indent="-285750" algn="l">
              <a:lnSpc>
                <a:spcPct val="110000"/>
              </a:lnSpc>
              <a:buFontTx/>
              <a:buChar char="•"/>
            </a:pPr>
            <a:r>
              <a:rPr lang="en-US" sz="2000" b="1" dirty="0"/>
              <a:t>A.D. 819, 20 years later, Copán falls silent</a:t>
            </a:r>
          </a:p>
          <a:p>
            <a:pPr algn="l">
              <a:lnSpc>
                <a:spcPct val="110000"/>
              </a:lnSpc>
              <a:buFontTx/>
              <a:buChar char="•"/>
            </a:pPr>
            <a:endParaRPr lang="en-US" sz="1600" b="1" dirty="0"/>
          </a:p>
          <a:p>
            <a:pPr marL="857250" lvl="1" indent="-285750" algn="l">
              <a:lnSpc>
                <a:spcPct val="110000"/>
              </a:lnSpc>
              <a:buFontTx/>
              <a:buChar char="•"/>
            </a:pPr>
            <a:r>
              <a:rPr lang="en-US" sz="2000" b="1" dirty="0"/>
              <a:t>A.D. 859 </a:t>
            </a:r>
            <a:r>
              <a:rPr lang="en-US" sz="2000" b="1" dirty="0" err="1"/>
              <a:t>Caracol</a:t>
            </a:r>
            <a:r>
              <a:rPr lang="en-US" sz="2000" b="1" dirty="0"/>
              <a:t> stops recording</a:t>
            </a:r>
          </a:p>
          <a:p>
            <a:pPr algn="l">
              <a:lnSpc>
                <a:spcPct val="110000"/>
              </a:lnSpc>
              <a:buFontTx/>
              <a:buChar char="•"/>
            </a:pPr>
            <a:endParaRPr lang="en-US" sz="1600" b="1" dirty="0"/>
          </a:p>
          <a:p>
            <a:pPr marL="857250" lvl="1" indent="-285750" algn="l">
              <a:lnSpc>
                <a:spcPct val="110000"/>
              </a:lnSpc>
              <a:buFontTx/>
              <a:buChar char="•"/>
            </a:pPr>
            <a:r>
              <a:rPr lang="en-US" sz="2000" b="1" dirty="0"/>
              <a:t>A.D. 879 </a:t>
            </a:r>
            <a:r>
              <a:rPr lang="en-US" sz="2000" b="1" dirty="0" err="1"/>
              <a:t>Tikál</a:t>
            </a:r>
            <a:r>
              <a:rPr lang="en-US" sz="2000" b="1" dirty="0"/>
              <a:t> stops recording</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Text Box 3"/>
          <p:cNvSpPr txBox="1">
            <a:spLocks noChangeArrowheads="1"/>
          </p:cNvSpPr>
          <p:nvPr/>
        </p:nvSpPr>
        <p:spPr bwMode="auto">
          <a:xfrm>
            <a:off x="1487488" y="2133600"/>
            <a:ext cx="7313612" cy="4267200"/>
          </a:xfrm>
          <a:prstGeom prst="rect">
            <a:avLst/>
          </a:prstGeom>
          <a:noFill/>
          <a:ln w="9525">
            <a:noFill/>
            <a:miter lim="800000"/>
            <a:headEnd/>
            <a:tailEnd/>
          </a:ln>
        </p:spPr>
        <p:txBody>
          <a:bodyPr/>
          <a:lstStyle/>
          <a:p>
            <a:pPr marL="857250" lvl="1" indent="-285750" algn="l">
              <a:lnSpc>
                <a:spcPct val="110000"/>
              </a:lnSpc>
              <a:buFontTx/>
              <a:buChar char="•"/>
            </a:pPr>
            <a:r>
              <a:rPr lang="en-US" sz="2000" b="1" dirty="0">
                <a:solidFill>
                  <a:schemeClr val="bg2">
                    <a:lumMod val="20000"/>
                    <a:lumOff val="80000"/>
                  </a:schemeClr>
                </a:solidFill>
              </a:rPr>
              <a:t>In </a:t>
            </a:r>
            <a:r>
              <a:rPr lang="en-US" sz="2000" b="1" dirty="0"/>
              <a:t>A.D. 761 </a:t>
            </a:r>
            <a:r>
              <a:rPr lang="en-US" sz="2000" b="1" dirty="0">
                <a:solidFill>
                  <a:schemeClr val="bg2">
                    <a:lumMod val="20000"/>
                    <a:lumOff val="80000"/>
                  </a:schemeClr>
                </a:solidFill>
              </a:rPr>
              <a:t>the king of </a:t>
            </a:r>
            <a:r>
              <a:rPr lang="en-US" sz="2000" b="1" dirty="0"/>
              <a:t>Dos </a:t>
            </a:r>
            <a:r>
              <a:rPr lang="en-US" sz="2000" b="1" dirty="0" err="1"/>
              <a:t>Pilas</a:t>
            </a:r>
            <a:r>
              <a:rPr lang="en-US" sz="2000" b="1" dirty="0"/>
              <a:t> </a:t>
            </a:r>
            <a:r>
              <a:rPr lang="en-US" sz="2000" b="1" dirty="0">
                <a:solidFill>
                  <a:schemeClr val="bg2">
                    <a:lumMod val="20000"/>
                    <a:lumOff val="80000"/>
                  </a:schemeClr>
                </a:solidFill>
              </a:rPr>
              <a:t>is captured and killed, and from that point on there are no more hieroglyphic inscriptions at Dos </a:t>
            </a:r>
            <a:r>
              <a:rPr lang="en-US" sz="2000" b="1" dirty="0" err="1">
                <a:solidFill>
                  <a:schemeClr val="bg2">
                    <a:lumMod val="20000"/>
                    <a:lumOff val="80000"/>
                  </a:schemeClr>
                </a:solidFill>
              </a:rPr>
              <a:t>Pilas</a:t>
            </a:r>
            <a:r>
              <a:rPr lang="en-US" sz="2000" dirty="0">
                <a:solidFill>
                  <a:schemeClr val="bg2">
                    <a:lumMod val="20000"/>
                    <a:lumOff val="80000"/>
                  </a:schemeClr>
                </a:solidFill>
              </a:rPr>
              <a:t> </a:t>
            </a:r>
          </a:p>
          <a:p>
            <a:pPr marL="857250" lvl="1" indent="-285750" algn="l">
              <a:lnSpc>
                <a:spcPct val="110000"/>
              </a:lnSpc>
              <a:buFontTx/>
              <a:buChar char="•"/>
            </a:pPr>
            <a:endParaRPr lang="en-US" sz="1600" b="1" dirty="0"/>
          </a:p>
          <a:p>
            <a:pPr marL="857250" lvl="1" indent="-285750" algn="l">
              <a:lnSpc>
                <a:spcPct val="110000"/>
              </a:lnSpc>
              <a:buFontTx/>
              <a:buChar char="•"/>
            </a:pPr>
            <a:r>
              <a:rPr lang="en-US" sz="2000" b="1" dirty="0"/>
              <a:t>A.D. 799 </a:t>
            </a:r>
            <a:r>
              <a:rPr lang="en-US" sz="2000" b="1" dirty="0">
                <a:solidFill>
                  <a:schemeClr val="bg2">
                    <a:lumMod val="20000"/>
                    <a:lumOff val="80000"/>
                  </a:schemeClr>
                </a:solidFill>
              </a:rPr>
              <a:t>is the last written date at </a:t>
            </a:r>
            <a:r>
              <a:rPr lang="en-US" sz="2000" b="1" dirty="0"/>
              <a:t>Palenque</a:t>
            </a:r>
          </a:p>
          <a:p>
            <a:pPr algn="l">
              <a:lnSpc>
                <a:spcPct val="110000"/>
              </a:lnSpc>
              <a:buFontTx/>
              <a:buChar char="•"/>
            </a:pPr>
            <a:endParaRPr lang="en-US" sz="1600" b="1" dirty="0"/>
          </a:p>
          <a:p>
            <a:pPr marL="857250" lvl="1" indent="-285750" algn="l">
              <a:lnSpc>
                <a:spcPct val="110000"/>
              </a:lnSpc>
              <a:buFontTx/>
              <a:buChar char="•"/>
            </a:pPr>
            <a:r>
              <a:rPr lang="en-US" sz="2000" b="1" dirty="0"/>
              <a:t>A.D. 819</a:t>
            </a:r>
            <a:r>
              <a:rPr lang="en-US" sz="2000" b="1" dirty="0">
                <a:solidFill>
                  <a:schemeClr val="bg2">
                    <a:lumMod val="20000"/>
                    <a:lumOff val="80000"/>
                  </a:schemeClr>
                </a:solidFill>
              </a:rPr>
              <a:t>, 20 years later, </a:t>
            </a:r>
            <a:r>
              <a:rPr lang="en-US" sz="2000" b="1" dirty="0"/>
              <a:t>Copán </a:t>
            </a:r>
            <a:r>
              <a:rPr lang="en-US" sz="2000" b="1" dirty="0">
                <a:solidFill>
                  <a:schemeClr val="bg2">
                    <a:lumMod val="20000"/>
                    <a:lumOff val="80000"/>
                  </a:schemeClr>
                </a:solidFill>
              </a:rPr>
              <a:t>falls silent</a:t>
            </a:r>
          </a:p>
          <a:p>
            <a:pPr algn="l">
              <a:lnSpc>
                <a:spcPct val="110000"/>
              </a:lnSpc>
              <a:buFontTx/>
              <a:buChar char="•"/>
            </a:pPr>
            <a:endParaRPr lang="en-US" sz="1600" b="1" dirty="0"/>
          </a:p>
          <a:p>
            <a:pPr marL="857250" lvl="1" indent="-285750" algn="l">
              <a:lnSpc>
                <a:spcPct val="110000"/>
              </a:lnSpc>
              <a:buFontTx/>
              <a:buChar char="•"/>
            </a:pPr>
            <a:r>
              <a:rPr lang="en-US" sz="2000" b="1" dirty="0"/>
              <a:t>A.D. 859 </a:t>
            </a:r>
            <a:r>
              <a:rPr lang="en-US" sz="2000" b="1" dirty="0" err="1"/>
              <a:t>Caracol</a:t>
            </a:r>
            <a:r>
              <a:rPr lang="en-US" sz="2000" b="1" dirty="0"/>
              <a:t> </a:t>
            </a:r>
            <a:r>
              <a:rPr lang="en-US" sz="2000" b="1" dirty="0">
                <a:solidFill>
                  <a:schemeClr val="bg2">
                    <a:lumMod val="20000"/>
                    <a:lumOff val="80000"/>
                  </a:schemeClr>
                </a:solidFill>
              </a:rPr>
              <a:t>stops recording</a:t>
            </a:r>
          </a:p>
          <a:p>
            <a:pPr algn="l">
              <a:lnSpc>
                <a:spcPct val="110000"/>
              </a:lnSpc>
              <a:buFontTx/>
              <a:buChar char="•"/>
            </a:pPr>
            <a:endParaRPr lang="en-US" sz="1600" b="1" dirty="0"/>
          </a:p>
          <a:p>
            <a:pPr marL="857250" lvl="1" indent="-285750" algn="l">
              <a:lnSpc>
                <a:spcPct val="110000"/>
              </a:lnSpc>
              <a:buFontTx/>
              <a:buChar char="•"/>
            </a:pPr>
            <a:r>
              <a:rPr lang="en-US" sz="2000" b="1" dirty="0"/>
              <a:t>A.D. 879 </a:t>
            </a:r>
            <a:r>
              <a:rPr lang="en-US" sz="2000" b="1" dirty="0" err="1"/>
              <a:t>Tikál</a:t>
            </a:r>
            <a:r>
              <a:rPr lang="en-US" sz="2000" b="1" dirty="0"/>
              <a:t> </a:t>
            </a:r>
            <a:r>
              <a:rPr lang="en-US" sz="2000" b="1" dirty="0">
                <a:solidFill>
                  <a:schemeClr val="bg2">
                    <a:lumMod val="20000"/>
                    <a:lumOff val="80000"/>
                  </a:schemeClr>
                </a:solidFill>
              </a:rPr>
              <a:t>stops recording</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bg2">
                    <a:lumMod val="20000"/>
                    <a:lumOff val="80000"/>
                  </a:schemeClr>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p:cNvSpPr txBox="1">
            <a:spLocks noChangeArrowheads="1"/>
          </p:cNvSpPr>
          <p:nvPr/>
        </p:nvSpPr>
        <p:spPr bwMode="auto">
          <a:xfrm>
            <a:off x="1485900" y="2243505"/>
            <a:ext cx="7315200" cy="4081117"/>
          </a:xfrm>
          <a:prstGeom prst="rect">
            <a:avLst/>
          </a:prstGeom>
          <a:noFill/>
          <a:ln w="9525">
            <a:noFill/>
            <a:miter lim="800000"/>
            <a:headEnd/>
            <a:tailEnd/>
          </a:ln>
        </p:spPr>
        <p:txBody>
          <a:bodyPr wrap="square">
            <a:spAutoFit/>
          </a:bodyPr>
          <a:lstStyle/>
          <a:p>
            <a:pPr marL="857250" lvl="1" indent="-285750" algn="l">
              <a:lnSpc>
                <a:spcPct val="120000"/>
              </a:lnSpc>
              <a:buFontTx/>
              <a:buChar char="•"/>
            </a:pPr>
            <a:r>
              <a:rPr lang="en-US" b="1" dirty="0"/>
              <a:t>	Only a handful of sites in the southern Mayan area survived into the 10</a:t>
            </a:r>
            <a:r>
              <a:rPr lang="en-US" b="1" baseline="30000" dirty="0"/>
              <a:t>th</a:t>
            </a:r>
            <a:r>
              <a:rPr lang="en-US" b="1" dirty="0"/>
              <a:t> century A.D.</a:t>
            </a:r>
          </a:p>
          <a:p>
            <a:pPr marL="857250" lvl="1" indent="-285750" algn="l">
              <a:lnSpc>
                <a:spcPct val="120000"/>
              </a:lnSpc>
              <a:buFontTx/>
              <a:buChar char="•"/>
            </a:pPr>
            <a:endParaRPr lang="en-US" b="1" dirty="0"/>
          </a:p>
          <a:p>
            <a:pPr marL="857250" lvl="1" indent="-285750" algn="l">
              <a:lnSpc>
                <a:spcPct val="120000"/>
              </a:lnSpc>
              <a:buFontTx/>
              <a:buChar char="•"/>
            </a:pPr>
            <a:r>
              <a:rPr lang="en-US" b="1" dirty="0"/>
              <a:t>the northern cities of the Yucatán peninsula, places like Uxmal, </a:t>
            </a:r>
            <a:r>
              <a:rPr lang="en-US" b="1" dirty="0" err="1"/>
              <a:t>Chichén</a:t>
            </a:r>
            <a:r>
              <a:rPr lang="en-US" b="1" dirty="0"/>
              <a:t> </a:t>
            </a:r>
            <a:r>
              <a:rPr lang="en-US" b="1" dirty="0" err="1"/>
              <a:t>Itzá</a:t>
            </a:r>
            <a:r>
              <a:rPr lang="en-US" b="1" dirty="0"/>
              <a:t> . . . lasted a few hundred years longer, but they were no longer ruled by divine </a:t>
            </a:r>
            <a:r>
              <a:rPr lang="en-US" b="1" dirty="0" smtClean="0"/>
              <a:t>kings</a:t>
            </a:r>
            <a:endParaRPr lang="en-US" b="1" dirty="0"/>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p:cNvSpPr txBox="1">
            <a:spLocks noChangeArrowheads="1"/>
          </p:cNvSpPr>
          <p:nvPr/>
        </p:nvSpPr>
        <p:spPr bwMode="auto">
          <a:xfrm>
            <a:off x="1485900" y="2243505"/>
            <a:ext cx="7315200" cy="4081117"/>
          </a:xfrm>
          <a:prstGeom prst="rect">
            <a:avLst/>
          </a:prstGeom>
          <a:noFill/>
          <a:ln w="9525">
            <a:noFill/>
            <a:miter lim="800000"/>
            <a:headEnd/>
            <a:tailEnd/>
          </a:ln>
        </p:spPr>
        <p:txBody>
          <a:bodyPr wrap="square">
            <a:spAutoFit/>
          </a:bodyPr>
          <a:lstStyle/>
          <a:p>
            <a:pPr marL="857250" lvl="1" indent="-285750" algn="l">
              <a:lnSpc>
                <a:spcPct val="120000"/>
              </a:lnSpc>
              <a:buFontTx/>
              <a:buChar char="•"/>
            </a:pPr>
            <a:r>
              <a:rPr lang="en-US" b="1" dirty="0">
                <a:solidFill>
                  <a:schemeClr val="bg2">
                    <a:lumMod val="20000"/>
                    <a:lumOff val="80000"/>
                  </a:schemeClr>
                </a:solidFill>
              </a:rPr>
              <a:t>	Only a handful of sites in the southern Mayan area survived into the 10</a:t>
            </a:r>
            <a:r>
              <a:rPr lang="en-US" b="1" baseline="30000" dirty="0">
                <a:solidFill>
                  <a:schemeClr val="bg2">
                    <a:lumMod val="20000"/>
                    <a:lumOff val="80000"/>
                  </a:schemeClr>
                </a:solidFill>
              </a:rPr>
              <a:t>th</a:t>
            </a:r>
            <a:r>
              <a:rPr lang="en-US" b="1" dirty="0">
                <a:solidFill>
                  <a:schemeClr val="bg2">
                    <a:lumMod val="20000"/>
                    <a:lumOff val="80000"/>
                  </a:schemeClr>
                </a:solidFill>
              </a:rPr>
              <a:t> century A.D.</a:t>
            </a:r>
          </a:p>
          <a:p>
            <a:pPr marL="857250" lvl="1" indent="-285750" algn="l">
              <a:lnSpc>
                <a:spcPct val="120000"/>
              </a:lnSpc>
              <a:buFontTx/>
              <a:buChar char="•"/>
            </a:pPr>
            <a:endParaRPr lang="en-US" b="1" dirty="0"/>
          </a:p>
          <a:p>
            <a:pPr marL="857250" lvl="1" indent="-285750" algn="l">
              <a:lnSpc>
                <a:spcPct val="120000"/>
              </a:lnSpc>
              <a:buFontTx/>
              <a:buChar char="•"/>
            </a:pPr>
            <a:r>
              <a:rPr lang="en-US" b="1" dirty="0"/>
              <a:t>the northern cities </a:t>
            </a:r>
            <a:r>
              <a:rPr lang="en-US" b="1" dirty="0">
                <a:solidFill>
                  <a:schemeClr val="bg2">
                    <a:lumMod val="20000"/>
                    <a:lumOff val="80000"/>
                  </a:schemeClr>
                </a:solidFill>
              </a:rPr>
              <a:t>of the Yucatán peninsula, places like Uxmal, </a:t>
            </a:r>
            <a:r>
              <a:rPr lang="en-US" b="1" dirty="0" err="1">
                <a:solidFill>
                  <a:schemeClr val="bg2">
                    <a:lumMod val="20000"/>
                    <a:lumOff val="80000"/>
                  </a:schemeClr>
                </a:solidFill>
              </a:rPr>
              <a:t>Chichén</a:t>
            </a:r>
            <a:r>
              <a:rPr lang="en-US" b="1" dirty="0">
                <a:solidFill>
                  <a:schemeClr val="bg2">
                    <a:lumMod val="20000"/>
                    <a:lumOff val="80000"/>
                  </a:schemeClr>
                </a:solidFill>
              </a:rPr>
              <a:t> </a:t>
            </a:r>
            <a:r>
              <a:rPr lang="en-US" b="1" dirty="0" err="1">
                <a:solidFill>
                  <a:schemeClr val="bg2">
                    <a:lumMod val="20000"/>
                    <a:lumOff val="80000"/>
                  </a:schemeClr>
                </a:solidFill>
              </a:rPr>
              <a:t>Itzá</a:t>
            </a:r>
            <a:r>
              <a:rPr lang="en-US" b="1" dirty="0">
                <a:solidFill>
                  <a:schemeClr val="bg2">
                    <a:lumMod val="20000"/>
                    <a:lumOff val="80000"/>
                  </a:schemeClr>
                </a:solidFill>
              </a:rPr>
              <a:t> . . .</a:t>
            </a:r>
            <a:r>
              <a:rPr lang="en-US" b="1" dirty="0"/>
              <a:t> lasted a few hundred years longer, but they were no longer ruled by divine </a:t>
            </a:r>
            <a:r>
              <a:rPr lang="en-US" b="1" dirty="0" smtClean="0"/>
              <a:t>kings</a:t>
            </a:r>
            <a:endParaRPr lang="en-US" b="1" dirty="0"/>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bg2">
                    <a:lumMod val="20000"/>
                    <a:lumOff val="80000"/>
                  </a:schemeClr>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Text Box 3"/>
          <p:cNvSpPr txBox="1">
            <a:spLocks noChangeArrowheads="1"/>
          </p:cNvSpPr>
          <p:nvPr/>
        </p:nvSpPr>
        <p:spPr bwMode="auto">
          <a:xfrm>
            <a:off x="1485900" y="3244451"/>
            <a:ext cx="7315200" cy="2456057"/>
          </a:xfrm>
          <a:prstGeom prst="rect">
            <a:avLst/>
          </a:prstGeom>
          <a:noFill/>
          <a:ln w="9525">
            <a:noFill/>
            <a:miter lim="800000"/>
            <a:headEnd/>
            <a:tailEnd/>
          </a:ln>
        </p:spPr>
        <p:txBody>
          <a:bodyPr wrap="square">
            <a:spAutoFit/>
          </a:bodyPr>
          <a:lstStyle/>
          <a:p>
            <a:pPr marL="0" lvl="1">
              <a:lnSpc>
                <a:spcPct val="120000"/>
              </a:lnSpc>
            </a:pPr>
            <a:r>
              <a:rPr lang="en-US" sz="3200" b="1" dirty="0" smtClean="0"/>
              <a:t>gradually </a:t>
            </a:r>
            <a:r>
              <a:rPr lang="en-US" sz="3200" b="1" dirty="0"/>
              <a:t>the old </a:t>
            </a:r>
            <a:r>
              <a:rPr lang="en-US" sz="3200" b="1" dirty="0" smtClean="0"/>
              <a:t>way</a:t>
            </a:r>
          </a:p>
          <a:p>
            <a:pPr marL="857250" lvl="1" indent="-285750">
              <a:lnSpc>
                <a:spcPct val="120000"/>
              </a:lnSpc>
            </a:pPr>
            <a:r>
              <a:rPr lang="en-US" sz="3200" b="1" dirty="0" smtClean="0"/>
              <a:t>of </a:t>
            </a:r>
            <a:r>
              <a:rPr lang="en-US" sz="3200" b="1" dirty="0"/>
              <a:t>building, and </a:t>
            </a:r>
            <a:r>
              <a:rPr lang="en-US" sz="3200" b="1" dirty="0" smtClean="0"/>
              <a:t>writing,</a:t>
            </a:r>
          </a:p>
          <a:p>
            <a:pPr marL="857250" lvl="1" indent="-285750">
              <a:lnSpc>
                <a:spcPct val="120000"/>
              </a:lnSpc>
            </a:pPr>
            <a:r>
              <a:rPr lang="en-US" sz="3200" b="1" dirty="0" smtClean="0"/>
              <a:t>and worshipping</a:t>
            </a:r>
          </a:p>
          <a:p>
            <a:pPr marL="857250" lvl="1" indent="-285750">
              <a:lnSpc>
                <a:spcPct val="120000"/>
              </a:lnSpc>
            </a:pPr>
            <a:r>
              <a:rPr lang="en-US" sz="3200" b="1" dirty="0" smtClean="0"/>
              <a:t>slipped away</a:t>
            </a:r>
            <a:endParaRPr lang="en-US" sz="3200" b="1" dirty="0"/>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7" name="Text Box 3"/>
          <p:cNvSpPr txBox="1">
            <a:spLocks noChangeArrowheads="1"/>
          </p:cNvSpPr>
          <p:nvPr/>
        </p:nvSpPr>
        <p:spPr bwMode="auto">
          <a:xfrm>
            <a:off x="1485900" y="1905000"/>
            <a:ext cx="7315200" cy="4444294"/>
          </a:xfrm>
          <a:prstGeom prst="rect">
            <a:avLst/>
          </a:prstGeom>
          <a:noFill/>
          <a:ln w="9525">
            <a:noFill/>
            <a:miter lim="800000"/>
            <a:headEnd/>
            <a:tailEnd/>
          </a:ln>
        </p:spPr>
        <p:txBody>
          <a:bodyPr>
            <a:spAutoFit/>
          </a:bodyPr>
          <a:lstStyle/>
          <a:p>
            <a:pPr>
              <a:lnSpc>
                <a:spcPct val="120000"/>
              </a:lnSpc>
            </a:pPr>
            <a:r>
              <a:rPr lang="en-US" sz="2800" b="1" dirty="0"/>
              <a:t>Teotihuacán appears to have been destroyed in the second half of the first millennium A.D</a:t>
            </a:r>
            <a:r>
              <a:rPr lang="en-US" sz="2800" b="1" dirty="0" smtClean="0"/>
              <a:t>.,</a:t>
            </a:r>
          </a:p>
          <a:p>
            <a:pPr>
              <a:lnSpc>
                <a:spcPct val="120000"/>
              </a:lnSpc>
            </a:pPr>
            <a:r>
              <a:rPr lang="en-US" sz="2800" b="1" dirty="0" smtClean="0"/>
              <a:t>about </a:t>
            </a:r>
            <a:r>
              <a:rPr lang="en-US" sz="2800" b="1" dirty="0"/>
              <a:t>A.D. </a:t>
            </a:r>
            <a:r>
              <a:rPr lang="en-US" sz="2800" b="1" smtClean="0"/>
              <a:t>650 or 700</a:t>
            </a:r>
            <a:endParaRPr lang="en-US" sz="2800" b="1" dirty="0"/>
          </a:p>
          <a:p>
            <a:pPr algn="l">
              <a:lnSpc>
                <a:spcPct val="30000"/>
              </a:lnSpc>
            </a:pPr>
            <a:endParaRPr lang="en-US" sz="2800" b="1" dirty="0"/>
          </a:p>
          <a:p>
            <a:pPr marL="857250" lvl="1" indent="-285750" algn="l">
              <a:lnSpc>
                <a:spcPct val="130000"/>
              </a:lnSpc>
              <a:buFontTx/>
              <a:buChar char="•"/>
            </a:pPr>
            <a:r>
              <a:rPr lang="en-US" sz="2000" b="1" dirty="0"/>
              <a:t>probably by the invaders identified with the Tula – Toltec culture</a:t>
            </a:r>
          </a:p>
          <a:p>
            <a:pPr algn="l">
              <a:lnSpc>
                <a:spcPct val="50000"/>
              </a:lnSpc>
              <a:buFontTx/>
              <a:buChar char="•"/>
            </a:pPr>
            <a:endParaRPr lang="en-US" sz="2000" b="1" dirty="0"/>
          </a:p>
          <a:p>
            <a:pPr marL="857250" lvl="1" indent="-285750" algn="l">
              <a:lnSpc>
                <a:spcPct val="130000"/>
              </a:lnSpc>
              <a:buFontTx/>
              <a:buChar char="•"/>
            </a:pPr>
            <a:r>
              <a:rPr lang="en-US" sz="2000" b="1" dirty="0"/>
              <a:t>bearers of the same Tula – Toltec culture moved into other parts of Mesoamerica at this same time or shortly after</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7667">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76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67" grpId="0" build="p" bldLvl="2"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48482" name="Text Box 2">
            <a:hlinkClick r:id="rId3"/>
          </p:cNvPr>
          <p:cNvSpPr txBox="1">
            <a:spLocks noChangeArrowheads="1"/>
          </p:cNvSpPr>
          <p:nvPr/>
        </p:nvSpPr>
        <p:spPr bwMode="auto">
          <a:xfrm>
            <a:off x="2552712" y="6339136"/>
            <a:ext cx="5155129" cy="276999"/>
          </a:xfrm>
          <a:prstGeom prst="rect">
            <a:avLst/>
          </a:prstGeom>
          <a:noFill/>
          <a:ln w="9525">
            <a:noFill/>
            <a:miter lim="800000"/>
            <a:headEnd/>
            <a:tailEnd/>
          </a:ln>
        </p:spPr>
        <p:txBody>
          <a:bodyPr wrap="none">
            <a:spAutoFit/>
          </a:bodyPr>
          <a:lstStyle/>
          <a:p>
            <a:pPr eaLnBrk="1" hangingPunct="1"/>
            <a:r>
              <a:rPr kumimoji="0" lang="en-US" sz="1200" dirty="0" smtClean="0">
                <a:solidFill>
                  <a:schemeClr val="bg1"/>
                </a:solidFill>
                <a:hlinkClick r:id="rId3"/>
              </a:rPr>
              <a:t>www.eurekalert.org/pub_releases/2004-12/asu-sbd120204.php</a:t>
            </a:r>
            <a:endParaRPr kumimoji="0" lang="en-US" sz="1200" dirty="0">
              <a:solidFill>
                <a:schemeClr val="bg1"/>
              </a:solidFill>
            </a:endParaRPr>
          </a:p>
        </p:txBody>
      </p:sp>
      <p:pic>
        <p:nvPicPr>
          <p:cNvPr id="148483" name="Picture 3"/>
          <p:cNvPicPr>
            <a:picLocks noChangeAspect="1" noChangeArrowheads="1"/>
          </p:cNvPicPr>
          <p:nvPr/>
        </p:nvPicPr>
        <p:blipFill>
          <a:blip r:embed="rId4" cstate="print"/>
          <a:srcRect/>
          <a:stretch>
            <a:fillRect/>
          </a:stretch>
        </p:blipFill>
        <p:spPr bwMode="auto">
          <a:xfrm>
            <a:off x="1257300" y="838200"/>
            <a:ext cx="7772400" cy="518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55330" name="Picture 4"/>
          <p:cNvPicPr>
            <a:picLocks noChangeAspect="1" noChangeArrowheads="1"/>
          </p:cNvPicPr>
          <p:nvPr/>
        </p:nvPicPr>
        <p:blipFill>
          <a:blip r:embed="rId2" cstate="print"/>
          <a:srcRect/>
          <a:stretch>
            <a:fillRect/>
          </a:stretch>
        </p:blipFill>
        <p:spPr bwMode="auto">
          <a:xfrm>
            <a:off x="1257300" y="343322"/>
            <a:ext cx="7772400" cy="5828878"/>
          </a:xfrm>
          <a:prstGeom prst="rect">
            <a:avLst/>
          </a:prstGeom>
          <a:noFill/>
          <a:ln w="9525">
            <a:noFill/>
            <a:miter lim="800000"/>
            <a:headEnd/>
            <a:tailEnd/>
          </a:ln>
        </p:spPr>
      </p:pic>
      <p:sp>
        <p:nvSpPr>
          <p:cNvPr id="355336" name="Rectangle 5"/>
          <p:cNvSpPr>
            <a:spLocks noChangeArrowheads="1"/>
          </p:cNvSpPr>
          <p:nvPr/>
        </p:nvSpPr>
        <p:spPr bwMode="auto">
          <a:xfrm>
            <a:off x="1386115" y="1948542"/>
            <a:ext cx="7338786" cy="2362200"/>
          </a:xfrm>
          <a:prstGeom prst="rect">
            <a:avLst/>
          </a:prstGeom>
          <a:noFill/>
          <a:ln w="76200">
            <a:solidFill>
              <a:schemeClr val="accent1"/>
            </a:solidFill>
            <a:miter lim="800000"/>
            <a:headEnd/>
            <a:tailEnd/>
          </a:ln>
        </p:spPr>
        <p:txBody>
          <a:bodyPr wrap="none" anchor="ctr"/>
          <a:lstStyle/>
          <a:p>
            <a:endParaRPr lang="en-US" sz="3200" i="1"/>
          </a:p>
        </p:txBody>
      </p:sp>
      <p:sp>
        <p:nvSpPr>
          <p:cNvPr id="624646" name="Oval 6"/>
          <p:cNvSpPr>
            <a:spLocks noChangeArrowheads="1"/>
          </p:cNvSpPr>
          <p:nvPr/>
        </p:nvSpPr>
        <p:spPr bwMode="auto">
          <a:xfrm>
            <a:off x="2509159" y="3483428"/>
            <a:ext cx="838200" cy="417285"/>
          </a:xfrm>
          <a:prstGeom prst="ellipse">
            <a:avLst/>
          </a:prstGeom>
          <a:noFill/>
          <a:ln w="76200">
            <a:solidFill>
              <a:schemeClr val="accent1"/>
            </a:solidFill>
            <a:round/>
            <a:headEnd/>
            <a:tailEnd/>
          </a:ln>
        </p:spPr>
        <p:txBody>
          <a:bodyPr wrap="none" anchor="ctr"/>
          <a:lstStyle/>
          <a:p>
            <a:endParaRPr lang="en-US"/>
          </a:p>
        </p:txBody>
      </p:sp>
      <p:sp>
        <p:nvSpPr>
          <p:cNvPr id="8" name="Oval 6"/>
          <p:cNvSpPr>
            <a:spLocks noChangeArrowheads="1"/>
          </p:cNvSpPr>
          <p:nvPr/>
        </p:nvSpPr>
        <p:spPr bwMode="auto">
          <a:xfrm>
            <a:off x="2505532" y="3272972"/>
            <a:ext cx="838200" cy="417285"/>
          </a:xfrm>
          <a:prstGeom prst="ellipse">
            <a:avLst/>
          </a:prstGeom>
          <a:noFill/>
          <a:ln w="76200">
            <a:solidFill>
              <a:schemeClr val="accent1"/>
            </a:solidFill>
            <a:round/>
            <a:headEnd/>
            <a:tailEnd/>
          </a:ln>
        </p:spPr>
        <p:txBody>
          <a:bodyPr wrap="none" anchor="ctr"/>
          <a:lstStyle/>
          <a:p>
            <a:endParaRPr lang="en-US"/>
          </a:p>
        </p:txBody>
      </p:sp>
      <p:sp>
        <p:nvSpPr>
          <p:cNvPr id="9" name="Oval 6"/>
          <p:cNvSpPr>
            <a:spLocks noChangeArrowheads="1"/>
          </p:cNvSpPr>
          <p:nvPr/>
        </p:nvSpPr>
        <p:spPr bwMode="auto">
          <a:xfrm>
            <a:off x="2505532" y="2971822"/>
            <a:ext cx="838200" cy="417285"/>
          </a:xfrm>
          <a:prstGeom prst="ellipse">
            <a:avLst/>
          </a:prstGeom>
          <a:noFill/>
          <a:ln w="76200">
            <a:solidFill>
              <a:schemeClr val="accent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24646"/>
                                        </p:tgtEl>
                                        <p:attrNameLst>
                                          <p:attrName>style.visibility</p:attrName>
                                        </p:attrNameLst>
                                      </p:cBhvr>
                                      <p:to>
                                        <p:strVal val="visible"/>
                                      </p:to>
                                    </p:set>
                                  </p:childTnLst>
                                  <p:subTnLst>
                                    <p:set>
                                      <p:cBhvr override="childStyle">
                                        <p:cTn dur="1" fill="hold" display="0" masterRel="nextClick" afterEffect="1"/>
                                        <p:tgtEl>
                                          <p:spTgt spid="624646"/>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6" grpId="0" animBg="1"/>
      <p:bldP spid="8" grpId="0" animBg="1"/>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Text Box 1027"/>
          <p:cNvSpPr txBox="1">
            <a:spLocks noChangeArrowheads="1"/>
          </p:cNvSpPr>
          <p:nvPr/>
        </p:nvSpPr>
        <p:spPr bwMode="auto">
          <a:xfrm>
            <a:off x="1487488" y="2209800"/>
            <a:ext cx="7313612" cy="3983038"/>
          </a:xfrm>
          <a:prstGeom prst="rect">
            <a:avLst/>
          </a:prstGeom>
          <a:noFill/>
          <a:ln w="9525">
            <a:noFill/>
            <a:miter lim="800000"/>
            <a:headEnd/>
            <a:tailEnd/>
          </a:ln>
        </p:spPr>
        <p:txBody>
          <a:bodyPr/>
          <a:lstStyle/>
          <a:p>
            <a:pPr marL="571500" indent="-571500" algn="l">
              <a:lnSpc>
                <a:spcPct val="120000"/>
              </a:lnSpc>
            </a:pPr>
            <a:r>
              <a:rPr lang="en-US" sz="2800" b="1"/>
              <a:t>2.	The Classic Stage marks the beginning of urban life in native America</a:t>
            </a:r>
          </a:p>
          <a:p>
            <a:pPr marL="571500" indent="-571500" algn="l"/>
            <a:endParaRPr lang="en-US" sz="2000" b="1"/>
          </a:p>
          <a:p>
            <a:pPr marL="1028700" lvl="1" indent="-228600" algn="l">
              <a:lnSpc>
                <a:spcPct val="110000"/>
              </a:lnSpc>
              <a:buFontTx/>
              <a:buChar char="•"/>
            </a:pPr>
            <a:r>
              <a:rPr lang="en-US" sz="3200" b="1">
                <a:latin typeface="Arial" charset="0"/>
              </a:rPr>
              <a:t>the early New World cities were built around the temple pyramids and palace platforms of the ceremonial centers</a:t>
            </a:r>
            <a:endParaRPr lang="en-US" sz="3200" b="1" i="1">
              <a:solidFill>
                <a:srgbClr val="FF0000"/>
              </a:solidFill>
              <a:latin typeface="Arial" charset="0"/>
            </a:endParaRP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48482" name="Text Box 2">
            <a:hlinkClick r:id="rId3"/>
          </p:cNvPr>
          <p:cNvSpPr txBox="1">
            <a:spLocks noChangeArrowheads="1"/>
          </p:cNvSpPr>
          <p:nvPr/>
        </p:nvSpPr>
        <p:spPr bwMode="auto">
          <a:xfrm>
            <a:off x="2043866" y="6489561"/>
            <a:ext cx="6203301" cy="276999"/>
          </a:xfrm>
          <a:prstGeom prst="rect">
            <a:avLst/>
          </a:prstGeom>
          <a:noFill/>
          <a:ln w="9525">
            <a:noFill/>
            <a:miter lim="800000"/>
            <a:headEnd/>
            <a:tailEnd/>
          </a:ln>
        </p:spPr>
        <p:txBody>
          <a:bodyPr wrap="none">
            <a:spAutoFit/>
          </a:bodyPr>
          <a:lstStyle/>
          <a:p>
            <a:pPr eaLnBrk="1" hangingPunct="1"/>
            <a:r>
              <a:rPr kumimoji="0" lang="en-US" sz="1200" dirty="0">
                <a:solidFill>
                  <a:schemeClr val="bg1"/>
                </a:solidFill>
                <a:hlinkClick r:id="rId4"/>
              </a:rPr>
              <a:t>http://www.livescience.com/17474-ancient-offering-discovered-pyramid.html</a:t>
            </a:r>
            <a:endParaRPr kumimoji="0" lang="en-US" sz="1200" dirty="0">
              <a:solidFill>
                <a:schemeClr val="bg1"/>
              </a:solidFill>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2700" y="457200"/>
            <a:ext cx="5141943"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9645647"/>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1" name="Text Box 2051"/>
          <p:cNvSpPr txBox="1">
            <a:spLocks noChangeArrowheads="1"/>
          </p:cNvSpPr>
          <p:nvPr/>
        </p:nvSpPr>
        <p:spPr bwMode="auto">
          <a:xfrm>
            <a:off x="1485900" y="1828811"/>
            <a:ext cx="7315200" cy="4512004"/>
          </a:xfrm>
          <a:prstGeom prst="rect">
            <a:avLst/>
          </a:prstGeom>
          <a:noFill/>
          <a:ln w="9525">
            <a:noFill/>
            <a:miter lim="800000"/>
            <a:headEnd/>
            <a:tailEnd/>
          </a:ln>
        </p:spPr>
        <p:txBody>
          <a:bodyPr>
            <a:spAutoFit/>
          </a:bodyPr>
          <a:lstStyle/>
          <a:p>
            <a:pPr>
              <a:lnSpc>
                <a:spcPct val="110000"/>
              </a:lnSpc>
            </a:pPr>
            <a:r>
              <a:rPr lang="en-US" sz="2800" b="1" dirty="0"/>
              <a:t>The breakdown of the old Classic regional states may </a:t>
            </a:r>
            <a:r>
              <a:rPr lang="en-US" sz="2800" b="1" dirty="0" smtClean="0"/>
              <a:t>-- </a:t>
            </a:r>
            <a:r>
              <a:rPr lang="en-US" sz="2800" b="1" dirty="0"/>
              <a:t>in part </a:t>
            </a:r>
            <a:r>
              <a:rPr lang="en-US" sz="2800" b="1" dirty="0" smtClean="0"/>
              <a:t>-- </a:t>
            </a:r>
            <a:r>
              <a:rPr lang="en-US" sz="2800" b="1" dirty="0"/>
              <a:t>be attributed to</a:t>
            </a:r>
          </a:p>
          <a:p>
            <a:pPr algn="l">
              <a:lnSpc>
                <a:spcPct val="70000"/>
              </a:lnSpc>
            </a:pPr>
            <a:endParaRPr lang="en-US" sz="2800" b="1" dirty="0"/>
          </a:p>
          <a:p>
            <a:pPr marL="857250" lvl="1" indent="-285750" algn="l">
              <a:lnSpc>
                <a:spcPct val="110000"/>
              </a:lnSpc>
              <a:buFontTx/>
              <a:buChar char="•"/>
            </a:pPr>
            <a:r>
              <a:rPr lang="en-US" b="1" dirty="0"/>
              <a:t>the invaders from the Tula – Toltec culture</a:t>
            </a:r>
          </a:p>
          <a:p>
            <a:pPr marL="857250" lvl="1" indent="-285750" algn="l">
              <a:lnSpc>
                <a:spcPct val="70000"/>
              </a:lnSpc>
              <a:buFontTx/>
              <a:buChar char="•"/>
            </a:pPr>
            <a:endParaRPr lang="en-US" b="1" dirty="0"/>
          </a:p>
          <a:p>
            <a:pPr marL="857250" lvl="1" indent="-285750" algn="l">
              <a:lnSpc>
                <a:spcPct val="110000"/>
              </a:lnSpc>
              <a:buFontTx/>
              <a:buChar char="•"/>
            </a:pPr>
            <a:r>
              <a:rPr lang="en-US" b="1" dirty="0"/>
              <a:t>or to the waves of social and political disruption and dislocation which they set in motion on the Chichimec frontier</a:t>
            </a:r>
            <a:endParaRPr lang="en-US" sz="1800" b="1" dirty="0"/>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869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869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1" grpId="0" build="p" bldLvl="2"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5" name="Text Box 3"/>
          <p:cNvSpPr txBox="1">
            <a:spLocks noChangeArrowheads="1"/>
          </p:cNvSpPr>
          <p:nvPr/>
        </p:nvSpPr>
        <p:spPr bwMode="auto">
          <a:xfrm>
            <a:off x="1257300" y="2209800"/>
            <a:ext cx="7772400" cy="3705630"/>
          </a:xfrm>
          <a:prstGeom prst="rect">
            <a:avLst/>
          </a:prstGeom>
          <a:noFill/>
          <a:ln w="9525">
            <a:noFill/>
            <a:miter lim="800000"/>
            <a:headEnd/>
            <a:tailEnd/>
          </a:ln>
        </p:spPr>
        <p:txBody>
          <a:bodyPr wrap="square">
            <a:spAutoFit/>
          </a:bodyPr>
          <a:lstStyle/>
          <a:p>
            <a:pPr>
              <a:lnSpc>
                <a:spcPct val="110000"/>
              </a:lnSpc>
            </a:pPr>
            <a:r>
              <a:rPr lang="en-US" sz="2800" b="1" dirty="0"/>
              <a:t>Or the breakdown may have been caused by</a:t>
            </a:r>
          </a:p>
          <a:p>
            <a:pPr algn="l">
              <a:lnSpc>
                <a:spcPct val="70000"/>
              </a:lnSpc>
            </a:pPr>
            <a:endParaRPr lang="en-US" sz="2800" b="1" dirty="0"/>
          </a:p>
          <a:p>
            <a:pPr marL="857250" lvl="1" indent="-285750" algn="l">
              <a:buFontTx/>
              <a:buChar char="•"/>
            </a:pPr>
            <a:r>
              <a:rPr lang="en-US" b="1" dirty="0"/>
              <a:t>overpopulation</a:t>
            </a:r>
          </a:p>
          <a:p>
            <a:pPr marL="857250" lvl="1" indent="-285750" algn="l">
              <a:buFontTx/>
              <a:buChar char="•"/>
            </a:pPr>
            <a:endParaRPr lang="en-US" b="1" dirty="0"/>
          </a:p>
          <a:p>
            <a:pPr marL="857250" lvl="1" indent="-285750" algn="l">
              <a:lnSpc>
                <a:spcPct val="120000"/>
              </a:lnSpc>
              <a:buFontTx/>
              <a:buChar char="•"/>
            </a:pPr>
            <a:r>
              <a:rPr lang="en-US" b="1" dirty="0"/>
              <a:t>the presence of steadily increasing populations, coupled with . . . </a:t>
            </a:r>
          </a:p>
          <a:p>
            <a:pPr marL="857250" lvl="1" indent="-285750" algn="l">
              <a:buFontTx/>
              <a:buChar char="•"/>
            </a:pPr>
            <a:endParaRPr lang="en-US" b="1" dirty="0"/>
          </a:p>
          <a:p>
            <a:pPr marL="857250" lvl="1" indent="-285750" algn="l">
              <a:buFontTx/>
              <a:buChar char="•"/>
            </a:pPr>
            <a:r>
              <a:rPr lang="en-US" b="1" dirty="0"/>
              <a:t>soil depletion caused by over-farming</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971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9971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997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5" grpId="0" build="p" bldLvl="2"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Text Box 1027"/>
          <p:cNvSpPr txBox="1">
            <a:spLocks noChangeArrowheads="1"/>
          </p:cNvSpPr>
          <p:nvPr/>
        </p:nvSpPr>
        <p:spPr bwMode="auto">
          <a:xfrm>
            <a:off x="1333501" y="2968794"/>
            <a:ext cx="7620000" cy="2677656"/>
          </a:xfrm>
          <a:prstGeom prst="rect">
            <a:avLst/>
          </a:prstGeom>
          <a:noFill/>
          <a:ln w="9525">
            <a:noFill/>
            <a:miter lim="800000"/>
            <a:headEnd/>
            <a:tailEnd/>
          </a:ln>
        </p:spPr>
        <p:txBody>
          <a:bodyPr wrap="square">
            <a:spAutoFit/>
          </a:bodyPr>
          <a:lstStyle/>
          <a:p>
            <a:pPr>
              <a:lnSpc>
                <a:spcPct val="120000"/>
              </a:lnSpc>
            </a:pPr>
            <a:r>
              <a:rPr lang="en-US" sz="2800" b="1" dirty="0"/>
              <a:t>At Teotihuacán, the population was more densely massed around it in the Teotihuacán IV phase than in the preceding Teotihuacán II and III phases</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Text Box 1027"/>
          <p:cNvSpPr txBox="1">
            <a:spLocks noChangeArrowheads="1"/>
          </p:cNvSpPr>
          <p:nvPr/>
        </p:nvSpPr>
        <p:spPr bwMode="auto">
          <a:xfrm>
            <a:off x="1333501" y="2668588"/>
            <a:ext cx="7620000" cy="3046988"/>
          </a:xfrm>
          <a:prstGeom prst="rect">
            <a:avLst/>
          </a:prstGeom>
          <a:noFill/>
          <a:ln w="9525">
            <a:noFill/>
            <a:miter lim="800000"/>
            <a:headEnd/>
            <a:tailEnd/>
          </a:ln>
        </p:spPr>
        <p:txBody>
          <a:bodyPr wrap="square">
            <a:spAutoFit/>
          </a:bodyPr>
          <a:lstStyle/>
          <a:p>
            <a:pPr>
              <a:lnSpc>
                <a:spcPct val="120000"/>
              </a:lnSpc>
            </a:pPr>
            <a:r>
              <a:rPr lang="en-US" sz="3200" b="1" dirty="0">
                <a:solidFill>
                  <a:schemeClr val="accent3">
                    <a:lumMod val="85000"/>
                  </a:schemeClr>
                </a:solidFill>
              </a:rPr>
              <a:t>At Teotihuacán, the population was more densely massed around it in the </a:t>
            </a:r>
            <a:r>
              <a:rPr lang="en-US" sz="3200" b="1" dirty="0"/>
              <a:t>Teotihuacán IV </a:t>
            </a:r>
            <a:r>
              <a:rPr lang="en-US" sz="3200" b="1" dirty="0">
                <a:solidFill>
                  <a:schemeClr val="accent3">
                    <a:lumMod val="85000"/>
                  </a:schemeClr>
                </a:solidFill>
              </a:rPr>
              <a:t>phase than in the preceding Teotihuacán II and III phases</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554" name="Text Box 2">
            <a:hlinkClick r:id="rId3"/>
          </p:cNvPr>
          <p:cNvSpPr txBox="1">
            <a:spLocks noChangeArrowheads="1"/>
          </p:cNvSpPr>
          <p:nvPr/>
        </p:nvSpPr>
        <p:spPr bwMode="auto">
          <a:xfrm>
            <a:off x="1504776" y="6302170"/>
            <a:ext cx="7265066" cy="307777"/>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sz="1400" kern="1200" dirty="0">
                <a:solidFill>
                  <a:srgbClr val="FFFFFF"/>
                </a:solidFill>
                <a:latin typeface="Verdana" pitchFamily="34" charset="0"/>
                <a:ea typeface="+mn-ea"/>
                <a:cs typeface="+mn-cs"/>
              </a:rPr>
              <a:t>Coe and Koontz, </a:t>
            </a:r>
            <a:r>
              <a:rPr lang="en-US" sz="1400" i="1" kern="1200" dirty="0">
                <a:solidFill>
                  <a:srgbClr val="FFFFFF"/>
                </a:solidFill>
                <a:latin typeface="Verdana" pitchFamily="34" charset="0"/>
                <a:ea typeface="+mn-ea"/>
                <a:cs typeface="+mn-cs"/>
              </a:rPr>
              <a:t>Mexico: From the </a:t>
            </a:r>
            <a:r>
              <a:rPr lang="en-US" sz="1400" i="1" kern="1200" dirty="0" err="1">
                <a:solidFill>
                  <a:srgbClr val="FFFFFF"/>
                </a:solidFill>
                <a:latin typeface="Verdana" pitchFamily="34" charset="0"/>
                <a:ea typeface="+mn-ea"/>
                <a:cs typeface="+mn-cs"/>
              </a:rPr>
              <a:t>Olmecs</a:t>
            </a:r>
            <a:r>
              <a:rPr lang="en-US" sz="1400" i="1" kern="1200" dirty="0">
                <a:solidFill>
                  <a:srgbClr val="FFFFFF"/>
                </a:solidFill>
                <a:latin typeface="Verdana" pitchFamily="34" charset="0"/>
                <a:ea typeface="+mn-ea"/>
                <a:cs typeface="+mn-cs"/>
              </a:rPr>
              <a:t> to the Aztecs, 6</a:t>
            </a:r>
            <a:r>
              <a:rPr lang="en-US" sz="1400" i="1" kern="1200" baseline="30000" dirty="0">
                <a:solidFill>
                  <a:srgbClr val="FFFFFF"/>
                </a:solidFill>
                <a:latin typeface="Verdana" pitchFamily="34" charset="0"/>
                <a:ea typeface="+mn-ea"/>
                <a:cs typeface="+mn-cs"/>
              </a:rPr>
              <a:t>th</a:t>
            </a:r>
            <a:r>
              <a:rPr lang="en-US" sz="1400" i="1" kern="1200" dirty="0">
                <a:solidFill>
                  <a:srgbClr val="FFFFFF"/>
                </a:solidFill>
                <a:latin typeface="Verdana" pitchFamily="34" charset="0"/>
                <a:ea typeface="+mn-ea"/>
                <a:cs typeface="+mn-cs"/>
              </a:rPr>
              <a:t> </a:t>
            </a:r>
            <a:r>
              <a:rPr lang="en-US" sz="1400" i="1" kern="1200" dirty="0" smtClean="0">
                <a:solidFill>
                  <a:srgbClr val="FFFFFF"/>
                </a:solidFill>
                <a:latin typeface="Verdana" pitchFamily="34" charset="0"/>
                <a:ea typeface="+mn-ea"/>
                <a:cs typeface="+mn-cs"/>
              </a:rPr>
              <a:t>Ed</a:t>
            </a:r>
            <a:r>
              <a:rPr lang="en-US" sz="1400" kern="1200" dirty="0">
                <a:solidFill>
                  <a:srgbClr val="FFFFFF"/>
                </a:solidFill>
                <a:latin typeface="Verdana" pitchFamily="34" charset="0"/>
                <a:ea typeface="+mn-ea"/>
                <a:cs typeface="+mn-cs"/>
              </a:rPr>
              <a:t>., 2008, p. 236</a:t>
            </a:r>
          </a:p>
        </p:txBody>
      </p:sp>
      <p:pic>
        <p:nvPicPr>
          <p:cNvPr id="23555" name="Picture 3" descr="timeline_Mexico_5th_R6"/>
          <p:cNvPicPr>
            <a:picLocks noChangeAspect="1" noChangeArrowheads="1"/>
          </p:cNvPicPr>
          <p:nvPr/>
        </p:nvPicPr>
        <p:blipFill>
          <a:blip r:embed="rId4" cstate="print"/>
          <a:srcRect/>
          <a:stretch>
            <a:fillRect/>
          </a:stretch>
        </p:blipFill>
        <p:spPr bwMode="auto">
          <a:xfrm>
            <a:off x="2818209" y="228600"/>
            <a:ext cx="4688087" cy="5943600"/>
          </a:xfrm>
          <a:prstGeom prst="rect">
            <a:avLst/>
          </a:prstGeom>
          <a:noFill/>
          <a:ln w="9525">
            <a:noFill/>
            <a:miter lim="800000"/>
            <a:headEnd/>
            <a:tailEnd/>
          </a:ln>
        </p:spPr>
      </p:pic>
      <p:sp>
        <p:nvSpPr>
          <p:cNvPr id="4" name="Rectangle 3"/>
          <p:cNvSpPr/>
          <p:nvPr/>
        </p:nvSpPr>
        <p:spPr bwMode="auto">
          <a:xfrm>
            <a:off x="3862620" y="2104572"/>
            <a:ext cx="651329" cy="609600"/>
          </a:xfrm>
          <a:prstGeom prst="rect">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3200" b="0" i="1"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Text Box 3"/>
          <p:cNvSpPr txBox="1">
            <a:spLocks noChangeArrowheads="1"/>
          </p:cNvSpPr>
          <p:nvPr/>
        </p:nvSpPr>
        <p:spPr bwMode="auto">
          <a:xfrm>
            <a:off x="1485900" y="2182907"/>
            <a:ext cx="7315200" cy="4001095"/>
          </a:xfrm>
          <a:prstGeom prst="rect">
            <a:avLst/>
          </a:prstGeom>
          <a:noFill/>
          <a:ln w="9525">
            <a:noFill/>
            <a:miter lim="800000"/>
            <a:headEnd/>
            <a:tailEnd/>
          </a:ln>
        </p:spPr>
        <p:txBody>
          <a:bodyPr>
            <a:spAutoFit/>
          </a:bodyPr>
          <a:lstStyle/>
          <a:p>
            <a:pPr>
              <a:lnSpc>
                <a:spcPct val="130000"/>
              </a:lnSpc>
            </a:pPr>
            <a:r>
              <a:rPr lang="en-US" sz="2800" b="1" dirty="0"/>
              <a:t>In the Maya Lowlands more ceremonial centers were constructed in the later part of the Classic than in the earlier centuries</a:t>
            </a:r>
          </a:p>
          <a:p>
            <a:pPr algn="l"/>
            <a:endParaRPr lang="en-US" sz="1600" b="1" dirty="0"/>
          </a:p>
          <a:p>
            <a:pPr marL="857250" lvl="1" indent="-285750" algn="l">
              <a:lnSpc>
                <a:spcPct val="110000"/>
              </a:lnSpc>
              <a:buFontTx/>
              <a:buChar char="•"/>
            </a:pPr>
            <a:r>
              <a:rPr lang="en-US" sz="2800" b="1" dirty="0"/>
              <a:t>this suggests an overall population increase for the Petén</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Text Box 2051"/>
          <p:cNvSpPr txBox="1">
            <a:spLocks noChangeArrowheads="1"/>
          </p:cNvSpPr>
          <p:nvPr/>
        </p:nvSpPr>
        <p:spPr bwMode="auto">
          <a:xfrm>
            <a:off x="1304473" y="2957790"/>
            <a:ext cx="7696200" cy="2332946"/>
          </a:xfrm>
          <a:prstGeom prst="rect">
            <a:avLst/>
          </a:prstGeom>
          <a:noFill/>
          <a:ln w="9525">
            <a:noFill/>
            <a:miter lim="800000"/>
            <a:headEnd/>
            <a:tailEnd/>
          </a:ln>
        </p:spPr>
        <p:txBody>
          <a:bodyPr wrap="square">
            <a:spAutoFit/>
          </a:bodyPr>
          <a:lstStyle/>
          <a:p>
            <a:pPr>
              <a:lnSpc>
                <a:spcPct val="130000"/>
              </a:lnSpc>
            </a:pPr>
            <a:r>
              <a:rPr lang="en-US" sz="2800" b="1" dirty="0"/>
              <a:t>For whatever reason, the Classic </a:t>
            </a:r>
            <a:endParaRPr lang="en-US" sz="2800" b="1" dirty="0" smtClean="0"/>
          </a:p>
          <a:p>
            <a:pPr>
              <a:lnSpc>
                <a:spcPct val="130000"/>
              </a:lnSpc>
            </a:pPr>
            <a:r>
              <a:rPr lang="en-US" sz="2800" b="1" dirty="0" smtClean="0"/>
              <a:t>comes </a:t>
            </a:r>
            <a:r>
              <a:rPr lang="en-US" sz="2800" b="1" dirty="0"/>
              <a:t>to an end about A.D. 900 </a:t>
            </a:r>
            <a:endParaRPr lang="en-US" sz="2800" b="1" dirty="0" smtClean="0"/>
          </a:p>
          <a:p>
            <a:pPr>
              <a:lnSpc>
                <a:spcPct val="130000"/>
              </a:lnSpc>
            </a:pPr>
            <a:r>
              <a:rPr lang="en-US" sz="2800" b="1" dirty="0" smtClean="0"/>
              <a:t>with </a:t>
            </a:r>
            <a:r>
              <a:rPr lang="en-US" sz="2800" b="1" dirty="0"/>
              <a:t>a breakdown of the greater traditions and shifting populations</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Text Box 2051"/>
          <p:cNvSpPr txBox="1">
            <a:spLocks noChangeArrowheads="1"/>
          </p:cNvSpPr>
          <p:nvPr/>
        </p:nvSpPr>
        <p:spPr bwMode="auto">
          <a:xfrm>
            <a:off x="1304473" y="2951572"/>
            <a:ext cx="7696200" cy="2412968"/>
          </a:xfrm>
          <a:prstGeom prst="rect">
            <a:avLst/>
          </a:prstGeom>
          <a:noFill/>
          <a:ln w="9525">
            <a:noFill/>
            <a:miter lim="800000"/>
            <a:headEnd/>
            <a:tailEnd/>
          </a:ln>
        </p:spPr>
        <p:txBody>
          <a:bodyPr wrap="square">
            <a:spAutoFit/>
          </a:bodyPr>
          <a:lstStyle/>
          <a:p>
            <a:pPr>
              <a:lnSpc>
                <a:spcPct val="130000"/>
              </a:lnSpc>
            </a:pPr>
            <a:r>
              <a:rPr lang="en-US" sz="2800" b="1" dirty="0">
                <a:solidFill>
                  <a:schemeClr val="accent3">
                    <a:lumMod val="85000"/>
                  </a:schemeClr>
                </a:solidFill>
              </a:rPr>
              <a:t>For whatever reason, the Classic </a:t>
            </a:r>
            <a:endParaRPr lang="en-US" sz="2800" b="1" dirty="0" smtClean="0">
              <a:solidFill>
                <a:schemeClr val="accent3">
                  <a:lumMod val="85000"/>
                </a:schemeClr>
              </a:solidFill>
            </a:endParaRPr>
          </a:p>
          <a:p>
            <a:pPr>
              <a:lnSpc>
                <a:spcPct val="130000"/>
              </a:lnSpc>
            </a:pPr>
            <a:r>
              <a:rPr lang="en-US" sz="3200" b="1" dirty="0" smtClean="0"/>
              <a:t>comes </a:t>
            </a:r>
            <a:r>
              <a:rPr lang="en-US" sz="3200" b="1" dirty="0"/>
              <a:t>to an end about A.D. 900 </a:t>
            </a:r>
            <a:endParaRPr lang="en-US" sz="3200" b="1" dirty="0" smtClean="0"/>
          </a:p>
          <a:p>
            <a:pPr>
              <a:lnSpc>
                <a:spcPct val="130000"/>
              </a:lnSpc>
            </a:pPr>
            <a:r>
              <a:rPr lang="en-US" sz="2800" b="1" dirty="0" smtClean="0">
                <a:solidFill>
                  <a:schemeClr val="accent3">
                    <a:lumMod val="85000"/>
                  </a:schemeClr>
                </a:solidFill>
              </a:rPr>
              <a:t>with </a:t>
            </a:r>
            <a:r>
              <a:rPr lang="en-US" sz="2800" b="1" dirty="0">
                <a:solidFill>
                  <a:schemeClr val="accent3">
                    <a:lumMod val="85000"/>
                  </a:schemeClr>
                </a:solidFill>
              </a:rPr>
              <a:t>a breakdown of the greater traditions and shifting populations</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Decline of the Classic</a:t>
            </a:r>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7" name="Text Box 3"/>
          <p:cNvSpPr txBox="1">
            <a:spLocks noChangeArrowheads="1"/>
          </p:cNvSpPr>
          <p:nvPr/>
        </p:nvSpPr>
        <p:spPr bwMode="auto">
          <a:xfrm>
            <a:off x="685804" y="2224088"/>
            <a:ext cx="9067800" cy="3140075"/>
          </a:xfrm>
          <a:prstGeom prst="rect">
            <a:avLst/>
          </a:prstGeom>
          <a:noFill/>
          <a:ln w="9525">
            <a:noFill/>
            <a:miter lim="800000"/>
            <a:headEnd/>
            <a:tailEnd/>
          </a:ln>
        </p:spPr>
        <p:txBody>
          <a:bodyPr>
            <a:spAutoFit/>
          </a:bodyPr>
          <a:lstStyle/>
          <a:p>
            <a:pPr marL="342900" indent="-342900"/>
            <a:r>
              <a:rPr lang="en-US" sz="4000" b="1" dirty="0">
                <a:solidFill>
                  <a:schemeClr val="tx1"/>
                </a:solidFill>
              </a:rPr>
              <a:t>Terminal Classic</a:t>
            </a:r>
          </a:p>
          <a:p>
            <a:pPr marL="342900" indent="-342900"/>
            <a:endParaRPr lang="en-US" sz="4000" b="1" dirty="0">
              <a:solidFill>
                <a:schemeClr val="tx1"/>
              </a:solidFill>
            </a:endParaRPr>
          </a:p>
          <a:p>
            <a:pPr marL="342900" indent="-342900"/>
            <a:r>
              <a:rPr lang="en-US" sz="4000" b="1" dirty="0">
                <a:solidFill>
                  <a:schemeClr val="tx1"/>
                </a:solidFill>
              </a:rPr>
              <a:t>Late Classic</a:t>
            </a:r>
          </a:p>
          <a:p>
            <a:pPr marL="342900" indent="-342900"/>
            <a:endParaRPr lang="en-US" sz="4000" b="1" dirty="0">
              <a:solidFill>
                <a:schemeClr val="tx1"/>
              </a:solidFill>
            </a:endParaRPr>
          </a:p>
          <a:p>
            <a:pPr marL="342900" indent="-342900"/>
            <a:r>
              <a:rPr lang="en-US" sz="4000" b="1" dirty="0"/>
              <a:t>Early Classic</a:t>
            </a:r>
            <a:endParaRPr lang="en-US" sz="3200" b="1" dirty="0"/>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6018" name="Picture 2" descr="map_Ancient_Mexico"/>
          <p:cNvPicPr>
            <a:picLocks noChangeAspect="1" noChangeArrowheads="1"/>
          </p:cNvPicPr>
          <p:nvPr/>
        </p:nvPicPr>
        <p:blipFill>
          <a:blip r:embed="rId2" cstate="print"/>
          <a:srcRect/>
          <a:stretch>
            <a:fillRect/>
          </a:stretch>
        </p:blipFill>
        <p:spPr bwMode="auto">
          <a:xfrm>
            <a:off x="1028700" y="1573288"/>
            <a:ext cx="8229600" cy="4230800"/>
          </a:xfrm>
          <a:prstGeom prst="rect">
            <a:avLst/>
          </a:prstGeom>
          <a:noFill/>
          <a:ln w="9525">
            <a:noFill/>
            <a:miter lim="800000"/>
            <a:headEnd/>
            <a:tailEnd/>
          </a:ln>
        </p:spPr>
      </p:pic>
      <p:sp>
        <p:nvSpPr>
          <p:cNvPr id="14" name="Oval 4"/>
          <p:cNvSpPr>
            <a:spLocks noChangeArrowheads="1"/>
          </p:cNvSpPr>
          <p:nvPr/>
        </p:nvSpPr>
        <p:spPr bwMode="auto">
          <a:xfrm rot="160191">
            <a:off x="3847366" y="3072346"/>
            <a:ext cx="1056704" cy="489658"/>
          </a:xfrm>
          <a:prstGeom prst="ellipse">
            <a:avLst/>
          </a:prstGeom>
          <a:noFill/>
          <a:ln w="76200">
            <a:solidFill>
              <a:srgbClr val="FFFFFF"/>
            </a:solidFill>
            <a:round/>
            <a:headEnd/>
            <a:tailEnd/>
          </a:ln>
        </p:spPr>
        <p:txBody>
          <a:bodyPr wrap="none" anchor="ctr"/>
          <a:lstStyle/>
          <a:p>
            <a:pPr algn="ctr" rtl="0" eaLnBrk="0" fontAlgn="base" hangingPunct="0">
              <a:spcBef>
                <a:spcPct val="0"/>
              </a:spcBef>
              <a:spcAft>
                <a:spcPct val="0"/>
              </a:spcAft>
            </a:pPr>
            <a:endParaRPr kumimoji="1" lang="en-US" sz="2400" kern="1200">
              <a:solidFill>
                <a:srgbClr val="FFFFFF"/>
              </a:solidFill>
              <a:latin typeface="Verdana" pitchFamily="34" charset="0"/>
              <a:ea typeface="+mn-ea"/>
              <a:cs typeface="+mn-cs"/>
            </a:endParaRPr>
          </a:p>
        </p:txBody>
      </p:sp>
      <p:sp>
        <p:nvSpPr>
          <p:cNvPr id="26" name="Text Box 9"/>
          <p:cNvSpPr txBox="1">
            <a:spLocks noChangeArrowheads="1"/>
          </p:cNvSpPr>
          <p:nvPr/>
        </p:nvSpPr>
        <p:spPr bwMode="auto">
          <a:xfrm>
            <a:off x="2832111" y="2667000"/>
            <a:ext cx="1952779" cy="40011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a:solidFill>
                  <a:srgbClr val="FFFFFF"/>
                </a:solidFill>
                <a:latin typeface="Verdana" pitchFamily="34" charset="0"/>
                <a:ea typeface="+mn-ea"/>
                <a:cs typeface="+mn-cs"/>
              </a:rPr>
              <a:t>Teotihuacán</a:t>
            </a:r>
            <a:endParaRPr kumimoji="1" lang="en-US" b="1"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Text Box 3"/>
          <p:cNvSpPr txBox="1">
            <a:spLocks noChangeArrowheads="1"/>
          </p:cNvSpPr>
          <p:nvPr/>
        </p:nvSpPr>
        <p:spPr bwMode="auto">
          <a:xfrm>
            <a:off x="685804" y="2224088"/>
            <a:ext cx="9067800" cy="3140075"/>
          </a:xfrm>
          <a:prstGeom prst="rect">
            <a:avLst/>
          </a:prstGeom>
          <a:noFill/>
          <a:ln w="9525">
            <a:noFill/>
            <a:miter lim="800000"/>
            <a:headEnd/>
            <a:tailEnd/>
          </a:ln>
        </p:spPr>
        <p:txBody>
          <a:bodyPr>
            <a:spAutoFit/>
          </a:bodyPr>
          <a:lstStyle/>
          <a:p>
            <a:pPr marL="342900" indent="-342900"/>
            <a:r>
              <a:rPr lang="en-US" sz="4000" b="1" dirty="0">
                <a:solidFill>
                  <a:schemeClr val="bg2">
                    <a:lumMod val="20000"/>
                    <a:lumOff val="80000"/>
                  </a:schemeClr>
                </a:solidFill>
              </a:rPr>
              <a:t>Terminal Classic</a:t>
            </a:r>
          </a:p>
          <a:p>
            <a:pPr marL="342900" indent="-342900"/>
            <a:endParaRPr lang="en-US" sz="4000" b="1" dirty="0">
              <a:solidFill>
                <a:schemeClr val="bg2">
                  <a:lumMod val="20000"/>
                  <a:lumOff val="80000"/>
                </a:schemeClr>
              </a:solidFill>
            </a:endParaRPr>
          </a:p>
          <a:p>
            <a:pPr marL="342900" indent="-342900"/>
            <a:r>
              <a:rPr lang="en-US" sz="4000" b="1" dirty="0">
                <a:solidFill>
                  <a:schemeClr val="bg2">
                    <a:lumMod val="20000"/>
                    <a:lumOff val="80000"/>
                  </a:schemeClr>
                </a:solidFill>
              </a:rPr>
              <a:t>Late Classic</a:t>
            </a:r>
          </a:p>
          <a:p>
            <a:pPr marL="342900" indent="-342900"/>
            <a:endParaRPr lang="en-US" sz="4000" b="1" dirty="0">
              <a:solidFill>
                <a:schemeClr val="folHlink"/>
              </a:solidFill>
            </a:endParaRPr>
          </a:p>
          <a:p>
            <a:pPr marL="342900" indent="-342900"/>
            <a:r>
              <a:rPr lang="en-US" sz="4000" b="1" dirty="0"/>
              <a:t>Early Classic</a:t>
            </a:r>
            <a:endParaRPr lang="en-US" sz="3200" b="1" dirty="0"/>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59426" name="Picture 3"/>
          <p:cNvPicPr>
            <a:picLocks noChangeAspect="1" noChangeArrowheads="1"/>
          </p:cNvPicPr>
          <p:nvPr/>
        </p:nvPicPr>
        <p:blipFill>
          <a:blip r:embed="rId2" cstate="print"/>
          <a:srcRect/>
          <a:stretch>
            <a:fillRect/>
          </a:stretch>
        </p:blipFill>
        <p:spPr bwMode="auto">
          <a:xfrm>
            <a:off x="1257300" y="533406"/>
            <a:ext cx="7772400" cy="5828879"/>
          </a:xfrm>
          <a:prstGeom prst="rect">
            <a:avLst/>
          </a:prstGeom>
          <a:noFill/>
          <a:ln w="9525">
            <a:noFill/>
            <a:miter lim="800000"/>
            <a:headEnd/>
            <a:tailEnd/>
          </a:ln>
        </p:spPr>
      </p:pic>
      <p:sp>
        <p:nvSpPr>
          <p:cNvPr id="3" name="Oval 3"/>
          <p:cNvSpPr>
            <a:spLocks noChangeArrowheads="1"/>
          </p:cNvSpPr>
          <p:nvPr/>
        </p:nvSpPr>
        <p:spPr bwMode="auto">
          <a:xfrm>
            <a:off x="2705101" y="3458028"/>
            <a:ext cx="990600" cy="685800"/>
          </a:xfrm>
          <a:prstGeom prst="ellipse">
            <a:avLst/>
          </a:prstGeom>
          <a:noFill/>
          <a:ln w="76200">
            <a:solidFill>
              <a:schemeClr val="accent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9" name="Text Box 3"/>
          <p:cNvSpPr txBox="1">
            <a:spLocks noChangeArrowheads="1"/>
          </p:cNvSpPr>
          <p:nvPr/>
        </p:nvSpPr>
        <p:spPr bwMode="auto">
          <a:xfrm>
            <a:off x="685804" y="1924072"/>
            <a:ext cx="9067800" cy="2555875"/>
          </a:xfrm>
          <a:prstGeom prst="rect">
            <a:avLst/>
          </a:prstGeom>
          <a:noFill/>
          <a:ln w="9525">
            <a:noFill/>
            <a:miter lim="800000"/>
            <a:headEnd/>
            <a:tailEnd/>
          </a:ln>
        </p:spPr>
        <p:txBody>
          <a:bodyPr>
            <a:spAutoFit/>
          </a:bodyPr>
          <a:lstStyle/>
          <a:p>
            <a:pPr>
              <a:lnSpc>
                <a:spcPct val="120000"/>
              </a:lnSpc>
            </a:pPr>
            <a:r>
              <a:rPr lang="en-US" sz="3600" b="1"/>
              <a:t>A.D. 250 – 600 </a:t>
            </a:r>
            <a:r>
              <a:rPr lang="en-US" sz="2000" b="1"/>
              <a:t>(</a:t>
            </a:r>
            <a:r>
              <a:rPr lang="en-US" sz="2000" b="1" i="1">
                <a:hlinkClick r:id="rId2"/>
              </a:rPr>
              <a:t>The Maya</a:t>
            </a:r>
            <a:r>
              <a:rPr lang="en-US" sz="2000" b="1" i="1"/>
              <a:t>)</a:t>
            </a:r>
            <a:endParaRPr lang="en-US" sz="3600" b="1"/>
          </a:p>
          <a:p>
            <a:pPr>
              <a:lnSpc>
                <a:spcPct val="120000"/>
              </a:lnSpc>
            </a:pPr>
            <a:r>
              <a:rPr lang="en-US" sz="3600" b="1"/>
              <a:t>A.D. 150 – 600 </a:t>
            </a:r>
            <a:r>
              <a:rPr lang="en-US" sz="2000" b="1"/>
              <a:t>(</a:t>
            </a:r>
            <a:r>
              <a:rPr lang="en-US" sz="2000" b="1" i="1">
                <a:hlinkClick r:id="rId2"/>
              </a:rPr>
              <a:t>Mexico</a:t>
            </a:r>
            <a:r>
              <a:rPr lang="en-US" sz="2000" b="1" i="1"/>
              <a:t>)</a:t>
            </a:r>
            <a:endParaRPr lang="en-US" sz="3600" b="1"/>
          </a:p>
          <a:p>
            <a:pPr>
              <a:lnSpc>
                <a:spcPct val="120000"/>
              </a:lnSpc>
            </a:pPr>
            <a:endParaRPr lang="en-US" sz="3600" b="1"/>
          </a:p>
          <a:p>
            <a:r>
              <a:rPr lang="en-US" sz="3200" b="1"/>
              <a:t>Characterized by. . .</a:t>
            </a:r>
          </a:p>
        </p:txBody>
      </p:sp>
      <p:sp>
        <p:nvSpPr>
          <p:cNvPr id="4"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Early Classic Stage</a:t>
            </a:r>
          </a:p>
        </p:txBody>
      </p:sp>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59426" name="Picture 3"/>
          <p:cNvPicPr>
            <a:picLocks noChangeAspect="1" noChangeArrowheads="1"/>
          </p:cNvPicPr>
          <p:nvPr/>
        </p:nvPicPr>
        <p:blipFill>
          <a:blip r:embed="rId2" cstate="print"/>
          <a:srcRect/>
          <a:stretch>
            <a:fillRect/>
          </a:stretch>
        </p:blipFill>
        <p:spPr bwMode="auto">
          <a:xfrm>
            <a:off x="1257300" y="533406"/>
            <a:ext cx="7772400" cy="5828879"/>
          </a:xfrm>
          <a:prstGeom prst="rect">
            <a:avLst/>
          </a:prstGeom>
          <a:noFill/>
          <a:ln w="9525">
            <a:noFill/>
            <a:miter lim="800000"/>
            <a:headEnd/>
            <a:tailEnd/>
          </a:ln>
        </p:spPr>
      </p:pic>
      <p:sp>
        <p:nvSpPr>
          <p:cNvPr id="3" name="Oval 3"/>
          <p:cNvSpPr>
            <a:spLocks noChangeArrowheads="1"/>
          </p:cNvSpPr>
          <p:nvPr/>
        </p:nvSpPr>
        <p:spPr bwMode="auto">
          <a:xfrm>
            <a:off x="4015014" y="3323772"/>
            <a:ext cx="1524000" cy="943428"/>
          </a:xfrm>
          <a:prstGeom prst="ellipse">
            <a:avLst/>
          </a:prstGeom>
          <a:noFill/>
          <a:ln w="76200">
            <a:solidFill>
              <a:schemeClr val="accent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747" name="Text Box 3"/>
          <p:cNvSpPr txBox="1">
            <a:spLocks noChangeArrowheads="1"/>
          </p:cNvSpPr>
          <p:nvPr/>
        </p:nvSpPr>
        <p:spPr bwMode="auto">
          <a:xfrm>
            <a:off x="685800" y="2990855"/>
            <a:ext cx="8991600" cy="1323439"/>
          </a:xfrm>
          <a:prstGeom prst="rect">
            <a:avLst/>
          </a:prstGeom>
          <a:noFill/>
          <a:ln w="9525">
            <a:noFill/>
            <a:miter lim="800000"/>
            <a:headEnd/>
            <a:tailEnd/>
          </a:ln>
        </p:spPr>
        <p:txBody>
          <a:bodyPr>
            <a:spAutoFit/>
          </a:bodyPr>
          <a:lstStyle/>
          <a:p>
            <a:pPr marL="971550" lvl="2" algn="l">
              <a:tabLst>
                <a:tab pos="857250" algn="l"/>
              </a:tabLst>
            </a:pPr>
            <a:r>
              <a:rPr lang="en-US" sz="2800" b="1">
                <a:hlinkClick r:id="rId2"/>
              </a:rPr>
              <a:t>Teotihuacán</a:t>
            </a:r>
            <a:r>
              <a:rPr lang="en-US" sz="2800" b="1"/>
              <a:t> III </a:t>
            </a:r>
            <a:r>
              <a:rPr lang="en-US" b="1"/>
              <a:t>(Xolalpan-</a:t>
            </a:r>
            <a:r>
              <a:rPr lang="en-US" b="1" i="1"/>
              <a:t>Tlamimilolpa</a:t>
            </a:r>
            <a:r>
              <a:rPr lang="en-US" b="1"/>
              <a:t>)</a:t>
            </a:r>
          </a:p>
          <a:p>
            <a:pPr marL="971550" lvl="2" algn="l">
              <a:tabLst>
                <a:tab pos="857250" algn="l"/>
              </a:tabLst>
            </a:pPr>
            <a:endParaRPr lang="en-US" b="1"/>
          </a:p>
          <a:p>
            <a:pPr marL="971550" lvl="2" algn="l">
              <a:tabLst>
                <a:tab pos="857250" algn="l"/>
              </a:tabLst>
            </a:pPr>
            <a:r>
              <a:rPr lang="en-US" sz="2800" b="1">
                <a:hlinkClick r:id="rId2"/>
              </a:rPr>
              <a:t>Teotihuacán</a:t>
            </a:r>
            <a:r>
              <a:rPr lang="en-US" sz="2800" b="1"/>
              <a:t> II </a:t>
            </a:r>
            <a:r>
              <a:rPr lang="en-US" b="1"/>
              <a:t>(Miccaotli)</a:t>
            </a:r>
          </a:p>
        </p:txBody>
      </p:sp>
      <p:sp>
        <p:nvSpPr>
          <p:cNvPr id="159748" name="Text Box 4"/>
          <p:cNvSpPr txBox="1">
            <a:spLocks noChangeArrowheads="1"/>
          </p:cNvSpPr>
          <p:nvPr/>
        </p:nvSpPr>
        <p:spPr bwMode="auto">
          <a:xfrm>
            <a:off x="1485900" y="2129157"/>
            <a:ext cx="7315200" cy="461665"/>
          </a:xfrm>
          <a:prstGeom prst="rect">
            <a:avLst/>
          </a:prstGeom>
          <a:noFill/>
          <a:ln w="9525">
            <a:noFill/>
            <a:miter lim="800000"/>
            <a:headEnd/>
            <a:tailEnd/>
          </a:ln>
        </p:spPr>
        <p:txBody>
          <a:bodyPr>
            <a:spAutoFit/>
          </a:bodyPr>
          <a:lstStyle/>
          <a:p>
            <a:pPr algn="l"/>
            <a:r>
              <a:rPr lang="en-US" b="1" dirty="0"/>
              <a:t>Central Highlands sites include: </a:t>
            </a:r>
            <a:endParaRPr lang="en-US" i="1" dirty="0">
              <a:solidFill>
                <a:srgbClr val="FF0000"/>
              </a:solidFill>
              <a:latin typeface="Arial" charset="0"/>
            </a:endParaRPr>
          </a:p>
        </p:txBody>
      </p:sp>
      <p:sp>
        <p:nvSpPr>
          <p:cNvPr id="7"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Early Classic Stage</a:t>
            </a:r>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771" name="Text Box 3"/>
          <p:cNvSpPr txBox="1">
            <a:spLocks noChangeArrowheads="1"/>
          </p:cNvSpPr>
          <p:nvPr/>
        </p:nvSpPr>
        <p:spPr bwMode="auto">
          <a:xfrm>
            <a:off x="685800" y="3028954"/>
            <a:ext cx="8991600" cy="1311275"/>
          </a:xfrm>
          <a:prstGeom prst="rect">
            <a:avLst/>
          </a:prstGeom>
          <a:noFill/>
          <a:ln w="9525">
            <a:noFill/>
            <a:miter lim="800000"/>
            <a:headEnd/>
            <a:tailEnd/>
          </a:ln>
        </p:spPr>
        <p:txBody>
          <a:bodyPr>
            <a:spAutoFit/>
          </a:bodyPr>
          <a:lstStyle/>
          <a:p>
            <a:pPr marL="971550" lvl="2" algn="l">
              <a:tabLst>
                <a:tab pos="857250" algn="l"/>
              </a:tabLst>
            </a:pPr>
            <a:r>
              <a:rPr lang="en-US" sz="2800" b="1"/>
              <a:t>Late Remojadas</a:t>
            </a:r>
          </a:p>
          <a:p>
            <a:pPr marL="971550" lvl="2" algn="l">
              <a:tabLst>
                <a:tab pos="857250" algn="l"/>
              </a:tabLst>
            </a:pPr>
            <a:endParaRPr lang="en-US" b="1"/>
          </a:p>
          <a:p>
            <a:pPr marL="971550" lvl="2" algn="l">
              <a:tabLst>
                <a:tab pos="857250" algn="l"/>
              </a:tabLst>
            </a:pPr>
            <a:r>
              <a:rPr lang="en-US" sz="2800" b="1"/>
              <a:t>Classic Veracruz</a:t>
            </a:r>
            <a:endParaRPr lang="en-US" b="1"/>
          </a:p>
        </p:txBody>
      </p:sp>
      <p:sp>
        <p:nvSpPr>
          <p:cNvPr id="160772" name="Text Box 4"/>
          <p:cNvSpPr txBox="1">
            <a:spLocks noChangeArrowheads="1"/>
          </p:cNvSpPr>
          <p:nvPr/>
        </p:nvSpPr>
        <p:spPr bwMode="auto">
          <a:xfrm>
            <a:off x="1485900" y="2133622"/>
            <a:ext cx="7315200" cy="461665"/>
          </a:xfrm>
          <a:prstGeom prst="rect">
            <a:avLst/>
          </a:prstGeom>
          <a:noFill/>
          <a:ln w="9525">
            <a:noFill/>
            <a:miter lim="800000"/>
            <a:headEnd/>
            <a:tailEnd/>
          </a:ln>
        </p:spPr>
        <p:txBody>
          <a:bodyPr wrap="square">
            <a:spAutoFit/>
          </a:bodyPr>
          <a:lstStyle/>
          <a:p>
            <a:pPr algn="l"/>
            <a:r>
              <a:rPr lang="en-US" b="1" dirty="0"/>
              <a:t>North and Central Gulf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Early Classic Stage</a:t>
            </a:r>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1795" name="Text Box 3"/>
          <p:cNvSpPr txBox="1">
            <a:spLocks noChangeArrowheads="1"/>
          </p:cNvSpPr>
          <p:nvPr/>
        </p:nvSpPr>
        <p:spPr bwMode="auto">
          <a:xfrm>
            <a:off x="685800" y="3028950"/>
            <a:ext cx="8991600" cy="1373188"/>
          </a:xfrm>
          <a:prstGeom prst="rect">
            <a:avLst/>
          </a:prstGeom>
          <a:noFill/>
          <a:ln w="9525">
            <a:noFill/>
            <a:miter lim="800000"/>
            <a:headEnd/>
            <a:tailEnd/>
          </a:ln>
        </p:spPr>
        <p:txBody>
          <a:bodyPr>
            <a:spAutoFit/>
          </a:bodyPr>
          <a:lstStyle/>
          <a:p>
            <a:pPr marL="971550" lvl="2" algn="l">
              <a:tabLst>
                <a:tab pos="857250" algn="l"/>
              </a:tabLst>
            </a:pPr>
            <a:r>
              <a:rPr lang="en-US" sz="2800" b="1"/>
              <a:t>Cerro de las Mesas</a:t>
            </a:r>
          </a:p>
          <a:p>
            <a:pPr marL="971550" lvl="2" algn="l">
              <a:tabLst>
                <a:tab pos="857250" algn="l"/>
              </a:tabLst>
            </a:pPr>
            <a:endParaRPr lang="en-US" sz="2800" b="1"/>
          </a:p>
          <a:p>
            <a:pPr marL="971550" lvl="2" algn="l">
              <a:tabLst>
                <a:tab pos="857250" algn="l"/>
              </a:tabLst>
            </a:pPr>
            <a:r>
              <a:rPr lang="en-US" sz="2800" b="1"/>
              <a:t>Late Tres Zapotes</a:t>
            </a:r>
            <a:endParaRPr lang="en-US" b="1"/>
          </a:p>
        </p:txBody>
      </p:sp>
      <p:sp>
        <p:nvSpPr>
          <p:cNvPr id="161796" name="Text Box 4"/>
          <p:cNvSpPr txBox="1">
            <a:spLocks noChangeArrowheads="1"/>
          </p:cNvSpPr>
          <p:nvPr/>
        </p:nvSpPr>
        <p:spPr bwMode="auto">
          <a:xfrm>
            <a:off x="1485900" y="2147301"/>
            <a:ext cx="7315200" cy="461665"/>
          </a:xfrm>
          <a:prstGeom prst="rect">
            <a:avLst/>
          </a:prstGeom>
          <a:noFill/>
          <a:ln w="9525">
            <a:noFill/>
            <a:miter lim="800000"/>
            <a:headEnd/>
            <a:tailEnd/>
          </a:ln>
        </p:spPr>
        <p:txBody>
          <a:bodyPr>
            <a:spAutoFit/>
          </a:bodyPr>
          <a:lstStyle/>
          <a:p>
            <a:pPr algn="l"/>
            <a:r>
              <a:rPr lang="en-US" b="1" dirty="0"/>
              <a:t>Southern Gulf Coast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Early Classic Stage</a:t>
            </a:r>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819" name="Text Box 3"/>
          <p:cNvSpPr txBox="1">
            <a:spLocks noChangeArrowheads="1"/>
          </p:cNvSpPr>
          <p:nvPr/>
        </p:nvSpPr>
        <p:spPr bwMode="auto">
          <a:xfrm>
            <a:off x="685800" y="2990872"/>
            <a:ext cx="8991600" cy="519113"/>
          </a:xfrm>
          <a:prstGeom prst="rect">
            <a:avLst/>
          </a:prstGeom>
          <a:noFill/>
          <a:ln w="9525">
            <a:noFill/>
            <a:miter lim="800000"/>
            <a:headEnd/>
            <a:tailEnd/>
          </a:ln>
        </p:spPr>
        <p:txBody>
          <a:bodyPr>
            <a:spAutoFit/>
          </a:bodyPr>
          <a:lstStyle/>
          <a:p>
            <a:pPr marL="971550" lvl="2" algn="l">
              <a:tabLst>
                <a:tab pos="857250" algn="l"/>
              </a:tabLst>
            </a:pPr>
            <a:r>
              <a:rPr lang="en-US" sz="2800" b="1">
                <a:hlinkClick r:id="rId2"/>
              </a:rPr>
              <a:t>Monte Albán</a:t>
            </a:r>
            <a:r>
              <a:rPr lang="en-US" sz="2800" b="1"/>
              <a:t> III-A</a:t>
            </a:r>
          </a:p>
        </p:txBody>
      </p:sp>
      <p:sp>
        <p:nvSpPr>
          <p:cNvPr id="162820" name="Text Box 4"/>
          <p:cNvSpPr txBox="1">
            <a:spLocks noChangeArrowheads="1"/>
          </p:cNvSpPr>
          <p:nvPr/>
        </p:nvSpPr>
        <p:spPr bwMode="auto">
          <a:xfrm>
            <a:off x="1485900" y="2148136"/>
            <a:ext cx="7315200" cy="461665"/>
          </a:xfrm>
          <a:prstGeom prst="rect">
            <a:avLst/>
          </a:prstGeom>
          <a:noFill/>
          <a:ln w="9525">
            <a:noFill/>
            <a:miter lim="800000"/>
            <a:headEnd/>
            <a:tailEnd/>
          </a:ln>
        </p:spPr>
        <p:txBody>
          <a:bodyPr>
            <a:spAutoFit/>
          </a:bodyPr>
          <a:lstStyle/>
          <a:p>
            <a:pPr algn="l"/>
            <a:r>
              <a:rPr lang="en-US" b="1" dirty="0"/>
              <a:t>Oaxaca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Early Classic Stage</a:t>
            </a: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843" name="Text Box 3"/>
          <p:cNvSpPr txBox="1">
            <a:spLocks noChangeArrowheads="1"/>
          </p:cNvSpPr>
          <p:nvPr/>
        </p:nvSpPr>
        <p:spPr bwMode="auto">
          <a:xfrm>
            <a:off x="685800" y="3009922"/>
            <a:ext cx="8991600" cy="519113"/>
          </a:xfrm>
          <a:prstGeom prst="rect">
            <a:avLst/>
          </a:prstGeom>
          <a:noFill/>
          <a:ln w="9525">
            <a:noFill/>
            <a:miter lim="800000"/>
            <a:headEnd/>
            <a:tailEnd/>
          </a:ln>
        </p:spPr>
        <p:txBody>
          <a:bodyPr>
            <a:spAutoFit/>
          </a:bodyPr>
          <a:lstStyle/>
          <a:p>
            <a:pPr marL="971550" lvl="2" algn="l">
              <a:tabLst>
                <a:tab pos="857250" algn="l"/>
              </a:tabLst>
            </a:pPr>
            <a:r>
              <a:rPr lang="en-US" sz="2800" b="1"/>
              <a:t>Tiquisate</a:t>
            </a:r>
            <a:endParaRPr lang="en-US" b="1"/>
          </a:p>
        </p:txBody>
      </p:sp>
      <p:sp>
        <p:nvSpPr>
          <p:cNvPr id="163844" name="Text Box 4"/>
          <p:cNvSpPr txBox="1">
            <a:spLocks noChangeArrowheads="1"/>
          </p:cNvSpPr>
          <p:nvPr/>
        </p:nvSpPr>
        <p:spPr bwMode="auto">
          <a:xfrm>
            <a:off x="1485900" y="2143671"/>
            <a:ext cx="7315200" cy="461665"/>
          </a:xfrm>
          <a:prstGeom prst="rect">
            <a:avLst/>
          </a:prstGeom>
          <a:noFill/>
          <a:ln w="9525">
            <a:noFill/>
            <a:miter lim="800000"/>
            <a:headEnd/>
            <a:tailEnd/>
          </a:ln>
        </p:spPr>
        <p:txBody>
          <a:bodyPr>
            <a:spAutoFit/>
          </a:bodyPr>
          <a:lstStyle/>
          <a:p>
            <a:pPr algn="l"/>
            <a:r>
              <a:rPr lang="en-US" b="1" dirty="0"/>
              <a:t>Southern Pacific Coast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Early Classic Stage</a:t>
            </a:r>
          </a:p>
        </p:txBody>
      </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4867" name="Text Box 3"/>
          <p:cNvSpPr txBox="1">
            <a:spLocks noChangeArrowheads="1"/>
          </p:cNvSpPr>
          <p:nvPr/>
        </p:nvSpPr>
        <p:spPr bwMode="auto">
          <a:xfrm>
            <a:off x="685800" y="3443288"/>
            <a:ext cx="8991600" cy="519112"/>
          </a:xfrm>
          <a:prstGeom prst="rect">
            <a:avLst/>
          </a:prstGeom>
          <a:noFill/>
          <a:ln w="9525">
            <a:noFill/>
            <a:miter lim="800000"/>
            <a:headEnd/>
            <a:tailEnd/>
          </a:ln>
        </p:spPr>
        <p:txBody>
          <a:bodyPr>
            <a:spAutoFit/>
          </a:bodyPr>
          <a:lstStyle/>
          <a:p>
            <a:pPr marL="971550" lvl="2" algn="l">
              <a:tabLst>
                <a:tab pos="857250" algn="l"/>
              </a:tabLst>
            </a:pPr>
            <a:r>
              <a:rPr lang="en-US" sz="2800" b="1"/>
              <a:t>Esperanza</a:t>
            </a:r>
            <a:endParaRPr lang="en-US" b="1"/>
          </a:p>
        </p:txBody>
      </p:sp>
      <p:sp>
        <p:nvSpPr>
          <p:cNvPr id="164868" name="Text Box 4"/>
          <p:cNvSpPr txBox="1">
            <a:spLocks noChangeArrowheads="1"/>
          </p:cNvSpPr>
          <p:nvPr/>
        </p:nvSpPr>
        <p:spPr bwMode="auto">
          <a:xfrm>
            <a:off x="1485900" y="2133622"/>
            <a:ext cx="7315200" cy="461665"/>
          </a:xfrm>
          <a:prstGeom prst="rect">
            <a:avLst/>
          </a:prstGeom>
          <a:noFill/>
          <a:ln w="9525">
            <a:noFill/>
            <a:miter lim="800000"/>
            <a:headEnd/>
            <a:tailEnd/>
          </a:ln>
        </p:spPr>
        <p:txBody>
          <a:bodyPr>
            <a:spAutoFit/>
          </a:bodyPr>
          <a:lstStyle/>
          <a:p>
            <a:pPr algn="l"/>
            <a:r>
              <a:rPr lang="en-US" b="1" dirty="0"/>
              <a:t>Southern Maya Highlands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Early Classic Stage</a:t>
            </a: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1746" name="Picture 9"/>
          <p:cNvPicPr>
            <a:picLocks noChangeAspect="1" noChangeArrowheads="1"/>
          </p:cNvPicPr>
          <p:nvPr/>
        </p:nvPicPr>
        <p:blipFill>
          <a:blip r:embed="rId2" cstate="print"/>
          <a:srcRect/>
          <a:stretch>
            <a:fillRect/>
          </a:stretch>
        </p:blipFill>
        <p:spPr bwMode="auto">
          <a:xfrm>
            <a:off x="1257300" y="337458"/>
            <a:ext cx="7772400" cy="5828878"/>
          </a:xfrm>
          <a:prstGeom prst="rect">
            <a:avLst/>
          </a:prstGeom>
          <a:noFill/>
          <a:ln w="9525">
            <a:noFill/>
            <a:miter lim="800000"/>
            <a:headEnd/>
            <a:tailEnd/>
          </a:ln>
        </p:spPr>
      </p:pic>
      <p:sp>
        <p:nvSpPr>
          <p:cNvPr id="31747" name="Text Box 10"/>
          <p:cNvSpPr txBox="1">
            <a:spLocks noChangeArrowheads="1"/>
          </p:cNvSpPr>
          <p:nvPr/>
        </p:nvSpPr>
        <p:spPr bwMode="auto">
          <a:xfrm>
            <a:off x="3328394" y="6335506"/>
            <a:ext cx="3567708" cy="276999"/>
          </a:xfrm>
          <a:prstGeom prst="rect">
            <a:avLst/>
          </a:prstGeom>
          <a:noFill/>
          <a:ln w="9525">
            <a:noFill/>
            <a:miter lim="800000"/>
            <a:headEnd/>
            <a:tailEnd/>
          </a:ln>
        </p:spPr>
        <p:txBody>
          <a:bodyPr wrap="none">
            <a:spAutoFit/>
          </a:bodyPr>
          <a:lstStyle/>
          <a:p>
            <a:r>
              <a:rPr lang="en-US" sz="1200" dirty="0">
                <a:solidFill>
                  <a:schemeClr val="bg1"/>
                </a:solidFill>
                <a:hlinkClick r:id="" action="ppaction://hlinkshowjump?jump=nextslide"/>
              </a:rPr>
              <a:t>http://mayaruins.com/tikal/Tikal_map.html</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1" name="Text Box 3"/>
          <p:cNvSpPr txBox="1">
            <a:spLocks noChangeArrowheads="1"/>
          </p:cNvSpPr>
          <p:nvPr/>
        </p:nvSpPr>
        <p:spPr bwMode="auto">
          <a:xfrm>
            <a:off x="685800" y="2971800"/>
            <a:ext cx="8991600" cy="1630363"/>
          </a:xfrm>
          <a:prstGeom prst="rect">
            <a:avLst/>
          </a:prstGeom>
          <a:noFill/>
          <a:ln w="9525">
            <a:noFill/>
            <a:miter lim="800000"/>
            <a:headEnd/>
            <a:tailEnd/>
          </a:ln>
        </p:spPr>
        <p:txBody>
          <a:bodyPr>
            <a:spAutoFit/>
          </a:bodyPr>
          <a:lstStyle/>
          <a:p>
            <a:pPr marL="971550" lvl="2" algn="l">
              <a:lnSpc>
                <a:spcPct val="120000"/>
              </a:lnSpc>
              <a:tabLst>
                <a:tab pos="857250" algn="l"/>
              </a:tabLst>
            </a:pPr>
            <a:r>
              <a:rPr lang="en-US" sz="2800" b="1"/>
              <a:t>Tzakol III</a:t>
            </a:r>
          </a:p>
          <a:p>
            <a:pPr marL="971550" lvl="2" algn="l">
              <a:lnSpc>
                <a:spcPct val="120000"/>
              </a:lnSpc>
              <a:tabLst>
                <a:tab pos="857250" algn="l"/>
              </a:tabLst>
            </a:pPr>
            <a:r>
              <a:rPr lang="en-US" sz="2800" b="1"/>
              <a:t>Tzakol II</a:t>
            </a:r>
          </a:p>
          <a:p>
            <a:pPr marL="971550" lvl="2" algn="l">
              <a:lnSpc>
                <a:spcPct val="120000"/>
              </a:lnSpc>
              <a:tabLst>
                <a:tab pos="857250" algn="l"/>
              </a:tabLst>
            </a:pPr>
            <a:r>
              <a:rPr lang="en-US" sz="2800" b="1"/>
              <a:t>Tzakol I</a:t>
            </a:r>
          </a:p>
        </p:txBody>
      </p:sp>
      <p:sp>
        <p:nvSpPr>
          <p:cNvPr id="165892" name="Text Box 4"/>
          <p:cNvSpPr txBox="1">
            <a:spLocks noChangeArrowheads="1"/>
          </p:cNvSpPr>
          <p:nvPr/>
        </p:nvSpPr>
        <p:spPr bwMode="auto">
          <a:xfrm>
            <a:off x="1485900" y="2143671"/>
            <a:ext cx="7315200" cy="461665"/>
          </a:xfrm>
          <a:prstGeom prst="rect">
            <a:avLst/>
          </a:prstGeom>
          <a:noFill/>
          <a:ln w="9525">
            <a:noFill/>
            <a:miter lim="800000"/>
            <a:headEnd/>
            <a:tailEnd/>
          </a:ln>
        </p:spPr>
        <p:txBody>
          <a:bodyPr>
            <a:spAutoFit/>
          </a:bodyPr>
          <a:lstStyle/>
          <a:p>
            <a:pPr algn="l"/>
            <a:r>
              <a:rPr lang="en-US" b="1" dirty="0"/>
              <a:t>Central Maya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Early Classic Stage</a:t>
            </a:r>
          </a:p>
        </p:txBody>
      </p:sp>
    </p:spTree>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5" name="Text Box 3"/>
          <p:cNvSpPr txBox="1">
            <a:spLocks noChangeArrowheads="1"/>
          </p:cNvSpPr>
          <p:nvPr/>
        </p:nvSpPr>
        <p:spPr bwMode="auto">
          <a:xfrm>
            <a:off x="685800" y="3009922"/>
            <a:ext cx="8991600" cy="519113"/>
          </a:xfrm>
          <a:prstGeom prst="rect">
            <a:avLst/>
          </a:prstGeom>
          <a:noFill/>
          <a:ln w="9525">
            <a:noFill/>
            <a:miter lim="800000"/>
            <a:headEnd/>
            <a:tailEnd/>
          </a:ln>
        </p:spPr>
        <p:txBody>
          <a:bodyPr>
            <a:spAutoFit/>
          </a:bodyPr>
          <a:lstStyle/>
          <a:p>
            <a:pPr marL="971550" lvl="2" algn="l">
              <a:tabLst>
                <a:tab pos="857250" algn="l"/>
              </a:tabLst>
            </a:pPr>
            <a:r>
              <a:rPr lang="en-US" sz="2800" b="1"/>
              <a:t>Regional Styles, Acanceh</a:t>
            </a:r>
          </a:p>
        </p:txBody>
      </p:sp>
      <p:sp>
        <p:nvSpPr>
          <p:cNvPr id="166916" name="Text Box 4"/>
          <p:cNvSpPr txBox="1">
            <a:spLocks noChangeArrowheads="1"/>
          </p:cNvSpPr>
          <p:nvPr/>
        </p:nvSpPr>
        <p:spPr bwMode="auto">
          <a:xfrm>
            <a:off x="1485900" y="2129157"/>
            <a:ext cx="7315200" cy="461665"/>
          </a:xfrm>
          <a:prstGeom prst="rect">
            <a:avLst/>
          </a:prstGeom>
          <a:noFill/>
          <a:ln w="9525">
            <a:noFill/>
            <a:miter lim="800000"/>
            <a:headEnd/>
            <a:tailEnd/>
          </a:ln>
        </p:spPr>
        <p:txBody>
          <a:bodyPr>
            <a:spAutoFit/>
          </a:bodyPr>
          <a:lstStyle/>
          <a:p>
            <a:pPr algn="l"/>
            <a:r>
              <a:rPr lang="en-US" b="1" dirty="0"/>
              <a:t>Northern Maya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Early Classic Stage</a:t>
            </a:r>
          </a:p>
        </p:txBody>
      </p:sp>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Text Box 3"/>
          <p:cNvSpPr txBox="1">
            <a:spLocks noChangeArrowheads="1"/>
          </p:cNvSpPr>
          <p:nvPr/>
        </p:nvSpPr>
        <p:spPr bwMode="auto">
          <a:xfrm>
            <a:off x="685804" y="2224088"/>
            <a:ext cx="9067800" cy="3140075"/>
          </a:xfrm>
          <a:prstGeom prst="rect">
            <a:avLst/>
          </a:prstGeom>
          <a:noFill/>
          <a:ln w="9525">
            <a:noFill/>
            <a:miter lim="800000"/>
            <a:headEnd/>
            <a:tailEnd/>
          </a:ln>
        </p:spPr>
        <p:txBody>
          <a:bodyPr>
            <a:spAutoFit/>
          </a:bodyPr>
          <a:lstStyle/>
          <a:p>
            <a:pPr marL="342900" indent="-342900"/>
            <a:r>
              <a:rPr lang="en-US" sz="4000" b="1" dirty="0">
                <a:solidFill>
                  <a:schemeClr val="bg2">
                    <a:lumMod val="20000"/>
                    <a:lumOff val="80000"/>
                  </a:schemeClr>
                </a:solidFill>
              </a:rPr>
              <a:t>Terminal Classic</a:t>
            </a:r>
          </a:p>
          <a:p>
            <a:pPr marL="342900" indent="-342900"/>
            <a:endParaRPr lang="en-US" sz="4000" b="1" dirty="0">
              <a:solidFill>
                <a:srgbClr val="B2B2B2"/>
              </a:solidFill>
            </a:endParaRPr>
          </a:p>
          <a:p>
            <a:pPr marL="342900" indent="-342900"/>
            <a:r>
              <a:rPr lang="en-US" sz="4000" b="1" dirty="0"/>
              <a:t>Late Classic</a:t>
            </a:r>
          </a:p>
          <a:p>
            <a:pPr marL="342900" indent="-342900"/>
            <a:endParaRPr lang="en-US" sz="4000" b="1" dirty="0"/>
          </a:p>
          <a:p>
            <a:pPr marL="342900" indent="-342900"/>
            <a:r>
              <a:rPr lang="en-US" sz="4000" b="1" dirty="0">
                <a:solidFill>
                  <a:schemeClr val="bg2">
                    <a:lumMod val="20000"/>
                    <a:lumOff val="80000"/>
                  </a:schemeClr>
                </a:solidFill>
              </a:rPr>
              <a:t>Early Classic</a:t>
            </a:r>
          </a:p>
        </p:txBody>
      </p:sp>
      <p:sp>
        <p:nvSpPr>
          <p:cNvPr id="4"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Late Classic Stage</a:t>
            </a:r>
          </a:p>
        </p:txBody>
      </p:sp>
    </p:spTree>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68962" name="Picture 4"/>
          <p:cNvPicPr>
            <a:picLocks noChangeAspect="1" noChangeArrowheads="1"/>
          </p:cNvPicPr>
          <p:nvPr/>
        </p:nvPicPr>
        <p:blipFill>
          <a:blip r:embed="rId2" cstate="print"/>
          <a:srcRect/>
          <a:stretch>
            <a:fillRect/>
          </a:stretch>
        </p:blipFill>
        <p:spPr bwMode="auto">
          <a:xfrm>
            <a:off x="1485900" y="685800"/>
            <a:ext cx="7315200" cy="5486400"/>
          </a:xfrm>
          <a:prstGeom prst="rect">
            <a:avLst/>
          </a:prstGeom>
          <a:noFill/>
          <a:ln w="9525">
            <a:noFill/>
            <a:miter lim="800000"/>
            <a:headEnd/>
            <a:tailEnd/>
          </a:ln>
        </p:spPr>
      </p:pic>
      <p:sp>
        <p:nvSpPr>
          <p:cNvPr id="168963" name="Oval 5"/>
          <p:cNvSpPr>
            <a:spLocks noChangeArrowheads="1"/>
          </p:cNvSpPr>
          <p:nvPr/>
        </p:nvSpPr>
        <p:spPr bwMode="auto">
          <a:xfrm>
            <a:off x="2813958" y="2576286"/>
            <a:ext cx="990600" cy="609600"/>
          </a:xfrm>
          <a:prstGeom prst="ellipse">
            <a:avLst/>
          </a:prstGeom>
          <a:noFill/>
          <a:ln w="76200">
            <a:solidFill>
              <a:schemeClr val="accent1"/>
            </a:solidFill>
            <a:round/>
            <a:headEnd/>
            <a:tailEnd/>
          </a:ln>
        </p:spPr>
        <p:txBody>
          <a:bodyPr wrap="none" anchor="ctr"/>
          <a:lstStyle/>
          <a:p>
            <a:endParaRPr lang="en-US"/>
          </a:p>
        </p:txBody>
      </p:sp>
      <p:sp>
        <p:nvSpPr>
          <p:cNvPr id="634886" name="Oval 6"/>
          <p:cNvSpPr>
            <a:spLocks noChangeArrowheads="1"/>
          </p:cNvSpPr>
          <p:nvPr/>
        </p:nvSpPr>
        <p:spPr bwMode="auto">
          <a:xfrm>
            <a:off x="7382329" y="1963056"/>
            <a:ext cx="762000" cy="414338"/>
          </a:xfrm>
          <a:prstGeom prst="ellipse">
            <a:avLst/>
          </a:prstGeom>
          <a:noFill/>
          <a:ln w="76200">
            <a:solidFill>
              <a:schemeClr val="accent1"/>
            </a:solidFill>
            <a:round/>
            <a:headEnd/>
            <a:tailEnd/>
          </a:ln>
        </p:spPr>
        <p:txBody>
          <a:bodyPr wrap="none" anchor="ctr"/>
          <a:lstStyle/>
          <a:p>
            <a:endParaRPr lang="en-US"/>
          </a:p>
        </p:txBody>
      </p:sp>
      <p:sp>
        <p:nvSpPr>
          <p:cNvPr id="6" name="Text Box 7"/>
          <p:cNvSpPr txBox="1">
            <a:spLocks noChangeArrowheads="1"/>
          </p:cNvSpPr>
          <p:nvPr/>
        </p:nvSpPr>
        <p:spPr bwMode="auto">
          <a:xfrm>
            <a:off x="4919661" y="1890486"/>
            <a:ext cx="2433679" cy="738664"/>
          </a:xfrm>
          <a:prstGeom prst="rect">
            <a:avLst/>
          </a:prstGeom>
          <a:solidFill>
            <a:schemeClr val="bg1"/>
          </a:solidFill>
          <a:ln w="9525">
            <a:noFill/>
            <a:miter lim="800000"/>
            <a:headEnd/>
            <a:tailEnd/>
          </a:ln>
        </p:spPr>
        <p:txBody>
          <a:bodyPr wrap="none">
            <a:spAutoFit/>
          </a:bodyPr>
          <a:lstStyle/>
          <a:p>
            <a:r>
              <a:rPr lang="en-US" sz="2800" b="1" i="1" dirty="0" err="1"/>
              <a:t>Apocalypto</a:t>
            </a:r>
            <a:endParaRPr lang="en-US" sz="2800" b="1" dirty="0"/>
          </a:p>
          <a:p>
            <a:r>
              <a:rPr lang="en-US" sz="1400" dirty="0"/>
              <a:t>by </a:t>
            </a:r>
            <a:r>
              <a:rPr lang="en-US" sz="1400" dirty="0">
                <a:hlinkClick r:id="rId3"/>
              </a:rPr>
              <a:t>Mel Gibson</a:t>
            </a:r>
            <a:endParaRPr lang="en-US" sz="1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88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86" grpId="0" animBg="1"/>
      <p:bldP spid="6"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7" name="Text Box 3"/>
          <p:cNvSpPr txBox="1">
            <a:spLocks noChangeArrowheads="1"/>
          </p:cNvSpPr>
          <p:nvPr/>
        </p:nvSpPr>
        <p:spPr bwMode="auto">
          <a:xfrm>
            <a:off x="685804" y="1924050"/>
            <a:ext cx="9067800" cy="2617788"/>
          </a:xfrm>
          <a:prstGeom prst="rect">
            <a:avLst/>
          </a:prstGeom>
          <a:noFill/>
          <a:ln w="9525">
            <a:noFill/>
            <a:miter lim="800000"/>
            <a:headEnd/>
            <a:tailEnd/>
          </a:ln>
        </p:spPr>
        <p:txBody>
          <a:bodyPr>
            <a:spAutoFit/>
          </a:bodyPr>
          <a:lstStyle/>
          <a:p>
            <a:pPr>
              <a:lnSpc>
                <a:spcPct val="120000"/>
              </a:lnSpc>
            </a:pPr>
            <a:r>
              <a:rPr lang="en-US" sz="3600" b="1"/>
              <a:t>A.D. 600 – 800 </a:t>
            </a:r>
            <a:r>
              <a:rPr lang="en-US" sz="2000" b="1"/>
              <a:t>(</a:t>
            </a:r>
            <a:r>
              <a:rPr lang="en-US" sz="2000" b="1" i="1">
                <a:hlinkClick r:id="rId2"/>
              </a:rPr>
              <a:t>The Maya</a:t>
            </a:r>
            <a:r>
              <a:rPr lang="en-US" sz="2000" b="1" i="1"/>
              <a:t>)</a:t>
            </a:r>
            <a:endParaRPr lang="en-US" sz="3600" b="1"/>
          </a:p>
          <a:p>
            <a:pPr>
              <a:lnSpc>
                <a:spcPct val="120000"/>
              </a:lnSpc>
            </a:pPr>
            <a:r>
              <a:rPr lang="en-US" sz="3600" b="1"/>
              <a:t>A.D. 600 – 900 </a:t>
            </a:r>
            <a:r>
              <a:rPr lang="en-US" sz="2000" b="1"/>
              <a:t>(</a:t>
            </a:r>
            <a:r>
              <a:rPr lang="en-US" sz="2000" b="1" i="1">
                <a:hlinkClick r:id="rId2"/>
              </a:rPr>
              <a:t>Mexico</a:t>
            </a:r>
            <a:r>
              <a:rPr lang="en-US" sz="2000" b="1" i="1"/>
              <a:t>)</a:t>
            </a:r>
            <a:endParaRPr lang="en-US" sz="3600" b="1"/>
          </a:p>
          <a:p>
            <a:pPr>
              <a:lnSpc>
                <a:spcPct val="120000"/>
              </a:lnSpc>
            </a:pPr>
            <a:endParaRPr lang="en-US" sz="3600" b="1"/>
          </a:p>
          <a:p>
            <a:r>
              <a:rPr lang="en-US" sz="3600" b="1"/>
              <a:t>Characterized by. . .</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Late Classic Stage</a:t>
            </a:r>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67618" name="Picture 3"/>
          <p:cNvPicPr>
            <a:picLocks noChangeAspect="1" noChangeArrowheads="1"/>
          </p:cNvPicPr>
          <p:nvPr/>
        </p:nvPicPr>
        <p:blipFill>
          <a:blip r:embed="rId2" cstate="print"/>
          <a:srcRect/>
          <a:stretch>
            <a:fillRect/>
          </a:stretch>
        </p:blipFill>
        <p:spPr bwMode="auto">
          <a:xfrm>
            <a:off x="1487488" y="687388"/>
            <a:ext cx="7313612" cy="5484812"/>
          </a:xfrm>
          <a:prstGeom prst="rect">
            <a:avLst/>
          </a:prstGeom>
          <a:noFill/>
          <a:ln w="9525">
            <a:noFill/>
            <a:miter lim="800000"/>
            <a:headEnd/>
            <a:tailEnd/>
          </a:ln>
        </p:spPr>
      </p:pic>
      <p:sp>
        <p:nvSpPr>
          <p:cNvPr id="367619" name="Oval 4"/>
          <p:cNvSpPr>
            <a:spLocks noChangeArrowheads="1"/>
          </p:cNvSpPr>
          <p:nvPr/>
        </p:nvSpPr>
        <p:spPr bwMode="auto">
          <a:xfrm>
            <a:off x="3938814" y="1999344"/>
            <a:ext cx="1676400" cy="1600200"/>
          </a:xfrm>
          <a:prstGeom prst="ellipse">
            <a:avLst/>
          </a:prstGeom>
          <a:noFill/>
          <a:ln w="76200">
            <a:solidFill>
              <a:schemeClr val="accent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2035" name="Text Box 3"/>
          <p:cNvSpPr txBox="1">
            <a:spLocks noChangeArrowheads="1"/>
          </p:cNvSpPr>
          <p:nvPr/>
        </p:nvSpPr>
        <p:spPr bwMode="auto">
          <a:xfrm>
            <a:off x="685800" y="3028950"/>
            <a:ext cx="8991600" cy="1373188"/>
          </a:xfrm>
          <a:prstGeom prst="rect">
            <a:avLst/>
          </a:prstGeom>
          <a:noFill/>
          <a:ln w="9525">
            <a:noFill/>
            <a:miter lim="800000"/>
            <a:headEnd/>
            <a:tailEnd/>
          </a:ln>
        </p:spPr>
        <p:txBody>
          <a:bodyPr>
            <a:spAutoFit/>
          </a:bodyPr>
          <a:lstStyle/>
          <a:p>
            <a:pPr marL="971550" lvl="2" algn="l">
              <a:tabLst>
                <a:tab pos="857250" algn="l"/>
              </a:tabLst>
            </a:pPr>
            <a:r>
              <a:rPr lang="en-US" sz="2800" b="1"/>
              <a:t>Coyotlatelco</a:t>
            </a:r>
          </a:p>
          <a:p>
            <a:pPr marL="971550" lvl="2" algn="l">
              <a:tabLst>
                <a:tab pos="857250" algn="l"/>
              </a:tabLst>
            </a:pPr>
            <a:endParaRPr lang="en-US" sz="2800" b="1"/>
          </a:p>
          <a:p>
            <a:pPr marL="971550" lvl="2" algn="l">
              <a:tabLst>
                <a:tab pos="857250" algn="l"/>
              </a:tabLst>
            </a:pPr>
            <a:r>
              <a:rPr lang="en-US" sz="2800" b="1"/>
              <a:t>Metepec</a:t>
            </a:r>
            <a:endParaRPr lang="en-US" b="1"/>
          </a:p>
        </p:txBody>
      </p:sp>
      <p:sp>
        <p:nvSpPr>
          <p:cNvPr id="172036" name="Text Box 4"/>
          <p:cNvSpPr txBox="1">
            <a:spLocks noChangeArrowheads="1"/>
          </p:cNvSpPr>
          <p:nvPr/>
        </p:nvSpPr>
        <p:spPr bwMode="auto">
          <a:xfrm>
            <a:off x="1485900" y="2129157"/>
            <a:ext cx="7315200" cy="461665"/>
          </a:xfrm>
          <a:prstGeom prst="rect">
            <a:avLst/>
          </a:prstGeom>
          <a:noFill/>
          <a:ln w="9525">
            <a:noFill/>
            <a:miter lim="800000"/>
            <a:headEnd/>
            <a:tailEnd/>
          </a:ln>
        </p:spPr>
        <p:txBody>
          <a:bodyPr>
            <a:spAutoFit/>
          </a:bodyPr>
          <a:lstStyle/>
          <a:p>
            <a:pPr algn="l"/>
            <a:r>
              <a:rPr lang="en-US" b="1" dirty="0"/>
              <a:t>Central Highlands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Late Classic Stage</a:t>
            </a:r>
          </a:p>
        </p:txBody>
      </p:sp>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059" name="Text Box 3"/>
          <p:cNvSpPr txBox="1">
            <a:spLocks noChangeArrowheads="1"/>
          </p:cNvSpPr>
          <p:nvPr/>
        </p:nvSpPr>
        <p:spPr bwMode="auto">
          <a:xfrm>
            <a:off x="685800" y="2990850"/>
            <a:ext cx="8991600" cy="2165350"/>
          </a:xfrm>
          <a:prstGeom prst="rect">
            <a:avLst/>
          </a:prstGeom>
          <a:noFill/>
          <a:ln w="9525">
            <a:noFill/>
            <a:miter lim="800000"/>
            <a:headEnd/>
            <a:tailEnd/>
          </a:ln>
        </p:spPr>
        <p:txBody>
          <a:bodyPr>
            <a:spAutoFit/>
          </a:bodyPr>
          <a:lstStyle/>
          <a:p>
            <a:pPr marL="971550" lvl="2" algn="l">
              <a:tabLst>
                <a:tab pos="857250" algn="l"/>
              </a:tabLst>
            </a:pPr>
            <a:r>
              <a:rPr lang="en-US" sz="2800" b="1">
                <a:hlinkClick r:id="rId2"/>
              </a:rPr>
              <a:t>El Tajín</a:t>
            </a:r>
            <a:endParaRPr lang="en-US" sz="2800" b="1"/>
          </a:p>
          <a:p>
            <a:pPr marL="971550" lvl="2" algn="l">
              <a:tabLst>
                <a:tab pos="857250" algn="l"/>
              </a:tabLst>
            </a:pPr>
            <a:endParaRPr lang="en-US" sz="2800" b="1"/>
          </a:p>
          <a:p>
            <a:pPr marL="971550" lvl="2" algn="l">
              <a:tabLst>
                <a:tab pos="857250" algn="l"/>
              </a:tabLst>
            </a:pPr>
            <a:r>
              <a:rPr lang="en-US" sz="2800" b="1"/>
              <a:t>Late Remojadas (continued)</a:t>
            </a:r>
          </a:p>
          <a:p>
            <a:pPr marL="971550" lvl="2" algn="l">
              <a:tabLst>
                <a:tab pos="857250" algn="l"/>
              </a:tabLst>
            </a:pPr>
            <a:endParaRPr lang="en-US" b="1"/>
          </a:p>
          <a:p>
            <a:pPr marL="971550" lvl="2" algn="l">
              <a:tabLst>
                <a:tab pos="857250" algn="l"/>
              </a:tabLst>
            </a:pPr>
            <a:r>
              <a:rPr lang="en-US" sz="2800" b="1"/>
              <a:t>Classic Veracruz (continued)</a:t>
            </a:r>
            <a:endParaRPr lang="en-US" b="1"/>
          </a:p>
        </p:txBody>
      </p:sp>
      <p:sp>
        <p:nvSpPr>
          <p:cNvPr id="173060" name="Text Box 4"/>
          <p:cNvSpPr txBox="1">
            <a:spLocks noChangeArrowheads="1"/>
          </p:cNvSpPr>
          <p:nvPr/>
        </p:nvSpPr>
        <p:spPr bwMode="auto">
          <a:xfrm>
            <a:off x="1485900" y="2129157"/>
            <a:ext cx="7315200" cy="461665"/>
          </a:xfrm>
          <a:prstGeom prst="rect">
            <a:avLst/>
          </a:prstGeom>
          <a:noFill/>
          <a:ln w="9525">
            <a:noFill/>
            <a:miter lim="800000"/>
            <a:headEnd/>
            <a:tailEnd/>
          </a:ln>
        </p:spPr>
        <p:txBody>
          <a:bodyPr>
            <a:spAutoFit/>
          </a:bodyPr>
          <a:lstStyle/>
          <a:p>
            <a:pPr algn="l"/>
            <a:r>
              <a:rPr lang="en-US" b="1" dirty="0"/>
              <a:t>North and Central Gulf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Late Classic Stage</a:t>
            </a:r>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4083" name="Text Box 3"/>
          <p:cNvSpPr txBox="1">
            <a:spLocks noChangeArrowheads="1"/>
          </p:cNvSpPr>
          <p:nvPr/>
        </p:nvSpPr>
        <p:spPr bwMode="auto">
          <a:xfrm>
            <a:off x="685800" y="3009922"/>
            <a:ext cx="8991600" cy="519113"/>
          </a:xfrm>
          <a:prstGeom prst="rect">
            <a:avLst/>
          </a:prstGeom>
          <a:noFill/>
          <a:ln w="9525">
            <a:noFill/>
            <a:miter lim="800000"/>
            <a:headEnd/>
            <a:tailEnd/>
          </a:ln>
        </p:spPr>
        <p:txBody>
          <a:bodyPr>
            <a:spAutoFit/>
          </a:bodyPr>
          <a:lstStyle/>
          <a:p>
            <a:pPr marL="971550" lvl="2" algn="l">
              <a:tabLst>
                <a:tab pos="857250" algn="l"/>
              </a:tabLst>
            </a:pPr>
            <a:r>
              <a:rPr lang="en-US" sz="2800" b="1"/>
              <a:t>Villa Alta</a:t>
            </a:r>
            <a:endParaRPr lang="en-US" b="1"/>
          </a:p>
        </p:txBody>
      </p:sp>
      <p:sp>
        <p:nvSpPr>
          <p:cNvPr id="174084" name="Text Box 4"/>
          <p:cNvSpPr txBox="1">
            <a:spLocks noChangeArrowheads="1"/>
          </p:cNvSpPr>
          <p:nvPr/>
        </p:nvSpPr>
        <p:spPr bwMode="auto">
          <a:xfrm>
            <a:off x="1485900" y="2129157"/>
            <a:ext cx="7315200" cy="461665"/>
          </a:xfrm>
          <a:prstGeom prst="rect">
            <a:avLst/>
          </a:prstGeom>
          <a:noFill/>
          <a:ln w="9525">
            <a:noFill/>
            <a:miter lim="800000"/>
            <a:headEnd/>
            <a:tailEnd/>
          </a:ln>
        </p:spPr>
        <p:txBody>
          <a:bodyPr>
            <a:spAutoFit/>
          </a:bodyPr>
          <a:lstStyle/>
          <a:p>
            <a:pPr algn="l"/>
            <a:r>
              <a:rPr lang="en-US" b="1" dirty="0"/>
              <a:t>Southern Gulf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Late Classic Stage</a:t>
            </a:r>
          </a:p>
        </p:txBody>
      </p:sp>
    </p:spTree>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5107" name="Text Box 3"/>
          <p:cNvSpPr txBox="1">
            <a:spLocks noChangeArrowheads="1"/>
          </p:cNvSpPr>
          <p:nvPr/>
        </p:nvSpPr>
        <p:spPr bwMode="auto">
          <a:xfrm>
            <a:off x="685800" y="2990850"/>
            <a:ext cx="8991600" cy="1373188"/>
          </a:xfrm>
          <a:prstGeom prst="rect">
            <a:avLst/>
          </a:prstGeom>
          <a:noFill/>
          <a:ln w="9525">
            <a:noFill/>
            <a:miter lim="800000"/>
            <a:headEnd/>
            <a:tailEnd/>
          </a:ln>
        </p:spPr>
        <p:txBody>
          <a:bodyPr>
            <a:spAutoFit/>
          </a:bodyPr>
          <a:lstStyle/>
          <a:p>
            <a:pPr marL="971550" lvl="2" algn="l">
              <a:tabLst>
                <a:tab pos="857250" algn="l"/>
              </a:tabLst>
            </a:pPr>
            <a:r>
              <a:rPr lang="en-US" sz="2800" b="1">
                <a:hlinkClick r:id="rId2"/>
              </a:rPr>
              <a:t>Monte Albán</a:t>
            </a:r>
            <a:r>
              <a:rPr lang="en-US" sz="2800" b="1"/>
              <a:t> IV</a:t>
            </a:r>
          </a:p>
          <a:p>
            <a:pPr marL="971550" lvl="2" algn="l">
              <a:tabLst>
                <a:tab pos="857250" algn="l"/>
              </a:tabLst>
            </a:pPr>
            <a:endParaRPr lang="en-US" sz="2800" b="1"/>
          </a:p>
          <a:p>
            <a:pPr marL="971550" lvl="2" algn="l">
              <a:tabLst>
                <a:tab pos="857250" algn="l"/>
              </a:tabLst>
            </a:pPr>
            <a:r>
              <a:rPr lang="en-US" sz="2800" b="1">
                <a:hlinkClick r:id="rId2"/>
              </a:rPr>
              <a:t>Monte Albán</a:t>
            </a:r>
            <a:r>
              <a:rPr lang="en-US" sz="2800" b="1"/>
              <a:t> III-B</a:t>
            </a:r>
          </a:p>
        </p:txBody>
      </p:sp>
      <p:sp>
        <p:nvSpPr>
          <p:cNvPr id="175108" name="Text Box 4"/>
          <p:cNvSpPr txBox="1">
            <a:spLocks noChangeArrowheads="1"/>
          </p:cNvSpPr>
          <p:nvPr/>
        </p:nvSpPr>
        <p:spPr bwMode="auto">
          <a:xfrm>
            <a:off x="1471386" y="2143671"/>
            <a:ext cx="7315200" cy="461665"/>
          </a:xfrm>
          <a:prstGeom prst="rect">
            <a:avLst/>
          </a:prstGeom>
          <a:noFill/>
          <a:ln w="9525">
            <a:noFill/>
            <a:miter lim="800000"/>
            <a:headEnd/>
            <a:tailEnd/>
          </a:ln>
        </p:spPr>
        <p:txBody>
          <a:bodyPr>
            <a:spAutoFit/>
          </a:bodyPr>
          <a:lstStyle/>
          <a:p>
            <a:pPr algn="l"/>
            <a:r>
              <a:rPr lang="en-US" b="1" dirty="0"/>
              <a:t>Oaxaca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Late Classic Stage</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2770" name="Text Box 10"/>
          <p:cNvSpPr txBox="1">
            <a:spLocks noChangeArrowheads="1"/>
          </p:cNvSpPr>
          <p:nvPr/>
        </p:nvSpPr>
        <p:spPr bwMode="auto">
          <a:xfrm>
            <a:off x="2854367" y="6335506"/>
            <a:ext cx="4546116" cy="276999"/>
          </a:xfrm>
          <a:prstGeom prst="rect">
            <a:avLst/>
          </a:prstGeom>
          <a:noFill/>
          <a:ln w="9525">
            <a:noFill/>
            <a:miter lim="800000"/>
            <a:headEnd/>
            <a:tailEnd/>
          </a:ln>
        </p:spPr>
        <p:txBody>
          <a:bodyPr wrap="none">
            <a:spAutoFit/>
          </a:bodyPr>
          <a:lstStyle/>
          <a:p>
            <a:r>
              <a:rPr lang="en-US" sz="1200" dirty="0">
                <a:solidFill>
                  <a:schemeClr val="bg1"/>
                </a:solidFill>
                <a:hlinkClick r:id="rId2"/>
              </a:rPr>
              <a:t>www.ancientmexico.com/content/map/teotihuacan.html</a:t>
            </a:r>
            <a:endParaRPr lang="en-US" sz="1200" dirty="0">
              <a:solidFill>
                <a:schemeClr val="bg1"/>
              </a:solidFill>
            </a:endParaRPr>
          </a:p>
        </p:txBody>
      </p:sp>
      <p:pic>
        <p:nvPicPr>
          <p:cNvPr id="32771" name="Picture 4"/>
          <p:cNvPicPr>
            <a:picLocks noChangeAspect="1" noChangeArrowheads="1"/>
          </p:cNvPicPr>
          <p:nvPr/>
        </p:nvPicPr>
        <p:blipFill>
          <a:blip r:embed="rId3" cstate="print"/>
          <a:srcRect/>
          <a:stretch>
            <a:fillRect/>
          </a:stretch>
        </p:blipFill>
        <p:spPr bwMode="auto">
          <a:xfrm>
            <a:off x="1257300" y="533400"/>
            <a:ext cx="7772400" cy="562136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6131" name="Text Box 3"/>
          <p:cNvSpPr txBox="1">
            <a:spLocks noChangeArrowheads="1"/>
          </p:cNvSpPr>
          <p:nvPr/>
        </p:nvSpPr>
        <p:spPr bwMode="auto">
          <a:xfrm>
            <a:off x="685800" y="3028972"/>
            <a:ext cx="8991600" cy="519113"/>
          </a:xfrm>
          <a:prstGeom prst="rect">
            <a:avLst/>
          </a:prstGeom>
          <a:noFill/>
          <a:ln w="9525">
            <a:noFill/>
            <a:miter lim="800000"/>
            <a:headEnd/>
            <a:tailEnd/>
          </a:ln>
        </p:spPr>
        <p:txBody>
          <a:bodyPr>
            <a:spAutoFit/>
          </a:bodyPr>
          <a:lstStyle/>
          <a:p>
            <a:pPr marL="971550" lvl="2" algn="l">
              <a:tabLst>
                <a:tab pos="857250" algn="l"/>
              </a:tabLst>
            </a:pPr>
            <a:r>
              <a:rPr lang="en-US" sz="2800" b="1"/>
              <a:t>NA</a:t>
            </a:r>
            <a:endParaRPr lang="en-US" b="1"/>
          </a:p>
        </p:txBody>
      </p:sp>
      <p:sp>
        <p:nvSpPr>
          <p:cNvPr id="176132" name="Text Box 4"/>
          <p:cNvSpPr txBox="1">
            <a:spLocks noChangeArrowheads="1"/>
          </p:cNvSpPr>
          <p:nvPr/>
        </p:nvSpPr>
        <p:spPr bwMode="auto">
          <a:xfrm>
            <a:off x="1485900" y="2148136"/>
            <a:ext cx="7315200" cy="461665"/>
          </a:xfrm>
          <a:prstGeom prst="rect">
            <a:avLst/>
          </a:prstGeom>
          <a:noFill/>
          <a:ln w="9525">
            <a:noFill/>
            <a:miter lim="800000"/>
            <a:headEnd/>
            <a:tailEnd/>
          </a:ln>
        </p:spPr>
        <p:txBody>
          <a:bodyPr>
            <a:spAutoFit/>
          </a:bodyPr>
          <a:lstStyle/>
          <a:p>
            <a:pPr algn="l"/>
            <a:r>
              <a:rPr lang="en-US" b="1" dirty="0"/>
              <a:t>Southern Pacific Coast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Late Classic Stage</a:t>
            </a:r>
          </a:p>
        </p:txBody>
      </p:sp>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7155" name="Text Box 3"/>
          <p:cNvSpPr txBox="1">
            <a:spLocks noChangeArrowheads="1"/>
          </p:cNvSpPr>
          <p:nvPr/>
        </p:nvSpPr>
        <p:spPr bwMode="auto">
          <a:xfrm>
            <a:off x="685800" y="3581404"/>
            <a:ext cx="8991600" cy="519113"/>
          </a:xfrm>
          <a:prstGeom prst="rect">
            <a:avLst/>
          </a:prstGeom>
          <a:noFill/>
          <a:ln w="9525">
            <a:noFill/>
            <a:miter lim="800000"/>
            <a:headEnd/>
            <a:tailEnd/>
          </a:ln>
        </p:spPr>
        <p:txBody>
          <a:bodyPr>
            <a:spAutoFit/>
          </a:bodyPr>
          <a:lstStyle/>
          <a:p>
            <a:pPr marL="971550" lvl="2" algn="l">
              <a:tabLst>
                <a:tab pos="857250" algn="l"/>
              </a:tabLst>
            </a:pPr>
            <a:r>
              <a:rPr lang="en-US" sz="2800" b="1"/>
              <a:t>Amatle - Pamplona</a:t>
            </a:r>
            <a:endParaRPr lang="en-US" b="1"/>
          </a:p>
        </p:txBody>
      </p:sp>
      <p:sp>
        <p:nvSpPr>
          <p:cNvPr id="177156" name="Text Box 4"/>
          <p:cNvSpPr txBox="1">
            <a:spLocks noChangeArrowheads="1"/>
          </p:cNvSpPr>
          <p:nvPr/>
        </p:nvSpPr>
        <p:spPr bwMode="auto">
          <a:xfrm>
            <a:off x="1485900" y="2133622"/>
            <a:ext cx="7315200" cy="461665"/>
          </a:xfrm>
          <a:prstGeom prst="rect">
            <a:avLst/>
          </a:prstGeom>
          <a:noFill/>
          <a:ln w="9525">
            <a:noFill/>
            <a:miter lim="800000"/>
            <a:headEnd/>
            <a:tailEnd/>
          </a:ln>
        </p:spPr>
        <p:txBody>
          <a:bodyPr>
            <a:spAutoFit/>
          </a:bodyPr>
          <a:lstStyle/>
          <a:p>
            <a:pPr algn="l"/>
            <a:r>
              <a:rPr lang="en-US" b="1" dirty="0"/>
              <a:t>Southern Maya Highlands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Late Classic Stage</a:t>
            </a:r>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8179" name="Text Box 1027"/>
          <p:cNvSpPr txBox="1">
            <a:spLocks noChangeArrowheads="1"/>
          </p:cNvSpPr>
          <p:nvPr/>
        </p:nvSpPr>
        <p:spPr bwMode="auto">
          <a:xfrm>
            <a:off x="685800" y="2971800"/>
            <a:ext cx="8991600" cy="1117600"/>
          </a:xfrm>
          <a:prstGeom prst="rect">
            <a:avLst/>
          </a:prstGeom>
          <a:noFill/>
          <a:ln w="9525">
            <a:noFill/>
            <a:miter lim="800000"/>
            <a:headEnd/>
            <a:tailEnd/>
          </a:ln>
        </p:spPr>
        <p:txBody>
          <a:bodyPr>
            <a:spAutoFit/>
          </a:bodyPr>
          <a:lstStyle/>
          <a:p>
            <a:pPr marL="971550" lvl="2" algn="l">
              <a:lnSpc>
                <a:spcPct val="120000"/>
              </a:lnSpc>
              <a:tabLst>
                <a:tab pos="857250" algn="l"/>
              </a:tabLst>
            </a:pPr>
            <a:r>
              <a:rPr lang="en-US" sz="2800" b="1"/>
              <a:t>Tepeu 2</a:t>
            </a:r>
          </a:p>
          <a:p>
            <a:pPr marL="971550" lvl="2" algn="l">
              <a:lnSpc>
                <a:spcPct val="120000"/>
              </a:lnSpc>
              <a:tabLst>
                <a:tab pos="857250" algn="l"/>
              </a:tabLst>
            </a:pPr>
            <a:r>
              <a:rPr lang="en-US" sz="2800" b="1"/>
              <a:t>Tepeu 1</a:t>
            </a:r>
          </a:p>
        </p:txBody>
      </p:sp>
      <p:sp>
        <p:nvSpPr>
          <p:cNvPr id="178180" name="Text Box 1028"/>
          <p:cNvSpPr txBox="1">
            <a:spLocks noChangeArrowheads="1"/>
          </p:cNvSpPr>
          <p:nvPr/>
        </p:nvSpPr>
        <p:spPr bwMode="auto">
          <a:xfrm>
            <a:off x="1475016" y="2143671"/>
            <a:ext cx="7315200" cy="461665"/>
          </a:xfrm>
          <a:prstGeom prst="rect">
            <a:avLst/>
          </a:prstGeom>
          <a:noFill/>
          <a:ln w="9525">
            <a:noFill/>
            <a:miter lim="800000"/>
            <a:headEnd/>
            <a:tailEnd/>
          </a:ln>
        </p:spPr>
        <p:txBody>
          <a:bodyPr>
            <a:spAutoFit/>
          </a:bodyPr>
          <a:lstStyle/>
          <a:p>
            <a:pPr algn="l"/>
            <a:r>
              <a:rPr lang="en-US" b="1" dirty="0"/>
              <a:t>Central Maya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Late Classic Stage</a:t>
            </a:r>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9203" name="Text Box 1027"/>
          <p:cNvSpPr txBox="1">
            <a:spLocks noChangeArrowheads="1"/>
          </p:cNvSpPr>
          <p:nvPr/>
        </p:nvSpPr>
        <p:spPr bwMode="auto">
          <a:xfrm>
            <a:off x="685800" y="3009922"/>
            <a:ext cx="8991600" cy="519113"/>
          </a:xfrm>
          <a:prstGeom prst="rect">
            <a:avLst/>
          </a:prstGeom>
          <a:noFill/>
          <a:ln w="9525">
            <a:noFill/>
            <a:miter lim="800000"/>
            <a:headEnd/>
            <a:tailEnd/>
          </a:ln>
        </p:spPr>
        <p:txBody>
          <a:bodyPr>
            <a:spAutoFit/>
          </a:bodyPr>
          <a:lstStyle/>
          <a:p>
            <a:pPr marL="971550" lvl="2" algn="l">
              <a:tabLst>
                <a:tab pos="857250" algn="l"/>
              </a:tabLst>
            </a:pPr>
            <a:r>
              <a:rPr lang="en-US" sz="2800" b="1"/>
              <a:t>Early Koba</a:t>
            </a:r>
          </a:p>
        </p:txBody>
      </p:sp>
      <p:sp>
        <p:nvSpPr>
          <p:cNvPr id="179204" name="Text Box 1028"/>
          <p:cNvSpPr txBox="1">
            <a:spLocks noChangeArrowheads="1"/>
          </p:cNvSpPr>
          <p:nvPr/>
        </p:nvSpPr>
        <p:spPr bwMode="auto">
          <a:xfrm>
            <a:off x="1471386" y="2148136"/>
            <a:ext cx="7315200" cy="461665"/>
          </a:xfrm>
          <a:prstGeom prst="rect">
            <a:avLst/>
          </a:prstGeom>
          <a:noFill/>
          <a:ln w="9525">
            <a:noFill/>
            <a:miter lim="800000"/>
            <a:headEnd/>
            <a:tailEnd/>
          </a:ln>
        </p:spPr>
        <p:txBody>
          <a:bodyPr>
            <a:spAutoFit/>
          </a:bodyPr>
          <a:lstStyle/>
          <a:p>
            <a:pPr algn="l"/>
            <a:r>
              <a:rPr lang="en-US" b="1" dirty="0"/>
              <a:t>Northern Maya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Late Classic Stage</a:t>
            </a:r>
          </a:p>
        </p:txBody>
      </p:sp>
    </p:spTree>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Text Box 3075"/>
          <p:cNvSpPr txBox="1">
            <a:spLocks noChangeArrowheads="1"/>
          </p:cNvSpPr>
          <p:nvPr/>
        </p:nvSpPr>
        <p:spPr bwMode="auto">
          <a:xfrm>
            <a:off x="685804" y="2224088"/>
            <a:ext cx="9067800" cy="3140075"/>
          </a:xfrm>
          <a:prstGeom prst="rect">
            <a:avLst/>
          </a:prstGeom>
          <a:noFill/>
          <a:ln w="9525">
            <a:noFill/>
            <a:miter lim="800000"/>
            <a:headEnd/>
            <a:tailEnd/>
          </a:ln>
        </p:spPr>
        <p:txBody>
          <a:bodyPr>
            <a:spAutoFit/>
          </a:bodyPr>
          <a:lstStyle/>
          <a:p>
            <a:pPr marL="342900" indent="-342900"/>
            <a:r>
              <a:rPr lang="en-US" sz="4000" b="1" dirty="0"/>
              <a:t>Terminal Classic</a:t>
            </a:r>
          </a:p>
          <a:p>
            <a:pPr marL="342900" indent="-342900"/>
            <a:endParaRPr lang="en-US" sz="4000" b="1" dirty="0"/>
          </a:p>
          <a:p>
            <a:pPr marL="342900" indent="-342900"/>
            <a:r>
              <a:rPr lang="en-US" sz="4000" b="1" dirty="0">
                <a:solidFill>
                  <a:schemeClr val="bg2">
                    <a:lumMod val="20000"/>
                    <a:lumOff val="80000"/>
                  </a:schemeClr>
                </a:solidFill>
              </a:rPr>
              <a:t>Middle Classic</a:t>
            </a:r>
          </a:p>
          <a:p>
            <a:pPr marL="342900" indent="-342900"/>
            <a:endParaRPr lang="en-US" sz="4000" b="1" dirty="0">
              <a:solidFill>
                <a:schemeClr val="bg2">
                  <a:lumMod val="20000"/>
                  <a:lumOff val="80000"/>
                </a:schemeClr>
              </a:solidFill>
            </a:endParaRPr>
          </a:p>
          <a:p>
            <a:pPr marL="342900" indent="-342900"/>
            <a:r>
              <a:rPr lang="en-US" sz="4000" b="1" dirty="0">
                <a:solidFill>
                  <a:schemeClr val="bg2">
                    <a:lumMod val="20000"/>
                    <a:lumOff val="80000"/>
                  </a:schemeClr>
                </a:solidFill>
              </a:rPr>
              <a:t>Early Classic</a:t>
            </a:r>
            <a:endParaRPr lang="en-US" sz="3200" b="1" dirty="0">
              <a:solidFill>
                <a:schemeClr val="bg2">
                  <a:lumMod val="20000"/>
                  <a:lumOff val="80000"/>
                </a:schemeClr>
              </a:solidFill>
            </a:endParaRPr>
          </a:p>
        </p:txBody>
      </p:sp>
      <p:sp>
        <p:nvSpPr>
          <p:cNvPr id="4"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Terminal Classic Stage</a:t>
            </a:r>
          </a:p>
        </p:txBody>
      </p:sp>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71714" name="Picture 3"/>
          <p:cNvPicPr>
            <a:picLocks noChangeAspect="1" noChangeArrowheads="1"/>
          </p:cNvPicPr>
          <p:nvPr/>
        </p:nvPicPr>
        <p:blipFill>
          <a:blip r:embed="rId2" cstate="print"/>
          <a:srcRect/>
          <a:stretch>
            <a:fillRect/>
          </a:stretch>
        </p:blipFill>
        <p:spPr bwMode="auto">
          <a:xfrm>
            <a:off x="1487488" y="687388"/>
            <a:ext cx="7313612" cy="5484812"/>
          </a:xfrm>
          <a:prstGeom prst="rect">
            <a:avLst/>
          </a:prstGeom>
          <a:noFill/>
          <a:ln w="9525">
            <a:noFill/>
            <a:miter lim="800000"/>
            <a:headEnd/>
            <a:tailEnd/>
          </a:ln>
        </p:spPr>
      </p:pic>
      <p:sp>
        <p:nvSpPr>
          <p:cNvPr id="371715" name="Oval 4"/>
          <p:cNvSpPr>
            <a:spLocks noChangeArrowheads="1"/>
          </p:cNvSpPr>
          <p:nvPr/>
        </p:nvSpPr>
        <p:spPr bwMode="auto">
          <a:xfrm>
            <a:off x="2781301" y="2400300"/>
            <a:ext cx="1066800" cy="723900"/>
          </a:xfrm>
          <a:prstGeom prst="ellipse">
            <a:avLst/>
          </a:prstGeom>
          <a:noFill/>
          <a:ln w="76200">
            <a:solidFill>
              <a:schemeClr val="accent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Text Box 1027"/>
          <p:cNvSpPr txBox="1">
            <a:spLocks noChangeArrowheads="1"/>
          </p:cNvSpPr>
          <p:nvPr/>
        </p:nvSpPr>
        <p:spPr bwMode="auto">
          <a:xfrm>
            <a:off x="685804" y="2224110"/>
            <a:ext cx="9067800" cy="2289175"/>
          </a:xfrm>
          <a:prstGeom prst="rect">
            <a:avLst/>
          </a:prstGeom>
          <a:noFill/>
          <a:ln w="9525">
            <a:noFill/>
            <a:miter lim="800000"/>
            <a:headEnd/>
            <a:tailEnd/>
          </a:ln>
        </p:spPr>
        <p:txBody>
          <a:bodyPr>
            <a:spAutoFit/>
          </a:bodyPr>
          <a:lstStyle/>
          <a:p>
            <a:r>
              <a:rPr lang="en-US" sz="3600" b="1" dirty="0"/>
              <a:t>A.D. 800 – 925 </a:t>
            </a:r>
            <a:r>
              <a:rPr lang="en-US" sz="2000" b="1" dirty="0"/>
              <a:t>(</a:t>
            </a:r>
            <a:r>
              <a:rPr lang="en-US" sz="2000" b="1" i="1" dirty="0">
                <a:hlinkClick r:id="rId2"/>
              </a:rPr>
              <a:t>The Maya</a:t>
            </a:r>
            <a:r>
              <a:rPr lang="en-US" sz="2000" b="1" i="1" dirty="0"/>
              <a:t>)</a:t>
            </a:r>
            <a:endParaRPr lang="en-US" sz="3600" b="1" dirty="0"/>
          </a:p>
          <a:p>
            <a:r>
              <a:rPr lang="en-US" sz="3600" b="1" dirty="0"/>
              <a:t>NA </a:t>
            </a:r>
            <a:r>
              <a:rPr lang="en-US" sz="2000" b="1" dirty="0"/>
              <a:t>(</a:t>
            </a:r>
            <a:r>
              <a:rPr lang="en-US" sz="2000" b="1" i="1" dirty="0">
                <a:hlinkClick r:id="rId2"/>
              </a:rPr>
              <a:t>Mexico</a:t>
            </a:r>
            <a:r>
              <a:rPr lang="en-US" sz="2000" b="1" i="1" dirty="0"/>
              <a:t>)</a:t>
            </a:r>
            <a:endParaRPr lang="en-US" sz="3600" b="1" dirty="0"/>
          </a:p>
          <a:p>
            <a:endParaRPr lang="en-US" sz="3600" b="1" dirty="0"/>
          </a:p>
          <a:p>
            <a:r>
              <a:rPr lang="en-US" sz="3600" b="1" dirty="0"/>
              <a:t>Characterized </a:t>
            </a:r>
            <a:r>
              <a:rPr lang="en-US" sz="3600" b="1" dirty="0" smtClean="0"/>
              <a:t>by . </a:t>
            </a:r>
            <a:r>
              <a:rPr lang="en-US" sz="3600" b="1" dirty="0"/>
              <a:t>. .</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Terminal Classic Stage</a:t>
            </a:r>
          </a:p>
        </p:txBody>
      </p:sp>
    </p:spTree>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73762" name="Picture 3"/>
          <p:cNvPicPr>
            <a:picLocks noChangeAspect="1" noChangeArrowheads="1"/>
          </p:cNvPicPr>
          <p:nvPr/>
        </p:nvPicPr>
        <p:blipFill>
          <a:blip r:embed="rId2" cstate="print"/>
          <a:srcRect/>
          <a:stretch>
            <a:fillRect/>
          </a:stretch>
        </p:blipFill>
        <p:spPr bwMode="auto">
          <a:xfrm>
            <a:off x="1487488" y="687388"/>
            <a:ext cx="7313612" cy="5484812"/>
          </a:xfrm>
          <a:prstGeom prst="rect">
            <a:avLst/>
          </a:prstGeom>
          <a:noFill/>
          <a:ln w="9525">
            <a:noFill/>
            <a:miter lim="800000"/>
            <a:headEnd/>
            <a:tailEnd/>
          </a:ln>
        </p:spPr>
      </p:pic>
      <p:sp>
        <p:nvSpPr>
          <p:cNvPr id="373763" name="Oval 4"/>
          <p:cNvSpPr>
            <a:spLocks noChangeArrowheads="1"/>
          </p:cNvSpPr>
          <p:nvPr/>
        </p:nvSpPr>
        <p:spPr bwMode="auto">
          <a:xfrm>
            <a:off x="3953329" y="2148114"/>
            <a:ext cx="1676400" cy="990600"/>
          </a:xfrm>
          <a:prstGeom prst="ellipse">
            <a:avLst/>
          </a:prstGeom>
          <a:noFill/>
          <a:ln w="76200">
            <a:solidFill>
              <a:schemeClr val="accent1"/>
            </a:solidFill>
            <a:round/>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4323" name="Text Box 3"/>
          <p:cNvSpPr txBox="1">
            <a:spLocks noChangeArrowheads="1"/>
          </p:cNvSpPr>
          <p:nvPr/>
        </p:nvSpPr>
        <p:spPr bwMode="auto">
          <a:xfrm>
            <a:off x="685804" y="2057422"/>
            <a:ext cx="9067800" cy="1446213"/>
          </a:xfrm>
          <a:prstGeom prst="rect">
            <a:avLst/>
          </a:prstGeom>
          <a:noFill/>
          <a:ln w="9525">
            <a:noFill/>
            <a:miter lim="800000"/>
            <a:headEnd/>
            <a:tailEnd/>
          </a:ln>
        </p:spPr>
        <p:txBody>
          <a:bodyPr>
            <a:spAutoFit/>
          </a:bodyPr>
          <a:lstStyle/>
          <a:p>
            <a:pPr algn="l"/>
            <a:r>
              <a:rPr lang="en-US" sz="3200" b="1"/>
              <a:t>xxx</a:t>
            </a:r>
          </a:p>
          <a:p>
            <a:endParaRPr lang="en-US" sz="3200" b="1"/>
          </a:p>
          <a:p>
            <a:pPr marL="800100" lvl="1" indent="-228600" algn="l">
              <a:buFontTx/>
              <a:buChar char="•"/>
            </a:pPr>
            <a:r>
              <a:rPr lang="en-US" b="1"/>
              <a:t>xxx</a:t>
            </a:r>
          </a:p>
        </p:txBody>
      </p:sp>
      <p:sp>
        <p:nvSpPr>
          <p:cNvPr id="5"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Terminal Classic Stage</a:t>
            </a:r>
          </a:p>
        </p:txBody>
      </p:sp>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5347" name="Text Box 3"/>
          <p:cNvSpPr txBox="1">
            <a:spLocks noChangeArrowheads="1"/>
          </p:cNvSpPr>
          <p:nvPr/>
        </p:nvSpPr>
        <p:spPr bwMode="auto">
          <a:xfrm>
            <a:off x="685800" y="3028972"/>
            <a:ext cx="8991600" cy="519113"/>
          </a:xfrm>
          <a:prstGeom prst="rect">
            <a:avLst/>
          </a:prstGeom>
          <a:noFill/>
          <a:ln w="9525">
            <a:noFill/>
            <a:miter lim="800000"/>
            <a:headEnd/>
            <a:tailEnd/>
          </a:ln>
        </p:spPr>
        <p:txBody>
          <a:bodyPr>
            <a:spAutoFit/>
          </a:bodyPr>
          <a:lstStyle/>
          <a:p>
            <a:pPr marL="971550" lvl="2" algn="l">
              <a:tabLst>
                <a:tab pos="857250" algn="l"/>
              </a:tabLst>
            </a:pPr>
            <a:r>
              <a:rPr lang="en-US" sz="2800" b="1"/>
              <a:t>NA</a:t>
            </a:r>
            <a:endParaRPr lang="en-US" b="1"/>
          </a:p>
        </p:txBody>
      </p:sp>
      <p:sp>
        <p:nvSpPr>
          <p:cNvPr id="185348" name="Text Box 4"/>
          <p:cNvSpPr txBox="1">
            <a:spLocks noChangeArrowheads="1"/>
          </p:cNvSpPr>
          <p:nvPr/>
        </p:nvSpPr>
        <p:spPr bwMode="auto">
          <a:xfrm>
            <a:off x="1485900" y="2143671"/>
            <a:ext cx="7315200" cy="461665"/>
          </a:xfrm>
          <a:prstGeom prst="rect">
            <a:avLst/>
          </a:prstGeom>
          <a:noFill/>
          <a:ln w="9525">
            <a:noFill/>
            <a:miter lim="800000"/>
            <a:headEnd/>
            <a:tailEnd/>
          </a:ln>
        </p:spPr>
        <p:txBody>
          <a:bodyPr>
            <a:spAutoFit/>
          </a:bodyPr>
          <a:lstStyle/>
          <a:p>
            <a:pPr algn="l"/>
            <a:r>
              <a:rPr lang="en-US" b="1" dirty="0"/>
              <a:t>Central Highlands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Terminal Classic Stage</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Text Box 2051"/>
          <p:cNvSpPr txBox="1">
            <a:spLocks noChangeArrowheads="1"/>
          </p:cNvSpPr>
          <p:nvPr/>
        </p:nvSpPr>
        <p:spPr bwMode="auto">
          <a:xfrm>
            <a:off x="1257304" y="1752600"/>
            <a:ext cx="7696200" cy="4522788"/>
          </a:xfrm>
          <a:prstGeom prst="rect">
            <a:avLst/>
          </a:prstGeom>
          <a:noFill/>
          <a:ln w="9525">
            <a:noFill/>
            <a:miter lim="800000"/>
            <a:headEnd/>
            <a:tailEnd/>
          </a:ln>
        </p:spPr>
        <p:txBody>
          <a:bodyPr/>
          <a:lstStyle/>
          <a:p>
            <a:pPr marL="800100" lvl="1" indent="-228600" algn="l">
              <a:lnSpc>
                <a:spcPct val="120000"/>
              </a:lnSpc>
              <a:buFontTx/>
              <a:buChar char="•"/>
            </a:pPr>
            <a:r>
              <a:rPr lang="en-US" sz="2800" b="1">
                <a:latin typeface="Arial" charset="0"/>
              </a:rPr>
              <a:t>the Classic sites would thus appear to be the logical developments out of such centers and towns of the Preclassic (“Formative”) Stage</a:t>
            </a:r>
          </a:p>
          <a:p>
            <a:pPr marL="800100" lvl="1" indent="-228600" algn="l">
              <a:lnSpc>
                <a:spcPct val="70000"/>
              </a:lnSpc>
              <a:buFontTx/>
              <a:buChar char="•"/>
            </a:pPr>
            <a:endParaRPr lang="en-US" sz="2800" b="1">
              <a:latin typeface="Arial" charset="0"/>
            </a:endParaRPr>
          </a:p>
          <a:p>
            <a:pPr marL="1371600" lvl="2" indent="-228600" algn="l">
              <a:lnSpc>
                <a:spcPct val="90000"/>
              </a:lnSpc>
              <a:buFontTx/>
              <a:buChar char="•"/>
            </a:pPr>
            <a:r>
              <a:rPr lang="en-US" b="1">
                <a:latin typeface="Arial" charset="0"/>
              </a:rPr>
              <a:t>in many insta</a:t>
            </a:r>
            <a:r>
              <a:rPr lang="en-US" b="1"/>
              <a:t>nce</a:t>
            </a:r>
            <a:r>
              <a:rPr lang="en-US" b="1">
                <a:latin typeface="Arial" charset="0"/>
              </a:rPr>
              <a:t>s they are the same sites</a:t>
            </a:r>
          </a:p>
          <a:p>
            <a:pPr marL="1371600" lvl="2" indent="-228600" algn="l">
              <a:lnSpc>
                <a:spcPct val="60000"/>
              </a:lnSpc>
              <a:buFontTx/>
              <a:buChar char="•"/>
            </a:pPr>
            <a:endParaRPr lang="en-US" b="1">
              <a:latin typeface="Arial" charset="0"/>
            </a:endParaRPr>
          </a:p>
          <a:p>
            <a:pPr marL="1371600" lvl="2" indent="-228600" algn="l">
              <a:lnSpc>
                <a:spcPct val="110000"/>
              </a:lnSpc>
              <a:buFontTx/>
              <a:buChar char="•"/>
            </a:pPr>
            <a:r>
              <a:rPr lang="en-US" b="1">
                <a:latin typeface="Arial" charset="0"/>
              </a:rPr>
              <a:t>early Preclassic occupational and architectural levels are overlaid by later habitations and monuments of the Classic</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71" name="Text Box 3"/>
          <p:cNvSpPr txBox="1">
            <a:spLocks noChangeArrowheads="1"/>
          </p:cNvSpPr>
          <p:nvPr/>
        </p:nvSpPr>
        <p:spPr bwMode="auto">
          <a:xfrm>
            <a:off x="685800" y="3024188"/>
            <a:ext cx="8991600" cy="519112"/>
          </a:xfrm>
          <a:prstGeom prst="rect">
            <a:avLst/>
          </a:prstGeom>
          <a:noFill/>
          <a:ln w="9525">
            <a:noFill/>
            <a:miter lim="800000"/>
            <a:headEnd/>
            <a:tailEnd/>
          </a:ln>
        </p:spPr>
        <p:txBody>
          <a:bodyPr>
            <a:spAutoFit/>
          </a:bodyPr>
          <a:lstStyle/>
          <a:p>
            <a:pPr marL="971550" lvl="2" algn="l">
              <a:tabLst>
                <a:tab pos="857250" algn="l"/>
              </a:tabLst>
            </a:pPr>
            <a:r>
              <a:rPr lang="en-US" sz="2800" b="1"/>
              <a:t>NA</a:t>
            </a:r>
          </a:p>
        </p:txBody>
      </p:sp>
      <p:sp>
        <p:nvSpPr>
          <p:cNvPr id="186372" name="Text Box 4"/>
          <p:cNvSpPr txBox="1">
            <a:spLocks noChangeArrowheads="1"/>
          </p:cNvSpPr>
          <p:nvPr/>
        </p:nvSpPr>
        <p:spPr bwMode="auto">
          <a:xfrm>
            <a:off x="1485900" y="2161815"/>
            <a:ext cx="7315200" cy="461665"/>
          </a:xfrm>
          <a:prstGeom prst="rect">
            <a:avLst/>
          </a:prstGeom>
          <a:noFill/>
          <a:ln w="9525">
            <a:noFill/>
            <a:miter lim="800000"/>
            <a:headEnd/>
            <a:tailEnd/>
          </a:ln>
        </p:spPr>
        <p:txBody>
          <a:bodyPr>
            <a:spAutoFit/>
          </a:bodyPr>
          <a:lstStyle/>
          <a:p>
            <a:pPr algn="l"/>
            <a:r>
              <a:rPr lang="en-US" b="1" dirty="0"/>
              <a:t>North and Central Gulf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Terminal Classic Stage</a:t>
            </a:r>
          </a:p>
        </p:txBody>
      </p:sp>
    </p:spTree>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395" name="Text Box 3"/>
          <p:cNvSpPr txBox="1">
            <a:spLocks noChangeArrowheads="1"/>
          </p:cNvSpPr>
          <p:nvPr/>
        </p:nvSpPr>
        <p:spPr bwMode="auto">
          <a:xfrm>
            <a:off x="685800" y="3024188"/>
            <a:ext cx="8991600" cy="519112"/>
          </a:xfrm>
          <a:prstGeom prst="rect">
            <a:avLst/>
          </a:prstGeom>
          <a:noFill/>
          <a:ln w="9525">
            <a:noFill/>
            <a:miter lim="800000"/>
            <a:headEnd/>
            <a:tailEnd/>
          </a:ln>
        </p:spPr>
        <p:txBody>
          <a:bodyPr>
            <a:spAutoFit/>
          </a:bodyPr>
          <a:lstStyle/>
          <a:p>
            <a:pPr marL="971550" lvl="2" algn="l">
              <a:tabLst>
                <a:tab pos="857250" algn="l"/>
              </a:tabLst>
            </a:pPr>
            <a:r>
              <a:rPr lang="en-US" sz="2800" b="1"/>
              <a:t>NA</a:t>
            </a:r>
          </a:p>
        </p:txBody>
      </p:sp>
      <p:sp>
        <p:nvSpPr>
          <p:cNvPr id="187396" name="Text Box 4"/>
          <p:cNvSpPr txBox="1">
            <a:spLocks noChangeArrowheads="1"/>
          </p:cNvSpPr>
          <p:nvPr/>
        </p:nvSpPr>
        <p:spPr bwMode="auto">
          <a:xfrm>
            <a:off x="1485900" y="2143671"/>
            <a:ext cx="7315200" cy="461665"/>
          </a:xfrm>
          <a:prstGeom prst="rect">
            <a:avLst/>
          </a:prstGeom>
          <a:noFill/>
          <a:ln w="9525">
            <a:noFill/>
            <a:miter lim="800000"/>
            <a:headEnd/>
            <a:tailEnd/>
          </a:ln>
        </p:spPr>
        <p:txBody>
          <a:bodyPr>
            <a:spAutoFit/>
          </a:bodyPr>
          <a:lstStyle/>
          <a:p>
            <a:pPr algn="l"/>
            <a:r>
              <a:rPr lang="en-US" b="1" dirty="0"/>
              <a:t>Southern Gulf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Terminal Classic Stage</a:t>
            </a:r>
          </a:p>
        </p:txBody>
      </p:sp>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8419" name="Text Box 3"/>
          <p:cNvSpPr txBox="1">
            <a:spLocks noChangeArrowheads="1"/>
          </p:cNvSpPr>
          <p:nvPr/>
        </p:nvSpPr>
        <p:spPr bwMode="auto">
          <a:xfrm>
            <a:off x="685800" y="3009922"/>
            <a:ext cx="8991600" cy="519113"/>
          </a:xfrm>
          <a:prstGeom prst="rect">
            <a:avLst/>
          </a:prstGeom>
          <a:noFill/>
          <a:ln w="9525">
            <a:noFill/>
            <a:miter lim="800000"/>
            <a:headEnd/>
            <a:tailEnd/>
          </a:ln>
        </p:spPr>
        <p:txBody>
          <a:bodyPr>
            <a:spAutoFit/>
          </a:bodyPr>
          <a:lstStyle/>
          <a:p>
            <a:pPr marL="971550" lvl="2" algn="l">
              <a:tabLst>
                <a:tab pos="857250" algn="l"/>
              </a:tabLst>
            </a:pPr>
            <a:r>
              <a:rPr lang="en-US" sz="2800" b="1"/>
              <a:t>NA</a:t>
            </a:r>
          </a:p>
        </p:txBody>
      </p:sp>
      <p:sp>
        <p:nvSpPr>
          <p:cNvPr id="188420" name="Text Box 4"/>
          <p:cNvSpPr txBox="1">
            <a:spLocks noChangeArrowheads="1"/>
          </p:cNvSpPr>
          <p:nvPr/>
        </p:nvSpPr>
        <p:spPr bwMode="auto">
          <a:xfrm>
            <a:off x="1485900" y="2148136"/>
            <a:ext cx="7315200" cy="461665"/>
          </a:xfrm>
          <a:prstGeom prst="rect">
            <a:avLst/>
          </a:prstGeom>
          <a:noFill/>
          <a:ln w="9525">
            <a:noFill/>
            <a:miter lim="800000"/>
            <a:headEnd/>
            <a:tailEnd/>
          </a:ln>
        </p:spPr>
        <p:txBody>
          <a:bodyPr>
            <a:spAutoFit/>
          </a:bodyPr>
          <a:lstStyle/>
          <a:p>
            <a:pPr algn="l"/>
            <a:r>
              <a:rPr lang="en-US" b="1" dirty="0"/>
              <a:t>Oaxaca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Terminal Classic Stage</a:t>
            </a:r>
          </a:p>
        </p:txBody>
      </p:sp>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9443" name="Text Box 3"/>
          <p:cNvSpPr txBox="1">
            <a:spLocks noChangeArrowheads="1"/>
          </p:cNvSpPr>
          <p:nvPr/>
        </p:nvSpPr>
        <p:spPr bwMode="auto">
          <a:xfrm>
            <a:off x="685800" y="3028972"/>
            <a:ext cx="8991600" cy="519113"/>
          </a:xfrm>
          <a:prstGeom prst="rect">
            <a:avLst/>
          </a:prstGeom>
          <a:noFill/>
          <a:ln w="9525">
            <a:noFill/>
            <a:miter lim="800000"/>
            <a:headEnd/>
            <a:tailEnd/>
          </a:ln>
        </p:spPr>
        <p:txBody>
          <a:bodyPr>
            <a:spAutoFit/>
          </a:bodyPr>
          <a:lstStyle/>
          <a:p>
            <a:pPr marL="971550" lvl="2" algn="l">
              <a:tabLst>
                <a:tab pos="857250" algn="l"/>
              </a:tabLst>
            </a:pPr>
            <a:r>
              <a:rPr lang="en-US" sz="2800" b="1"/>
              <a:t>Cotzumalhuapa</a:t>
            </a:r>
            <a:endParaRPr lang="en-US" b="1"/>
          </a:p>
        </p:txBody>
      </p:sp>
      <p:sp>
        <p:nvSpPr>
          <p:cNvPr id="189444" name="Text Box 4"/>
          <p:cNvSpPr txBox="1">
            <a:spLocks noChangeArrowheads="1"/>
          </p:cNvSpPr>
          <p:nvPr/>
        </p:nvSpPr>
        <p:spPr bwMode="auto">
          <a:xfrm>
            <a:off x="1485900" y="2129157"/>
            <a:ext cx="7315200" cy="461665"/>
          </a:xfrm>
          <a:prstGeom prst="rect">
            <a:avLst/>
          </a:prstGeom>
          <a:noFill/>
          <a:ln w="9525">
            <a:noFill/>
            <a:miter lim="800000"/>
            <a:headEnd/>
            <a:tailEnd/>
          </a:ln>
        </p:spPr>
        <p:txBody>
          <a:bodyPr>
            <a:spAutoFit/>
          </a:bodyPr>
          <a:lstStyle/>
          <a:p>
            <a:pPr algn="l"/>
            <a:r>
              <a:rPr lang="en-US" b="1" dirty="0"/>
              <a:t>Southern Pacific Coast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Terminal Classic Stage</a:t>
            </a:r>
          </a:p>
        </p:txBody>
      </p:sp>
    </p:spTree>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0467" name="Text Box 3"/>
          <p:cNvSpPr txBox="1">
            <a:spLocks noChangeArrowheads="1"/>
          </p:cNvSpPr>
          <p:nvPr/>
        </p:nvSpPr>
        <p:spPr bwMode="auto">
          <a:xfrm>
            <a:off x="685800" y="3581404"/>
            <a:ext cx="8991600" cy="519113"/>
          </a:xfrm>
          <a:prstGeom prst="rect">
            <a:avLst/>
          </a:prstGeom>
          <a:noFill/>
          <a:ln w="9525">
            <a:noFill/>
            <a:miter lim="800000"/>
            <a:headEnd/>
            <a:tailEnd/>
          </a:ln>
        </p:spPr>
        <p:txBody>
          <a:bodyPr>
            <a:spAutoFit/>
          </a:bodyPr>
          <a:lstStyle/>
          <a:p>
            <a:pPr marL="971550" lvl="2" algn="l">
              <a:tabLst>
                <a:tab pos="857250" algn="l"/>
              </a:tabLst>
            </a:pPr>
            <a:r>
              <a:rPr lang="en-US" sz="2800" b="1"/>
              <a:t>Quen Santo</a:t>
            </a:r>
            <a:endParaRPr lang="en-US" b="1"/>
          </a:p>
        </p:txBody>
      </p:sp>
      <p:sp>
        <p:nvSpPr>
          <p:cNvPr id="190468" name="Text Box 4"/>
          <p:cNvSpPr txBox="1">
            <a:spLocks noChangeArrowheads="1"/>
          </p:cNvSpPr>
          <p:nvPr/>
        </p:nvSpPr>
        <p:spPr bwMode="auto">
          <a:xfrm>
            <a:off x="1485900" y="2190690"/>
            <a:ext cx="7315200" cy="400110"/>
          </a:xfrm>
          <a:prstGeom prst="rect">
            <a:avLst/>
          </a:prstGeom>
          <a:noFill/>
          <a:ln w="9525">
            <a:noFill/>
            <a:miter lim="800000"/>
            <a:headEnd/>
            <a:tailEnd/>
          </a:ln>
        </p:spPr>
        <p:txBody>
          <a:bodyPr>
            <a:spAutoFit/>
          </a:bodyPr>
          <a:lstStyle/>
          <a:p>
            <a:pPr algn="l"/>
            <a:r>
              <a:rPr lang="en-US" sz="2000" b="1" dirty="0"/>
              <a:t>Southern Maya Highlands sites include: </a:t>
            </a:r>
            <a:endParaRPr lang="en-US" sz="2000"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Terminal Classic Stage</a:t>
            </a:r>
          </a:p>
        </p:txBody>
      </p:sp>
    </p:spTree>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1" name="Text Box 3"/>
          <p:cNvSpPr txBox="1">
            <a:spLocks noChangeArrowheads="1"/>
          </p:cNvSpPr>
          <p:nvPr/>
        </p:nvSpPr>
        <p:spPr bwMode="auto">
          <a:xfrm>
            <a:off x="685800" y="3024188"/>
            <a:ext cx="8991600" cy="519112"/>
          </a:xfrm>
          <a:prstGeom prst="rect">
            <a:avLst/>
          </a:prstGeom>
          <a:noFill/>
          <a:ln w="9525">
            <a:noFill/>
            <a:miter lim="800000"/>
            <a:headEnd/>
            <a:tailEnd/>
          </a:ln>
        </p:spPr>
        <p:txBody>
          <a:bodyPr>
            <a:spAutoFit/>
          </a:bodyPr>
          <a:lstStyle/>
          <a:p>
            <a:pPr marL="971550" lvl="2" algn="l">
              <a:tabLst>
                <a:tab pos="857250" algn="l"/>
              </a:tabLst>
            </a:pPr>
            <a:r>
              <a:rPr lang="en-US" sz="2800" b="1"/>
              <a:t>Bayal / Tepeu 3</a:t>
            </a:r>
          </a:p>
        </p:txBody>
      </p:sp>
      <p:sp>
        <p:nvSpPr>
          <p:cNvPr id="191492" name="Text Box 4"/>
          <p:cNvSpPr txBox="1">
            <a:spLocks noChangeArrowheads="1"/>
          </p:cNvSpPr>
          <p:nvPr/>
        </p:nvSpPr>
        <p:spPr bwMode="auto">
          <a:xfrm>
            <a:off x="1409700" y="2158185"/>
            <a:ext cx="7315200" cy="461665"/>
          </a:xfrm>
          <a:prstGeom prst="rect">
            <a:avLst/>
          </a:prstGeom>
          <a:noFill/>
          <a:ln w="9525">
            <a:noFill/>
            <a:miter lim="800000"/>
            <a:headEnd/>
            <a:tailEnd/>
          </a:ln>
        </p:spPr>
        <p:txBody>
          <a:bodyPr>
            <a:spAutoFit/>
          </a:bodyPr>
          <a:lstStyle/>
          <a:p>
            <a:pPr algn="l"/>
            <a:r>
              <a:rPr lang="en-US" b="1" dirty="0"/>
              <a:t>Central Maya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Terminal Classic Stage</a:t>
            </a:r>
          </a:p>
        </p:txBody>
      </p:sp>
    </p:spTree>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515" name="Text Box 3"/>
          <p:cNvSpPr txBox="1">
            <a:spLocks noChangeArrowheads="1"/>
          </p:cNvSpPr>
          <p:nvPr/>
        </p:nvSpPr>
        <p:spPr bwMode="auto">
          <a:xfrm>
            <a:off x="685800" y="3027369"/>
            <a:ext cx="8991600" cy="1373187"/>
          </a:xfrm>
          <a:prstGeom prst="rect">
            <a:avLst/>
          </a:prstGeom>
          <a:noFill/>
          <a:ln w="9525">
            <a:noFill/>
            <a:miter lim="800000"/>
            <a:headEnd/>
            <a:tailEnd/>
          </a:ln>
        </p:spPr>
        <p:txBody>
          <a:bodyPr>
            <a:spAutoFit/>
          </a:bodyPr>
          <a:lstStyle/>
          <a:p>
            <a:pPr marL="971550" lvl="2" algn="l">
              <a:tabLst>
                <a:tab pos="857250" algn="l"/>
              </a:tabLst>
            </a:pPr>
            <a:r>
              <a:rPr lang="en-US" sz="2800" b="1">
                <a:hlinkClick r:id="rId2"/>
              </a:rPr>
              <a:t>Puuk</a:t>
            </a:r>
            <a:endParaRPr lang="en-US" sz="2800" b="1"/>
          </a:p>
          <a:p>
            <a:pPr marL="971550" lvl="2" algn="l">
              <a:tabLst>
                <a:tab pos="857250" algn="l"/>
              </a:tabLst>
            </a:pPr>
            <a:endParaRPr lang="en-US" sz="2800" b="1"/>
          </a:p>
          <a:p>
            <a:pPr marL="971550" lvl="2" algn="l">
              <a:tabLst>
                <a:tab pos="857250" algn="l"/>
              </a:tabLst>
            </a:pPr>
            <a:r>
              <a:rPr lang="en-US" sz="2800" b="1"/>
              <a:t>Maya </a:t>
            </a:r>
            <a:r>
              <a:rPr lang="en-US" sz="2800" b="1">
                <a:hlinkClick r:id="rId3"/>
              </a:rPr>
              <a:t>Chichén Itzá</a:t>
            </a:r>
            <a:endParaRPr lang="en-US" sz="2800" b="1"/>
          </a:p>
        </p:txBody>
      </p:sp>
      <p:sp>
        <p:nvSpPr>
          <p:cNvPr id="192516" name="Text Box 4"/>
          <p:cNvSpPr txBox="1">
            <a:spLocks noChangeArrowheads="1"/>
          </p:cNvSpPr>
          <p:nvPr/>
        </p:nvSpPr>
        <p:spPr bwMode="auto">
          <a:xfrm>
            <a:off x="1485900" y="2143671"/>
            <a:ext cx="7315200" cy="461665"/>
          </a:xfrm>
          <a:prstGeom prst="rect">
            <a:avLst/>
          </a:prstGeom>
          <a:noFill/>
          <a:ln w="9525">
            <a:noFill/>
            <a:miter lim="800000"/>
            <a:headEnd/>
            <a:tailEnd/>
          </a:ln>
        </p:spPr>
        <p:txBody>
          <a:bodyPr>
            <a:spAutoFit/>
          </a:bodyPr>
          <a:lstStyle/>
          <a:p>
            <a:pPr algn="l"/>
            <a:r>
              <a:rPr lang="en-US" b="1" dirty="0"/>
              <a:t>Northern Maya sites include: </a:t>
            </a:r>
            <a:endParaRPr lang="en-US" i="1" dirty="0">
              <a:solidFill>
                <a:srgbClr val="FF0000"/>
              </a:solidFill>
              <a:latin typeface="Arial" charset="0"/>
            </a:endParaRPr>
          </a:p>
        </p:txBody>
      </p:sp>
      <p:sp>
        <p:nvSpPr>
          <p:cNvPr id="6" name="Rectangle 2"/>
          <p:cNvSpPr txBox="1">
            <a:spLocks noChangeArrowheads="1"/>
          </p:cNvSpPr>
          <p:nvPr/>
        </p:nvSpPr>
        <p:spPr bwMode="auto">
          <a:xfrm>
            <a:off x="1485900" y="757538"/>
            <a:ext cx="7315200" cy="461665"/>
          </a:xfrm>
          <a:prstGeom prst="rect">
            <a:avLst/>
          </a:prstGeom>
          <a:noFill/>
          <a:ln w="9525">
            <a:noFill/>
            <a:miter lim="800000"/>
            <a:headEnd/>
            <a:tailEnd/>
          </a:ln>
        </p:spPr>
        <p:txBody>
          <a:bodyPr vert="horz" wrap="square" lIns="91440" tIns="45720" rIns="91440" bIns="4572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2400" b="0" i="0" u="none" strike="noStrike" kern="0" cap="none" spc="0" normalizeH="0" baseline="0" noProof="0" dirty="0" smtClean="0">
                <a:ln>
                  <a:noFill/>
                </a:ln>
                <a:solidFill>
                  <a:schemeClr val="tx2"/>
                </a:solidFill>
                <a:effectLst/>
                <a:uLnTx/>
                <a:uFillTx/>
                <a:latin typeface="+mj-lt"/>
                <a:ea typeface="+mj-ea"/>
                <a:cs typeface="+mj-cs"/>
              </a:rPr>
              <a:t>Terminal Classic Stage</a:t>
            </a:r>
          </a:p>
        </p:txBody>
      </p:sp>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1701801" y="3581401"/>
            <a:ext cx="6955750" cy="923330"/>
          </a:xfrm>
          <a:prstGeom prst="rect">
            <a:avLst/>
          </a:prstGeom>
          <a:noFill/>
          <a:ln w="9525">
            <a:noFill/>
            <a:miter lim="800000"/>
            <a:headEnd/>
            <a:tailEnd/>
          </a:ln>
        </p:spPr>
        <p:txBody>
          <a:bodyPr wrap="none">
            <a:spAutoFit/>
          </a:bodyPr>
          <a:lstStyle/>
          <a:p>
            <a:r>
              <a:rPr lang="en-US" sz="5400" b="1" dirty="0">
                <a:solidFill>
                  <a:schemeClr val="tx1"/>
                </a:solidFill>
                <a:latin typeface="Arial" charset="0"/>
              </a:rPr>
              <a:t>What happens next?</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94562" name="Text Box 2"/>
          <p:cNvSpPr txBox="1">
            <a:spLocks noChangeArrowheads="1"/>
          </p:cNvSpPr>
          <p:nvPr/>
        </p:nvSpPr>
        <p:spPr bwMode="auto">
          <a:xfrm>
            <a:off x="3979867" y="152422"/>
            <a:ext cx="2441694" cy="461665"/>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400" b="1" kern="1200">
                <a:solidFill>
                  <a:srgbClr val="FFFFFF"/>
                </a:solidFill>
                <a:latin typeface="Arial" charset="0"/>
                <a:ea typeface="+mn-ea"/>
                <a:cs typeface="+mn-cs"/>
              </a:rPr>
              <a:t>Class Handout:</a:t>
            </a:r>
          </a:p>
        </p:txBody>
      </p:sp>
      <p:sp>
        <p:nvSpPr>
          <p:cNvPr id="194563" name="Text Box 3"/>
          <p:cNvSpPr txBox="1">
            <a:spLocks noChangeArrowheads="1"/>
          </p:cNvSpPr>
          <p:nvPr/>
        </p:nvSpPr>
        <p:spPr bwMode="auto">
          <a:xfrm>
            <a:off x="3979875" y="209550"/>
            <a:ext cx="2441575" cy="400050"/>
          </a:xfrm>
          <a:prstGeom prst="rect">
            <a:avLst/>
          </a:prstGeom>
          <a:solidFill>
            <a:srgbClr val="0C0600"/>
          </a:solidFill>
          <a:ln w="9525">
            <a:noFill/>
            <a:miter lim="800000"/>
            <a:headEnd/>
            <a:tailEnd/>
          </a:ln>
        </p:spPr>
        <p:txBody>
          <a:bodyPr wrap="square">
            <a:spAutoFit/>
          </a:bodyPr>
          <a:lstStyle/>
          <a:p>
            <a:pPr algn="ctr" rtl="0" eaLnBrk="0" fontAlgn="base" hangingPunct="0">
              <a:spcBef>
                <a:spcPct val="0"/>
              </a:spcBef>
              <a:spcAft>
                <a:spcPct val="0"/>
              </a:spcAft>
            </a:pPr>
            <a:r>
              <a:rPr kumimoji="1" lang="en-US" sz="2000" b="1" kern="1200" dirty="0">
                <a:solidFill>
                  <a:srgbClr val="FFFFFF"/>
                </a:solidFill>
                <a:latin typeface="Arial" charset="0"/>
                <a:ea typeface="+mn-ea"/>
                <a:cs typeface="+mn-cs"/>
              </a:rPr>
              <a:t>Class Handout</a:t>
            </a:r>
          </a:p>
        </p:txBody>
      </p:sp>
      <p:pic>
        <p:nvPicPr>
          <p:cNvPr id="194564" name="Picture 4"/>
          <p:cNvPicPr>
            <a:picLocks noChangeAspect="1" noChangeArrowheads="1"/>
          </p:cNvPicPr>
          <p:nvPr/>
        </p:nvPicPr>
        <p:blipFill>
          <a:blip r:embed="rId2" cstate="print"/>
          <a:srcRect/>
          <a:stretch>
            <a:fillRect/>
          </a:stretch>
        </p:blipFill>
        <p:spPr bwMode="auto">
          <a:xfrm>
            <a:off x="1257300" y="495300"/>
            <a:ext cx="7772400" cy="5829300"/>
          </a:xfrm>
          <a:prstGeom prst="rect">
            <a:avLst/>
          </a:prstGeom>
          <a:noFill/>
          <a:ln w="9525">
            <a:noFill/>
            <a:miter lim="800000"/>
            <a:headEnd/>
            <a:tailEnd/>
          </a:ln>
        </p:spPr>
      </p:pic>
      <p:sp>
        <p:nvSpPr>
          <p:cNvPr id="8" name="Rectangle 5"/>
          <p:cNvSpPr>
            <a:spLocks noChangeArrowheads="1"/>
          </p:cNvSpPr>
          <p:nvPr/>
        </p:nvSpPr>
        <p:spPr bwMode="auto">
          <a:xfrm>
            <a:off x="1377041" y="3000828"/>
            <a:ext cx="7375073" cy="1480458"/>
          </a:xfrm>
          <a:prstGeom prst="rect">
            <a:avLst/>
          </a:prstGeom>
          <a:noFill/>
          <a:ln w="76200">
            <a:solidFill>
              <a:srgbClr val="FF0000"/>
            </a:solidFill>
            <a:miter lim="800000"/>
            <a:headEnd/>
            <a:tailEnd/>
          </a:ln>
        </p:spPr>
        <p:txBody>
          <a:bodyPr wrap="none" anchor="ctr"/>
          <a:lstStyle/>
          <a:p>
            <a:endParaRPr lang="en-US"/>
          </a:p>
        </p:txBody>
      </p:sp>
      <p:sp>
        <p:nvSpPr>
          <p:cNvPr id="9" name="Oval 6"/>
          <p:cNvSpPr>
            <a:spLocks noChangeArrowheads="1"/>
          </p:cNvSpPr>
          <p:nvPr/>
        </p:nvSpPr>
        <p:spPr bwMode="auto">
          <a:xfrm>
            <a:off x="2538187" y="3933372"/>
            <a:ext cx="595086" cy="457200"/>
          </a:xfrm>
          <a:prstGeom prst="ellipse">
            <a:avLst/>
          </a:prstGeom>
          <a:noFill/>
          <a:ln w="76200">
            <a:solidFill>
              <a:schemeClr val="accent1"/>
            </a:solidFill>
            <a:round/>
            <a:headEnd/>
            <a:tailEnd/>
          </a:ln>
        </p:spPr>
        <p:txBody>
          <a:bodyPr wrap="none" anchor="ctr"/>
          <a:lstStyle/>
          <a:p>
            <a:endParaRPr lang="en-US"/>
          </a:p>
        </p:txBody>
      </p:sp>
      <p:sp>
        <p:nvSpPr>
          <p:cNvPr id="10" name="Oval 7"/>
          <p:cNvSpPr>
            <a:spLocks noChangeArrowheads="1"/>
          </p:cNvSpPr>
          <p:nvPr/>
        </p:nvSpPr>
        <p:spPr bwMode="auto">
          <a:xfrm>
            <a:off x="2525490" y="3766458"/>
            <a:ext cx="593271" cy="348342"/>
          </a:xfrm>
          <a:prstGeom prst="ellipse">
            <a:avLst/>
          </a:prstGeom>
          <a:noFill/>
          <a:ln w="76200">
            <a:solidFill>
              <a:schemeClr val="accent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2616202" y="3581401"/>
            <a:ext cx="5109091" cy="923330"/>
          </a:xfrm>
          <a:prstGeom prst="rect">
            <a:avLst/>
          </a:prstGeom>
          <a:noFill/>
          <a:ln w="9525">
            <a:noFill/>
            <a:miter lim="800000"/>
            <a:headEnd/>
            <a:tailEnd/>
          </a:ln>
        </p:spPr>
        <p:txBody>
          <a:bodyPr wrap="none">
            <a:spAutoFit/>
          </a:bodyPr>
          <a:lstStyle/>
          <a:p>
            <a:r>
              <a:rPr lang="en-US" sz="5400" b="1">
                <a:solidFill>
                  <a:schemeClr val="tx1"/>
                </a:solidFill>
                <a:latin typeface="Arial" charset="0"/>
              </a:rPr>
              <a:t>And after that?</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3"/>
          <p:cNvSpPr txBox="1">
            <a:spLocks noChangeArrowheads="1"/>
          </p:cNvSpPr>
          <p:nvPr/>
        </p:nvSpPr>
        <p:spPr bwMode="auto">
          <a:xfrm>
            <a:off x="1487488" y="2254250"/>
            <a:ext cx="7313612" cy="4222750"/>
          </a:xfrm>
          <a:prstGeom prst="rect">
            <a:avLst/>
          </a:prstGeom>
          <a:noFill/>
          <a:ln w="9525">
            <a:noFill/>
            <a:miter lim="800000"/>
            <a:headEnd/>
            <a:tailEnd/>
          </a:ln>
        </p:spPr>
        <p:txBody>
          <a:bodyPr/>
          <a:lstStyle/>
          <a:p>
            <a:pPr marL="571500" indent="-571500" algn="l">
              <a:lnSpc>
                <a:spcPct val="120000"/>
              </a:lnSpc>
              <a:buFontTx/>
              <a:buAutoNum type="arabicPeriod" startAt="3"/>
            </a:pPr>
            <a:r>
              <a:rPr lang="en-US" sz="2800" b="1"/>
              <a:t>The Classic Stage cities were the nuclei of . . . </a:t>
            </a:r>
          </a:p>
          <a:p>
            <a:pPr marL="571500" indent="-571500" algn="l">
              <a:buFontTx/>
              <a:buAutoNum type="arabicPeriod" startAt="3"/>
            </a:pPr>
            <a:endParaRPr lang="en-US" sz="2800">
              <a:latin typeface="Arial" charset="0"/>
            </a:endParaRPr>
          </a:p>
          <a:p>
            <a:pPr marL="1257300" lvl="1" indent="-400050" algn="l">
              <a:lnSpc>
                <a:spcPct val="90000"/>
              </a:lnSpc>
              <a:buFontTx/>
              <a:buChar char="•"/>
            </a:pPr>
            <a:r>
              <a:rPr lang="en-US" b="1"/>
              <a:t>political and religious governments</a:t>
            </a:r>
          </a:p>
          <a:p>
            <a:pPr marL="1257300" lvl="1" indent="-400050" algn="l">
              <a:lnSpc>
                <a:spcPct val="90000"/>
              </a:lnSpc>
              <a:buFontTx/>
              <a:buChar char="•"/>
            </a:pPr>
            <a:endParaRPr lang="en-US" b="1"/>
          </a:p>
          <a:p>
            <a:pPr marL="1257300" lvl="1" indent="-400050" algn="l">
              <a:buFontTx/>
              <a:buChar char="•"/>
            </a:pPr>
            <a:r>
              <a:rPr lang="en-US" b="1"/>
              <a:t>of artistic and intellectual achievement</a:t>
            </a:r>
          </a:p>
          <a:p>
            <a:pPr marL="1257300" lvl="1" indent="-400050" algn="l">
              <a:buFontTx/>
              <a:buChar char="•"/>
            </a:pPr>
            <a:endParaRPr lang="en-US" b="1"/>
          </a:p>
          <a:p>
            <a:pPr marL="1257300" lvl="1" indent="-400050" algn="l">
              <a:lnSpc>
                <a:spcPct val="90000"/>
              </a:lnSpc>
              <a:buFontTx/>
              <a:buChar char="•"/>
            </a:pPr>
            <a:r>
              <a:rPr lang="en-US" b="1"/>
              <a:t>of commerce and craft</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2" cstate="print"/>
          <a:srcRect/>
          <a:stretch>
            <a:fillRect/>
          </a:stretch>
        </p:blipFill>
        <p:spPr bwMode="auto">
          <a:xfrm>
            <a:off x="1257300" y="495300"/>
            <a:ext cx="7772400" cy="5829300"/>
          </a:xfrm>
          <a:prstGeom prst="rect">
            <a:avLst/>
          </a:prstGeom>
          <a:noFill/>
          <a:ln w="9525">
            <a:noFill/>
            <a:miter lim="800000"/>
            <a:headEnd/>
            <a:tailEnd/>
          </a:ln>
        </p:spPr>
      </p:pic>
      <p:sp>
        <p:nvSpPr>
          <p:cNvPr id="8" name="Rectangle 5"/>
          <p:cNvSpPr>
            <a:spLocks noChangeArrowheads="1"/>
          </p:cNvSpPr>
          <p:nvPr/>
        </p:nvSpPr>
        <p:spPr bwMode="auto">
          <a:xfrm>
            <a:off x="1377041" y="1672770"/>
            <a:ext cx="7375073" cy="1480458"/>
          </a:xfrm>
          <a:prstGeom prst="rect">
            <a:avLst/>
          </a:prstGeom>
          <a:noFill/>
          <a:ln w="76200">
            <a:solidFill>
              <a:srgbClr val="FF0000"/>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196610" name="Text Box 2"/>
          <p:cNvSpPr txBox="1">
            <a:spLocks noChangeArrowheads="1"/>
          </p:cNvSpPr>
          <p:nvPr/>
        </p:nvSpPr>
        <p:spPr bwMode="auto">
          <a:xfrm>
            <a:off x="3979867" y="152422"/>
            <a:ext cx="2441694" cy="461665"/>
          </a:xfrm>
          <a:prstGeom prst="rect">
            <a:avLst/>
          </a:prstGeom>
          <a:noFill/>
          <a:ln w="9525">
            <a:noFill/>
            <a:miter lim="800000"/>
            <a:headEnd/>
            <a:tailEnd/>
          </a:ln>
        </p:spPr>
        <p:txBody>
          <a:bodyPr wrap="none">
            <a:spAutoFit/>
          </a:bodyPr>
          <a:lstStyle/>
          <a:p>
            <a:r>
              <a:rPr lang="en-US" b="1">
                <a:solidFill>
                  <a:schemeClr val="bg1"/>
                </a:solidFill>
                <a:latin typeface="Arial" charset="0"/>
              </a:rPr>
              <a:t>Class Handout:</a:t>
            </a:r>
          </a:p>
        </p:txBody>
      </p:sp>
      <p:pic>
        <p:nvPicPr>
          <p:cNvPr id="196612" name="Picture 4"/>
          <p:cNvPicPr>
            <a:picLocks noChangeAspect="1" noChangeArrowheads="1"/>
          </p:cNvPicPr>
          <p:nvPr/>
        </p:nvPicPr>
        <p:blipFill>
          <a:blip r:embed="rId2" cstate="print"/>
          <a:srcRect/>
          <a:stretch>
            <a:fillRect/>
          </a:stretch>
        </p:blipFill>
        <p:spPr bwMode="auto">
          <a:xfrm>
            <a:off x="1485900" y="685800"/>
            <a:ext cx="7315200" cy="5486400"/>
          </a:xfrm>
          <a:prstGeom prst="rect">
            <a:avLst/>
          </a:prstGeom>
          <a:noFill/>
          <a:ln w="9525">
            <a:noFill/>
            <a:miter lim="800000"/>
            <a:headEnd/>
            <a:tailEnd/>
          </a:ln>
        </p:spPr>
      </p:pic>
      <p:sp>
        <p:nvSpPr>
          <p:cNvPr id="6" name="Rectangle 5"/>
          <p:cNvSpPr>
            <a:spLocks noChangeArrowheads="1"/>
          </p:cNvSpPr>
          <p:nvPr/>
        </p:nvSpPr>
        <p:spPr bwMode="auto">
          <a:xfrm>
            <a:off x="1576625" y="1745340"/>
            <a:ext cx="6981373" cy="1480458"/>
          </a:xfrm>
          <a:prstGeom prst="rect">
            <a:avLst/>
          </a:prstGeom>
          <a:noFill/>
          <a:ln w="76200">
            <a:solidFill>
              <a:srgbClr val="FF0000"/>
            </a:solidFill>
            <a:miter lim="800000"/>
            <a:headEnd/>
            <a:tailEnd/>
          </a:ln>
        </p:spPr>
        <p:txBody>
          <a:bodyPr wrap="none" anchor="ctr"/>
          <a:lstStyle/>
          <a:p>
            <a:endParaRPr lang="en-US"/>
          </a:p>
        </p:txBody>
      </p:sp>
      <p:sp>
        <p:nvSpPr>
          <p:cNvPr id="8" name="Text Box 3"/>
          <p:cNvSpPr txBox="1">
            <a:spLocks noChangeArrowheads="1"/>
          </p:cNvSpPr>
          <p:nvPr/>
        </p:nvSpPr>
        <p:spPr bwMode="auto">
          <a:xfrm>
            <a:off x="3979875" y="209550"/>
            <a:ext cx="2441575" cy="400050"/>
          </a:xfrm>
          <a:prstGeom prst="rect">
            <a:avLst/>
          </a:prstGeom>
          <a:solidFill>
            <a:srgbClr val="0C0600"/>
          </a:solidFill>
          <a:ln w="9525">
            <a:noFill/>
            <a:miter lim="800000"/>
            <a:headEnd/>
            <a:tailEnd/>
          </a:ln>
        </p:spPr>
        <p:txBody>
          <a:bodyPr wrap="square">
            <a:spAutoFit/>
          </a:bodyPr>
          <a:lstStyle/>
          <a:p>
            <a:pPr algn="ctr" rtl="0" eaLnBrk="0" fontAlgn="base" hangingPunct="0">
              <a:spcBef>
                <a:spcPct val="0"/>
              </a:spcBef>
              <a:spcAft>
                <a:spcPct val="0"/>
              </a:spcAft>
            </a:pPr>
            <a:r>
              <a:rPr kumimoji="1" lang="en-US" sz="2000" b="1" kern="1200" dirty="0">
                <a:solidFill>
                  <a:srgbClr val="FFFFFF"/>
                </a:solidFill>
                <a:latin typeface="Arial" charset="0"/>
                <a:ea typeface="+mn-ea"/>
                <a:cs typeface="+mn-cs"/>
              </a:rPr>
              <a:t>Class Handout</a:t>
            </a:r>
          </a:p>
        </p:txBody>
      </p:sp>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2"/>
          <p:cNvSpPr txBox="1">
            <a:spLocks noChangeArrowheads="1"/>
          </p:cNvSpPr>
          <p:nvPr/>
        </p:nvSpPr>
        <p:spPr bwMode="auto">
          <a:xfrm>
            <a:off x="2004459" y="3429000"/>
            <a:ext cx="6263253" cy="1754326"/>
          </a:xfrm>
          <a:prstGeom prst="rect">
            <a:avLst/>
          </a:prstGeom>
          <a:noFill/>
          <a:ln w="9525">
            <a:noFill/>
            <a:miter lim="800000"/>
            <a:headEnd/>
            <a:tailEnd/>
          </a:ln>
        </p:spPr>
        <p:txBody>
          <a:bodyPr wrap="none">
            <a:spAutoFit/>
          </a:bodyPr>
          <a:lstStyle/>
          <a:p>
            <a:r>
              <a:rPr lang="en-US" sz="5400" b="1" dirty="0">
                <a:solidFill>
                  <a:schemeClr val="tx1"/>
                </a:solidFill>
                <a:latin typeface="Arial" charset="0"/>
              </a:rPr>
              <a:t>And </a:t>
            </a:r>
            <a:r>
              <a:rPr lang="en-US" sz="5400" b="1" dirty="0" smtClean="0">
                <a:solidFill>
                  <a:schemeClr val="tx1"/>
                </a:solidFill>
                <a:latin typeface="Arial" charset="0"/>
              </a:rPr>
              <a:t>the next thing</a:t>
            </a:r>
          </a:p>
          <a:p>
            <a:r>
              <a:rPr lang="en-US" sz="5400" b="1" dirty="0" smtClean="0">
                <a:solidFill>
                  <a:schemeClr val="tx1"/>
                </a:solidFill>
                <a:latin typeface="Arial" charset="0"/>
              </a:rPr>
              <a:t>you know . . .</a:t>
            </a:r>
            <a:endParaRPr lang="en-US" sz="5400" b="1" dirty="0">
              <a:solidFill>
                <a:schemeClr val="tx1"/>
              </a:solidFill>
              <a:latin typeface="Arial" charset="0"/>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97634" name="Text Box 2"/>
          <p:cNvSpPr txBox="1">
            <a:spLocks noChangeArrowheads="1"/>
          </p:cNvSpPr>
          <p:nvPr/>
        </p:nvSpPr>
        <p:spPr bwMode="auto">
          <a:xfrm>
            <a:off x="2324102" y="6277428"/>
            <a:ext cx="5448736" cy="338554"/>
          </a:xfrm>
          <a:prstGeom prst="rect">
            <a:avLst/>
          </a:prstGeom>
          <a:noFill/>
          <a:ln w="9525">
            <a:noFill/>
            <a:miter lim="800000"/>
            <a:headEnd/>
            <a:tailEnd/>
          </a:ln>
        </p:spPr>
        <p:txBody>
          <a:bodyPr wrap="none">
            <a:spAutoFit/>
          </a:bodyPr>
          <a:lstStyle/>
          <a:p>
            <a:pPr eaLnBrk="1" hangingPunct="1"/>
            <a:r>
              <a:rPr kumimoji="0" lang="en-US" sz="1200" dirty="0" smtClean="0">
                <a:solidFill>
                  <a:schemeClr val="tx2"/>
                </a:solidFill>
                <a:hlinkClick r:id="rId3"/>
              </a:rPr>
              <a:t>www.cnn.com/2004/WORLD/americas/09/11/mexico.walmart.reut</a:t>
            </a:r>
            <a:r>
              <a:rPr kumimoji="0" lang="en-US" sz="1600" dirty="0">
                <a:solidFill>
                  <a:schemeClr val="tx2"/>
                </a:solidFill>
                <a:hlinkClick r:id="rId3"/>
              </a:rPr>
              <a:t>/</a:t>
            </a:r>
            <a:endParaRPr kumimoji="0" lang="en-US" sz="1600" dirty="0">
              <a:solidFill>
                <a:schemeClr val="tx2"/>
              </a:solidFill>
            </a:endParaRPr>
          </a:p>
        </p:txBody>
      </p:sp>
      <p:pic>
        <p:nvPicPr>
          <p:cNvPr id="197635" name="Picture 3"/>
          <p:cNvPicPr>
            <a:picLocks noChangeAspect="1" noChangeArrowheads="1"/>
          </p:cNvPicPr>
          <p:nvPr/>
        </p:nvPicPr>
        <p:blipFill>
          <a:blip r:embed="rId4" cstate="print"/>
          <a:srcRect/>
          <a:stretch>
            <a:fillRect/>
          </a:stretch>
        </p:blipFill>
        <p:spPr bwMode="auto">
          <a:xfrm>
            <a:off x="1257300" y="838200"/>
            <a:ext cx="7772400" cy="5181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2616202" y="3581401"/>
            <a:ext cx="5109091" cy="923330"/>
          </a:xfrm>
          <a:prstGeom prst="rect">
            <a:avLst/>
          </a:prstGeom>
          <a:noFill/>
          <a:ln w="9525">
            <a:noFill/>
            <a:miter lim="800000"/>
            <a:headEnd/>
            <a:tailEnd/>
          </a:ln>
        </p:spPr>
        <p:txBody>
          <a:bodyPr wrap="none">
            <a:spAutoFit/>
          </a:bodyPr>
          <a:lstStyle/>
          <a:p>
            <a:r>
              <a:rPr lang="en-US" sz="5400" b="1">
                <a:solidFill>
                  <a:schemeClr val="tx1"/>
                </a:solidFill>
                <a:latin typeface="Arial" charset="0"/>
              </a:rPr>
              <a:t>Overall Review</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88" y="106680"/>
            <a:ext cx="9941812" cy="6675120"/>
          </a:xfrm>
          <a:prstGeom prst="rect">
            <a:avLst/>
          </a:prstGeom>
          <a:ln w="38100">
            <a:noFill/>
          </a:ln>
        </p:spPr>
      </p:pic>
      <p:sp>
        <p:nvSpPr>
          <p:cNvPr id="10" name="Text Box 9"/>
          <p:cNvSpPr txBox="1">
            <a:spLocks noChangeArrowheads="1"/>
          </p:cNvSpPr>
          <p:nvPr/>
        </p:nvSpPr>
        <p:spPr bwMode="auto">
          <a:xfrm>
            <a:off x="2254294" y="6245554"/>
            <a:ext cx="5732659" cy="332014"/>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rgbClr val="000000"/>
                </a:solidFill>
              </a:rPr>
              <a:t>Understanding Physical Anthropology and Archaeology, </a:t>
            </a:r>
            <a:r>
              <a:rPr kumimoji="0" lang="en-US" sz="1200" i="1" dirty="0" smtClean="0">
                <a:solidFill>
                  <a:srgbClr val="000000"/>
                </a:solidFill>
              </a:rPr>
              <a:t>11</a:t>
            </a:r>
            <a:r>
              <a:rPr kumimoji="0" lang="en-US" sz="1200" i="1" baseline="30000" dirty="0" smtClean="0">
                <a:solidFill>
                  <a:srgbClr val="000000"/>
                </a:solidFill>
              </a:rPr>
              <a:t>th</a:t>
            </a:r>
            <a:r>
              <a:rPr kumimoji="0" lang="en-US" sz="1200" i="1" dirty="0" smtClean="0">
                <a:solidFill>
                  <a:srgbClr val="000000"/>
                </a:solidFill>
              </a:rPr>
              <a:t> Ed</a:t>
            </a:r>
            <a:r>
              <a:rPr kumimoji="0" lang="en-US" sz="1200" dirty="0">
                <a:solidFill>
                  <a:srgbClr val="000000"/>
                </a:solidFill>
              </a:rPr>
              <a:t>., p. </a:t>
            </a:r>
            <a:r>
              <a:rPr kumimoji="0" lang="en-US" sz="1200" dirty="0" smtClean="0">
                <a:solidFill>
                  <a:srgbClr val="000000"/>
                </a:solidFill>
              </a:rPr>
              <a:t>393</a:t>
            </a:r>
            <a:endParaRPr kumimoji="0" lang="en-US" sz="1200" dirty="0">
              <a:solidFill>
                <a:srgbClr val="000000"/>
              </a:solidFill>
            </a:endParaRPr>
          </a:p>
        </p:txBody>
      </p:sp>
      <p:sp>
        <p:nvSpPr>
          <p:cNvPr id="11" name="Rectangle 10"/>
          <p:cNvSpPr>
            <a:spLocks noChangeArrowheads="1"/>
          </p:cNvSpPr>
          <p:nvPr/>
        </p:nvSpPr>
        <p:spPr bwMode="auto">
          <a:xfrm>
            <a:off x="6087923" y="106680"/>
            <a:ext cx="1714957" cy="6217920"/>
          </a:xfrm>
          <a:prstGeom prst="rect">
            <a:avLst/>
          </a:prstGeom>
          <a:noFill/>
          <a:ln w="76200">
            <a:solidFill>
              <a:schemeClr val="accent1"/>
            </a:solidFill>
            <a:miter lim="800000"/>
            <a:headEnd/>
            <a:tailEnd/>
          </a:ln>
        </p:spPr>
        <p:txBody>
          <a:bodyPr wrap="none" anchor="ctr"/>
          <a:lstStyle/>
          <a:p>
            <a:endParaRPr lang="en-US"/>
          </a:p>
        </p:txBody>
      </p:sp>
    </p:spTree>
    <p:extLst>
      <p:ext uri="{BB962C8B-B14F-4D97-AF65-F5344CB8AC3E}">
        <p14:creationId xmlns:p14="http://schemas.microsoft.com/office/powerpoint/2010/main" val="2667282329"/>
      </p:ext>
    </p:extLst>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88" y="106680"/>
            <a:ext cx="9941812" cy="6675120"/>
          </a:xfrm>
          <a:prstGeom prst="rect">
            <a:avLst/>
          </a:prstGeom>
          <a:ln w="38100">
            <a:noFill/>
          </a:ln>
        </p:spPr>
      </p:pic>
      <p:sp>
        <p:nvSpPr>
          <p:cNvPr id="10" name="Text Box 9"/>
          <p:cNvSpPr txBox="1">
            <a:spLocks noChangeArrowheads="1"/>
          </p:cNvSpPr>
          <p:nvPr/>
        </p:nvSpPr>
        <p:spPr bwMode="auto">
          <a:xfrm>
            <a:off x="2254294" y="6245554"/>
            <a:ext cx="5732659" cy="332014"/>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rgbClr val="000000"/>
                </a:solidFill>
              </a:rPr>
              <a:t>Understanding Physical Anthropology and Archaeology, </a:t>
            </a:r>
            <a:r>
              <a:rPr kumimoji="0" lang="en-US" sz="1200" i="1" dirty="0" smtClean="0">
                <a:solidFill>
                  <a:srgbClr val="000000"/>
                </a:solidFill>
              </a:rPr>
              <a:t>11</a:t>
            </a:r>
            <a:r>
              <a:rPr kumimoji="0" lang="en-US" sz="1200" i="1" baseline="30000" dirty="0" smtClean="0">
                <a:solidFill>
                  <a:srgbClr val="000000"/>
                </a:solidFill>
              </a:rPr>
              <a:t>th</a:t>
            </a:r>
            <a:r>
              <a:rPr kumimoji="0" lang="en-US" sz="1200" i="1" dirty="0" smtClean="0">
                <a:solidFill>
                  <a:srgbClr val="000000"/>
                </a:solidFill>
              </a:rPr>
              <a:t> Ed</a:t>
            </a:r>
            <a:r>
              <a:rPr kumimoji="0" lang="en-US" sz="1200" dirty="0">
                <a:solidFill>
                  <a:srgbClr val="000000"/>
                </a:solidFill>
              </a:rPr>
              <a:t>., p. </a:t>
            </a:r>
            <a:r>
              <a:rPr kumimoji="0" lang="en-US" sz="1200" dirty="0" smtClean="0">
                <a:solidFill>
                  <a:srgbClr val="000000"/>
                </a:solidFill>
              </a:rPr>
              <a:t>393</a:t>
            </a:r>
            <a:endParaRPr kumimoji="0" lang="en-US" sz="1200" dirty="0">
              <a:solidFill>
                <a:srgbClr val="000000"/>
              </a:solidFill>
            </a:endParaRPr>
          </a:p>
        </p:txBody>
      </p:sp>
      <p:sp>
        <p:nvSpPr>
          <p:cNvPr id="11" name="Rectangle 10"/>
          <p:cNvSpPr>
            <a:spLocks noChangeArrowheads="1"/>
          </p:cNvSpPr>
          <p:nvPr/>
        </p:nvSpPr>
        <p:spPr bwMode="auto">
          <a:xfrm>
            <a:off x="7749540" y="121920"/>
            <a:ext cx="990600" cy="6217920"/>
          </a:xfrm>
          <a:prstGeom prst="rect">
            <a:avLst/>
          </a:prstGeom>
          <a:noFill/>
          <a:ln w="76200">
            <a:solidFill>
              <a:schemeClr val="accent1"/>
            </a:solidFill>
            <a:miter lim="800000"/>
            <a:headEnd/>
            <a:tailEnd/>
          </a:ln>
        </p:spPr>
        <p:txBody>
          <a:bodyPr wrap="none" anchor="ctr"/>
          <a:lstStyle/>
          <a:p>
            <a:endParaRPr lang="en-US"/>
          </a:p>
        </p:txBody>
      </p:sp>
    </p:spTree>
    <p:extLst>
      <p:ext uri="{BB962C8B-B14F-4D97-AF65-F5344CB8AC3E}">
        <p14:creationId xmlns:p14="http://schemas.microsoft.com/office/powerpoint/2010/main" val="3355041946"/>
      </p:ext>
    </p:extLst>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88" y="106680"/>
            <a:ext cx="9941812" cy="6675120"/>
          </a:xfrm>
          <a:prstGeom prst="rect">
            <a:avLst/>
          </a:prstGeom>
          <a:ln w="38100">
            <a:noFill/>
          </a:ln>
        </p:spPr>
      </p:pic>
      <p:sp>
        <p:nvSpPr>
          <p:cNvPr id="10" name="Text Box 9"/>
          <p:cNvSpPr txBox="1">
            <a:spLocks noChangeArrowheads="1"/>
          </p:cNvSpPr>
          <p:nvPr/>
        </p:nvSpPr>
        <p:spPr bwMode="auto">
          <a:xfrm>
            <a:off x="2254294" y="6245554"/>
            <a:ext cx="5732659" cy="332014"/>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rgbClr val="000000"/>
                </a:solidFill>
              </a:rPr>
              <a:t>Understanding Physical Anthropology and Archaeology, </a:t>
            </a:r>
            <a:r>
              <a:rPr kumimoji="0" lang="en-US" sz="1200" i="1" dirty="0" smtClean="0">
                <a:solidFill>
                  <a:srgbClr val="000000"/>
                </a:solidFill>
              </a:rPr>
              <a:t>11</a:t>
            </a:r>
            <a:r>
              <a:rPr kumimoji="0" lang="en-US" sz="1200" i="1" baseline="30000" dirty="0" smtClean="0">
                <a:solidFill>
                  <a:srgbClr val="000000"/>
                </a:solidFill>
              </a:rPr>
              <a:t>th</a:t>
            </a:r>
            <a:r>
              <a:rPr kumimoji="0" lang="en-US" sz="1200" i="1" dirty="0" smtClean="0">
                <a:solidFill>
                  <a:srgbClr val="000000"/>
                </a:solidFill>
              </a:rPr>
              <a:t> Ed</a:t>
            </a:r>
            <a:r>
              <a:rPr kumimoji="0" lang="en-US" sz="1200" dirty="0">
                <a:solidFill>
                  <a:srgbClr val="000000"/>
                </a:solidFill>
              </a:rPr>
              <a:t>., p. </a:t>
            </a:r>
            <a:r>
              <a:rPr kumimoji="0" lang="en-US" sz="1200" dirty="0" smtClean="0">
                <a:solidFill>
                  <a:srgbClr val="000000"/>
                </a:solidFill>
              </a:rPr>
              <a:t>393</a:t>
            </a:r>
            <a:endParaRPr kumimoji="0" lang="en-US" sz="1200" dirty="0">
              <a:solidFill>
                <a:srgbClr val="000000"/>
              </a:solidFill>
            </a:endParaRPr>
          </a:p>
        </p:txBody>
      </p:sp>
      <p:sp>
        <p:nvSpPr>
          <p:cNvPr id="11" name="Rectangle 10"/>
          <p:cNvSpPr>
            <a:spLocks noChangeArrowheads="1"/>
          </p:cNvSpPr>
          <p:nvPr/>
        </p:nvSpPr>
        <p:spPr bwMode="auto">
          <a:xfrm>
            <a:off x="3086101" y="137160"/>
            <a:ext cx="1066800" cy="1950720"/>
          </a:xfrm>
          <a:prstGeom prst="rect">
            <a:avLst/>
          </a:prstGeom>
          <a:noFill/>
          <a:ln w="76200">
            <a:solidFill>
              <a:schemeClr val="accent1"/>
            </a:solidFill>
            <a:miter lim="800000"/>
            <a:headEnd/>
            <a:tailEnd/>
          </a:ln>
        </p:spPr>
        <p:txBody>
          <a:bodyPr wrap="none" anchor="ctr"/>
          <a:lstStyle/>
          <a:p>
            <a:endParaRPr lang="en-US"/>
          </a:p>
        </p:txBody>
      </p:sp>
    </p:spTree>
    <p:extLst>
      <p:ext uri="{BB962C8B-B14F-4D97-AF65-F5344CB8AC3E}">
        <p14:creationId xmlns:p14="http://schemas.microsoft.com/office/powerpoint/2010/main" val="2667282329"/>
      </p:ext>
    </p:extLst>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88" y="106680"/>
            <a:ext cx="9941812" cy="6675120"/>
          </a:xfrm>
          <a:prstGeom prst="rect">
            <a:avLst/>
          </a:prstGeom>
          <a:ln w="38100">
            <a:noFill/>
          </a:ln>
        </p:spPr>
      </p:pic>
      <p:sp>
        <p:nvSpPr>
          <p:cNvPr id="10" name="Text Box 9"/>
          <p:cNvSpPr txBox="1">
            <a:spLocks noChangeArrowheads="1"/>
          </p:cNvSpPr>
          <p:nvPr/>
        </p:nvSpPr>
        <p:spPr bwMode="auto">
          <a:xfrm>
            <a:off x="2254294" y="6245554"/>
            <a:ext cx="5732659" cy="332014"/>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rgbClr val="000000"/>
                </a:solidFill>
              </a:rPr>
              <a:t>Understanding Physical Anthropology and Archaeology, </a:t>
            </a:r>
            <a:r>
              <a:rPr kumimoji="0" lang="en-US" sz="1200" i="1" dirty="0" smtClean="0">
                <a:solidFill>
                  <a:srgbClr val="000000"/>
                </a:solidFill>
              </a:rPr>
              <a:t>11</a:t>
            </a:r>
            <a:r>
              <a:rPr kumimoji="0" lang="en-US" sz="1200" i="1" baseline="30000" dirty="0" smtClean="0">
                <a:solidFill>
                  <a:srgbClr val="000000"/>
                </a:solidFill>
              </a:rPr>
              <a:t>th</a:t>
            </a:r>
            <a:r>
              <a:rPr kumimoji="0" lang="en-US" sz="1200" i="1" dirty="0" smtClean="0">
                <a:solidFill>
                  <a:srgbClr val="000000"/>
                </a:solidFill>
              </a:rPr>
              <a:t> Ed</a:t>
            </a:r>
            <a:r>
              <a:rPr kumimoji="0" lang="en-US" sz="1200" dirty="0">
                <a:solidFill>
                  <a:srgbClr val="000000"/>
                </a:solidFill>
              </a:rPr>
              <a:t>., p. </a:t>
            </a:r>
            <a:r>
              <a:rPr kumimoji="0" lang="en-US" sz="1200" dirty="0" smtClean="0">
                <a:solidFill>
                  <a:srgbClr val="000000"/>
                </a:solidFill>
              </a:rPr>
              <a:t>393</a:t>
            </a:r>
            <a:endParaRPr kumimoji="0" lang="en-US" sz="1200" dirty="0">
              <a:solidFill>
                <a:srgbClr val="000000"/>
              </a:solidFill>
            </a:endParaRPr>
          </a:p>
        </p:txBody>
      </p:sp>
      <p:sp>
        <p:nvSpPr>
          <p:cNvPr id="11" name="Rectangle 10"/>
          <p:cNvSpPr>
            <a:spLocks noChangeArrowheads="1"/>
          </p:cNvSpPr>
          <p:nvPr/>
        </p:nvSpPr>
        <p:spPr bwMode="auto">
          <a:xfrm>
            <a:off x="3238500" y="1173480"/>
            <a:ext cx="2971799" cy="899160"/>
          </a:xfrm>
          <a:prstGeom prst="rect">
            <a:avLst/>
          </a:prstGeom>
          <a:noFill/>
          <a:ln w="76200">
            <a:solidFill>
              <a:schemeClr val="accent1"/>
            </a:solidFill>
            <a:miter lim="800000"/>
            <a:headEnd/>
            <a:tailEnd/>
          </a:ln>
        </p:spPr>
        <p:txBody>
          <a:bodyPr wrap="none" anchor="ctr"/>
          <a:lstStyle/>
          <a:p>
            <a:endParaRPr lang="en-US"/>
          </a:p>
        </p:txBody>
      </p:sp>
    </p:spTree>
    <p:extLst>
      <p:ext uri="{BB962C8B-B14F-4D97-AF65-F5344CB8AC3E}">
        <p14:creationId xmlns:p14="http://schemas.microsoft.com/office/powerpoint/2010/main" val="2213453317"/>
      </p:ext>
    </p:extLst>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88" y="106680"/>
            <a:ext cx="9941812" cy="6675120"/>
          </a:xfrm>
          <a:prstGeom prst="rect">
            <a:avLst/>
          </a:prstGeom>
          <a:ln w="38100">
            <a:noFill/>
          </a:ln>
        </p:spPr>
      </p:pic>
      <p:sp>
        <p:nvSpPr>
          <p:cNvPr id="10" name="Text Box 9"/>
          <p:cNvSpPr txBox="1">
            <a:spLocks noChangeArrowheads="1"/>
          </p:cNvSpPr>
          <p:nvPr/>
        </p:nvSpPr>
        <p:spPr bwMode="auto">
          <a:xfrm>
            <a:off x="2254294" y="6245554"/>
            <a:ext cx="5732659" cy="332014"/>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rgbClr val="000000"/>
                </a:solidFill>
              </a:rPr>
              <a:t>Understanding Physical Anthropology and Archaeology, </a:t>
            </a:r>
            <a:r>
              <a:rPr kumimoji="0" lang="en-US" sz="1200" i="1" dirty="0" smtClean="0">
                <a:solidFill>
                  <a:srgbClr val="000000"/>
                </a:solidFill>
              </a:rPr>
              <a:t>11</a:t>
            </a:r>
            <a:r>
              <a:rPr kumimoji="0" lang="en-US" sz="1200" i="1" baseline="30000" dirty="0" smtClean="0">
                <a:solidFill>
                  <a:srgbClr val="000000"/>
                </a:solidFill>
              </a:rPr>
              <a:t>th</a:t>
            </a:r>
            <a:r>
              <a:rPr kumimoji="0" lang="en-US" sz="1200" i="1" dirty="0" smtClean="0">
                <a:solidFill>
                  <a:srgbClr val="000000"/>
                </a:solidFill>
              </a:rPr>
              <a:t> Ed</a:t>
            </a:r>
            <a:r>
              <a:rPr kumimoji="0" lang="en-US" sz="1200" dirty="0">
                <a:solidFill>
                  <a:srgbClr val="000000"/>
                </a:solidFill>
              </a:rPr>
              <a:t>., p. </a:t>
            </a:r>
            <a:r>
              <a:rPr kumimoji="0" lang="en-US" sz="1200" dirty="0" smtClean="0">
                <a:solidFill>
                  <a:srgbClr val="000000"/>
                </a:solidFill>
              </a:rPr>
              <a:t>393</a:t>
            </a:r>
            <a:endParaRPr kumimoji="0" lang="en-US" sz="1200" dirty="0">
              <a:solidFill>
                <a:srgbClr val="000000"/>
              </a:solidFill>
            </a:endParaRPr>
          </a:p>
        </p:txBody>
      </p:sp>
      <p:sp>
        <p:nvSpPr>
          <p:cNvPr id="11" name="Rectangle 10"/>
          <p:cNvSpPr>
            <a:spLocks noChangeArrowheads="1"/>
          </p:cNvSpPr>
          <p:nvPr/>
        </p:nvSpPr>
        <p:spPr bwMode="auto">
          <a:xfrm>
            <a:off x="6210299" y="1623060"/>
            <a:ext cx="2971799" cy="1181100"/>
          </a:xfrm>
          <a:prstGeom prst="rect">
            <a:avLst/>
          </a:prstGeom>
          <a:noFill/>
          <a:ln w="76200">
            <a:solidFill>
              <a:schemeClr val="accent1"/>
            </a:solidFill>
            <a:miter lim="800000"/>
            <a:headEnd/>
            <a:tailEnd/>
          </a:ln>
        </p:spPr>
        <p:txBody>
          <a:bodyPr wrap="none" anchor="ctr"/>
          <a:lstStyle/>
          <a:p>
            <a:endParaRPr lang="en-US"/>
          </a:p>
        </p:txBody>
      </p:sp>
    </p:spTree>
    <p:extLst>
      <p:ext uri="{BB962C8B-B14F-4D97-AF65-F5344CB8AC3E}">
        <p14:creationId xmlns:p14="http://schemas.microsoft.com/office/powerpoint/2010/main" val="2302389515"/>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2" cstate="print"/>
          <a:srcRect/>
          <a:stretch>
            <a:fillRect/>
          </a:stretch>
        </p:blipFill>
        <p:spPr bwMode="auto">
          <a:xfrm>
            <a:off x="1242786" y="337480"/>
            <a:ext cx="7772400" cy="5828879"/>
          </a:xfrm>
          <a:prstGeom prst="rect">
            <a:avLst/>
          </a:prstGeom>
          <a:noFill/>
          <a:ln w="9525">
            <a:noFill/>
            <a:miter lim="800000"/>
            <a:headEnd/>
            <a:tailEnd/>
          </a:ln>
        </p:spPr>
      </p:pic>
      <p:sp>
        <p:nvSpPr>
          <p:cNvPr id="35843" name="Text Box 6"/>
          <p:cNvSpPr txBox="1">
            <a:spLocks noChangeArrowheads="1"/>
          </p:cNvSpPr>
          <p:nvPr/>
        </p:nvSpPr>
        <p:spPr bwMode="auto">
          <a:xfrm>
            <a:off x="3332024" y="6337909"/>
            <a:ext cx="3567708" cy="276999"/>
          </a:xfrm>
          <a:prstGeom prst="rect">
            <a:avLst/>
          </a:prstGeom>
          <a:noFill/>
          <a:ln w="9525">
            <a:noFill/>
            <a:miter lim="800000"/>
            <a:headEnd/>
            <a:tailEnd/>
          </a:ln>
        </p:spPr>
        <p:txBody>
          <a:bodyPr wrap="none">
            <a:spAutoFit/>
          </a:bodyPr>
          <a:lstStyle/>
          <a:p>
            <a:r>
              <a:rPr lang="en-US" sz="1200" dirty="0">
                <a:solidFill>
                  <a:schemeClr val="bg1"/>
                </a:solidFill>
                <a:hlinkClick r:id="rId3"/>
              </a:rPr>
              <a:t>http://mayaruins.com/tikal/Tikal_map.html</a:t>
            </a:r>
            <a:endParaRPr lang="en-US" sz="1200" dirty="0">
              <a:solidFill>
                <a:schemeClr val="bg1"/>
              </a:solidFill>
            </a:endParaRPr>
          </a:p>
        </p:txBody>
      </p:sp>
      <p:sp>
        <p:nvSpPr>
          <p:cNvPr id="35844" name="Text Box 7"/>
          <p:cNvSpPr txBox="1">
            <a:spLocks noChangeArrowheads="1"/>
          </p:cNvSpPr>
          <p:nvPr/>
        </p:nvSpPr>
        <p:spPr bwMode="auto">
          <a:xfrm>
            <a:off x="5795963" y="5181601"/>
            <a:ext cx="1571264" cy="707886"/>
          </a:xfrm>
          <a:prstGeom prst="rect">
            <a:avLst/>
          </a:prstGeom>
          <a:solidFill>
            <a:schemeClr val="bg1"/>
          </a:solidFill>
          <a:ln w="9525">
            <a:noFill/>
            <a:miter lim="800000"/>
            <a:headEnd/>
            <a:tailEnd/>
          </a:ln>
        </p:spPr>
        <p:txBody>
          <a:bodyPr wrap="none">
            <a:spAutoFit/>
          </a:bodyPr>
          <a:lstStyle/>
          <a:p>
            <a:r>
              <a:rPr lang="en-US" sz="4000" b="1"/>
              <a:t>Tikal</a:t>
            </a:r>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88" y="106680"/>
            <a:ext cx="9941812" cy="6675120"/>
          </a:xfrm>
          <a:prstGeom prst="rect">
            <a:avLst/>
          </a:prstGeom>
          <a:ln w="38100">
            <a:noFill/>
          </a:ln>
        </p:spPr>
      </p:pic>
      <p:sp>
        <p:nvSpPr>
          <p:cNvPr id="10" name="Text Box 9"/>
          <p:cNvSpPr txBox="1">
            <a:spLocks noChangeArrowheads="1"/>
          </p:cNvSpPr>
          <p:nvPr/>
        </p:nvSpPr>
        <p:spPr bwMode="auto">
          <a:xfrm>
            <a:off x="2254294" y="6245554"/>
            <a:ext cx="5732659" cy="332014"/>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rgbClr val="000000"/>
                </a:solidFill>
              </a:rPr>
              <a:t>Understanding Physical Anthropology and Archaeology, </a:t>
            </a:r>
            <a:r>
              <a:rPr kumimoji="0" lang="en-US" sz="1200" i="1" dirty="0" smtClean="0">
                <a:solidFill>
                  <a:srgbClr val="000000"/>
                </a:solidFill>
              </a:rPr>
              <a:t>11</a:t>
            </a:r>
            <a:r>
              <a:rPr kumimoji="0" lang="en-US" sz="1200" i="1" baseline="30000" dirty="0" smtClean="0">
                <a:solidFill>
                  <a:srgbClr val="000000"/>
                </a:solidFill>
              </a:rPr>
              <a:t>th</a:t>
            </a:r>
            <a:r>
              <a:rPr kumimoji="0" lang="en-US" sz="1200" i="1" dirty="0" smtClean="0">
                <a:solidFill>
                  <a:srgbClr val="000000"/>
                </a:solidFill>
              </a:rPr>
              <a:t> Ed</a:t>
            </a:r>
            <a:r>
              <a:rPr kumimoji="0" lang="en-US" sz="1200" dirty="0">
                <a:solidFill>
                  <a:srgbClr val="000000"/>
                </a:solidFill>
              </a:rPr>
              <a:t>., p. </a:t>
            </a:r>
            <a:r>
              <a:rPr kumimoji="0" lang="en-US" sz="1200" dirty="0" smtClean="0">
                <a:solidFill>
                  <a:srgbClr val="000000"/>
                </a:solidFill>
              </a:rPr>
              <a:t>393</a:t>
            </a:r>
            <a:endParaRPr kumimoji="0" lang="en-US" sz="1200" dirty="0">
              <a:solidFill>
                <a:srgbClr val="000000"/>
              </a:solidFill>
            </a:endParaRPr>
          </a:p>
        </p:txBody>
      </p:sp>
      <p:sp>
        <p:nvSpPr>
          <p:cNvPr id="11" name="Rectangle 10"/>
          <p:cNvSpPr>
            <a:spLocks noChangeArrowheads="1"/>
          </p:cNvSpPr>
          <p:nvPr/>
        </p:nvSpPr>
        <p:spPr bwMode="auto">
          <a:xfrm>
            <a:off x="5585460" y="3751122"/>
            <a:ext cx="3672839" cy="887377"/>
          </a:xfrm>
          <a:prstGeom prst="rect">
            <a:avLst/>
          </a:prstGeom>
          <a:noFill/>
          <a:ln w="76200">
            <a:solidFill>
              <a:schemeClr val="accent1"/>
            </a:solidFill>
            <a:miter lim="800000"/>
            <a:headEnd/>
            <a:tailEnd/>
          </a:ln>
        </p:spPr>
        <p:txBody>
          <a:bodyPr wrap="none" anchor="ctr"/>
          <a:lstStyle/>
          <a:p>
            <a:endParaRPr lang="en-US"/>
          </a:p>
        </p:txBody>
      </p:sp>
    </p:spTree>
    <p:extLst>
      <p:ext uri="{BB962C8B-B14F-4D97-AF65-F5344CB8AC3E}">
        <p14:creationId xmlns:p14="http://schemas.microsoft.com/office/powerpoint/2010/main" val="3543427054"/>
      </p:ext>
    </p:extLst>
  </p:cSld>
  <p:clrMapOvr>
    <a:masterClrMapping/>
  </p:clrMapOvr>
  <p:transition/>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3" name="Picture 4" descr="Turn81801"/>
          <p:cNvPicPr>
            <a:picLocks noChangeAspect="1" noChangeArrowheads="1"/>
          </p:cNvPicPr>
          <p:nvPr/>
        </p:nvPicPr>
        <p:blipFill>
          <a:blip r:embed="rId3" cstate="print"/>
          <a:srcRect/>
          <a:stretch>
            <a:fillRect/>
          </a:stretch>
        </p:blipFill>
        <p:spPr bwMode="auto">
          <a:xfrm>
            <a:off x="914400" y="457200"/>
            <a:ext cx="8477250" cy="5703888"/>
          </a:xfrm>
          <a:prstGeom prst="rect">
            <a:avLst/>
          </a:prstGeom>
          <a:noFill/>
          <a:ln w="9525">
            <a:noFill/>
            <a:miter lim="800000"/>
            <a:headEnd/>
            <a:tailEnd/>
          </a:ln>
        </p:spPr>
      </p:pic>
      <p:sp>
        <p:nvSpPr>
          <p:cNvPr id="17" name="Oval 8"/>
          <p:cNvSpPr>
            <a:spLocks noChangeArrowheads="1"/>
          </p:cNvSpPr>
          <p:nvPr/>
        </p:nvSpPr>
        <p:spPr bwMode="auto">
          <a:xfrm>
            <a:off x="5229225" y="3200400"/>
            <a:ext cx="1828800" cy="914400"/>
          </a:xfrm>
          <a:prstGeom prst="ellipse">
            <a:avLst/>
          </a:prstGeom>
          <a:noFill/>
          <a:ln w="76200">
            <a:solidFill>
              <a:srgbClr val="FFC000"/>
            </a:solidFill>
            <a:round/>
            <a:headEnd/>
            <a:tailEnd/>
          </a:ln>
        </p:spPr>
        <p:txBody>
          <a:bodyPr wrap="none" anchor="ctr"/>
          <a:lstStyle/>
          <a:p>
            <a:pPr algn="ctr" rtl="0" eaLnBrk="0" fontAlgn="base" hangingPunct="0">
              <a:spcBef>
                <a:spcPct val="0"/>
              </a:spcBef>
              <a:spcAft>
                <a:spcPct val="0"/>
              </a:spcAft>
            </a:pPr>
            <a:endParaRPr kumimoji="1" lang="en-US" sz="6600" i="1" kern="1200">
              <a:solidFill>
                <a:srgbClr val="006666"/>
              </a:solidFill>
              <a:latin typeface="Arial" charset="0"/>
              <a:ea typeface="+mn-ea"/>
              <a:cs typeface="+mn-cs"/>
            </a:endParaRPr>
          </a:p>
        </p:txBody>
      </p:sp>
      <p:sp>
        <p:nvSpPr>
          <p:cNvPr id="18" name="Oval 9"/>
          <p:cNvSpPr>
            <a:spLocks noChangeArrowheads="1"/>
          </p:cNvSpPr>
          <p:nvPr/>
        </p:nvSpPr>
        <p:spPr bwMode="auto">
          <a:xfrm>
            <a:off x="7203635" y="3276600"/>
            <a:ext cx="581025" cy="914400"/>
          </a:xfrm>
          <a:prstGeom prst="ellipse">
            <a:avLst/>
          </a:prstGeom>
          <a:noFill/>
          <a:ln w="76200">
            <a:solidFill>
              <a:srgbClr val="FFC000"/>
            </a:solidFill>
            <a:round/>
            <a:headEnd/>
            <a:tailEnd/>
          </a:ln>
        </p:spPr>
        <p:txBody>
          <a:bodyPr wrap="none" anchor="ctr"/>
          <a:lstStyle/>
          <a:p>
            <a:pPr algn="ctr" rtl="0" eaLnBrk="0" fontAlgn="base" hangingPunct="0">
              <a:spcBef>
                <a:spcPct val="0"/>
              </a:spcBef>
              <a:spcAft>
                <a:spcPct val="0"/>
              </a:spcAft>
            </a:pPr>
            <a:endParaRPr kumimoji="1" lang="en-US" sz="6600" i="1" kern="1200">
              <a:solidFill>
                <a:srgbClr val="006666"/>
              </a:solidFill>
              <a:latin typeface="Arial" charset="0"/>
              <a:ea typeface="+mn-ea"/>
              <a:cs typeface="+mn-cs"/>
            </a:endParaRPr>
          </a:p>
        </p:txBody>
      </p:sp>
      <p:sp>
        <p:nvSpPr>
          <p:cNvPr id="19" name="Oval 12"/>
          <p:cNvSpPr>
            <a:spLocks noChangeArrowheads="1"/>
          </p:cNvSpPr>
          <p:nvPr/>
        </p:nvSpPr>
        <p:spPr bwMode="auto">
          <a:xfrm>
            <a:off x="7543800" y="3352800"/>
            <a:ext cx="419100" cy="762000"/>
          </a:xfrm>
          <a:prstGeom prst="ellipse">
            <a:avLst/>
          </a:prstGeom>
          <a:noFill/>
          <a:ln w="76200">
            <a:solidFill>
              <a:srgbClr val="FFC000"/>
            </a:solidFill>
            <a:round/>
            <a:headEnd/>
            <a:tailEnd/>
          </a:ln>
        </p:spPr>
        <p:txBody>
          <a:bodyPr wrap="none" anchor="ctr"/>
          <a:lstStyle/>
          <a:p>
            <a:pPr algn="ctr" rtl="0" eaLnBrk="0" fontAlgn="base" hangingPunct="0">
              <a:spcBef>
                <a:spcPct val="0"/>
              </a:spcBef>
              <a:spcAft>
                <a:spcPct val="0"/>
              </a:spcAft>
            </a:pPr>
            <a:endParaRPr kumimoji="1" lang="en-US" sz="6600" i="1" kern="1200">
              <a:solidFill>
                <a:srgbClr val="006666"/>
              </a:solidFill>
              <a:latin typeface="Arial" charset="0"/>
              <a:ea typeface="+mn-ea"/>
              <a:cs typeface="+mn-cs"/>
            </a:endParaRPr>
          </a:p>
        </p:txBody>
      </p:sp>
      <p:sp>
        <p:nvSpPr>
          <p:cNvPr id="20" name="Oval 10"/>
          <p:cNvSpPr>
            <a:spLocks noChangeArrowheads="1"/>
          </p:cNvSpPr>
          <p:nvPr/>
        </p:nvSpPr>
        <p:spPr bwMode="auto">
          <a:xfrm>
            <a:off x="7833644" y="3276600"/>
            <a:ext cx="575583" cy="914400"/>
          </a:xfrm>
          <a:prstGeom prst="ellipse">
            <a:avLst/>
          </a:prstGeom>
          <a:noFill/>
          <a:ln w="76200">
            <a:solidFill>
              <a:srgbClr val="FFC000"/>
            </a:solidFill>
            <a:round/>
            <a:headEnd/>
            <a:tailEnd/>
          </a:ln>
        </p:spPr>
        <p:txBody>
          <a:bodyPr wrap="none" anchor="ctr"/>
          <a:lstStyle/>
          <a:p>
            <a:pPr algn="ctr" rtl="0" eaLnBrk="0" fontAlgn="base" hangingPunct="0">
              <a:spcBef>
                <a:spcPct val="0"/>
              </a:spcBef>
              <a:spcAft>
                <a:spcPct val="0"/>
              </a:spcAft>
            </a:pPr>
            <a:endParaRPr kumimoji="1" lang="en-US" sz="6600" i="1" kern="1200">
              <a:solidFill>
                <a:srgbClr val="006666"/>
              </a:solidFill>
              <a:latin typeface="Arial" charset="0"/>
              <a:ea typeface="+mn-ea"/>
              <a:cs typeface="+mn-cs"/>
            </a:endParaRPr>
          </a:p>
        </p:txBody>
      </p:sp>
      <p:sp>
        <p:nvSpPr>
          <p:cNvPr id="22" name="Oval 9"/>
          <p:cNvSpPr>
            <a:spLocks noChangeArrowheads="1"/>
          </p:cNvSpPr>
          <p:nvPr/>
        </p:nvSpPr>
        <p:spPr bwMode="auto">
          <a:xfrm>
            <a:off x="6619888" y="3276600"/>
            <a:ext cx="752475" cy="914400"/>
          </a:xfrm>
          <a:prstGeom prst="ellipse">
            <a:avLst/>
          </a:prstGeom>
          <a:noFill/>
          <a:ln w="76200">
            <a:solidFill>
              <a:srgbClr val="FFC000"/>
            </a:solidFill>
            <a:round/>
            <a:headEnd/>
            <a:tailEnd/>
          </a:ln>
        </p:spPr>
        <p:txBody>
          <a:bodyPr wrap="none" anchor="ctr"/>
          <a:lstStyle/>
          <a:p>
            <a:pPr algn="ctr" rtl="0" eaLnBrk="0" fontAlgn="base" hangingPunct="0">
              <a:spcBef>
                <a:spcPct val="0"/>
              </a:spcBef>
              <a:spcAft>
                <a:spcPct val="0"/>
              </a:spcAft>
            </a:pPr>
            <a:endParaRPr kumimoji="1" lang="en-US" sz="6600" i="1" kern="1200">
              <a:solidFill>
                <a:srgbClr val="006666"/>
              </a:solidFill>
              <a:latin typeface="Arial" charset="0"/>
              <a:ea typeface="+mn-ea"/>
              <a:cs typeface="+mn-cs"/>
            </a:endParaRPr>
          </a:p>
        </p:txBody>
      </p:sp>
      <p:sp>
        <p:nvSpPr>
          <p:cNvPr id="23" name="Text Box 9"/>
          <p:cNvSpPr txBox="1">
            <a:spLocks noChangeArrowheads="1"/>
          </p:cNvSpPr>
          <p:nvPr/>
        </p:nvSpPr>
        <p:spPr bwMode="auto">
          <a:xfrm>
            <a:off x="2643412" y="6248400"/>
            <a:ext cx="4925836" cy="369332"/>
          </a:xfrm>
          <a:prstGeom prst="rect">
            <a:avLst/>
          </a:prstGeom>
          <a:noFill/>
          <a:ln w="9525">
            <a:noFill/>
            <a:miter lim="800000"/>
            <a:headEnd/>
            <a:tailEnd/>
          </a:ln>
        </p:spPr>
        <p:txBody>
          <a:bodyPr wrap="none">
            <a:spAutoFit/>
          </a:bodyPr>
          <a:lstStyle/>
          <a:p>
            <a:pPr algn="l" rtl="0" fontAlgn="base">
              <a:lnSpc>
                <a:spcPct val="150000"/>
              </a:lnSpc>
              <a:spcBef>
                <a:spcPct val="0"/>
              </a:spcBef>
              <a:spcAft>
                <a:spcPct val="0"/>
              </a:spcAft>
            </a:pPr>
            <a:r>
              <a:rPr lang="en-US" sz="1200" i="1" kern="1200" dirty="0">
                <a:solidFill>
                  <a:srgbClr val="FFFFFF"/>
                </a:solidFill>
                <a:latin typeface="Tahoma" pitchFamily="34" charset="0"/>
                <a:ea typeface="+mn-ea"/>
                <a:cs typeface="+mn-cs"/>
              </a:rPr>
              <a:t>Understanding Physical Anthropology and Archaeology, 8</a:t>
            </a:r>
            <a:r>
              <a:rPr lang="en-US" sz="1200" i="1" kern="1200" baseline="30000" dirty="0">
                <a:solidFill>
                  <a:srgbClr val="FFFFFF"/>
                </a:solidFill>
                <a:latin typeface="Tahoma" pitchFamily="34" charset="0"/>
                <a:ea typeface="+mn-ea"/>
                <a:cs typeface="+mn-cs"/>
              </a:rPr>
              <a:t>th</a:t>
            </a:r>
            <a:r>
              <a:rPr lang="en-US" sz="1200" i="1" kern="1200" dirty="0">
                <a:solidFill>
                  <a:srgbClr val="FFFFFF"/>
                </a:solidFill>
                <a:latin typeface="Tahoma" pitchFamily="34" charset="0"/>
                <a:ea typeface="+mn-ea"/>
                <a:cs typeface="+mn-cs"/>
              </a:rPr>
              <a:t> </a:t>
            </a:r>
            <a:r>
              <a:rPr lang="en-US" sz="1200" i="1" kern="1200" dirty="0" smtClean="0">
                <a:solidFill>
                  <a:srgbClr val="FFFFFF"/>
                </a:solidFill>
                <a:latin typeface="Tahoma" pitchFamily="34" charset="0"/>
                <a:ea typeface="+mn-ea"/>
                <a:cs typeface="+mn-cs"/>
              </a:rPr>
              <a:t>Ed</a:t>
            </a:r>
            <a:r>
              <a:rPr lang="en-US" sz="1200" kern="1200" dirty="0">
                <a:solidFill>
                  <a:srgbClr val="FFFFFF"/>
                </a:solidFill>
                <a:latin typeface="Tahoma" pitchFamily="34" charset="0"/>
                <a:ea typeface="+mn-ea"/>
                <a:cs typeface="+mn-cs"/>
              </a:rPr>
              <a:t>., p. </a:t>
            </a:r>
            <a:r>
              <a:rPr lang="en-US" sz="1200" kern="1200" dirty="0" smtClean="0">
                <a:solidFill>
                  <a:srgbClr val="FFFFFF"/>
                </a:solidFill>
                <a:latin typeface="Tahoma" pitchFamily="34" charset="0"/>
                <a:ea typeface="+mn-ea"/>
                <a:cs typeface="+mn-cs"/>
              </a:rPr>
              <a:t>479</a:t>
            </a:r>
            <a:endParaRPr lang="en-US" sz="1200" kern="1200" dirty="0">
              <a:solidFill>
                <a:srgbClr val="FFFFFF"/>
              </a:solidFill>
              <a:latin typeface="Tahom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gtEl>
                                        <p:attrNameLst>
                                          <p:attrName>style.visibility</p:attrName>
                                        </p:attrNameLst>
                                      </p:cBhvr>
                                      <p:to>
                                        <p:strVal val="visible"/>
                                      </p:to>
                                    </p:set>
                                  </p:childTnLst>
                                  <p:subTnLst>
                                    <p:set>
                                      <p:cBhvr override="childStyle">
                                        <p:cTn dur="1" fill="hold" display="0" masterRel="nextClick" afterEffect="1"/>
                                        <p:tgtEl>
                                          <p:spTgt spid="1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
                                        </p:tgtEl>
                                        <p:attrNameLst>
                                          <p:attrName>style.visibility</p:attrName>
                                        </p:attrNameLst>
                                      </p:cBhvr>
                                      <p:to>
                                        <p:strVal val="visible"/>
                                      </p:to>
                                    </p:se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
                                        </p:tgtEl>
                                        <p:attrNameLst>
                                          <p:attrName>style.visibility</p:attrName>
                                        </p:attrNameLst>
                                      </p:cBhvr>
                                      <p:to>
                                        <p:strVal val="visible"/>
                                      </p:to>
                                    </p:se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autoUpdateAnimBg="0"/>
      <p:bldP spid="18" grpId="0" animBg="1" autoUpdateAnimBg="0"/>
      <p:bldP spid="19" grpId="0" animBg="1" autoUpdateAnimBg="0"/>
      <p:bldP spid="20" grpId="0" animBg="1" autoUpdateAnimBg="0"/>
      <p:bldP spid="22" grpId="0" animBg="1"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88" y="106680"/>
            <a:ext cx="9941812" cy="6675120"/>
          </a:xfrm>
          <a:prstGeom prst="rect">
            <a:avLst/>
          </a:prstGeom>
          <a:ln w="38100">
            <a:noFill/>
          </a:ln>
        </p:spPr>
      </p:pic>
      <p:sp>
        <p:nvSpPr>
          <p:cNvPr id="10" name="Text Box 9"/>
          <p:cNvSpPr txBox="1">
            <a:spLocks noChangeArrowheads="1"/>
          </p:cNvSpPr>
          <p:nvPr/>
        </p:nvSpPr>
        <p:spPr bwMode="auto">
          <a:xfrm>
            <a:off x="2254294" y="6245554"/>
            <a:ext cx="5732659" cy="332014"/>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rgbClr val="000000"/>
                </a:solidFill>
              </a:rPr>
              <a:t>Understanding Physical Anthropology and Archaeology, </a:t>
            </a:r>
            <a:r>
              <a:rPr kumimoji="0" lang="en-US" sz="1200" i="1" dirty="0" smtClean="0">
                <a:solidFill>
                  <a:srgbClr val="000000"/>
                </a:solidFill>
              </a:rPr>
              <a:t>11</a:t>
            </a:r>
            <a:r>
              <a:rPr kumimoji="0" lang="en-US" sz="1200" i="1" baseline="30000" dirty="0" smtClean="0">
                <a:solidFill>
                  <a:srgbClr val="000000"/>
                </a:solidFill>
              </a:rPr>
              <a:t>th</a:t>
            </a:r>
            <a:r>
              <a:rPr kumimoji="0" lang="en-US" sz="1200" i="1" dirty="0" smtClean="0">
                <a:solidFill>
                  <a:srgbClr val="000000"/>
                </a:solidFill>
              </a:rPr>
              <a:t> Ed</a:t>
            </a:r>
            <a:r>
              <a:rPr kumimoji="0" lang="en-US" sz="1200" dirty="0">
                <a:solidFill>
                  <a:srgbClr val="000000"/>
                </a:solidFill>
              </a:rPr>
              <a:t>., p. </a:t>
            </a:r>
            <a:r>
              <a:rPr kumimoji="0" lang="en-US" sz="1200" dirty="0" smtClean="0">
                <a:solidFill>
                  <a:srgbClr val="000000"/>
                </a:solidFill>
              </a:rPr>
              <a:t>393</a:t>
            </a:r>
            <a:endParaRPr kumimoji="0" lang="en-US" sz="1200" dirty="0">
              <a:solidFill>
                <a:srgbClr val="000000"/>
              </a:solidFill>
            </a:endParaRPr>
          </a:p>
        </p:txBody>
      </p:sp>
      <p:sp>
        <p:nvSpPr>
          <p:cNvPr id="11" name="Rectangle 10"/>
          <p:cNvSpPr>
            <a:spLocks noChangeArrowheads="1"/>
          </p:cNvSpPr>
          <p:nvPr/>
        </p:nvSpPr>
        <p:spPr bwMode="auto">
          <a:xfrm>
            <a:off x="7734300" y="5301414"/>
            <a:ext cx="998219" cy="887377"/>
          </a:xfrm>
          <a:prstGeom prst="rect">
            <a:avLst/>
          </a:prstGeom>
          <a:noFill/>
          <a:ln w="76200">
            <a:solidFill>
              <a:schemeClr val="accent1"/>
            </a:solidFill>
            <a:miter lim="800000"/>
            <a:headEnd/>
            <a:tailEnd/>
          </a:ln>
        </p:spPr>
        <p:txBody>
          <a:bodyPr wrap="none" anchor="ctr"/>
          <a:lstStyle/>
          <a:p>
            <a:endParaRPr lang="en-US"/>
          </a:p>
        </p:txBody>
      </p:sp>
    </p:spTree>
    <p:extLst>
      <p:ext uri="{BB962C8B-B14F-4D97-AF65-F5344CB8AC3E}">
        <p14:creationId xmlns:p14="http://schemas.microsoft.com/office/powerpoint/2010/main" val="74650574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3075"/>
          <p:cNvSpPr txBox="1">
            <a:spLocks noChangeArrowheads="1"/>
          </p:cNvSpPr>
          <p:nvPr/>
        </p:nvSpPr>
        <p:spPr bwMode="auto">
          <a:xfrm>
            <a:off x="1485913" y="2819422"/>
            <a:ext cx="7313613" cy="3071813"/>
          </a:xfrm>
          <a:prstGeom prst="rect">
            <a:avLst/>
          </a:prstGeom>
          <a:noFill/>
          <a:ln w="9525">
            <a:noFill/>
            <a:miter lim="800000"/>
            <a:headEnd/>
            <a:tailEnd/>
          </a:ln>
        </p:spPr>
        <p:txBody>
          <a:bodyPr/>
          <a:lstStyle/>
          <a:p>
            <a:pPr marL="571500" indent="-571500" algn="l">
              <a:lnSpc>
                <a:spcPct val="110000"/>
              </a:lnSpc>
            </a:pPr>
            <a:r>
              <a:rPr lang="en-US" sz="2800" b="1"/>
              <a:t>4.	The temples, palaces and other public buildings of the Classic are of great size and elaboration</a:t>
            </a:r>
          </a:p>
          <a:p>
            <a:pPr marL="571500" indent="-571500">
              <a:lnSpc>
                <a:spcPct val="110000"/>
              </a:lnSpc>
            </a:pPr>
            <a:endParaRPr lang="en-US" sz="2800" b="1"/>
          </a:p>
          <a:p>
            <a:pPr marL="1257300" lvl="1" indent="-342900" algn="l">
              <a:lnSpc>
                <a:spcPct val="110000"/>
              </a:lnSpc>
              <a:buFontTx/>
              <a:buChar char="•"/>
            </a:pPr>
            <a:r>
              <a:rPr lang="en-US" b="1"/>
              <a:t>these buildings attest to the planning, skill and labor organization of the builders</a:t>
            </a:r>
            <a:endParaRPr lang="en-US" sz="3600" i="1">
              <a:solidFill>
                <a:srgbClr val="FF0000"/>
              </a:solidFill>
              <a:latin typeface="Arial" charset="0"/>
            </a:endParaRP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35843" name="Text Box 6"/>
          <p:cNvSpPr txBox="1">
            <a:spLocks noChangeArrowheads="1"/>
          </p:cNvSpPr>
          <p:nvPr/>
        </p:nvSpPr>
        <p:spPr bwMode="auto">
          <a:xfrm>
            <a:off x="3328394" y="6334826"/>
            <a:ext cx="3567708" cy="276999"/>
          </a:xfrm>
          <a:prstGeom prst="rect">
            <a:avLst/>
          </a:prstGeom>
          <a:noFill/>
          <a:ln w="9525">
            <a:noFill/>
            <a:miter lim="800000"/>
            <a:headEnd/>
            <a:tailEnd/>
          </a:ln>
        </p:spPr>
        <p:txBody>
          <a:bodyPr wrap="none">
            <a:spAutoFit/>
          </a:bodyPr>
          <a:lstStyle/>
          <a:p>
            <a:r>
              <a:rPr lang="en-US" sz="1200" dirty="0">
                <a:solidFill>
                  <a:schemeClr val="bg1"/>
                </a:solidFill>
                <a:hlinkClick r:id="rId2"/>
              </a:rPr>
              <a:t>http://mayaruins.com/tikal/Tikal_map.html</a:t>
            </a:r>
            <a:endParaRPr lang="en-US" sz="1200" dirty="0">
              <a:solidFill>
                <a:schemeClr val="bg1"/>
              </a:solidFill>
            </a:endParaRPr>
          </a:p>
        </p:txBody>
      </p:sp>
      <p:pic>
        <p:nvPicPr>
          <p:cNvPr id="4098" name="Picture 2"/>
          <p:cNvPicPr>
            <a:picLocks noChangeAspect="1" noChangeArrowheads="1"/>
          </p:cNvPicPr>
          <p:nvPr/>
        </p:nvPicPr>
        <p:blipFill>
          <a:blip r:embed="rId3" cstate="print"/>
          <a:srcRect/>
          <a:stretch>
            <a:fillRect/>
          </a:stretch>
        </p:blipFill>
        <p:spPr bwMode="auto">
          <a:xfrm>
            <a:off x="1028700" y="952500"/>
            <a:ext cx="8229600" cy="5143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447803" y="5018110"/>
            <a:ext cx="7430239" cy="1298817"/>
          </a:xfrm>
          <a:prstGeom prst="rect">
            <a:avLst/>
          </a:prstGeom>
          <a:noFill/>
          <a:ln w="9525">
            <a:noFill/>
            <a:miter lim="800000"/>
            <a:headEnd/>
            <a:tailEnd/>
          </a:ln>
        </p:spPr>
        <p:txBody>
          <a:bodyPr wrap="none">
            <a:spAutoFit/>
          </a:bodyPr>
          <a:lstStyle/>
          <a:p>
            <a:pPr eaLnBrk="1" hangingPunct="1">
              <a:lnSpc>
                <a:spcPct val="140000"/>
              </a:lnSpc>
            </a:pPr>
            <a:r>
              <a:rPr kumimoji="0" lang="en-US" sz="2800" b="1" baseline="30000">
                <a:solidFill>
                  <a:schemeClr val="tx1"/>
                </a:solidFill>
              </a:rPr>
              <a:t>Nazca ground drawings as seen from the air included </a:t>
            </a:r>
          </a:p>
          <a:p>
            <a:pPr eaLnBrk="1" hangingPunct="1">
              <a:lnSpc>
                <a:spcPct val="140000"/>
              </a:lnSpc>
            </a:pPr>
            <a:r>
              <a:rPr kumimoji="0" lang="en-US" sz="2800" b="1" baseline="30000">
                <a:solidFill>
                  <a:schemeClr val="tx1"/>
                </a:solidFill>
              </a:rPr>
              <a:t>both zoomorphic and linear motifs.</a:t>
            </a:r>
          </a:p>
          <a:p>
            <a:pPr eaLnBrk="1" hangingPunct="1">
              <a:lnSpc>
                <a:spcPct val="140000"/>
              </a:lnSpc>
            </a:pPr>
            <a:r>
              <a:rPr kumimoji="0" lang="en-US" sz="2800" b="1" baseline="30000">
                <a:solidFill>
                  <a:schemeClr val="tx1"/>
                </a:solidFill>
              </a:rPr>
              <a:t>The monkey is longer than a football field.</a:t>
            </a:r>
          </a:p>
        </p:txBody>
      </p:sp>
      <p:sp>
        <p:nvSpPr>
          <p:cNvPr id="38915" name="Text Box 3"/>
          <p:cNvSpPr txBox="1">
            <a:spLocks noChangeArrowheads="1"/>
          </p:cNvSpPr>
          <p:nvPr/>
        </p:nvSpPr>
        <p:spPr bwMode="auto">
          <a:xfrm>
            <a:off x="2321329" y="6244770"/>
            <a:ext cx="5634876" cy="369332"/>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chemeClr val="tx2"/>
                </a:solidFill>
              </a:rPr>
              <a:t>Understanding Physical Anthropology and Archaeology, 8</a:t>
            </a:r>
            <a:r>
              <a:rPr kumimoji="0" lang="en-US" sz="1200" i="1" baseline="30000" dirty="0">
                <a:solidFill>
                  <a:schemeClr val="tx2"/>
                </a:solidFill>
              </a:rPr>
              <a:t>th</a:t>
            </a:r>
            <a:r>
              <a:rPr kumimoji="0" lang="en-US" sz="1200" i="1" dirty="0">
                <a:solidFill>
                  <a:schemeClr val="tx2"/>
                </a:solidFill>
              </a:rPr>
              <a:t> </a:t>
            </a:r>
            <a:r>
              <a:rPr kumimoji="0" lang="en-US" sz="1200" i="1" dirty="0" smtClean="0">
                <a:solidFill>
                  <a:schemeClr val="tx2"/>
                </a:solidFill>
              </a:rPr>
              <a:t>Ed</a:t>
            </a:r>
            <a:r>
              <a:rPr kumimoji="0" lang="en-US" sz="1200" dirty="0">
                <a:solidFill>
                  <a:schemeClr val="tx2"/>
                </a:solidFill>
              </a:rPr>
              <a:t>., p. </a:t>
            </a:r>
            <a:r>
              <a:rPr kumimoji="0" lang="en-US" sz="1200" dirty="0" smtClean="0">
                <a:solidFill>
                  <a:schemeClr val="tx2"/>
                </a:solidFill>
              </a:rPr>
              <a:t>496</a:t>
            </a:r>
            <a:endParaRPr kumimoji="0" lang="en-US" sz="1200" dirty="0">
              <a:solidFill>
                <a:schemeClr val="tx2"/>
              </a:solidFill>
            </a:endParaRPr>
          </a:p>
        </p:txBody>
      </p:sp>
      <p:pic>
        <p:nvPicPr>
          <p:cNvPr id="38916" name="Picture 4" descr="Turn81820"/>
          <p:cNvPicPr>
            <a:picLocks noChangeAspect="1" noChangeArrowheads="1"/>
          </p:cNvPicPr>
          <p:nvPr/>
        </p:nvPicPr>
        <p:blipFill>
          <a:blip r:embed="rId3" cstate="print"/>
          <a:srcRect/>
          <a:stretch>
            <a:fillRect/>
          </a:stretch>
        </p:blipFill>
        <p:spPr bwMode="auto">
          <a:xfrm>
            <a:off x="1257300" y="609622"/>
            <a:ext cx="7772400" cy="43189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57378" name="Picture 3"/>
          <p:cNvPicPr>
            <a:picLocks noChangeAspect="1" noChangeArrowheads="1"/>
          </p:cNvPicPr>
          <p:nvPr/>
        </p:nvPicPr>
        <p:blipFill>
          <a:blip r:embed="rId2" cstate="print"/>
          <a:srcRect/>
          <a:stretch>
            <a:fillRect/>
          </a:stretch>
        </p:blipFill>
        <p:spPr bwMode="auto">
          <a:xfrm>
            <a:off x="1257300" y="457222"/>
            <a:ext cx="7772400" cy="5828879"/>
          </a:xfrm>
          <a:prstGeom prst="rect">
            <a:avLst/>
          </a:prstGeom>
          <a:noFill/>
          <a:ln w="9525">
            <a:noFill/>
            <a:miter lim="800000"/>
            <a:headEnd/>
            <a:tailEnd/>
          </a:ln>
        </p:spPr>
      </p:pic>
      <p:sp>
        <p:nvSpPr>
          <p:cNvPr id="357380" name="Oval 4"/>
          <p:cNvSpPr>
            <a:spLocks noChangeArrowheads="1"/>
          </p:cNvSpPr>
          <p:nvPr/>
        </p:nvSpPr>
        <p:spPr bwMode="auto">
          <a:xfrm>
            <a:off x="2679702" y="3347358"/>
            <a:ext cx="1066800" cy="723900"/>
          </a:xfrm>
          <a:prstGeom prst="ellipse">
            <a:avLst/>
          </a:prstGeom>
          <a:noFill/>
          <a:ln w="76200">
            <a:solidFill>
              <a:schemeClr val="accent1"/>
            </a:solidFill>
            <a:round/>
            <a:headEnd/>
            <a:tailEnd/>
          </a:ln>
        </p:spPr>
        <p:txBody>
          <a:bodyPr wrap="none" anchor="ctr"/>
          <a:lstStyle/>
          <a:p>
            <a:endParaRPr lang="en-US"/>
          </a:p>
        </p:txBody>
      </p:sp>
      <p:sp>
        <p:nvSpPr>
          <p:cNvPr id="4" name="Oval 4"/>
          <p:cNvSpPr>
            <a:spLocks noChangeArrowheads="1"/>
          </p:cNvSpPr>
          <p:nvPr/>
        </p:nvSpPr>
        <p:spPr bwMode="auto">
          <a:xfrm>
            <a:off x="4000512" y="3171372"/>
            <a:ext cx="1529443" cy="1081314"/>
          </a:xfrm>
          <a:prstGeom prst="ellipse">
            <a:avLst/>
          </a:prstGeom>
          <a:noFill/>
          <a:ln w="76200">
            <a:solidFill>
              <a:schemeClr val="accent1"/>
            </a:solidFill>
            <a:round/>
            <a:headEnd/>
            <a:tailEnd/>
          </a:ln>
        </p:spPr>
        <p:txBody>
          <a:bodyPr wrap="none" anchor="ctr"/>
          <a:lstStyle/>
          <a:p>
            <a:endParaRPr lang="en-US"/>
          </a:p>
        </p:txBody>
      </p:sp>
      <p:sp>
        <p:nvSpPr>
          <p:cNvPr id="5" name="Oval 4"/>
          <p:cNvSpPr>
            <a:spLocks noChangeArrowheads="1"/>
          </p:cNvSpPr>
          <p:nvPr/>
        </p:nvSpPr>
        <p:spPr bwMode="auto">
          <a:xfrm>
            <a:off x="1514928" y="3233058"/>
            <a:ext cx="838200" cy="1143000"/>
          </a:xfrm>
          <a:prstGeom prst="ellipse">
            <a:avLst/>
          </a:prstGeom>
          <a:noFill/>
          <a:ln w="76200">
            <a:solidFill>
              <a:schemeClr val="accent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2051"/>
          <p:cNvSpPr txBox="1">
            <a:spLocks noChangeArrowheads="1"/>
          </p:cNvSpPr>
          <p:nvPr/>
        </p:nvSpPr>
        <p:spPr bwMode="auto">
          <a:xfrm>
            <a:off x="1485913" y="2514600"/>
            <a:ext cx="7313613" cy="3709988"/>
          </a:xfrm>
          <a:prstGeom prst="rect">
            <a:avLst/>
          </a:prstGeom>
          <a:noFill/>
          <a:ln w="9525">
            <a:noFill/>
            <a:miter lim="800000"/>
            <a:headEnd/>
            <a:tailEnd/>
          </a:ln>
        </p:spPr>
        <p:txBody>
          <a:bodyPr/>
          <a:lstStyle/>
          <a:p>
            <a:pPr marL="571500" indent="-571500" algn="l">
              <a:buFontTx/>
              <a:buAutoNum type="arabicPeriod" startAt="5"/>
            </a:pPr>
            <a:r>
              <a:rPr lang="en-US" sz="3200" b="1"/>
              <a:t>The Classic Stage is also characterized by the appearance of great art styles</a:t>
            </a:r>
          </a:p>
          <a:p>
            <a:pPr marL="571500" indent="-571500" algn="l">
              <a:buFontTx/>
              <a:buAutoNum type="arabicPeriod" startAt="5"/>
            </a:pPr>
            <a:endParaRPr lang="en-US" sz="3200" i="1">
              <a:solidFill>
                <a:srgbClr val="FF0000"/>
              </a:solidFill>
              <a:latin typeface="Arial" charset="0"/>
            </a:endParaRPr>
          </a:p>
          <a:p>
            <a:pPr marL="1143000" lvl="1" indent="-342900" algn="l">
              <a:lnSpc>
                <a:spcPct val="120000"/>
              </a:lnSpc>
              <a:buFontTx/>
              <a:buChar char="•"/>
            </a:pPr>
            <a:r>
              <a:rPr lang="en-US" b="1"/>
              <a:t>these styles tend to be limited to well-defined regions</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63" name="Picture 5"/>
          <p:cNvPicPr>
            <a:picLocks noChangeAspect="1" noChangeArrowheads="1"/>
          </p:cNvPicPr>
          <p:nvPr/>
        </p:nvPicPr>
        <p:blipFill>
          <a:blip r:embed="rId3" cstate="print"/>
          <a:srcRect/>
          <a:stretch>
            <a:fillRect/>
          </a:stretch>
        </p:blipFill>
        <p:spPr bwMode="auto">
          <a:xfrm>
            <a:off x="2095500" y="214086"/>
            <a:ext cx="6085755" cy="5943600"/>
          </a:xfrm>
          <a:prstGeom prst="rect">
            <a:avLst/>
          </a:prstGeom>
          <a:noFill/>
          <a:ln w="9525">
            <a:noFill/>
            <a:miter lim="800000"/>
            <a:headEnd/>
            <a:tailEnd/>
          </a:ln>
        </p:spPr>
      </p:pic>
      <p:sp>
        <p:nvSpPr>
          <p:cNvPr id="4" name="Text Box 3"/>
          <p:cNvSpPr txBox="1">
            <a:spLocks noChangeArrowheads="1"/>
          </p:cNvSpPr>
          <p:nvPr/>
        </p:nvSpPr>
        <p:spPr bwMode="auto">
          <a:xfrm>
            <a:off x="2781300" y="5486401"/>
            <a:ext cx="4695516"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err="1">
                <a:solidFill>
                  <a:schemeClr val="bg1"/>
                </a:solidFill>
              </a:rPr>
              <a:t>Quetzalcuatl</a:t>
            </a:r>
            <a:r>
              <a:rPr kumimoji="0" lang="en-US" b="1" dirty="0">
                <a:solidFill>
                  <a:schemeClr val="bg1"/>
                </a:solidFill>
              </a:rPr>
              <a:t>, Teotihuacán</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3465514" y="6248401"/>
            <a:ext cx="3354893"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http://en.wikipedia.org/wiki/Teotihuacan</a:t>
            </a:r>
            <a:endParaRPr kumimoji="0" lang="en-US" sz="1200" dirty="0">
              <a:solidFill>
                <a:schemeClr val="bg1"/>
              </a:solidFill>
            </a:endParaRPr>
          </a:p>
        </p:txBody>
      </p:sp>
      <p:pic>
        <p:nvPicPr>
          <p:cNvPr id="41988" name="Picture 5"/>
          <p:cNvPicPr>
            <a:picLocks noChangeAspect="1" noChangeArrowheads="1"/>
          </p:cNvPicPr>
          <p:nvPr/>
        </p:nvPicPr>
        <p:blipFill>
          <a:blip r:embed="rId4" cstate="print">
            <a:lum bright="26000" contrast="53000"/>
          </a:blip>
          <a:srcRect/>
          <a:stretch>
            <a:fillRect/>
          </a:stretch>
        </p:blipFill>
        <p:spPr bwMode="auto">
          <a:xfrm>
            <a:off x="1242786" y="366486"/>
            <a:ext cx="7772400" cy="5829300"/>
          </a:xfrm>
          <a:prstGeom prst="rect">
            <a:avLst/>
          </a:prstGeom>
          <a:noFill/>
          <a:ln w="9525">
            <a:noFill/>
            <a:miter lim="800000"/>
            <a:headEnd/>
            <a:tailEnd/>
          </a:ln>
        </p:spPr>
      </p:pic>
      <p:sp>
        <p:nvSpPr>
          <p:cNvPr id="5" name="Text Box 3"/>
          <p:cNvSpPr txBox="1">
            <a:spLocks noChangeArrowheads="1"/>
          </p:cNvSpPr>
          <p:nvPr/>
        </p:nvSpPr>
        <p:spPr bwMode="auto">
          <a:xfrm>
            <a:off x="2233392" y="5626553"/>
            <a:ext cx="5799986"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err="1">
                <a:solidFill>
                  <a:srgbClr val="000000"/>
                </a:solidFill>
              </a:rPr>
              <a:t>Talud-tablero</a:t>
            </a:r>
            <a:r>
              <a:rPr kumimoji="0" lang="en-US" b="1" dirty="0">
                <a:solidFill>
                  <a:srgbClr val="000000"/>
                </a:solidFill>
              </a:rPr>
              <a:t> style, Teotihuacán</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3404564" y="6274027"/>
            <a:ext cx="3447995"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tx2"/>
                </a:solidFill>
                <a:hlinkClick r:id="rId3"/>
              </a:rPr>
              <a:t>http://en.wikipedia.org/wiki/Talud-tablero</a:t>
            </a:r>
            <a:endParaRPr kumimoji="0" lang="en-US" sz="1200" dirty="0">
              <a:solidFill>
                <a:schemeClr val="tx2"/>
              </a:solidFill>
            </a:endParaRPr>
          </a:p>
        </p:txBody>
      </p:sp>
      <p:pic>
        <p:nvPicPr>
          <p:cNvPr id="43012" name="Picture 4"/>
          <p:cNvPicPr>
            <a:picLocks noChangeAspect="1" noChangeArrowheads="1"/>
          </p:cNvPicPr>
          <p:nvPr/>
        </p:nvPicPr>
        <p:blipFill>
          <a:blip r:embed="rId4" cstate="print"/>
          <a:srcRect/>
          <a:stretch>
            <a:fillRect/>
          </a:stretch>
        </p:blipFill>
        <p:spPr bwMode="auto">
          <a:xfrm>
            <a:off x="2365375" y="304822"/>
            <a:ext cx="5521325" cy="5489575"/>
          </a:xfrm>
          <a:prstGeom prst="rect">
            <a:avLst/>
          </a:prstGeom>
          <a:noFill/>
          <a:ln w="9525">
            <a:noFill/>
            <a:miter lim="800000"/>
            <a:headEnd/>
            <a:tailEnd/>
          </a:ln>
        </p:spPr>
      </p:pic>
      <p:sp>
        <p:nvSpPr>
          <p:cNvPr id="6" name="Text Box 3"/>
          <p:cNvSpPr txBox="1">
            <a:spLocks noChangeArrowheads="1"/>
          </p:cNvSpPr>
          <p:nvPr/>
        </p:nvSpPr>
        <p:spPr bwMode="auto">
          <a:xfrm>
            <a:off x="5359400" y="5181601"/>
            <a:ext cx="2451312"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err="1">
                <a:solidFill>
                  <a:schemeClr val="tx2"/>
                </a:solidFill>
              </a:rPr>
              <a:t>talud-tablero</a:t>
            </a:r>
            <a:endParaRPr kumimoji="0" lang="en-US" b="1" dirty="0">
              <a:solidFill>
                <a:schemeClr val="tx2"/>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3" cstate="print"/>
          <a:srcRect/>
          <a:stretch>
            <a:fillRect/>
          </a:stretch>
        </p:blipFill>
        <p:spPr bwMode="auto">
          <a:xfrm>
            <a:off x="2476500" y="749300"/>
            <a:ext cx="5295900" cy="4889500"/>
          </a:xfrm>
          <a:prstGeom prst="rect">
            <a:avLst/>
          </a:prstGeom>
          <a:noFill/>
          <a:ln w="9525">
            <a:noFill/>
            <a:miter lim="800000"/>
            <a:headEnd/>
            <a:tailEnd/>
          </a:ln>
        </p:spPr>
      </p:pic>
      <p:sp>
        <p:nvSpPr>
          <p:cNvPr id="5" name="Text Box 3"/>
          <p:cNvSpPr txBox="1">
            <a:spLocks noChangeArrowheads="1"/>
          </p:cNvSpPr>
          <p:nvPr/>
        </p:nvSpPr>
        <p:spPr bwMode="auto">
          <a:xfrm>
            <a:off x="5359400" y="5181601"/>
            <a:ext cx="2451312"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err="1">
                <a:solidFill>
                  <a:schemeClr val="tx2"/>
                </a:solidFill>
              </a:rPr>
              <a:t>talud-tablero</a:t>
            </a:r>
            <a:endParaRPr kumimoji="0" lang="en-US" b="1" dirty="0">
              <a:solidFill>
                <a:schemeClr val="tx2"/>
              </a:solidFill>
            </a:endParaRPr>
          </a:p>
        </p:txBody>
      </p:sp>
      <p:sp>
        <p:nvSpPr>
          <p:cNvPr id="6" name="Text Box 2"/>
          <p:cNvSpPr txBox="1">
            <a:spLocks noChangeArrowheads="1"/>
          </p:cNvSpPr>
          <p:nvPr/>
        </p:nvSpPr>
        <p:spPr bwMode="auto">
          <a:xfrm>
            <a:off x="3404564" y="6274027"/>
            <a:ext cx="3447995"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tx2"/>
                </a:solidFill>
                <a:hlinkClick r:id="rId4"/>
              </a:rPr>
              <a:t>http://en.wikipedia.org/wiki/Talud-tablero</a:t>
            </a:r>
            <a:endParaRPr kumimoji="0" lang="en-US" sz="1200" dirty="0">
              <a:solidFill>
                <a:schemeClr val="tx2"/>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590904" y="6244771"/>
            <a:ext cx="7103804"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www.arikah.net/enciclopedia-espanola/Per%C3%ADodo_cl%C3%A1sico_mesoamericano</a:t>
            </a:r>
            <a:endParaRPr kumimoji="0" lang="en-US" sz="1200" dirty="0">
              <a:solidFill>
                <a:schemeClr val="bg1"/>
              </a:solidFill>
            </a:endParaRPr>
          </a:p>
        </p:txBody>
      </p:sp>
      <p:pic>
        <p:nvPicPr>
          <p:cNvPr id="45060" name="Picture 5"/>
          <p:cNvPicPr>
            <a:picLocks noChangeAspect="1" noChangeArrowheads="1"/>
          </p:cNvPicPr>
          <p:nvPr/>
        </p:nvPicPr>
        <p:blipFill>
          <a:blip r:embed="rId4" cstate="print"/>
          <a:srcRect/>
          <a:stretch>
            <a:fillRect/>
          </a:stretch>
        </p:blipFill>
        <p:spPr bwMode="auto">
          <a:xfrm>
            <a:off x="2714625" y="457222"/>
            <a:ext cx="4857750" cy="5400675"/>
          </a:xfrm>
          <a:prstGeom prst="rect">
            <a:avLst/>
          </a:prstGeom>
          <a:noFill/>
          <a:ln w="9525">
            <a:noFill/>
            <a:miter lim="800000"/>
            <a:headEnd/>
            <a:tailEnd/>
          </a:ln>
        </p:spPr>
      </p:pic>
      <p:sp>
        <p:nvSpPr>
          <p:cNvPr id="5" name="Text Box 3"/>
          <p:cNvSpPr txBox="1">
            <a:spLocks noChangeArrowheads="1"/>
          </p:cNvSpPr>
          <p:nvPr/>
        </p:nvSpPr>
        <p:spPr bwMode="auto">
          <a:xfrm>
            <a:off x="2043114" y="5816599"/>
            <a:ext cx="6351418"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a:solidFill>
                  <a:schemeClr val="tx1"/>
                </a:solidFill>
              </a:rPr>
              <a:t>Obsidian mask, Teotihuacán Classic</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3429002" y="6245000"/>
            <a:ext cx="3354893"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http://en.wikipedia.org/wiki/Teotihuacan</a:t>
            </a:r>
            <a:endParaRPr kumimoji="0" lang="en-US" sz="1200" dirty="0">
              <a:solidFill>
                <a:schemeClr val="bg1"/>
              </a:solidFill>
            </a:endParaRPr>
          </a:p>
        </p:txBody>
      </p:sp>
      <p:pic>
        <p:nvPicPr>
          <p:cNvPr id="46084" name="Picture 5"/>
          <p:cNvPicPr>
            <a:picLocks noChangeAspect="1" noChangeArrowheads="1"/>
          </p:cNvPicPr>
          <p:nvPr/>
        </p:nvPicPr>
        <p:blipFill>
          <a:blip r:embed="rId4" cstate="print"/>
          <a:srcRect/>
          <a:stretch>
            <a:fillRect/>
          </a:stretch>
        </p:blipFill>
        <p:spPr bwMode="auto">
          <a:xfrm>
            <a:off x="2400300" y="76222"/>
            <a:ext cx="5429250" cy="5705475"/>
          </a:xfrm>
          <a:prstGeom prst="rect">
            <a:avLst/>
          </a:prstGeom>
          <a:noFill/>
          <a:ln w="9525">
            <a:noFill/>
            <a:miter lim="800000"/>
            <a:headEnd/>
            <a:tailEnd/>
          </a:ln>
        </p:spPr>
      </p:pic>
      <p:sp>
        <p:nvSpPr>
          <p:cNvPr id="5" name="Text Box 3"/>
          <p:cNvSpPr txBox="1">
            <a:spLocks noChangeArrowheads="1"/>
          </p:cNvSpPr>
          <p:nvPr/>
        </p:nvSpPr>
        <p:spPr bwMode="auto">
          <a:xfrm>
            <a:off x="1548577" y="5863792"/>
            <a:ext cx="7199407" cy="430887"/>
          </a:xfrm>
          <a:prstGeom prst="rect">
            <a:avLst/>
          </a:prstGeom>
          <a:noFill/>
          <a:ln w="9525">
            <a:noFill/>
            <a:miter lim="800000"/>
            <a:headEnd/>
            <a:tailEnd/>
          </a:ln>
        </p:spPr>
        <p:txBody>
          <a:bodyPr wrap="none">
            <a:spAutoFit/>
          </a:bodyPr>
          <a:lstStyle/>
          <a:p>
            <a:pPr eaLnBrk="1" hangingPunct="1">
              <a:lnSpc>
                <a:spcPct val="110000"/>
              </a:lnSpc>
            </a:pPr>
            <a:r>
              <a:rPr kumimoji="0" lang="en-US" sz="2000" b="1" dirty="0">
                <a:solidFill>
                  <a:schemeClr val="bg1"/>
                </a:solidFill>
              </a:rPr>
              <a:t>Stone mask , Teotihuacán, 3</a:t>
            </a:r>
            <a:r>
              <a:rPr kumimoji="0" lang="en-US" sz="2000" b="1" baseline="30000" dirty="0">
                <a:solidFill>
                  <a:schemeClr val="bg1"/>
                </a:solidFill>
              </a:rPr>
              <a:t>rd</a:t>
            </a:r>
            <a:r>
              <a:rPr kumimoji="0" lang="en-US" sz="2000" b="1" dirty="0">
                <a:solidFill>
                  <a:schemeClr val="bg1"/>
                </a:solidFill>
              </a:rPr>
              <a:t> to 7</a:t>
            </a:r>
            <a:r>
              <a:rPr kumimoji="0" lang="en-US" sz="2000" b="1" baseline="30000" dirty="0">
                <a:solidFill>
                  <a:schemeClr val="bg1"/>
                </a:solidFill>
              </a:rPr>
              <a:t>th</a:t>
            </a:r>
            <a:r>
              <a:rPr kumimoji="0" lang="en-US" sz="2000" b="1" dirty="0">
                <a:solidFill>
                  <a:schemeClr val="bg1"/>
                </a:solidFill>
              </a:rPr>
              <a:t> century A.D.</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3452590" y="6248401"/>
            <a:ext cx="3354893"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http://en.wikipedia.org/wiki/Teotihuacan</a:t>
            </a:r>
            <a:endParaRPr kumimoji="0" lang="en-US" sz="1200" dirty="0">
              <a:solidFill>
                <a:schemeClr val="bg1"/>
              </a:solidFill>
            </a:endParaRPr>
          </a:p>
        </p:txBody>
      </p:sp>
      <p:pic>
        <p:nvPicPr>
          <p:cNvPr id="47108" name="Picture 6"/>
          <p:cNvPicPr>
            <a:picLocks noChangeAspect="1" noChangeArrowheads="1"/>
          </p:cNvPicPr>
          <p:nvPr/>
        </p:nvPicPr>
        <p:blipFill>
          <a:blip r:embed="rId4" cstate="print"/>
          <a:srcRect/>
          <a:stretch>
            <a:fillRect/>
          </a:stretch>
        </p:blipFill>
        <p:spPr bwMode="auto">
          <a:xfrm>
            <a:off x="2443842" y="381000"/>
            <a:ext cx="5350066" cy="5943600"/>
          </a:xfrm>
          <a:prstGeom prst="rect">
            <a:avLst/>
          </a:prstGeom>
          <a:noFill/>
          <a:ln w="9525">
            <a:noFill/>
            <a:miter lim="800000"/>
            <a:headEnd/>
            <a:tailEnd/>
          </a:ln>
        </p:spPr>
      </p:pic>
      <p:sp>
        <p:nvSpPr>
          <p:cNvPr id="5" name="Text Box 3"/>
          <p:cNvSpPr txBox="1">
            <a:spLocks noChangeArrowheads="1"/>
          </p:cNvSpPr>
          <p:nvPr/>
        </p:nvSpPr>
        <p:spPr bwMode="auto">
          <a:xfrm>
            <a:off x="1467151" y="5854043"/>
            <a:ext cx="7351692" cy="430887"/>
          </a:xfrm>
          <a:prstGeom prst="rect">
            <a:avLst/>
          </a:prstGeom>
          <a:noFill/>
          <a:ln w="9525">
            <a:noFill/>
            <a:miter lim="800000"/>
            <a:headEnd/>
            <a:tailEnd/>
          </a:ln>
        </p:spPr>
        <p:txBody>
          <a:bodyPr wrap="none">
            <a:spAutoFit/>
          </a:bodyPr>
          <a:lstStyle/>
          <a:p>
            <a:pPr eaLnBrk="1" hangingPunct="1">
              <a:lnSpc>
                <a:spcPct val="110000"/>
              </a:lnSpc>
            </a:pPr>
            <a:r>
              <a:rPr kumimoji="0" lang="en-US" sz="2000" b="1" dirty="0">
                <a:solidFill>
                  <a:schemeClr val="bg1"/>
                </a:solidFill>
              </a:rPr>
              <a:t>Marble mask , Teotihuacán, </a:t>
            </a:r>
            <a:r>
              <a:rPr kumimoji="0" lang="en-US" sz="2000" b="1" dirty="0" smtClean="0">
                <a:solidFill>
                  <a:schemeClr val="bg1"/>
                </a:solidFill>
              </a:rPr>
              <a:t>3</a:t>
            </a:r>
            <a:r>
              <a:rPr kumimoji="0" lang="en-US" sz="2000" b="1" baseline="30000" dirty="0" smtClean="0">
                <a:solidFill>
                  <a:schemeClr val="bg1"/>
                </a:solidFill>
              </a:rPr>
              <a:t>rd</a:t>
            </a:r>
            <a:r>
              <a:rPr kumimoji="0" lang="en-US" sz="2000" b="1" dirty="0" smtClean="0">
                <a:solidFill>
                  <a:schemeClr val="bg1"/>
                </a:solidFill>
              </a:rPr>
              <a:t> to 7</a:t>
            </a:r>
            <a:r>
              <a:rPr kumimoji="0" lang="en-US" sz="2000" b="1" baseline="30000" dirty="0" smtClean="0">
                <a:solidFill>
                  <a:schemeClr val="bg1"/>
                </a:solidFill>
              </a:rPr>
              <a:t>th</a:t>
            </a:r>
            <a:r>
              <a:rPr kumimoji="0" lang="en-US" sz="2000" b="1" dirty="0" smtClean="0">
                <a:solidFill>
                  <a:schemeClr val="bg1"/>
                </a:solidFill>
              </a:rPr>
              <a:t> century </a:t>
            </a:r>
            <a:r>
              <a:rPr kumimoji="0" lang="en-US" sz="2000" b="1" dirty="0">
                <a:solidFill>
                  <a:schemeClr val="bg1"/>
                </a:solidFill>
              </a:rPr>
              <a:t>A.D.</a:t>
            </a: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3024426" y="6248400"/>
            <a:ext cx="4225387"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www.delange.org/ArchMuseum2/ArchMuseum2.htm</a:t>
            </a:r>
            <a:endParaRPr kumimoji="0" lang="en-US" sz="1200" dirty="0">
              <a:solidFill>
                <a:schemeClr val="bg1"/>
              </a:solidFill>
            </a:endParaRPr>
          </a:p>
        </p:txBody>
      </p:sp>
      <p:sp>
        <p:nvSpPr>
          <p:cNvPr id="48131" name="Text Box 3"/>
          <p:cNvSpPr txBox="1">
            <a:spLocks noChangeArrowheads="1"/>
          </p:cNvSpPr>
          <p:nvPr/>
        </p:nvSpPr>
        <p:spPr bwMode="auto">
          <a:xfrm>
            <a:off x="2605611" y="5802085"/>
            <a:ext cx="5041765"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err="1">
                <a:solidFill>
                  <a:schemeClr val="bg1"/>
                </a:solidFill>
              </a:rPr>
              <a:t>Pacal</a:t>
            </a:r>
            <a:r>
              <a:rPr kumimoji="0" lang="en-US" b="1" dirty="0">
                <a:solidFill>
                  <a:schemeClr val="bg1"/>
                </a:solidFill>
              </a:rPr>
              <a:t> death </a:t>
            </a:r>
            <a:r>
              <a:rPr kumimoji="0" lang="en-US" b="1" dirty="0" smtClean="0">
                <a:solidFill>
                  <a:schemeClr val="bg1"/>
                </a:solidFill>
              </a:rPr>
              <a:t>mask, </a:t>
            </a:r>
            <a:r>
              <a:rPr kumimoji="0" lang="en-US" b="1" dirty="0">
                <a:solidFill>
                  <a:schemeClr val="bg1"/>
                </a:solidFill>
              </a:rPr>
              <a:t>Palenque</a:t>
            </a:r>
          </a:p>
        </p:txBody>
      </p:sp>
      <p:pic>
        <p:nvPicPr>
          <p:cNvPr id="48132" name="Picture 5"/>
          <p:cNvPicPr>
            <a:picLocks noChangeAspect="1" noChangeArrowheads="1"/>
          </p:cNvPicPr>
          <p:nvPr/>
        </p:nvPicPr>
        <p:blipFill>
          <a:blip r:embed="rId4" cstate="print"/>
          <a:srcRect/>
          <a:stretch>
            <a:fillRect/>
          </a:stretch>
        </p:blipFill>
        <p:spPr bwMode="auto">
          <a:xfrm>
            <a:off x="3420691" y="1157514"/>
            <a:ext cx="3431879"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3572339" y="6248401"/>
            <a:ext cx="3128805"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http://en.wikipedia.org/wiki/Palenque</a:t>
            </a:r>
            <a:endParaRPr kumimoji="0" lang="en-US" sz="1200" dirty="0">
              <a:solidFill>
                <a:schemeClr val="bg1"/>
              </a:solidFill>
            </a:endParaRPr>
          </a:p>
        </p:txBody>
      </p:sp>
      <p:sp>
        <p:nvSpPr>
          <p:cNvPr id="51203" name="Text Box 3"/>
          <p:cNvSpPr txBox="1">
            <a:spLocks noChangeArrowheads="1"/>
          </p:cNvSpPr>
          <p:nvPr/>
        </p:nvSpPr>
        <p:spPr bwMode="auto">
          <a:xfrm>
            <a:off x="2157189" y="5805715"/>
            <a:ext cx="5915402"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err="1">
                <a:solidFill>
                  <a:schemeClr val="bg1"/>
                </a:solidFill>
              </a:rPr>
              <a:t>Pacal</a:t>
            </a:r>
            <a:r>
              <a:rPr kumimoji="0" lang="en-US" b="1" dirty="0">
                <a:solidFill>
                  <a:schemeClr val="bg1"/>
                </a:solidFill>
              </a:rPr>
              <a:t>, Palenque, Chiapas, Mexico</a:t>
            </a:r>
          </a:p>
        </p:txBody>
      </p:sp>
      <p:pic>
        <p:nvPicPr>
          <p:cNvPr id="51204" name="Picture 5"/>
          <p:cNvPicPr>
            <a:picLocks noChangeAspect="1" noChangeArrowheads="1"/>
          </p:cNvPicPr>
          <p:nvPr/>
        </p:nvPicPr>
        <p:blipFill>
          <a:blip r:embed="rId4" cstate="print"/>
          <a:srcRect/>
          <a:stretch>
            <a:fillRect/>
          </a:stretch>
        </p:blipFill>
        <p:spPr bwMode="auto">
          <a:xfrm>
            <a:off x="3248026" y="9547"/>
            <a:ext cx="3790950" cy="5705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63522" name="Picture 3"/>
          <p:cNvPicPr>
            <a:picLocks noChangeAspect="1" noChangeArrowheads="1"/>
          </p:cNvPicPr>
          <p:nvPr/>
        </p:nvPicPr>
        <p:blipFill>
          <a:blip r:embed="rId2" cstate="print"/>
          <a:srcRect/>
          <a:stretch>
            <a:fillRect/>
          </a:stretch>
        </p:blipFill>
        <p:spPr bwMode="auto">
          <a:xfrm>
            <a:off x="1257300" y="648122"/>
            <a:ext cx="7772400" cy="5828878"/>
          </a:xfrm>
          <a:prstGeom prst="rect">
            <a:avLst/>
          </a:prstGeom>
          <a:noFill/>
          <a:ln w="9525">
            <a:noFill/>
            <a:miter lim="800000"/>
            <a:headEnd/>
            <a:tailEnd/>
          </a:ln>
        </p:spPr>
      </p:pic>
      <p:sp>
        <p:nvSpPr>
          <p:cNvPr id="363524" name="Oval 4"/>
          <p:cNvSpPr>
            <a:spLocks noChangeArrowheads="1"/>
          </p:cNvSpPr>
          <p:nvPr/>
        </p:nvSpPr>
        <p:spPr bwMode="auto">
          <a:xfrm>
            <a:off x="2661558" y="2538186"/>
            <a:ext cx="1066800" cy="723900"/>
          </a:xfrm>
          <a:prstGeom prst="ellipse">
            <a:avLst/>
          </a:prstGeom>
          <a:noFill/>
          <a:ln w="76200">
            <a:solidFill>
              <a:schemeClr val="accent1"/>
            </a:solidFill>
            <a:round/>
            <a:headEnd/>
            <a:tailEnd/>
          </a:ln>
        </p:spPr>
        <p:txBody>
          <a:bodyPr wrap="none" anchor="ctr"/>
          <a:lstStyle/>
          <a:p>
            <a:endParaRPr lang="en-US"/>
          </a:p>
        </p:txBody>
      </p:sp>
      <p:sp>
        <p:nvSpPr>
          <p:cNvPr id="4" name="Oval 4"/>
          <p:cNvSpPr>
            <a:spLocks noChangeArrowheads="1"/>
          </p:cNvSpPr>
          <p:nvPr/>
        </p:nvSpPr>
        <p:spPr bwMode="auto">
          <a:xfrm>
            <a:off x="4000512" y="2460168"/>
            <a:ext cx="1529443" cy="747486"/>
          </a:xfrm>
          <a:prstGeom prst="ellipse">
            <a:avLst/>
          </a:prstGeom>
          <a:noFill/>
          <a:ln w="76200">
            <a:solidFill>
              <a:schemeClr val="accent1"/>
            </a:solidFill>
            <a:round/>
            <a:headEnd/>
            <a:tailEnd/>
          </a:ln>
        </p:spPr>
        <p:txBody>
          <a:bodyPr wrap="none" anchor="ctr"/>
          <a:lstStyle/>
          <a:p>
            <a:endParaRPr lang="en-US"/>
          </a:p>
        </p:txBody>
      </p:sp>
      <p:sp>
        <p:nvSpPr>
          <p:cNvPr id="5" name="Oval 4"/>
          <p:cNvSpPr>
            <a:spLocks noChangeArrowheads="1"/>
          </p:cNvSpPr>
          <p:nvPr/>
        </p:nvSpPr>
        <p:spPr bwMode="auto">
          <a:xfrm>
            <a:off x="1514928" y="2315028"/>
            <a:ext cx="838200" cy="1143000"/>
          </a:xfrm>
          <a:prstGeom prst="ellipse">
            <a:avLst/>
          </a:prstGeom>
          <a:noFill/>
          <a:ln w="76200">
            <a:solidFill>
              <a:schemeClr val="accent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3557826" y="6411914"/>
            <a:ext cx="3128805"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http://en.wikipedia.org/wiki/Palenque</a:t>
            </a:r>
            <a:endParaRPr kumimoji="0" lang="en-US" sz="1200" dirty="0">
              <a:solidFill>
                <a:schemeClr val="bg1"/>
              </a:solidFill>
            </a:endParaRPr>
          </a:p>
        </p:txBody>
      </p:sp>
      <p:sp>
        <p:nvSpPr>
          <p:cNvPr id="52227" name="Text Box 3"/>
          <p:cNvSpPr txBox="1">
            <a:spLocks noChangeArrowheads="1"/>
          </p:cNvSpPr>
          <p:nvPr/>
        </p:nvSpPr>
        <p:spPr bwMode="auto">
          <a:xfrm>
            <a:off x="1608150" y="5857897"/>
            <a:ext cx="7332455" cy="701731"/>
          </a:xfrm>
          <a:prstGeom prst="rect">
            <a:avLst/>
          </a:prstGeom>
          <a:noFill/>
          <a:ln w="9525">
            <a:noFill/>
            <a:miter lim="800000"/>
            <a:headEnd/>
            <a:tailEnd/>
          </a:ln>
        </p:spPr>
        <p:txBody>
          <a:bodyPr wrap="none">
            <a:spAutoFit/>
          </a:bodyPr>
          <a:lstStyle/>
          <a:p>
            <a:pPr eaLnBrk="1" hangingPunct="1">
              <a:lnSpc>
                <a:spcPct val="110000"/>
              </a:lnSpc>
            </a:pPr>
            <a:r>
              <a:rPr kumimoji="0" lang="en-US" sz="2000" b="1">
                <a:solidFill>
                  <a:schemeClr val="bg1"/>
                </a:solidFill>
              </a:rPr>
              <a:t>K'inich Kan B'alam II , Palenque, Chiapas, Mexico</a:t>
            </a:r>
          </a:p>
          <a:p>
            <a:pPr eaLnBrk="1" hangingPunct="1">
              <a:lnSpc>
                <a:spcPct val="110000"/>
              </a:lnSpc>
            </a:pPr>
            <a:r>
              <a:rPr kumimoji="0" lang="en-US" sz="1600">
                <a:solidFill>
                  <a:schemeClr val="bg1"/>
                </a:solidFill>
              </a:rPr>
              <a:t>(detail)</a:t>
            </a:r>
          </a:p>
        </p:txBody>
      </p:sp>
      <p:pic>
        <p:nvPicPr>
          <p:cNvPr id="52228" name="Picture 5"/>
          <p:cNvPicPr>
            <a:picLocks noChangeAspect="1" noChangeArrowheads="1"/>
          </p:cNvPicPr>
          <p:nvPr/>
        </p:nvPicPr>
        <p:blipFill>
          <a:blip r:embed="rId4" cstate="print"/>
          <a:srcRect/>
          <a:stretch>
            <a:fillRect/>
          </a:stretch>
        </p:blipFill>
        <p:spPr bwMode="auto">
          <a:xfrm>
            <a:off x="3238501" y="76200"/>
            <a:ext cx="381000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9154" name="Text Box 2"/>
          <p:cNvSpPr txBox="1">
            <a:spLocks noChangeArrowheads="1"/>
          </p:cNvSpPr>
          <p:nvPr/>
        </p:nvSpPr>
        <p:spPr bwMode="auto">
          <a:xfrm>
            <a:off x="3411766" y="6248401"/>
            <a:ext cx="3435556"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http://en.wikipedia.org/wiki/Monte_Alban</a:t>
            </a:r>
            <a:endParaRPr kumimoji="0" lang="en-US" sz="1200" dirty="0">
              <a:solidFill>
                <a:schemeClr val="bg1"/>
              </a:solidFill>
            </a:endParaRPr>
          </a:p>
        </p:txBody>
      </p:sp>
      <p:sp>
        <p:nvSpPr>
          <p:cNvPr id="49155" name="Text Box 3"/>
          <p:cNvSpPr txBox="1">
            <a:spLocks noChangeArrowheads="1"/>
          </p:cNvSpPr>
          <p:nvPr/>
        </p:nvSpPr>
        <p:spPr bwMode="auto">
          <a:xfrm>
            <a:off x="2857501" y="5793468"/>
            <a:ext cx="4554452"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a:solidFill>
                  <a:schemeClr val="bg1"/>
                </a:solidFill>
              </a:rPr>
              <a:t>“</a:t>
            </a:r>
            <a:r>
              <a:rPr kumimoji="0" lang="en-US" b="1" dirty="0" err="1" smtClean="0">
                <a:solidFill>
                  <a:schemeClr val="bg1"/>
                </a:solidFill>
              </a:rPr>
              <a:t>Danzante</a:t>
            </a:r>
            <a:r>
              <a:rPr kumimoji="0" lang="en-US" b="1" dirty="0" smtClean="0">
                <a:solidFill>
                  <a:schemeClr val="bg1"/>
                </a:solidFill>
              </a:rPr>
              <a:t>,” </a:t>
            </a:r>
            <a:r>
              <a:rPr kumimoji="0" lang="en-US" b="1" dirty="0">
                <a:solidFill>
                  <a:schemeClr val="bg1"/>
                </a:solidFill>
              </a:rPr>
              <a:t>Monte </a:t>
            </a:r>
            <a:r>
              <a:rPr kumimoji="0" lang="en-US" b="1" dirty="0" err="1">
                <a:solidFill>
                  <a:schemeClr val="bg1"/>
                </a:solidFill>
              </a:rPr>
              <a:t>Albán</a:t>
            </a:r>
            <a:endParaRPr kumimoji="0" lang="en-US" b="1" dirty="0">
              <a:solidFill>
                <a:schemeClr val="bg1"/>
              </a:solidFill>
            </a:endParaRPr>
          </a:p>
        </p:txBody>
      </p:sp>
      <p:pic>
        <p:nvPicPr>
          <p:cNvPr id="49156" name="Picture 4"/>
          <p:cNvPicPr>
            <a:picLocks noChangeAspect="1" noChangeArrowheads="1"/>
          </p:cNvPicPr>
          <p:nvPr/>
        </p:nvPicPr>
        <p:blipFill>
          <a:blip r:embed="rId4" cstate="print"/>
          <a:srcRect/>
          <a:stretch>
            <a:fillRect/>
          </a:stretch>
        </p:blipFill>
        <p:spPr bwMode="auto">
          <a:xfrm>
            <a:off x="3307385" y="214086"/>
            <a:ext cx="3664915" cy="548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0178" name="Text Box 2"/>
          <p:cNvSpPr txBox="1">
            <a:spLocks noChangeArrowheads="1"/>
          </p:cNvSpPr>
          <p:nvPr/>
        </p:nvSpPr>
        <p:spPr bwMode="auto">
          <a:xfrm>
            <a:off x="3666683" y="6429828"/>
            <a:ext cx="2917785"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http://en.wikipedia.org/wiki/Copan</a:t>
            </a:r>
            <a:endParaRPr kumimoji="0" lang="en-US" sz="1200" dirty="0">
              <a:solidFill>
                <a:schemeClr val="bg1"/>
              </a:solidFill>
            </a:endParaRPr>
          </a:p>
        </p:txBody>
      </p:sp>
      <p:sp>
        <p:nvSpPr>
          <p:cNvPr id="50179" name="Text Box 3"/>
          <p:cNvSpPr txBox="1">
            <a:spLocks noChangeArrowheads="1"/>
          </p:cNvSpPr>
          <p:nvPr/>
        </p:nvSpPr>
        <p:spPr bwMode="auto">
          <a:xfrm>
            <a:off x="2628900" y="5818188"/>
            <a:ext cx="5020926" cy="735586"/>
          </a:xfrm>
          <a:prstGeom prst="rect">
            <a:avLst/>
          </a:prstGeom>
          <a:noFill/>
          <a:ln w="9525">
            <a:noFill/>
            <a:miter lim="800000"/>
            <a:headEnd/>
            <a:tailEnd/>
          </a:ln>
        </p:spPr>
        <p:txBody>
          <a:bodyPr wrap="none">
            <a:spAutoFit/>
          </a:bodyPr>
          <a:lstStyle/>
          <a:p>
            <a:pPr eaLnBrk="1" hangingPunct="1">
              <a:lnSpc>
                <a:spcPct val="110000"/>
              </a:lnSpc>
            </a:pPr>
            <a:r>
              <a:rPr kumimoji="0" lang="en-US" b="1" dirty="0">
                <a:solidFill>
                  <a:schemeClr val="bg1"/>
                </a:solidFill>
              </a:rPr>
              <a:t>18 Rabbit, Copán, Honduras</a:t>
            </a:r>
          </a:p>
          <a:p>
            <a:pPr eaLnBrk="1" hangingPunct="1">
              <a:lnSpc>
                <a:spcPct val="110000"/>
              </a:lnSpc>
            </a:pPr>
            <a:r>
              <a:rPr kumimoji="0" lang="en-US" sz="1400" dirty="0">
                <a:solidFill>
                  <a:schemeClr val="bg1"/>
                </a:solidFill>
              </a:rPr>
              <a:t>Frederick </a:t>
            </a:r>
            <a:r>
              <a:rPr kumimoji="0" lang="en-US" sz="1400" dirty="0" err="1">
                <a:solidFill>
                  <a:schemeClr val="bg1"/>
                </a:solidFill>
              </a:rPr>
              <a:t>Catherwood</a:t>
            </a:r>
            <a:r>
              <a:rPr kumimoji="0" lang="en-US" sz="1400" dirty="0">
                <a:solidFill>
                  <a:schemeClr val="bg1"/>
                </a:solidFill>
              </a:rPr>
              <a:t>, 1844</a:t>
            </a:r>
          </a:p>
        </p:txBody>
      </p:sp>
      <p:pic>
        <p:nvPicPr>
          <p:cNvPr id="50180" name="Picture 5"/>
          <p:cNvPicPr>
            <a:picLocks noChangeAspect="1" noChangeArrowheads="1"/>
          </p:cNvPicPr>
          <p:nvPr/>
        </p:nvPicPr>
        <p:blipFill>
          <a:blip r:embed="rId4" cstate="print"/>
          <a:srcRect/>
          <a:stretch>
            <a:fillRect/>
          </a:stretch>
        </p:blipFill>
        <p:spPr bwMode="auto">
          <a:xfrm>
            <a:off x="3209926" y="22"/>
            <a:ext cx="3867150" cy="57054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6018" name="Picture 2" descr="map_Ancient_Mexico"/>
          <p:cNvPicPr>
            <a:picLocks noChangeAspect="1" noChangeArrowheads="1"/>
          </p:cNvPicPr>
          <p:nvPr/>
        </p:nvPicPr>
        <p:blipFill>
          <a:blip r:embed="rId2" cstate="print"/>
          <a:srcRect/>
          <a:stretch>
            <a:fillRect/>
          </a:stretch>
        </p:blipFill>
        <p:spPr bwMode="auto">
          <a:xfrm>
            <a:off x="1028700" y="1573288"/>
            <a:ext cx="8229600" cy="4230800"/>
          </a:xfrm>
          <a:prstGeom prst="rect">
            <a:avLst/>
          </a:prstGeom>
          <a:noFill/>
          <a:ln w="9525">
            <a:noFill/>
            <a:miter lim="800000"/>
            <a:headEnd/>
            <a:tailEnd/>
          </a:ln>
        </p:spPr>
      </p:pic>
      <p:sp>
        <p:nvSpPr>
          <p:cNvPr id="20" name="Oval 5"/>
          <p:cNvSpPr>
            <a:spLocks noChangeArrowheads="1"/>
          </p:cNvSpPr>
          <p:nvPr/>
        </p:nvSpPr>
        <p:spPr bwMode="auto">
          <a:xfrm rot="21308881">
            <a:off x="7273888" y="4060968"/>
            <a:ext cx="971186" cy="324729"/>
          </a:xfrm>
          <a:prstGeom prst="ellipse">
            <a:avLst/>
          </a:prstGeom>
          <a:noFill/>
          <a:ln w="76200">
            <a:solidFill>
              <a:srgbClr val="FFFFFF"/>
            </a:solidFill>
            <a:round/>
            <a:headEnd/>
            <a:tailEnd/>
          </a:ln>
        </p:spPr>
        <p:txBody>
          <a:bodyPr wrap="none" anchor="ctr"/>
          <a:lstStyle/>
          <a:p>
            <a:pPr algn="ctr" rtl="0" eaLnBrk="0" fontAlgn="base" hangingPunct="0">
              <a:spcBef>
                <a:spcPct val="0"/>
              </a:spcBef>
              <a:spcAft>
                <a:spcPct val="0"/>
              </a:spcAft>
            </a:pPr>
            <a:endParaRPr kumimoji="1" lang="en-US" sz="2400" kern="1200">
              <a:solidFill>
                <a:srgbClr val="FFFFFF"/>
              </a:solidFill>
              <a:latin typeface="Verdana" pitchFamily="34" charset="0"/>
              <a:ea typeface="+mn-ea"/>
              <a:cs typeface="+mn-cs"/>
            </a:endParaRPr>
          </a:p>
        </p:txBody>
      </p:sp>
      <p:sp>
        <p:nvSpPr>
          <p:cNvPr id="21" name="Text Box 11"/>
          <p:cNvSpPr txBox="1">
            <a:spLocks noChangeArrowheads="1"/>
          </p:cNvSpPr>
          <p:nvPr/>
        </p:nvSpPr>
        <p:spPr bwMode="auto">
          <a:xfrm>
            <a:off x="6725557" y="4343422"/>
            <a:ext cx="2007280" cy="461665"/>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b="1" kern="1200" dirty="0" smtClean="0">
                <a:solidFill>
                  <a:srgbClr val="FFFFFF"/>
                </a:solidFill>
                <a:latin typeface="Verdana" pitchFamily="34" charset="0"/>
                <a:ea typeface="+mn-ea"/>
                <a:cs typeface="+mn-cs"/>
              </a:rPr>
              <a:t>Bonampak</a:t>
            </a:r>
            <a:endParaRPr kumimoji="1" lang="en-US" b="1"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3250" name="Text Box 2"/>
          <p:cNvSpPr txBox="1">
            <a:spLocks noChangeArrowheads="1"/>
          </p:cNvSpPr>
          <p:nvPr/>
        </p:nvSpPr>
        <p:spPr bwMode="auto">
          <a:xfrm>
            <a:off x="2657927" y="6245000"/>
            <a:ext cx="4955908"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www.ancientmexico.com/content/map/bonampak-mural.html</a:t>
            </a:r>
            <a:endParaRPr kumimoji="0" lang="en-US" sz="1200" dirty="0">
              <a:solidFill>
                <a:schemeClr val="bg1"/>
              </a:solidFill>
            </a:endParaRPr>
          </a:p>
        </p:txBody>
      </p:sp>
      <p:pic>
        <p:nvPicPr>
          <p:cNvPr id="53252" name="Picture 5"/>
          <p:cNvPicPr>
            <a:picLocks noChangeAspect="1" noChangeArrowheads="1"/>
          </p:cNvPicPr>
          <p:nvPr/>
        </p:nvPicPr>
        <p:blipFill>
          <a:blip r:embed="rId4" cstate="print"/>
          <a:srcRect/>
          <a:stretch>
            <a:fillRect/>
          </a:stretch>
        </p:blipFill>
        <p:spPr bwMode="auto">
          <a:xfrm>
            <a:off x="3276036" y="250374"/>
            <a:ext cx="3710781" cy="5715000"/>
          </a:xfrm>
          <a:prstGeom prst="rect">
            <a:avLst/>
          </a:prstGeom>
          <a:noFill/>
          <a:ln w="9525">
            <a:noFill/>
            <a:miter lim="800000"/>
            <a:headEnd/>
            <a:tailEnd/>
          </a:ln>
        </p:spPr>
      </p:pic>
      <p:sp>
        <p:nvSpPr>
          <p:cNvPr id="5" name="Text Box 3"/>
          <p:cNvSpPr txBox="1">
            <a:spLocks noChangeArrowheads="1"/>
          </p:cNvSpPr>
          <p:nvPr/>
        </p:nvSpPr>
        <p:spPr bwMode="auto">
          <a:xfrm>
            <a:off x="1899559" y="5809345"/>
            <a:ext cx="6476453"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a:solidFill>
                  <a:schemeClr val="bg1"/>
                </a:solidFill>
              </a:rPr>
              <a:t>Murals , Bonampak, Chiapas, Mexico</a:t>
            </a: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2657927" y="6248401"/>
            <a:ext cx="4955908"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www.ancientmexico.com/content/map/bonampak-mural.html</a:t>
            </a:r>
            <a:endParaRPr kumimoji="0" lang="en-US" sz="1200" dirty="0">
              <a:solidFill>
                <a:schemeClr val="bg1"/>
              </a:solidFill>
            </a:endParaRPr>
          </a:p>
        </p:txBody>
      </p:sp>
      <p:pic>
        <p:nvPicPr>
          <p:cNvPr id="54276" name="Picture 5"/>
          <p:cNvPicPr>
            <a:picLocks noChangeAspect="1" noChangeArrowheads="1"/>
          </p:cNvPicPr>
          <p:nvPr/>
        </p:nvPicPr>
        <p:blipFill>
          <a:blip r:embed="rId4" cstate="print"/>
          <a:srcRect/>
          <a:stretch>
            <a:fillRect/>
          </a:stretch>
        </p:blipFill>
        <p:spPr bwMode="auto">
          <a:xfrm>
            <a:off x="1532461" y="47172"/>
            <a:ext cx="7239612" cy="5715000"/>
          </a:xfrm>
          <a:prstGeom prst="rect">
            <a:avLst/>
          </a:prstGeom>
          <a:noFill/>
          <a:ln w="9525">
            <a:noFill/>
            <a:miter lim="800000"/>
            <a:headEnd/>
            <a:tailEnd/>
          </a:ln>
        </p:spPr>
      </p:pic>
      <p:sp>
        <p:nvSpPr>
          <p:cNvPr id="5" name="Text Box 3"/>
          <p:cNvSpPr txBox="1">
            <a:spLocks noChangeArrowheads="1"/>
          </p:cNvSpPr>
          <p:nvPr/>
        </p:nvSpPr>
        <p:spPr bwMode="auto">
          <a:xfrm>
            <a:off x="1392104" y="5854041"/>
            <a:ext cx="7539243" cy="430887"/>
          </a:xfrm>
          <a:prstGeom prst="rect">
            <a:avLst/>
          </a:prstGeom>
          <a:noFill/>
          <a:ln w="9525">
            <a:noFill/>
            <a:miter lim="800000"/>
            <a:headEnd/>
            <a:tailEnd/>
          </a:ln>
        </p:spPr>
        <p:txBody>
          <a:bodyPr wrap="none">
            <a:spAutoFit/>
          </a:bodyPr>
          <a:lstStyle/>
          <a:p>
            <a:pPr eaLnBrk="1" hangingPunct="1">
              <a:lnSpc>
                <a:spcPct val="110000"/>
              </a:lnSpc>
            </a:pPr>
            <a:r>
              <a:rPr kumimoji="0" lang="en-US" sz="2000" b="1" dirty="0">
                <a:solidFill>
                  <a:schemeClr val="bg1"/>
                </a:solidFill>
              </a:rPr>
              <a:t>Reconstructed </a:t>
            </a:r>
            <a:r>
              <a:rPr kumimoji="0" lang="en-US" sz="2000" b="1" dirty="0" smtClean="0">
                <a:solidFill>
                  <a:schemeClr val="bg1"/>
                </a:solidFill>
              </a:rPr>
              <a:t>murals, </a:t>
            </a:r>
            <a:r>
              <a:rPr kumimoji="0" lang="en-US" sz="2000" b="1" dirty="0">
                <a:solidFill>
                  <a:schemeClr val="bg1"/>
                </a:solidFill>
              </a:rPr>
              <a:t>Bonampak, Chiapas, Mexico</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5298" name="Text Box 2"/>
          <p:cNvSpPr txBox="1">
            <a:spLocks noChangeArrowheads="1"/>
          </p:cNvSpPr>
          <p:nvPr/>
        </p:nvSpPr>
        <p:spPr bwMode="auto">
          <a:xfrm>
            <a:off x="2654750" y="6248401"/>
            <a:ext cx="4955908"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www.ancientmexico.com/content/map/bonampak-mural.html</a:t>
            </a:r>
            <a:endParaRPr kumimoji="0" lang="en-US" sz="1200" dirty="0">
              <a:solidFill>
                <a:schemeClr val="bg1"/>
              </a:solidFill>
            </a:endParaRPr>
          </a:p>
        </p:txBody>
      </p:sp>
      <p:sp>
        <p:nvSpPr>
          <p:cNvPr id="55299" name="Text Box 3"/>
          <p:cNvSpPr txBox="1">
            <a:spLocks noChangeArrowheads="1"/>
          </p:cNvSpPr>
          <p:nvPr/>
        </p:nvSpPr>
        <p:spPr bwMode="auto">
          <a:xfrm>
            <a:off x="1952473" y="5805715"/>
            <a:ext cx="6370655"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smtClean="0">
                <a:solidFill>
                  <a:schemeClr val="bg1"/>
                </a:solidFill>
              </a:rPr>
              <a:t>Murals, </a:t>
            </a:r>
            <a:r>
              <a:rPr kumimoji="0" lang="en-US" b="1" dirty="0">
                <a:solidFill>
                  <a:schemeClr val="bg1"/>
                </a:solidFill>
              </a:rPr>
              <a:t>Bonampak, Chiapas, Mexico</a:t>
            </a:r>
          </a:p>
        </p:txBody>
      </p:sp>
      <p:pic>
        <p:nvPicPr>
          <p:cNvPr id="55300" name="Picture 5"/>
          <p:cNvPicPr>
            <a:picLocks noChangeAspect="1" noChangeArrowheads="1"/>
          </p:cNvPicPr>
          <p:nvPr/>
        </p:nvPicPr>
        <p:blipFill>
          <a:blip r:embed="rId4" cstate="print"/>
          <a:srcRect/>
          <a:stretch>
            <a:fillRect/>
          </a:stretch>
        </p:blipFill>
        <p:spPr bwMode="auto">
          <a:xfrm>
            <a:off x="1257300" y="1546224"/>
            <a:ext cx="7772400" cy="41063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6322" name="Text Box 2"/>
          <p:cNvSpPr txBox="1">
            <a:spLocks noChangeArrowheads="1"/>
          </p:cNvSpPr>
          <p:nvPr/>
        </p:nvSpPr>
        <p:spPr bwMode="auto">
          <a:xfrm>
            <a:off x="2643416" y="6245000"/>
            <a:ext cx="4955908"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www.ancientmexico.com/content/map/bonampak-mural.html</a:t>
            </a:r>
            <a:endParaRPr kumimoji="0" lang="en-US" sz="1200" dirty="0">
              <a:solidFill>
                <a:schemeClr val="bg1"/>
              </a:solidFill>
            </a:endParaRPr>
          </a:p>
        </p:txBody>
      </p:sp>
      <p:pic>
        <p:nvPicPr>
          <p:cNvPr id="56324" name="Picture 5"/>
          <p:cNvPicPr>
            <a:picLocks noChangeAspect="1" noChangeArrowheads="1"/>
          </p:cNvPicPr>
          <p:nvPr/>
        </p:nvPicPr>
        <p:blipFill>
          <a:blip r:embed="rId4" cstate="print"/>
          <a:srcRect/>
          <a:stretch>
            <a:fillRect/>
          </a:stretch>
        </p:blipFill>
        <p:spPr bwMode="auto">
          <a:xfrm>
            <a:off x="1876426" y="381000"/>
            <a:ext cx="6534150" cy="5486400"/>
          </a:xfrm>
          <a:prstGeom prst="rect">
            <a:avLst/>
          </a:prstGeom>
          <a:noFill/>
          <a:ln w="9525">
            <a:noFill/>
            <a:miter lim="800000"/>
            <a:headEnd/>
            <a:tailEnd/>
          </a:ln>
        </p:spPr>
      </p:pic>
      <p:sp>
        <p:nvSpPr>
          <p:cNvPr id="5" name="Text Box 3"/>
          <p:cNvSpPr txBox="1">
            <a:spLocks noChangeArrowheads="1"/>
          </p:cNvSpPr>
          <p:nvPr/>
        </p:nvSpPr>
        <p:spPr bwMode="auto">
          <a:xfrm>
            <a:off x="1952473" y="5805715"/>
            <a:ext cx="6370655"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smtClean="0">
                <a:solidFill>
                  <a:schemeClr val="bg1"/>
                </a:solidFill>
              </a:rPr>
              <a:t>Murals, </a:t>
            </a:r>
            <a:r>
              <a:rPr kumimoji="0" lang="en-US" b="1" dirty="0">
                <a:solidFill>
                  <a:schemeClr val="bg1"/>
                </a:solidFill>
              </a:rPr>
              <a:t>Bonampak, Chiapas, Mexico</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2657927" y="6248401"/>
            <a:ext cx="4955908"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www.ancientmexico.com/content/map/bonampak-mural.html</a:t>
            </a:r>
            <a:endParaRPr kumimoji="0" lang="en-US" sz="1200" dirty="0">
              <a:solidFill>
                <a:schemeClr val="bg1"/>
              </a:solidFill>
            </a:endParaRPr>
          </a:p>
        </p:txBody>
      </p:sp>
      <p:pic>
        <p:nvPicPr>
          <p:cNvPr id="57348" name="Picture 5"/>
          <p:cNvPicPr>
            <a:picLocks noChangeAspect="1" noChangeArrowheads="1"/>
          </p:cNvPicPr>
          <p:nvPr/>
        </p:nvPicPr>
        <p:blipFill>
          <a:blip r:embed="rId4" cstate="print"/>
          <a:srcRect/>
          <a:stretch>
            <a:fillRect/>
          </a:stretch>
        </p:blipFill>
        <p:spPr bwMode="auto">
          <a:xfrm>
            <a:off x="1257300" y="609622"/>
            <a:ext cx="7772400" cy="5258643"/>
          </a:xfrm>
          <a:prstGeom prst="rect">
            <a:avLst/>
          </a:prstGeom>
          <a:noFill/>
          <a:ln w="9525">
            <a:noFill/>
            <a:miter lim="800000"/>
            <a:headEnd/>
            <a:tailEnd/>
          </a:ln>
        </p:spPr>
      </p:pic>
      <p:sp>
        <p:nvSpPr>
          <p:cNvPr id="5" name="Text Box 3"/>
          <p:cNvSpPr txBox="1">
            <a:spLocks noChangeArrowheads="1"/>
          </p:cNvSpPr>
          <p:nvPr/>
        </p:nvSpPr>
        <p:spPr bwMode="auto">
          <a:xfrm>
            <a:off x="1952473" y="5805715"/>
            <a:ext cx="6370655"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smtClean="0">
                <a:solidFill>
                  <a:schemeClr val="bg1"/>
                </a:solidFill>
              </a:rPr>
              <a:t>Murals, </a:t>
            </a:r>
            <a:r>
              <a:rPr kumimoji="0" lang="en-US" b="1" dirty="0">
                <a:solidFill>
                  <a:schemeClr val="bg1"/>
                </a:solidFill>
              </a:rPr>
              <a:t>Bonampak, Chiapas, Mexico</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2657927" y="6248401"/>
            <a:ext cx="4955908"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www.ancientmexico.com/content/map/bonampak-mural.html</a:t>
            </a:r>
            <a:endParaRPr kumimoji="0" lang="en-US" sz="1200" dirty="0">
              <a:solidFill>
                <a:schemeClr val="bg1"/>
              </a:solidFill>
            </a:endParaRPr>
          </a:p>
        </p:txBody>
      </p:sp>
      <p:pic>
        <p:nvPicPr>
          <p:cNvPr id="58372" name="Picture 5"/>
          <p:cNvPicPr>
            <a:picLocks noChangeAspect="1" noChangeArrowheads="1"/>
          </p:cNvPicPr>
          <p:nvPr/>
        </p:nvPicPr>
        <p:blipFill>
          <a:blip r:embed="rId4" cstate="print"/>
          <a:srcRect/>
          <a:stretch>
            <a:fillRect/>
          </a:stretch>
        </p:blipFill>
        <p:spPr bwMode="auto">
          <a:xfrm>
            <a:off x="1814517" y="304800"/>
            <a:ext cx="6657975" cy="5486400"/>
          </a:xfrm>
          <a:prstGeom prst="rect">
            <a:avLst/>
          </a:prstGeom>
          <a:noFill/>
          <a:ln w="9525">
            <a:noFill/>
            <a:miter lim="800000"/>
            <a:headEnd/>
            <a:tailEnd/>
          </a:ln>
        </p:spPr>
      </p:pic>
      <p:sp>
        <p:nvSpPr>
          <p:cNvPr id="5" name="Text Box 3"/>
          <p:cNvSpPr txBox="1">
            <a:spLocks noChangeArrowheads="1"/>
          </p:cNvSpPr>
          <p:nvPr/>
        </p:nvSpPr>
        <p:spPr bwMode="auto">
          <a:xfrm>
            <a:off x="1952473" y="5805715"/>
            <a:ext cx="6370655"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smtClean="0">
                <a:solidFill>
                  <a:schemeClr val="bg1"/>
                </a:solidFill>
              </a:rPr>
              <a:t>Murals, </a:t>
            </a:r>
            <a:r>
              <a:rPr kumimoji="0" lang="en-US" b="1" dirty="0">
                <a:solidFill>
                  <a:schemeClr val="bg1"/>
                </a:solidFill>
              </a:rPr>
              <a:t>Bonampak, Chiapas, Mexico</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69666" name="Picture 3"/>
          <p:cNvPicPr>
            <a:picLocks noChangeAspect="1" noChangeArrowheads="1"/>
          </p:cNvPicPr>
          <p:nvPr/>
        </p:nvPicPr>
        <p:blipFill>
          <a:blip r:embed="rId2" cstate="print"/>
          <a:srcRect/>
          <a:stretch>
            <a:fillRect/>
          </a:stretch>
        </p:blipFill>
        <p:spPr bwMode="auto">
          <a:xfrm>
            <a:off x="1257300" y="648122"/>
            <a:ext cx="7772400" cy="5828878"/>
          </a:xfrm>
          <a:prstGeom prst="rect">
            <a:avLst/>
          </a:prstGeom>
          <a:noFill/>
          <a:ln w="9525">
            <a:noFill/>
            <a:miter lim="800000"/>
            <a:headEnd/>
            <a:tailEnd/>
          </a:ln>
        </p:spPr>
      </p:pic>
      <p:sp>
        <p:nvSpPr>
          <p:cNvPr id="369668" name="Oval 4"/>
          <p:cNvSpPr>
            <a:spLocks noChangeArrowheads="1"/>
          </p:cNvSpPr>
          <p:nvPr/>
        </p:nvSpPr>
        <p:spPr bwMode="auto">
          <a:xfrm>
            <a:off x="2657929" y="2520042"/>
            <a:ext cx="1066800" cy="723900"/>
          </a:xfrm>
          <a:prstGeom prst="ellipse">
            <a:avLst/>
          </a:prstGeom>
          <a:noFill/>
          <a:ln w="76200">
            <a:solidFill>
              <a:schemeClr val="accent1"/>
            </a:solidFill>
            <a:round/>
            <a:headEnd/>
            <a:tailEnd/>
          </a:ln>
        </p:spPr>
        <p:txBody>
          <a:bodyPr wrap="none" anchor="ctr"/>
          <a:lstStyle/>
          <a:p>
            <a:endParaRPr lang="en-US"/>
          </a:p>
        </p:txBody>
      </p:sp>
      <p:sp>
        <p:nvSpPr>
          <p:cNvPr id="5" name="Oval 4"/>
          <p:cNvSpPr>
            <a:spLocks noChangeArrowheads="1"/>
          </p:cNvSpPr>
          <p:nvPr/>
        </p:nvSpPr>
        <p:spPr bwMode="auto">
          <a:xfrm>
            <a:off x="4000512" y="2206193"/>
            <a:ext cx="1529443" cy="1030511"/>
          </a:xfrm>
          <a:prstGeom prst="ellipse">
            <a:avLst/>
          </a:prstGeom>
          <a:noFill/>
          <a:ln w="76200">
            <a:solidFill>
              <a:schemeClr val="accent1"/>
            </a:solidFill>
            <a:round/>
            <a:headEnd/>
            <a:tailEnd/>
          </a:ln>
        </p:spPr>
        <p:txBody>
          <a:bodyPr wrap="none" anchor="ctr"/>
          <a:lstStyle/>
          <a:p>
            <a:endParaRPr lang="en-US"/>
          </a:p>
        </p:txBody>
      </p:sp>
      <p:sp>
        <p:nvSpPr>
          <p:cNvPr id="6" name="Oval 5"/>
          <p:cNvSpPr>
            <a:spLocks noChangeArrowheads="1"/>
          </p:cNvSpPr>
          <p:nvPr/>
        </p:nvSpPr>
        <p:spPr bwMode="auto">
          <a:xfrm>
            <a:off x="1514928" y="2166258"/>
            <a:ext cx="838200" cy="1143000"/>
          </a:xfrm>
          <a:prstGeom prst="ellipse">
            <a:avLst/>
          </a:prstGeom>
          <a:noFill/>
          <a:ln w="76200">
            <a:solidFill>
              <a:schemeClr val="accent1"/>
            </a:solidFill>
            <a:round/>
            <a:headEnd/>
            <a:tailEnd/>
          </a:ln>
        </p:spPr>
        <p:txBody>
          <a:bodyPr wrap="none" anchor="ct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2657927" y="6248401"/>
            <a:ext cx="4955908"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www.ancientmexico.com/content/map/bonampak-mural.html</a:t>
            </a:r>
            <a:endParaRPr kumimoji="0" lang="en-US" sz="1200" dirty="0">
              <a:solidFill>
                <a:schemeClr val="bg1"/>
              </a:solidFill>
            </a:endParaRPr>
          </a:p>
        </p:txBody>
      </p:sp>
      <p:pic>
        <p:nvPicPr>
          <p:cNvPr id="59396" name="Picture 5"/>
          <p:cNvPicPr>
            <a:picLocks noChangeAspect="1" noChangeArrowheads="1"/>
          </p:cNvPicPr>
          <p:nvPr/>
        </p:nvPicPr>
        <p:blipFill>
          <a:blip r:embed="rId4" cstate="print"/>
          <a:srcRect/>
          <a:stretch>
            <a:fillRect/>
          </a:stretch>
        </p:blipFill>
        <p:spPr bwMode="auto">
          <a:xfrm>
            <a:off x="2390776" y="304800"/>
            <a:ext cx="5505450" cy="5486400"/>
          </a:xfrm>
          <a:prstGeom prst="rect">
            <a:avLst/>
          </a:prstGeom>
          <a:noFill/>
          <a:ln w="9525">
            <a:noFill/>
            <a:miter lim="800000"/>
            <a:headEnd/>
            <a:tailEnd/>
          </a:ln>
        </p:spPr>
      </p:pic>
      <p:sp>
        <p:nvSpPr>
          <p:cNvPr id="5" name="Text Box 3"/>
          <p:cNvSpPr txBox="1">
            <a:spLocks noChangeArrowheads="1"/>
          </p:cNvSpPr>
          <p:nvPr/>
        </p:nvSpPr>
        <p:spPr bwMode="auto">
          <a:xfrm>
            <a:off x="1952473" y="5805715"/>
            <a:ext cx="6370655"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smtClean="0">
                <a:solidFill>
                  <a:schemeClr val="bg1"/>
                </a:solidFill>
              </a:rPr>
              <a:t>Murals, </a:t>
            </a:r>
            <a:r>
              <a:rPr kumimoji="0" lang="en-US" b="1" dirty="0">
                <a:solidFill>
                  <a:schemeClr val="bg1"/>
                </a:solidFill>
              </a:rPr>
              <a:t>Bonampak, Chiapas, Mexico</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3572339" y="6248401"/>
            <a:ext cx="3128805"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http://en.wikipedia.org/wiki/Palenque</a:t>
            </a:r>
            <a:endParaRPr kumimoji="0" lang="en-US" sz="1200" dirty="0">
              <a:solidFill>
                <a:schemeClr val="bg1"/>
              </a:solidFill>
            </a:endParaRPr>
          </a:p>
        </p:txBody>
      </p:sp>
      <p:pic>
        <p:nvPicPr>
          <p:cNvPr id="60420" name="Picture 5"/>
          <p:cNvPicPr>
            <a:picLocks noChangeAspect="1" noChangeArrowheads="1"/>
          </p:cNvPicPr>
          <p:nvPr/>
        </p:nvPicPr>
        <p:blipFill>
          <a:blip r:embed="rId4" cstate="print"/>
          <a:srcRect/>
          <a:stretch>
            <a:fillRect/>
          </a:stretch>
        </p:blipFill>
        <p:spPr bwMode="auto">
          <a:xfrm>
            <a:off x="1318986" y="14514"/>
            <a:ext cx="7620000" cy="5715000"/>
          </a:xfrm>
          <a:prstGeom prst="rect">
            <a:avLst/>
          </a:prstGeom>
          <a:noFill/>
          <a:ln w="9525">
            <a:noFill/>
            <a:miter lim="800000"/>
            <a:headEnd/>
            <a:tailEnd/>
          </a:ln>
        </p:spPr>
      </p:pic>
      <p:sp>
        <p:nvSpPr>
          <p:cNvPr id="5" name="Text Box 3"/>
          <p:cNvSpPr txBox="1">
            <a:spLocks noChangeArrowheads="1"/>
          </p:cNvSpPr>
          <p:nvPr/>
        </p:nvSpPr>
        <p:spPr bwMode="auto">
          <a:xfrm>
            <a:off x="1952473" y="5805715"/>
            <a:ext cx="6370655"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smtClean="0">
                <a:solidFill>
                  <a:schemeClr val="bg1"/>
                </a:solidFill>
              </a:rPr>
              <a:t>Murals, </a:t>
            </a:r>
            <a:r>
              <a:rPr kumimoji="0" lang="en-US" b="1" dirty="0">
                <a:solidFill>
                  <a:schemeClr val="bg1"/>
                </a:solidFill>
              </a:rPr>
              <a:t>Bonampak, Chiapas, Mexico</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6018" name="Picture 2" descr="map_Ancient_Mexico"/>
          <p:cNvPicPr>
            <a:picLocks noChangeAspect="1" noChangeArrowheads="1"/>
          </p:cNvPicPr>
          <p:nvPr/>
        </p:nvPicPr>
        <p:blipFill>
          <a:blip r:embed="rId2" cstate="print"/>
          <a:srcRect/>
          <a:stretch>
            <a:fillRect/>
          </a:stretch>
        </p:blipFill>
        <p:spPr bwMode="auto">
          <a:xfrm>
            <a:off x="1028700" y="1573288"/>
            <a:ext cx="8229600" cy="4230800"/>
          </a:xfrm>
          <a:prstGeom prst="rect">
            <a:avLst/>
          </a:prstGeom>
          <a:noFill/>
          <a:ln w="9525">
            <a:noFill/>
            <a:miter lim="800000"/>
            <a:headEnd/>
            <a:tailEnd/>
          </a:ln>
        </p:spPr>
      </p:pic>
      <p:sp>
        <p:nvSpPr>
          <p:cNvPr id="20" name="Oval 5"/>
          <p:cNvSpPr>
            <a:spLocks noChangeArrowheads="1"/>
          </p:cNvSpPr>
          <p:nvPr/>
        </p:nvSpPr>
        <p:spPr bwMode="auto">
          <a:xfrm rot="152197">
            <a:off x="7672014" y="3137642"/>
            <a:ext cx="614364" cy="355019"/>
          </a:xfrm>
          <a:prstGeom prst="ellipse">
            <a:avLst/>
          </a:prstGeom>
          <a:noFill/>
          <a:ln w="76200">
            <a:solidFill>
              <a:srgbClr val="FFFFFF"/>
            </a:solidFill>
            <a:round/>
            <a:headEnd/>
            <a:tailEnd/>
          </a:ln>
        </p:spPr>
        <p:txBody>
          <a:bodyPr wrap="none" anchor="ctr"/>
          <a:lstStyle/>
          <a:p>
            <a:endParaRPr lang="en-US">
              <a:solidFill>
                <a:srgbClr val="FFFFFF"/>
              </a:solidFill>
            </a:endParaRPr>
          </a:p>
        </p:txBody>
      </p:sp>
      <p:sp>
        <p:nvSpPr>
          <p:cNvPr id="21" name="Text Box 11"/>
          <p:cNvSpPr txBox="1">
            <a:spLocks noChangeArrowheads="1"/>
          </p:cNvSpPr>
          <p:nvPr/>
        </p:nvSpPr>
        <p:spPr bwMode="auto">
          <a:xfrm>
            <a:off x="6943643" y="3483114"/>
            <a:ext cx="1781257" cy="707886"/>
          </a:xfrm>
          <a:prstGeom prst="rect">
            <a:avLst/>
          </a:prstGeom>
          <a:noFill/>
          <a:ln w="9525">
            <a:noFill/>
            <a:miter lim="800000"/>
            <a:headEnd/>
            <a:tailEnd/>
          </a:ln>
        </p:spPr>
        <p:txBody>
          <a:bodyPr wrap="none">
            <a:spAutoFit/>
          </a:bodyPr>
          <a:lstStyle/>
          <a:p>
            <a:r>
              <a:rPr lang="en-US" b="1" dirty="0" err="1" smtClean="0">
                <a:solidFill>
                  <a:srgbClr val="FFFFFF"/>
                </a:solidFill>
              </a:rPr>
              <a:t>Calakmul</a:t>
            </a:r>
            <a:r>
              <a:rPr lang="en-US" b="1" dirty="0" smtClean="0">
                <a:solidFill>
                  <a:srgbClr val="FFFFFF"/>
                </a:solidFill>
              </a:rPr>
              <a:t/>
            </a:r>
            <a:br>
              <a:rPr lang="en-US" b="1" dirty="0" smtClean="0">
                <a:solidFill>
                  <a:srgbClr val="FFFFFF"/>
                </a:solidFill>
              </a:rPr>
            </a:br>
            <a:r>
              <a:rPr lang="en-US" sz="1600" dirty="0" smtClean="0">
                <a:solidFill>
                  <a:srgbClr val="FFFFFF"/>
                </a:solidFill>
              </a:rPr>
              <a:t>Campeche</a:t>
            </a:r>
            <a:endParaRPr lang="en-US" dirty="0">
              <a:solidFill>
                <a:srgbClr val="FFFFFF"/>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063276" y="6353628"/>
            <a:ext cx="8146910"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smtClean="0">
                <a:solidFill>
                  <a:schemeClr val="bg1"/>
                </a:solidFill>
                <a:hlinkClick r:id="rId3"/>
              </a:rPr>
              <a:t>http://news.nationalgeographic.com/news/2009/11/091112-maya-pictures-murals-pyramid-food.html</a:t>
            </a:r>
            <a:endParaRPr kumimoji="0" lang="en-US" sz="1200" dirty="0">
              <a:solidFill>
                <a:schemeClr val="bg1"/>
              </a:solidFill>
            </a:endParaRPr>
          </a:p>
        </p:txBody>
      </p:sp>
      <p:sp>
        <p:nvSpPr>
          <p:cNvPr id="5" name="Text Box 3"/>
          <p:cNvSpPr txBox="1">
            <a:spLocks noChangeArrowheads="1"/>
          </p:cNvSpPr>
          <p:nvPr/>
        </p:nvSpPr>
        <p:spPr bwMode="auto">
          <a:xfrm>
            <a:off x="2614501" y="5881915"/>
            <a:ext cx="5046574" cy="397032"/>
          </a:xfrm>
          <a:prstGeom prst="rect">
            <a:avLst/>
          </a:prstGeom>
          <a:noFill/>
          <a:ln w="9525">
            <a:noFill/>
            <a:miter lim="800000"/>
            <a:headEnd/>
            <a:tailEnd/>
          </a:ln>
        </p:spPr>
        <p:txBody>
          <a:bodyPr wrap="none">
            <a:spAutoFit/>
          </a:bodyPr>
          <a:lstStyle/>
          <a:p>
            <a:pPr eaLnBrk="1" hangingPunct="1">
              <a:lnSpc>
                <a:spcPct val="110000"/>
              </a:lnSpc>
            </a:pPr>
            <a:r>
              <a:rPr kumimoji="0" lang="en-US" sz="1800" b="1" dirty="0" smtClean="0">
                <a:solidFill>
                  <a:schemeClr val="bg1"/>
                </a:solidFill>
              </a:rPr>
              <a:t>Murals, </a:t>
            </a:r>
            <a:r>
              <a:rPr kumimoji="0" lang="en-US" sz="1800" b="1" dirty="0" err="1" smtClean="0">
                <a:solidFill>
                  <a:schemeClr val="bg1"/>
                </a:solidFill>
              </a:rPr>
              <a:t>Calakmul</a:t>
            </a:r>
            <a:r>
              <a:rPr kumimoji="0" lang="en-US" sz="1800" b="1" dirty="0" smtClean="0">
                <a:solidFill>
                  <a:schemeClr val="bg1"/>
                </a:solidFill>
              </a:rPr>
              <a:t>, Campeche, Mexico</a:t>
            </a:r>
          </a:p>
        </p:txBody>
      </p:sp>
      <p:pic>
        <p:nvPicPr>
          <p:cNvPr id="1026" name="Picture 2"/>
          <p:cNvPicPr>
            <a:picLocks noChangeAspect="1" noChangeArrowheads="1"/>
          </p:cNvPicPr>
          <p:nvPr/>
        </p:nvPicPr>
        <p:blipFill>
          <a:blip r:embed="rId4" cstate="print"/>
          <a:srcRect/>
          <a:stretch>
            <a:fillRect/>
          </a:stretch>
        </p:blipFill>
        <p:spPr bwMode="auto">
          <a:xfrm>
            <a:off x="876301" y="152400"/>
            <a:ext cx="8591594" cy="5715000"/>
          </a:xfrm>
          <a:prstGeom prst="rect">
            <a:avLst/>
          </a:prstGeom>
          <a:noFill/>
          <a:ln w="9525">
            <a:noFill/>
            <a:miter lim="800000"/>
            <a:headEnd/>
            <a:tailEnd/>
          </a:ln>
        </p:spPr>
      </p:pic>
      <p:sp>
        <p:nvSpPr>
          <p:cNvPr id="6" name="Rectangle 5"/>
          <p:cNvSpPr/>
          <p:nvPr/>
        </p:nvSpPr>
        <p:spPr>
          <a:xfrm>
            <a:off x="4342202" y="6200386"/>
            <a:ext cx="1573571" cy="295466"/>
          </a:xfrm>
          <a:prstGeom prst="rect">
            <a:avLst/>
          </a:prstGeom>
        </p:spPr>
        <p:txBody>
          <a:bodyPr wrap="none">
            <a:spAutoFit/>
          </a:bodyPr>
          <a:lstStyle/>
          <a:p>
            <a:pPr eaLnBrk="1" hangingPunct="1">
              <a:lnSpc>
                <a:spcPct val="110000"/>
              </a:lnSpc>
            </a:pPr>
            <a:r>
              <a:rPr kumimoji="0" lang="en-US" sz="1200" dirty="0" smtClean="0">
                <a:solidFill>
                  <a:schemeClr val="bg1"/>
                </a:solidFill>
              </a:rPr>
              <a:t>9 November 2009</a:t>
            </a:r>
            <a:endParaRPr kumimoji="0"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694395" y="6353628"/>
            <a:ext cx="4884672" cy="332014"/>
          </a:xfrm>
          <a:prstGeom prst="rect">
            <a:avLst/>
          </a:prstGeom>
          <a:noFill/>
          <a:ln w="9525">
            <a:noFill/>
            <a:miter lim="800000"/>
            <a:headEnd/>
            <a:tailEnd/>
          </a:ln>
        </p:spPr>
        <p:txBody>
          <a:bodyPr wrap="none">
            <a:spAutoFit/>
          </a:bodyPr>
          <a:lstStyle/>
          <a:p>
            <a:pPr eaLnBrk="1" hangingPunct="1">
              <a:lnSpc>
                <a:spcPct val="150000"/>
              </a:lnSpc>
            </a:pPr>
            <a:r>
              <a:rPr kumimoji="0" lang="en-US" sz="1200" dirty="0">
                <a:solidFill>
                  <a:schemeClr val="bg1"/>
                </a:solidFill>
                <a:hlinkClick r:id="rId3"/>
              </a:rPr>
              <a:t>http://www.bbc.co.uk/news/science-environment-18018343</a:t>
            </a:r>
            <a:endParaRPr kumimoji="0" lang="en-US" sz="1200" dirty="0">
              <a:solidFill>
                <a:schemeClr val="bg1"/>
              </a:solidFill>
            </a:endParaRPr>
          </a:p>
        </p:txBody>
      </p:sp>
      <p:sp>
        <p:nvSpPr>
          <p:cNvPr id="5" name="Text Box 3"/>
          <p:cNvSpPr txBox="1">
            <a:spLocks noChangeArrowheads="1"/>
          </p:cNvSpPr>
          <p:nvPr/>
        </p:nvSpPr>
        <p:spPr bwMode="auto">
          <a:xfrm>
            <a:off x="3838394" y="5881915"/>
            <a:ext cx="2598789" cy="397032"/>
          </a:xfrm>
          <a:prstGeom prst="rect">
            <a:avLst/>
          </a:prstGeom>
          <a:noFill/>
          <a:ln w="9525">
            <a:noFill/>
            <a:miter lim="800000"/>
            <a:headEnd/>
            <a:tailEnd/>
          </a:ln>
        </p:spPr>
        <p:txBody>
          <a:bodyPr wrap="none">
            <a:spAutoFit/>
          </a:bodyPr>
          <a:lstStyle/>
          <a:p>
            <a:pPr eaLnBrk="1" hangingPunct="1">
              <a:lnSpc>
                <a:spcPct val="110000"/>
              </a:lnSpc>
            </a:pPr>
            <a:r>
              <a:rPr kumimoji="0" lang="en-US" sz="1800" b="1" dirty="0" err="1" smtClean="0">
                <a:solidFill>
                  <a:schemeClr val="bg1"/>
                </a:solidFill>
              </a:rPr>
              <a:t>Xultun</a:t>
            </a:r>
            <a:r>
              <a:rPr kumimoji="0" lang="en-US" sz="1800" b="1" dirty="0" smtClean="0">
                <a:solidFill>
                  <a:schemeClr val="bg1"/>
                </a:solidFill>
              </a:rPr>
              <a:t>, Guatemala</a:t>
            </a:r>
          </a:p>
        </p:txBody>
      </p:sp>
      <p:sp>
        <p:nvSpPr>
          <p:cNvPr id="6" name="Rectangle 5"/>
          <p:cNvSpPr/>
          <p:nvPr/>
        </p:nvSpPr>
        <p:spPr>
          <a:xfrm>
            <a:off x="4532321" y="6200386"/>
            <a:ext cx="1193339" cy="276614"/>
          </a:xfrm>
          <a:prstGeom prst="rect">
            <a:avLst/>
          </a:prstGeom>
        </p:spPr>
        <p:txBody>
          <a:bodyPr wrap="none">
            <a:spAutoFit/>
          </a:bodyPr>
          <a:lstStyle/>
          <a:p>
            <a:pPr eaLnBrk="1" hangingPunct="1">
              <a:lnSpc>
                <a:spcPct val="110000"/>
              </a:lnSpc>
            </a:pPr>
            <a:r>
              <a:rPr kumimoji="0" lang="en-US" sz="1200" dirty="0" smtClean="0">
                <a:solidFill>
                  <a:schemeClr val="bg1"/>
                </a:solidFill>
              </a:rPr>
              <a:t>12 May 2012</a:t>
            </a:r>
            <a:endParaRPr kumimoji="0" lang="en-US" sz="1200" dirty="0">
              <a:solidFill>
                <a:schemeClr val="bg1"/>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700" y="152400"/>
            <a:ext cx="5689600" cy="574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771567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186003" y="6373586"/>
            <a:ext cx="5901487"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smtClean="0">
                <a:solidFill>
                  <a:schemeClr val="bg1"/>
                </a:solidFill>
                <a:hlinkClick r:id="rId3"/>
              </a:rPr>
              <a:t>http://www.livescience.com/history/091110-maya-pyramid-painting.html</a:t>
            </a:r>
            <a:endParaRPr kumimoji="0" lang="en-US" sz="1200" dirty="0">
              <a:solidFill>
                <a:schemeClr val="bg1"/>
              </a:solidFill>
            </a:endParaRPr>
          </a:p>
        </p:txBody>
      </p:sp>
      <p:sp>
        <p:nvSpPr>
          <p:cNvPr id="5" name="Text Box 3"/>
          <p:cNvSpPr txBox="1">
            <a:spLocks noChangeArrowheads="1"/>
          </p:cNvSpPr>
          <p:nvPr/>
        </p:nvSpPr>
        <p:spPr bwMode="auto">
          <a:xfrm>
            <a:off x="3377612" y="5894224"/>
            <a:ext cx="3549370" cy="397032"/>
          </a:xfrm>
          <a:prstGeom prst="rect">
            <a:avLst/>
          </a:prstGeom>
          <a:noFill/>
          <a:ln w="9525">
            <a:noFill/>
            <a:miter lim="800000"/>
            <a:headEnd/>
            <a:tailEnd/>
          </a:ln>
        </p:spPr>
        <p:txBody>
          <a:bodyPr wrap="none">
            <a:spAutoFit/>
          </a:bodyPr>
          <a:lstStyle/>
          <a:p>
            <a:pPr eaLnBrk="1" hangingPunct="1">
              <a:lnSpc>
                <a:spcPct val="110000"/>
              </a:lnSpc>
            </a:pPr>
            <a:r>
              <a:rPr kumimoji="0" lang="en-US" sz="1800" b="1" dirty="0" smtClean="0">
                <a:solidFill>
                  <a:srgbClr val="000000"/>
                </a:solidFill>
              </a:rPr>
              <a:t>Murals, </a:t>
            </a:r>
            <a:r>
              <a:rPr kumimoji="0" lang="en-US" sz="1800" b="1" dirty="0" err="1" smtClean="0">
                <a:solidFill>
                  <a:srgbClr val="000000"/>
                </a:solidFill>
              </a:rPr>
              <a:t>Calakmul</a:t>
            </a:r>
            <a:r>
              <a:rPr kumimoji="0" lang="en-US" sz="1800" b="1" dirty="0" smtClean="0">
                <a:solidFill>
                  <a:srgbClr val="000000"/>
                </a:solidFill>
              </a:rPr>
              <a:t>, </a:t>
            </a:r>
            <a:r>
              <a:rPr kumimoji="0" lang="en-US" sz="1800" b="1" dirty="0">
                <a:solidFill>
                  <a:srgbClr val="000000"/>
                </a:solidFill>
              </a:rPr>
              <a:t>Mexico</a:t>
            </a:r>
          </a:p>
        </p:txBody>
      </p:sp>
      <p:pic>
        <p:nvPicPr>
          <p:cNvPr id="2051" name="Picture 3"/>
          <p:cNvPicPr>
            <a:picLocks noChangeAspect="1" noChangeArrowheads="1"/>
          </p:cNvPicPr>
          <p:nvPr/>
        </p:nvPicPr>
        <p:blipFill>
          <a:blip r:embed="rId4" cstate="print"/>
          <a:srcRect/>
          <a:stretch>
            <a:fillRect/>
          </a:stretch>
        </p:blipFill>
        <p:spPr bwMode="auto">
          <a:xfrm>
            <a:off x="1257300" y="1676420"/>
            <a:ext cx="7772400" cy="3383983"/>
          </a:xfrm>
          <a:prstGeom prst="rect">
            <a:avLst/>
          </a:prstGeom>
          <a:noFill/>
          <a:ln w="9525">
            <a:noFill/>
            <a:miter lim="800000"/>
            <a:headEnd/>
            <a:tailEnd/>
          </a:ln>
        </p:spPr>
      </p:pic>
      <p:sp>
        <p:nvSpPr>
          <p:cNvPr id="8" name="Rectangle 7"/>
          <p:cNvSpPr/>
          <p:nvPr/>
        </p:nvSpPr>
        <p:spPr>
          <a:xfrm>
            <a:off x="1485900" y="5112483"/>
            <a:ext cx="7315200" cy="707886"/>
          </a:xfrm>
          <a:prstGeom prst="rect">
            <a:avLst/>
          </a:prstGeom>
        </p:spPr>
        <p:txBody>
          <a:bodyPr wrap="square">
            <a:spAutoFit/>
          </a:bodyPr>
          <a:lstStyle/>
          <a:p>
            <a:r>
              <a:rPr lang="en-US" sz="1600" dirty="0" smtClean="0">
                <a:solidFill>
                  <a:srgbClr val="000000"/>
                </a:solidFill>
              </a:rPr>
              <a:t>“Mural scene showing the serving and drinking of ‘</a:t>
            </a:r>
            <a:r>
              <a:rPr lang="en-US" sz="1600" dirty="0" err="1" smtClean="0">
                <a:solidFill>
                  <a:srgbClr val="000000"/>
                </a:solidFill>
              </a:rPr>
              <a:t>ul</a:t>
            </a:r>
            <a:r>
              <a:rPr lang="en-US" sz="1600" dirty="0" smtClean="0">
                <a:solidFill>
                  <a:srgbClr val="000000"/>
                </a:solidFill>
              </a:rPr>
              <a:t>,’ or maize-gruel. The hieroglyphic caption says ‘</a:t>
            </a:r>
            <a:r>
              <a:rPr lang="en-US" sz="1600" dirty="0" err="1" smtClean="0">
                <a:solidFill>
                  <a:srgbClr val="000000"/>
                </a:solidFill>
              </a:rPr>
              <a:t>aj</a:t>
            </a:r>
            <a:r>
              <a:rPr lang="en-US" sz="1600" dirty="0" smtClean="0">
                <a:solidFill>
                  <a:srgbClr val="000000"/>
                </a:solidFill>
              </a:rPr>
              <a:t> </a:t>
            </a:r>
            <a:r>
              <a:rPr lang="en-US" sz="1600" dirty="0" err="1" smtClean="0">
                <a:solidFill>
                  <a:srgbClr val="000000"/>
                </a:solidFill>
              </a:rPr>
              <a:t>ul</a:t>
            </a:r>
            <a:r>
              <a:rPr lang="en-US" sz="1600" dirty="0" smtClean="0">
                <a:solidFill>
                  <a:srgbClr val="000000"/>
                </a:solidFill>
              </a:rPr>
              <a:t>,’ or ‘maize-gruel person.’" </a:t>
            </a:r>
          </a:p>
          <a:p>
            <a:r>
              <a:rPr lang="en-US" sz="800" dirty="0" smtClean="0">
                <a:solidFill>
                  <a:srgbClr val="000000"/>
                </a:solidFill>
              </a:rPr>
              <a:t>Carrasco Vargas et al./PNAS</a:t>
            </a:r>
            <a:endParaRPr lang="en-US" sz="1000" dirty="0">
              <a:solidFill>
                <a:srgbClr val="000000"/>
              </a:solidFill>
            </a:endParaRPr>
          </a:p>
        </p:txBody>
      </p:sp>
      <p:sp>
        <p:nvSpPr>
          <p:cNvPr id="9" name="Rectangle 8"/>
          <p:cNvSpPr/>
          <p:nvPr/>
        </p:nvSpPr>
        <p:spPr>
          <a:xfrm>
            <a:off x="4342202" y="6229414"/>
            <a:ext cx="1573571" cy="295466"/>
          </a:xfrm>
          <a:prstGeom prst="rect">
            <a:avLst/>
          </a:prstGeom>
        </p:spPr>
        <p:txBody>
          <a:bodyPr wrap="none">
            <a:spAutoFit/>
          </a:bodyPr>
          <a:lstStyle/>
          <a:p>
            <a:pPr eaLnBrk="1" hangingPunct="1">
              <a:lnSpc>
                <a:spcPct val="110000"/>
              </a:lnSpc>
            </a:pPr>
            <a:r>
              <a:rPr kumimoji="0" lang="en-US" sz="1200" dirty="0" smtClean="0">
                <a:solidFill>
                  <a:srgbClr val="000000"/>
                </a:solidFill>
              </a:rPr>
              <a:t>9 November 2009</a:t>
            </a:r>
            <a:endParaRPr kumimoji="0"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2186003" y="6373586"/>
            <a:ext cx="5901487" cy="369332"/>
          </a:xfrm>
          <a:prstGeom prst="rect">
            <a:avLst/>
          </a:prstGeom>
          <a:noFill/>
          <a:ln w="9525">
            <a:noFill/>
            <a:miter lim="800000"/>
            <a:headEnd/>
            <a:tailEnd/>
          </a:ln>
        </p:spPr>
        <p:txBody>
          <a:bodyPr wrap="none">
            <a:spAutoFit/>
          </a:bodyPr>
          <a:lstStyle/>
          <a:p>
            <a:pPr eaLnBrk="1" hangingPunct="1">
              <a:lnSpc>
                <a:spcPct val="150000"/>
              </a:lnSpc>
            </a:pPr>
            <a:r>
              <a:rPr kumimoji="0" lang="en-US" sz="1200" dirty="0" smtClean="0">
                <a:solidFill>
                  <a:schemeClr val="bg1"/>
                </a:solidFill>
                <a:hlinkClick r:id="rId3"/>
              </a:rPr>
              <a:t>http://www.livescience.com/history/091110-maya-pyramid-painting.html</a:t>
            </a:r>
            <a:endParaRPr kumimoji="0" lang="en-US" sz="1200" dirty="0">
              <a:solidFill>
                <a:schemeClr val="bg1"/>
              </a:solidFill>
            </a:endParaRPr>
          </a:p>
        </p:txBody>
      </p:sp>
      <p:sp>
        <p:nvSpPr>
          <p:cNvPr id="5" name="Text Box 3"/>
          <p:cNvSpPr txBox="1">
            <a:spLocks noChangeArrowheads="1"/>
          </p:cNvSpPr>
          <p:nvPr/>
        </p:nvSpPr>
        <p:spPr bwMode="auto">
          <a:xfrm>
            <a:off x="3377612" y="5894224"/>
            <a:ext cx="3549370" cy="397032"/>
          </a:xfrm>
          <a:prstGeom prst="rect">
            <a:avLst/>
          </a:prstGeom>
          <a:noFill/>
          <a:ln w="9525">
            <a:noFill/>
            <a:miter lim="800000"/>
            <a:headEnd/>
            <a:tailEnd/>
          </a:ln>
        </p:spPr>
        <p:txBody>
          <a:bodyPr wrap="none">
            <a:spAutoFit/>
          </a:bodyPr>
          <a:lstStyle/>
          <a:p>
            <a:pPr eaLnBrk="1" hangingPunct="1">
              <a:lnSpc>
                <a:spcPct val="110000"/>
              </a:lnSpc>
            </a:pPr>
            <a:r>
              <a:rPr kumimoji="0" lang="en-US" sz="1800" b="1" dirty="0" smtClean="0">
                <a:solidFill>
                  <a:srgbClr val="000000"/>
                </a:solidFill>
              </a:rPr>
              <a:t>Murals, </a:t>
            </a:r>
            <a:r>
              <a:rPr kumimoji="0" lang="en-US" sz="1800" b="1" dirty="0" err="1" smtClean="0">
                <a:solidFill>
                  <a:srgbClr val="000000"/>
                </a:solidFill>
              </a:rPr>
              <a:t>Calakmul</a:t>
            </a:r>
            <a:r>
              <a:rPr kumimoji="0" lang="en-US" sz="1800" b="1" dirty="0" smtClean="0">
                <a:solidFill>
                  <a:srgbClr val="000000"/>
                </a:solidFill>
              </a:rPr>
              <a:t>, </a:t>
            </a:r>
            <a:r>
              <a:rPr kumimoji="0" lang="en-US" sz="1800" b="1" dirty="0">
                <a:solidFill>
                  <a:srgbClr val="000000"/>
                </a:solidFill>
              </a:rPr>
              <a:t>Mexico</a:t>
            </a:r>
          </a:p>
        </p:txBody>
      </p:sp>
      <p:sp>
        <p:nvSpPr>
          <p:cNvPr id="8" name="Rectangle 7"/>
          <p:cNvSpPr/>
          <p:nvPr/>
        </p:nvSpPr>
        <p:spPr>
          <a:xfrm>
            <a:off x="1485900" y="4681726"/>
            <a:ext cx="7315200" cy="1200329"/>
          </a:xfrm>
          <a:prstGeom prst="rect">
            <a:avLst/>
          </a:prstGeom>
        </p:spPr>
        <p:txBody>
          <a:bodyPr wrap="square">
            <a:spAutoFit/>
          </a:bodyPr>
          <a:lstStyle/>
          <a:p>
            <a:r>
              <a:rPr lang="en-US" sz="1600" dirty="0" smtClean="0">
                <a:solidFill>
                  <a:srgbClr val="000000"/>
                </a:solidFill>
              </a:rPr>
              <a:t>“</a:t>
            </a:r>
            <a:r>
              <a:rPr lang="en-US" sz="1600" dirty="0" smtClean="0"/>
              <a:t>Mayan hieroglyphic spelling of two titles from newly discovered ancient murals, ‘</a:t>
            </a:r>
            <a:r>
              <a:rPr lang="en-US" sz="1600" dirty="0" err="1" smtClean="0"/>
              <a:t>aj</a:t>
            </a:r>
            <a:r>
              <a:rPr lang="en-US" sz="1600" dirty="0" smtClean="0"/>
              <a:t> </a:t>
            </a:r>
            <a:r>
              <a:rPr lang="en-US" sz="1600" dirty="0" err="1" smtClean="0"/>
              <a:t>ix'im</a:t>
            </a:r>
            <a:r>
              <a:rPr lang="en-US" sz="1600" dirty="0" smtClean="0"/>
              <a:t>’ (maize-grain person) and ‘</a:t>
            </a:r>
            <a:r>
              <a:rPr lang="en-US" sz="1600" dirty="0" err="1" smtClean="0"/>
              <a:t>aj</a:t>
            </a:r>
            <a:r>
              <a:rPr lang="en-US" sz="1600" dirty="0" smtClean="0"/>
              <a:t> </a:t>
            </a:r>
            <a:r>
              <a:rPr lang="en-US" sz="1600" dirty="0" err="1" smtClean="0"/>
              <a:t>atz'aam</a:t>
            </a:r>
            <a:r>
              <a:rPr lang="en-US" sz="1600" dirty="0" smtClean="0"/>
              <a:t>’ (salt person). Despite the importance of these commodities to the Maya diet, the words for ‘maize’ and ‘salt’ were not previously known.”</a:t>
            </a:r>
            <a:endParaRPr lang="en-US" sz="1600" dirty="0" smtClean="0">
              <a:solidFill>
                <a:srgbClr val="000000"/>
              </a:solidFill>
            </a:endParaRPr>
          </a:p>
          <a:p>
            <a:r>
              <a:rPr lang="en-US" sz="800" dirty="0" smtClean="0">
                <a:solidFill>
                  <a:srgbClr val="000000"/>
                </a:solidFill>
              </a:rPr>
              <a:t>Carrasco Vargas et al./PNAS</a:t>
            </a:r>
            <a:endParaRPr lang="en-US" sz="1000" dirty="0">
              <a:solidFill>
                <a:srgbClr val="000000"/>
              </a:solidFill>
            </a:endParaRPr>
          </a:p>
        </p:txBody>
      </p:sp>
      <p:pic>
        <p:nvPicPr>
          <p:cNvPr id="3075" name="Picture 3"/>
          <p:cNvPicPr>
            <a:picLocks noChangeAspect="1" noChangeArrowheads="1"/>
          </p:cNvPicPr>
          <p:nvPr/>
        </p:nvPicPr>
        <p:blipFill>
          <a:blip r:embed="rId4" cstate="print"/>
          <a:srcRect/>
          <a:stretch>
            <a:fillRect/>
          </a:stretch>
        </p:blipFill>
        <p:spPr bwMode="auto">
          <a:xfrm>
            <a:off x="3238501" y="676295"/>
            <a:ext cx="3810000" cy="4048125"/>
          </a:xfrm>
          <a:prstGeom prst="rect">
            <a:avLst/>
          </a:prstGeom>
          <a:noFill/>
          <a:ln w="9525">
            <a:noFill/>
            <a:miter lim="800000"/>
            <a:headEnd/>
            <a:tailEnd/>
          </a:ln>
        </p:spPr>
      </p:pic>
      <p:sp>
        <p:nvSpPr>
          <p:cNvPr id="9" name="Rectangle 8"/>
          <p:cNvSpPr/>
          <p:nvPr/>
        </p:nvSpPr>
        <p:spPr>
          <a:xfrm>
            <a:off x="4342202" y="6229414"/>
            <a:ext cx="1573571" cy="295466"/>
          </a:xfrm>
          <a:prstGeom prst="rect">
            <a:avLst/>
          </a:prstGeom>
        </p:spPr>
        <p:txBody>
          <a:bodyPr wrap="none">
            <a:spAutoFit/>
          </a:bodyPr>
          <a:lstStyle/>
          <a:p>
            <a:pPr eaLnBrk="1" hangingPunct="1">
              <a:lnSpc>
                <a:spcPct val="110000"/>
              </a:lnSpc>
            </a:pPr>
            <a:r>
              <a:rPr kumimoji="0" lang="en-US" sz="1200" dirty="0" smtClean="0">
                <a:solidFill>
                  <a:srgbClr val="000000"/>
                </a:solidFill>
              </a:rPr>
              <a:t>9 November 2009</a:t>
            </a:r>
            <a:endParaRPr kumimoji="0" lang="en-US" sz="1200" dirty="0">
              <a:solidFill>
                <a:srgbClr val="000000"/>
              </a:solidFill>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2308611" y="6245554"/>
            <a:ext cx="5655714" cy="369332"/>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chemeClr val="tx2"/>
                </a:solidFill>
              </a:rPr>
              <a:t>Understanding Physical Anthropology and Archaeology, 8t</a:t>
            </a:r>
            <a:r>
              <a:rPr kumimoji="0" lang="en-US" sz="1200" i="1" baseline="30000" dirty="0">
                <a:solidFill>
                  <a:schemeClr val="tx2"/>
                </a:solidFill>
              </a:rPr>
              <a:t>h</a:t>
            </a:r>
            <a:r>
              <a:rPr kumimoji="0" lang="en-US" sz="1200" i="1" dirty="0">
                <a:solidFill>
                  <a:schemeClr val="tx2"/>
                </a:solidFill>
              </a:rPr>
              <a:t> </a:t>
            </a:r>
            <a:r>
              <a:rPr kumimoji="0" lang="en-US" sz="1200" i="1" dirty="0" smtClean="0">
                <a:solidFill>
                  <a:schemeClr val="tx2"/>
                </a:solidFill>
              </a:rPr>
              <a:t>Ed</a:t>
            </a:r>
            <a:r>
              <a:rPr kumimoji="0" lang="en-US" sz="1200" dirty="0">
                <a:solidFill>
                  <a:schemeClr val="tx2"/>
                </a:solidFill>
              </a:rPr>
              <a:t>., p. </a:t>
            </a:r>
            <a:r>
              <a:rPr kumimoji="0" lang="en-US" sz="1200" dirty="0" smtClean="0">
                <a:solidFill>
                  <a:schemeClr val="tx2"/>
                </a:solidFill>
              </a:rPr>
              <a:t>495</a:t>
            </a:r>
            <a:endParaRPr kumimoji="0" lang="en-US" sz="1200" dirty="0">
              <a:solidFill>
                <a:schemeClr val="tx2"/>
              </a:solidFill>
            </a:endParaRPr>
          </a:p>
        </p:txBody>
      </p:sp>
      <p:sp>
        <p:nvSpPr>
          <p:cNvPr id="61443" name="Text Box 3"/>
          <p:cNvSpPr txBox="1">
            <a:spLocks noChangeArrowheads="1"/>
          </p:cNvSpPr>
          <p:nvPr/>
        </p:nvSpPr>
        <p:spPr bwMode="auto">
          <a:xfrm>
            <a:off x="1724944" y="5820229"/>
            <a:ext cx="6877203" cy="498598"/>
          </a:xfrm>
          <a:prstGeom prst="rect">
            <a:avLst/>
          </a:prstGeom>
          <a:noFill/>
          <a:ln w="9525">
            <a:noFill/>
            <a:miter lim="800000"/>
            <a:headEnd/>
            <a:tailEnd/>
          </a:ln>
        </p:spPr>
        <p:txBody>
          <a:bodyPr wrap="none">
            <a:spAutoFit/>
          </a:bodyPr>
          <a:lstStyle/>
          <a:p>
            <a:pPr eaLnBrk="1" hangingPunct="1">
              <a:lnSpc>
                <a:spcPct val="110000"/>
              </a:lnSpc>
            </a:pPr>
            <a:r>
              <a:rPr kumimoji="0" lang="en-US" b="1" dirty="0" err="1">
                <a:solidFill>
                  <a:schemeClr val="tx2"/>
                </a:solidFill>
              </a:rPr>
              <a:t>Moche</a:t>
            </a:r>
            <a:r>
              <a:rPr kumimoji="0" lang="en-US" b="1" dirty="0">
                <a:solidFill>
                  <a:schemeClr val="tx2"/>
                </a:solidFill>
              </a:rPr>
              <a:t> portrait jar from northern Peru.</a:t>
            </a:r>
          </a:p>
        </p:txBody>
      </p:sp>
      <p:pic>
        <p:nvPicPr>
          <p:cNvPr id="61444" name="Picture 4" descr="Turn81818"/>
          <p:cNvPicPr>
            <a:picLocks noChangeAspect="1" noChangeArrowheads="1"/>
          </p:cNvPicPr>
          <p:nvPr/>
        </p:nvPicPr>
        <p:blipFill>
          <a:blip r:embed="rId3" cstate="print"/>
          <a:srcRect/>
          <a:stretch>
            <a:fillRect/>
          </a:stretch>
        </p:blipFill>
        <p:spPr bwMode="auto">
          <a:xfrm>
            <a:off x="2979060" y="76200"/>
            <a:ext cx="4330700" cy="5715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Text Box 2052"/>
          <p:cNvSpPr txBox="1">
            <a:spLocks noChangeArrowheads="1"/>
          </p:cNvSpPr>
          <p:nvPr/>
        </p:nvSpPr>
        <p:spPr bwMode="auto">
          <a:xfrm>
            <a:off x="1485913" y="2228850"/>
            <a:ext cx="7313613" cy="4095750"/>
          </a:xfrm>
          <a:prstGeom prst="rect">
            <a:avLst/>
          </a:prstGeom>
          <a:noFill/>
          <a:ln w="9525">
            <a:noFill/>
            <a:miter lim="800000"/>
            <a:headEnd/>
            <a:tailEnd/>
          </a:ln>
        </p:spPr>
        <p:txBody>
          <a:bodyPr/>
          <a:lstStyle/>
          <a:p>
            <a:pPr marL="571500" indent="-571500" algn="l">
              <a:lnSpc>
                <a:spcPct val="110000"/>
              </a:lnSpc>
              <a:buFontTx/>
              <a:buAutoNum type="arabicPeriod" startAt="6"/>
            </a:pPr>
            <a:r>
              <a:rPr lang="en-US" sz="3200" b="1" dirty="0"/>
              <a:t>Craftsmanship in ceramics, weaving, stone-working, carving of all kinds, and in some places metallurgy is of a high order</a:t>
            </a:r>
          </a:p>
          <a:p>
            <a:pPr marL="571500" indent="-571500" algn="l">
              <a:buFontTx/>
              <a:buAutoNum type="arabicPeriod" startAt="6"/>
            </a:pPr>
            <a:endParaRPr lang="en-US" sz="3200" b="1" dirty="0"/>
          </a:p>
          <a:p>
            <a:pPr marL="1143000" lvl="1" indent="-342900" algn="l">
              <a:lnSpc>
                <a:spcPct val="120000"/>
              </a:lnSpc>
              <a:buFontTx/>
              <a:buChar char="•"/>
            </a:pPr>
            <a:r>
              <a:rPr lang="en-US" b="1" dirty="0"/>
              <a:t>craft specialization is a certainty in the Classic</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Text Box 2"/>
          <p:cNvSpPr txBox="1">
            <a:spLocks noChangeArrowheads="1"/>
          </p:cNvSpPr>
          <p:nvPr/>
        </p:nvSpPr>
        <p:spPr bwMode="auto">
          <a:xfrm>
            <a:off x="2308612" y="6248400"/>
            <a:ext cx="5634876" cy="369332"/>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chemeClr val="tx2"/>
                </a:solidFill>
              </a:rPr>
              <a:t>Understanding Physical Anthropology and Archaeology, 8</a:t>
            </a:r>
            <a:r>
              <a:rPr kumimoji="0" lang="en-US" sz="1200" i="1" baseline="30000" dirty="0">
                <a:solidFill>
                  <a:schemeClr val="tx2"/>
                </a:solidFill>
              </a:rPr>
              <a:t>th</a:t>
            </a:r>
            <a:r>
              <a:rPr kumimoji="0" lang="en-US" sz="1200" i="1" dirty="0">
                <a:solidFill>
                  <a:schemeClr val="tx2"/>
                </a:solidFill>
              </a:rPr>
              <a:t> </a:t>
            </a:r>
            <a:r>
              <a:rPr kumimoji="0" lang="en-US" sz="1200" i="1" dirty="0" smtClean="0">
                <a:solidFill>
                  <a:schemeClr val="tx2"/>
                </a:solidFill>
              </a:rPr>
              <a:t>Ed</a:t>
            </a:r>
            <a:r>
              <a:rPr kumimoji="0" lang="en-US" sz="1200" dirty="0">
                <a:solidFill>
                  <a:schemeClr val="tx2"/>
                </a:solidFill>
              </a:rPr>
              <a:t>., p. </a:t>
            </a:r>
            <a:r>
              <a:rPr kumimoji="0" lang="en-US" sz="1200" dirty="0" smtClean="0">
                <a:solidFill>
                  <a:schemeClr val="tx2"/>
                </a:solidFill>
              </a:rPr>
              <a:t>496</a:t>
            </a:r>
            <a:endParaRPr kumimoji="0" lang="en-US" sz="1200" dirty="0">
              <a:solidFill>
                <a:schemeClr val="tx2"/>
              </a:solidFill>
            </a:endParaRPr>
          </a:p>
        </p:txBody>
      </p:sp>
      <p:sp>
        <p:nvSpPr>
          <p:cNvPr id="63491" name="Text Box 3"/>
          <p:cNvSpPr txBox="1">
            <a:spLocks noChangeArrowheads="1"/>
          </p:cNvSpPr>
          <p:nvPr/>
        </p:nvSpPr>
        <p:spPr bwMode="auto">
          <a:xfrm>
            <a:off x="1015319" y="5881936"/>
            <a:ext cx="8355172" cy="430887"/>
          </a:xfrm>
          <a:prstGeom prst="rect">
            <a:avLst/>
          </a:prstGeom>
          <a:noFill/>
          <a:ln w="9525">
            <a:noFill/>
            <a:miter lim="800000"/>
            <a:headEnd/>
            <a:tailEnd/>
          </a:ln>
        </p:spPr>
        <p:txBody>
          <a:bodyPr wrap="none">
            <a:spAutoFit/>
          </a:bodyPr>
          <a:lstStyle/>
          <a:p>
            <a:pPr eaLnBrk="1" hangingPunct="1">
              <a:lnSpc>
                <a:spcPct val="110000"/>
              </a:lnSpc>
            </a:pPr>
            <a:r>
              <a:rPr kumimoji="0" lang="en-US" sz="2000" b="1" dirty="0">
                <a:solidFill>
                  <a:schemeClr val="tx2"/>
                </a:solidFill>
              </a:rPr>
              <a:t>Detail of </a:t>
            </a:r>
            <a:r>
              <a:rPr kumimoji="0" lang="en-US" sz="2000" b="1" dirty="0" err="1">
                <a:solidFill>
                  <a:schemeClr val="tx2"/>
                </a:solidFill>
              </a:rPr>
              <a:t>Paracas</a:t>
            </a:r>
            <a:r>
              <a:rPr kumimoji="0" lang="en-US" sz="2000" b="1" dirty="0">
                <a:solidFill>
                  <a:schemeClr val="tx2"/>
                </a:solidFill>
              </a:rPr>
              <a:t> Textile, </a:t>
            </a:r>
            <a:r>
              <a:rPr kumimoji="0" lang="en-US" sz="2000" b="1" dirty="0" err="1">
                <a:solidFill>
                  <a:schemeClr val="tx2"/>
                </a:solidFill>
              </a:rPr>
              <a:t>Nazca</a:t>
            </a:r>
            <a:r>
              <a:rPr kumimoji="0" lang="en-US" sz="2000" b="1" dirty="0">
                <a:solidFill>
                  <a:schemeClr val="tx2"/>
                </a:solidFill>
              </a:rPr>
              <a:t> region of southern Peru.</a:t>
            </a:r>
          </a:p>
        </p:txBody>
      </p:sp>
      <p:pic>
        <p:nvPicPr>
          <p:cNvPr id="63492" name="Picture 4" descr="Turn81819"/>
          <p:cNvPicPr>
            <a:picLocks noChangeAspect="1" noChangeArrowheads="1"/>
          </p:cNvPicPr>
          <p:nvPr/>
        </p:nvPicPr>
        <p:blipFill>
          <a:blip r:embed="rId3" cstate="print"/>
          <a:srcRect/>
          <a:stretch>
            <a:fillRect/>
          </a:stretch>
        </p:blipFill>
        <p:spPr bwMode="auto">
          <a:xfrm>
            <a:off x="1636713" y="106363"/>
            <a:ext cx="7050087" cy="56816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12573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3"/>
          <p:cNvSpPr txBox="1">
            <a:spLocks noChangeArrowheads="1"/>
          </p:cNvSpPr>
          <p:nvPr/>
        </p:nvSpPr>
        <p:spPr bwMode="auto">
          <a:xfrm>
            <a:off x="1485913" y="2457450"/>
            <a:ext cx="7313613" cy="3638550"/>
          </a:xfrm>
          <a:prstGeom prst="rect">
            <a:avLst/>
          </a:prstGeom>
          <a:noFill/>
          <a:ln w="9525">
            <a:noFill/>
            <a:miter lim="800000"/>
            <a:headEnd/>
            <a:tailEnd/>
          </a:ln>
        </p:spPr>
        <p:txBody>
          <a:bodyPr/>
          <a:lstStyle/>
          <a:p>
            <a:pPr marL="571500" indent="-571500" algn="l">
              <a:lnSpc>
                <a:spcPct val="120000"/>
              </a:lnSpc>
              <a:buFontTx/>
              <a:buAutoNum type="arabicPeriod" startAt="7"/>
            </a:pPr>
            <a:r>
              <a:rPr lang="en-US" sz="2800" b="1" dirty="0" smtClean="0"/>
              <a:t>Differentiation</a:t>
            </a:r>
          </a:p>
          <a:p>
            <a:pPr marL="571500" indent="-571500" algn="l">
              <a:lnSpc>
                <a:spcPct val="120000"/>
              </a:lnSpc>
            </a:pPr>
            <a:r>
              <a:rPr lang="en-US" sz="2800" b="1" dirty="0" smtClean="0"/>
              <a:t>	. </a:t>
            </a:r>
            <a:r>
              <a:rPr lang="en-US" sz="2800" b="1" dirty="0"/>
              <a:t>. . </a:t>
            </a:r>
            <a:r>
              <a:rPr lang="en-US" sz="2800" b="1" dirty="0" smtClean="0"/>
              <a:t>in </a:t>
            </a:r>
            <a:r>
              <a:rPr lang="en-US" sz="2800" b="1" dirty="0"/>
              <a:t>burial </a:t>
            </a:r>
            <a:r>
              <a:rPr lang="en-US" sz="2800" b="1" dirty="0" smtClean="0"/>
              <a:t>goods</a:t>
            </a:r>
            <a:endParaRPr lang="en-US" sz="2800" b="1" dirty="0"/>
          </a:p>
          <a:p>
            <a:pPr marL="571500" indent="-571500" algn="l">
              <a:lnSpc>
                <a:spcPct val="120000"/>
              </a:lnSpc>
            </a:pPr>
            <a:r>
              <a:rPr lang="en-US" sz="2800" b="1" dirty="0"/>
              <a:t>	. . . in architecture </a:t>
            </a:r>
            <a:endParaRPr lang="en-US" sz="2800" b="1" dirty="0" smtClean="0"/>
          </a:p>
          <a:p>
            <a:pPr marL="571500" indent="-571500" algn="l">
              <a:lnSpc>
                <a:spcPct val="120000"/>
              </a:lnSpc>
            </a:pPr>
            <a:r>
              <a:rPr lang="en-US" sz="2800" b="1" dirty="0" smtClean="0"/>
              <a:t>	. </a:t>
            </a:r>
            <a:r>
              <a:rPr lang="en-US" sz="2800" b="1" dirty="0"/>
              <a:t>. . and in the representations in art styles </a:t>
            </a:r>
            <a:r>
              <a:rPr lang="en-US" sz="2800" b="1" dirty="0" smtClean="0"/>
              <a:t>indicate </a:t>
            </a:r>
            <a:r>
              <a:rPr lang="en-US" sz="2800" b="1" dirty="0"/>
              <a:t>the presence of a well-developed class stratification system</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243920" y="6383648"/>
            <a:ext cx="7494360" cy="230512"/>
          </a:xfrm>
          <a:prstGeom prst="rect">
            <a:avLst/>
          </a:prstGeom>
          <a:noFill/>
          <a:ln w="9525">
            <a:noFill/>
            <a:miter lim="800000"/>
            <a:headEnd/>
            <a:tailEnd/>
          </a:ln>
        </p:spPr>
        <p:txBody>
          <a:bodyPr wrap="none">
            <a:spAutoFit/>
          </a:bodyPr>
          <a:lstStyle/>
          <a:p>
            <a:pPr eaLnBrk="1" hangingPunct="1">
              <a:lnSpc>
                <a:spcPct val="110000"/>
              </a:lnSpc>
            </a:pPr>
            <a:r>
              <a:rPr kumimoji="0" lang="en-US" sz="900" b="1" dirty="0">
                <a:solidFill>
                  <a:srgbClr val="FFFFFF"/>
                </a:solidFill>
                <a:hlinkClick r:id="rId3"/>
              </a:rPr>
              <a:t>http://news.nationalgeographic.com/news/2012/10/121004-tomb-maya-warrior-queen-science-archaeology/</a:t>
            </a:r>
            <a:endParaRPr kumimoji="0" lang="en-US" sz="900" b="1"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238" y="304800"/>
            <a:ext cx="733686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1566828"/>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404220" y="6383648"/>
            <a:ext cx="7173760" cy="230512"/>
          </a:xfrm>
          <a:prstGeom prst="rect">
            <a:avLst/>
          </a:prstGeom>
          <a:noFill/>
          <a:ln w="9525">
            <a:noFill/>
            <a:miter lim="800000"/>
            <a:headEnd/>
            <a:tailEnd/>
          </a:ln>
        </p:spPr>
        <p:txBody>
          <a:bodyPr wrap="none">
            <a:spAutoFit/>
          </a:bodyPr>
          <a:lstStyle/>
          <a:p>
            <a:pPr eaLnBrk="1" hangingPunct="1">
              <a:lnSpc>
                <a:spcPct val="110000"/>
              </a:lnSpc>
            </a:pPr>
            <a:r>
              <a:rPr kumimoji="0" lang="en-US" sz="900" b="1" dirty="0">
                <a:solidFill>
                  <a:srgbClr val="FFFFFF"/>
                </a:solidFill>
                <a:hlinkClick r:id="rId3"/>
              </a:rPr>
              <a:t>http://news.nationalgeographic.com/news/2012/08/120830-maya-prince-tomb-drinking-vessel-science/</a:t>
            </a:r>
            <a:endParaRPr kumimoji="0" lang="en-US" sz="900" b="1" dirty="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078" y="304800"/>
            <a:ext cx="7178822"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611856"/>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5539" name="Picture 3" descr="Kaminaljuyu_stela11">
            <a:hlinkClick r:id="rId3"/>
          </p:cNvPr>
          <p:cNvPicPr>
            <a:picLocks noChangeAspect="1" noChangeArrowheads="1"/>
          </p:cNvPicPr>
          <p:nvPr/>
        </p:nvPicPr>
        <p:blipFill>
          <a:blip r:embed="rId4" cstate="print">
            <a:lum bright="-1000" contrast="37000"/>
          </a:blip>
          <a:srcRect/>
          <a:stretch>
            <a:fillRect/>
          </a:stretch>
        </p:blipFill>
        <p:spPr bwMode="auto">
          <a:xfrm>
            <a:off x="3763512" y="76220"/>
            <a:ext cx="2722563" cy="6003925"/>
          </a:xfrm>
          <a:prstGeom prst="rect">
            <a:avLst/>
          </a:prstGeom>
          <a:noFill/>
          <a:ln w="9525">
            <a:noFill/>
            <a:miter lim="800000"/>
            <a:headEnd/>
            <a:tailEnd/>
          </a:ln>
        </p:spPr>
      </p:pic>
      <p:sp>
        <p:nvSpPr>
          <p:cNvPr id="4" name="Text Box 2"/>
          <p:cNvSpPr txBox="1">
            <a:spLocks noChangeArrowheads="1"/>
          </p:cNvSpPr>
          <p:nvPr/>
        </p:nvSpPr>
        <p:spPr bwMode="auto">
          <a:xfrm>
            <a:off x="2777173" y="6156326"/>
            <a:ext cx="4745209" cy="397032"/>
          </a:xfrm>
          <a:prstGeom prst="rect">
            <a:avLst/>
          </a:prstGeom>
          <a:noFill/>
          <a:ln w="9525">
            <a:noFill/>
            <a:miter lim="800000"/>
            <a:headEnd/>
            <a:tailEnd/>
          </a:ln>
        </p:spPr>
        <p:txBody>
          <a:bodyPr wrap="none">
            <a:spAutoFit/>
          </a:bodyPr>
          <a:lstStyle/>
          <a:p>
            <a:pPr eaLnBrk="1" hangingPunct="1">
              <a:lnSpc>
                <a:spcPct val="110000"/>
              </a:lnSpc>
            </a:pPr>
            <a:r>
              <a:rPr kumimoji="0" lang="en-US" sz="1800" b="1" dirty="0" err="1">
                <a:solidFill>
                  <a:schemeClr val="bg1"/>
                </a:solidFill>
              </a:rPr>
              <a:t>Stelae</a:t>
            </a:r>
            <a:r>
              <a:rPr kumimoji="0" lang="en-US" sz="1800" b="1" dirty="0">
                <a:solidFill>
                  <a:schemeClr val="bg1"/>
                </a:solidFill>
              </a:rPr>
              <a:t> 11, </a:t>
            </a:r>
            <a:r>
              <a:rPr kumimoji="0" lang="en-US" sz="1800" b="1" dirty="0" err="1">
                <a:solidFill>
                  <a:schemeClr val="bg1"/>
                </a:solidFill>
              </a:rPr>
              <a:t>Kaminaljuyú</a:t>
            </a:r>
            <a:r>
              <a:rPr kumimoji="0" lang="en-US" sz="1800" b="1" dirty="0">
                <a:solidFill>
                  <a:schemeClr val="bg1"/>
                </a:solidFill>
              </a:rPr>
              <a:t>, </a:t>
            </a:r>
            <a:r>
              <a:rPr kumimoji="0" lang="en-US" sz="1800" b="1" dirty="0" smtClean="0">
                <a:solidFill>
                  <a:schemeClr val="bg1"/>
                </a:solidFill>
              </a:rPr>
              <a:t>Guatemala</a:t>
            </a:r>
            <a:endParaRPr kumimoji="0" lang="en-US" sz="1800" b="1" dirty="0">
              <a:solidFill>
                <a:schemeClr val="bg1"/>
              </a:solidFill>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Text Box 3"/>
          <p:cNvSpPr txBox="1">
            <a:spLocks noChangeArrowheads="1"/>
          </p:cNvSpPr>
          <p:nvPr/>
        </p:nvSpPr>
        <p:spPr bwMode="auto">
          <a:xfrm>
            <a:off x="1487488" y="2057400"/>
            <a:ext cx="7313612" cy="4216400"/>
          </a:xfrm>
          <a:prstGeom prst="rect">
            <a:avLst/>
          </a:prstGeom>
          <a:noFill/>
          <a:ln w="9525">
            <a:noFill/>
            <a:miter lim="800000"/>
            <a:headEnd/>
            <a:tailEnd/>
          </a:ln>
        </p:spPr>
        <p:txBody>
          <a:bodyPr/>
          <a:lstStyle/>
          <a:p>
            <a:pPr>
              <a:lnSpc>
                <a:spcPct val="110000"/>
              </a:lnSpc>
            </a:pPr>
            <a:r>
              <a:rPr lang="en-US" sz="3200" b="1" dirty="0"/>
              <a:t>The most important aspect of the Classic Stage is the beginning of </a:t>
            </a:r>
            <a:r>
              <a:rPr lang="en-US" sz="3200" b="1" i="1" dirty="0"/>
              <a:t>urbanism</a:t>
            </a:r>
            <a:endParaRPr lang="en-US" sz="3200" b="1" dirty="0"/>
          </a:p>
          <a:p>
            <a:pPr algn="l"/>
            <a:endParaRPr lang="en-US" sz="3200" b="1" dirty="0"/>
          </a:p>
          <a:p>
            <a:pPr marL="914400" lvl="1" indent="-342900" algn="l">
              <a:lnSpc>
                <a:spcPct val="120000"/>
              </a:lnSpc>
              <a:buFontTx/>
              <a:buChar char="•"/>
            </a:pPr>
            <a:r>
              <a:rPr lang="en-US" b="1" dirty="0"/>
              <a:t>this is the threshold of “civilization” insofar as “civilization” is defined as city life</a:t>
            </a:r>
          </a:p>
          <a:p>
            <a:pPr marL="914400" lvl="1" indent="-342900" algn="l">
              <a:buFontTx/>
              <a:buChar char="•"/>
            </a:pPr>
            <a:endParaRPr lang="en-US" b="1" dirty="0"/>
          </a:p>
          <a:p>
            <a:pPr marL="914400" lvl="1" indent="-342900" algn="l">
              <a:buFontTx/>
              <a:buChar char="•"/>
            </a:pPr>
            <a:r>
              <a:rPr lang="en-US" b="1" dirty="0"/>
              <a:t>“urbanism” and “urbanization”</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Text Box 4"/>
          <p:cNvSpPr txBox="1">
            <a:spLocks noChangeArrowheads="1"/>
          </p:cNvSpPr>
          <p:nvPr/>
        </p:nvSpPr>
        <p:spPr bwMode="auto">
          <a:xfrm>
            <a:off x="1104900" y="1839684"/>
            <a:ext cx="8075612" cy="4800600"/>
          </a:xfrm>
          <a:prstGeom prst="rect">
            <a:avLst/>
          </a:prstGeom>
          <a:noFill/>
          <a:ln w="9525">
            <a:noFill/>
            <a:miter lim="800000"/>
            <a:headEnd/>
            <a:tailEnd/>
          </a:ln>
        </p:spPr>
        <p:txBody>
          <a:bodyPr/>
          <a:lstStyle/>
          <a:p>
            <a:pPr>
              <a:lnSpc>
                <a:spcPct val="110000"/>
              </a:lnSpc>
            </a:pPr>
            <a:r>
              <a:rPr lang="en-US" sz="2800" b="1" dirty="0"/>
              <a:t>Many of the criteria for the Classic Stage are, to a large extent, </a:t>
            </a:r>
            <a:r>
              <a:rPr lang="en-US" sz="2800" b="1" i="1" dirty="0"/>
              <a:t>qualitative</a:t>
            </a:r>
            <a:r>
              <a:rPr lang="en-US" sz="2800" b="1" dirty="0"/>
              <a:t> and </a:t>
            </a:r>
            <a:r>
              <a:rPr lang="en-US" sz="2800" b="1" i="1" dirty="0"/>
              <a:t>relative</a:t>
            </a:r>
            <a:r>
              <a:rPr lang="en-US" sz="2800" b="1" dirty="0"/>
              <a:t> rather than quantitative and absolute</a:t>
            </a:r>
          </a:p>
          <a:p>
            <a:pPr algn="l">
              <a:lnSpc>
                <a:spcPct val="50000"/>
              </a:lnSpc>
            </a:pPr>
            <a:endParaRPr lang="en-US" sz="1600" b="1" dirty="0"/>
          </a:p>
          <a:p>
            <a:pPr marL="685800" lvl="1" indent="-228600" algn="l">
              <a:lnSpc>
                <a:spcPct val="130000"/>
              </a:lnSpc>
              <a:buFontTx/>
              <a:buChar char="•"/>
            </a:pPr>
            <a:r>
              <a:rPr lang="en-US" b="1" dirty="0"/>
              <a:t>important things are . . .</a:t>
            </a:r>
          </a:p>
          <a:p>
            <a:pPr marL="1030288" lvl="2" indent="-347663" algn="l">
              <a:lnSpc>
                <a:spcPct val="130000"/>
              </a:lnSpc>
              <a:buFontTx/>
              <a:buChar char="•"/>
            </a:pPr>
            <a:r>
              <a:rPr lang="en-US" b="1" dirty="0"/>
              <a:t>excellence in the great arts</a:t>
            </a:r>
          </a:p>
          <a:p>
            <a:pPr marL="1030288" lvl="2" indent="-347663" algn="l">
              <a:lnSpc>
                <a:spcPct val="130000"/>
              </a:lnSpc>
              <a:buFontTx/>
              <a:buChar char="•"/>
            </a:pPr>
            <a:r>
              <a:rPr lang="en-US" b="1" dirty="0"/>
              <a:t>peak development in religious architecture</a:t>
            </a:r>
          </a:p>
          <a:p>
            <a:pPr marL="1030288" lvl="2" indent="-347663" algn="l">
              <a:lnSpc>
                <a:spcPct val="130000"/>
              </a:lnSpc>
              <a:buFontTx/>
              <a:buChar char="•"/>
            </a:pPr>
            <a:r>
              <a:rPr lang="en-US" b="1" dirty="0"/>
              <a:t>general florescence in material culture</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Text Box 3"/>
          <p:cNvSpPr txBox="1">
            <a:spLocks noChangeArrowheads="1"/>
          </p:cNvSpPr>
          <p:nvPr/>
        </p:nvSpPr>
        <p:spPr bwMode="auto">
          <a:xfrm>
            <a:off x="1485900" y="2154259"/>
            <a:ext cx="7315200" cy="4216539"/>
          </a:xfrm>
          <a:prstGeom prst="rect">
            <a:avLst/>
          </a:prstGeom>
          <a:noFill/>
          <a:ln w="9525">
            <a:noFill/>
            <a:miter lim="800000"/>
            <a:headEnd/>
            <a:tailEnd/>
          </a:ln>
        </p:spPr>
        <p:txBody>
          <a:bodyPr>
            <a:spAutoFit/>
          </a:bodyPr>
          <a:lstStyle/>
          <a:p>
            <a:pPr>
              <a:lnSpc>
                <a:spcPct val="120000"/>
              </a:lnSpc>
            </a:pPr>
            <a:r>
              <a:rPr lang="en-US" sz="3200" b="1" dirty="0"/>
              <a:t>The Classic Stage in the New World, thus defined, is limited to </a:t>
            </a:r>
          </a:p>
          <a:p>
            <a:pPr algn="l">
              <a:lnSpc>
                <a:spcPct val="120000"/>
              </a:lnSpc>
            </a:pPr>
            <a:endParaRPr lang="en-US" sz="1000" b="1" dirty="0"/>
          </a:p>
          <a:p>
            <a:pPr marL="800100" lvl="1" indent="-342900" algn="l">
              <a:lnSpc>
                <a:spcPct val="120000"/>
              </a:lnSpc>
              <a:buFontTx/>
              <a:buChar char="•"/>
            </a:pPr>
            <a:r>
              <a:rPr lang="en-US" sz="3200" b="1" dirty="0"/>
              <a:t>Middle America</a:t>
            </a:r>
          </a:p>
          <a:p>
            <a:pPr marL="800100" lvl="1" indent="-342900" algn="l">
              <a:lnSpc>
                <a:spcPct val="160000"/>
              </a:lnSpc>
              <a:buFontTx/>
              <a:buChar char="•"/>
            </a:pPr>
            <a:r>
              <a:rPr lang="en-US" sz="3200" b="1" dirty="0"/>
              <a:t>Central Andes</a:t>
            </a:r>
          </a:p>
          <a:p>
            <a:pPr marL="800100" lvl="1" indent="-342900" algn="l">
              <a:lnSpc>
                <a:spcPct val="160000"/>
              </a:lnSpc>
              <a:buFontTx/>
              <a:buChar char="•"/>
            </a:pPr>
            <a:r>
              <a:rPr lang="en-US" sz="3200" b="1" dirty="0"/>
              <a:t>Cahokia in Illinois . . .</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6626" name="Picture 4" descr="map_of_ancient_cropped"/>
          <p:cNvPicPr>
            <a:picLocks noChangeAspect="1" noChangeArrowheads="1"/>
          </p:cNvPicPr>
          <p:nvPr/>
        </p:nvPicPr>
        <p:blipFill>
          <a:blip r:embed="rId2" cstate="print"/>
          <a:srcRect/>
          <a:stretch>
            <a:fillRect/>
          </a:stretch>
        </p:blipFill>
        <p:spPr bwMode="auto">
          <a:xfrm>
            <a:off x="2476503" y="0"/>
            <a:ext cx="5400675" cy="6858000"/>
          </a:xfrm>
          <a:prstGeom prst="rect">
            <a:avLst/>
          </a:prstGeom>
          <a:noFill/>
          <a:ln w="9525">
            <a:noFill/>
            <a:miter lim="800000"/>
            <a:headEnd/>
            <a:tailEnd/>
          </a:ln>
        </p:spPr>
      </p:pic>
      <p:sp>
        <p:nvSpPr>
          <p:cNvPr id="26627" name="Freeform 7"/>
          <p:cNvSpPr>
            <a:spLocks/>
          </p:cNvSpPr>
          <p:nvPr/>
        </p:nvSpPr>
        <p:spPr bwMode="auto">
          <a:xfrm>
            <a:off x="5276850" y="2895600"/>
            <a:ext cx="95250" cy="203200"/>
          </a:xfrm>
          <a:custGeom>
            <a:avLst/>
            <a:gdLst>
              <a:gd name="T0" fmla="*/ 0 w 60"/>
              <a:gd name="T1" fmla="*/ 83164348 h 128"/>
              <a:gd name="T2" fmla="*/ 120967519 w 60"/>
              <a:gd name="T3" fmla="*/ 264615586 h 128"/>
              <a:gd name="T4" fmla="*/ 151209386 w 60"/>
              <a:gd name="T5" fmla="*/ 173889954 h 128"/>
              <a:gd name="T6" fmla="*/ 0 w 60"/>
              <a:gd name="T7" fmla="*/ 83164348 h 128"/>
              <a:gd name="T8" fmla="*/ 0 60000 65536"/>
              <a:gd name="T9" fmla="*/ 0 60000 65536"/>
              <a:gd name="T10" fmla="*/ 0 60000 65536"/>
              <a:gd name="T11" fmla="*/ 0 60000 65536"/>
              <a:gd name="T12" fmla="*/ 0 w 60"/>
              <a:gd name="T13" fmla="*/ 0 h 128"/>
              <a:gd name="T14" fmla="*/ 60 w 60"/>
              <a:gd name="T15" fmla="*/ 128 h 128"/>
            </a:gdLst>
            <a:ahLst/>
            <a:cxnLst>
              <a:cxn ang="T8">
                <a:pos x="T0" y="T1"/>
              </a:cxn>
              <a:cxn ang="T9">
                <a:pos x="T2" y="T3"/>
              </a:cxn>
              <a:cxn ang="T10">
                <a:pos x="T4" y="T5"/>
              </a:cxn>
              <a:cxn ang="T11">
                <a:pos x="T6" y="T7"/>
              </a:cxn>
            </a:cxnLst>
            <a:rect l="T12" t="T13" r="T14" b="T15"/>
            <a:pathLst>
              <a:path w="60" h="128">
                <a:moveTo>
                  <a:pt x="0" y="33"/>
                </a:moveTo>
                <a:cubicBezTo>
                  <a:pt x="1" y="38"/>
                  <a:pt x="1" y="128"/>
                  <a:pt x="48" y="105"/>
                </a:cubicBezTo>
                <a:cubicBezTo>
                  <a:pt x="59" y="99"/>
                  <a:pt x="56" y="81"/>
                  <a:pt x="60" y="69"/>
                </a:cubicBezTo>
                <a:cubicBezTo>
                  <a:pt x="51" y="41"/>
                  <a:pt x="33" y="0"/>
                  <a:pt x="0" y="33"/>
                </a:cubicBezTo>
                <a:close/>
              </a:path>
            </a:pathLst>
          </a:custGeom>
          <a:solidFill>
            <a:srgbClr val="E80000"/>
          </a:solidFill>
          <a:ln w="9525">
            <a:noFill/>
            <a:round/>
            <a:headEnd/>
            <a:tailEnd/>
          </a:ln>
        </p:spPr>
        <p:txBody>
          <a:bodyPr/>
          <a:lstStyle/>
          <a:p>
            <a:pPr algn="ctr" rtl="0" eaLnBrk="0" fontAlgn="base" hangingPunct="0">
              <a:spcBef>
                <a:spcPct val="0"/>
              </a:spcBef>
              <a:spcAft>
                <a:spcPct val="0"/>
              </a:spcAft>
            </a:pPr>
            <a:endParaRPr kumimoji="1" lang="en-US" sz="2400" kern="1200">
              <a:solidFill>
                <a:srgbClr val="0C0600"/>
              </a:solidFill>
              <a:latin typeface="Verdana" pitchFamily="34" charset="0"/>
              <a:ea typeface="+mn-ea"/>
              <a:cs typeface="+mn-cs"/>
            </a:endParaRPr>
          </a:p>
        </p:txBody>
      </p:sp>
      <p:sp>
        <p:nvSpPr>
          <p:cNvPr id="26628" name="Freeform 8"/>
          <p:cNvSpPr>
            <a:spLocks/>
          </p:cNvSpPr>
          <p:nvPr/>
        </p:nvSpPr>
        <p:spPr bwMode="auto">
          <a:xfrm>
            <a:off x="5600704" y="4343400"/>
            <a:ext cx="152400" cy="381000"/>
          </a:xfrm>
          <a:custGeom>
            <a:avLst/>
            <a:gdLst>
              <a:gd name="T0" fmla="*/ 0 w 116"/>
              <a:gd name="T1" fmla="*/ 846772682 h 120"/>
              <a:gd name="T2" fmla="*/ 144988896 w 116"/>
              <a:gd name="T3" fmla="*/ 0 h 120"/>
              <a:gd name="T4" fmla="*/ 82850419 w 116"/>
              <a:gd name="T5" fmla="*/ 1209675089 h 120"/>
              <a:gd name="T6" fmla="*/ 0 w 116"/>
              <a:gd name="T7" fmla="*/ 846772682 h 120"/>
              <a:gd name="T8" fmla="*/ 0 60000 65536"/>
              <a:gd name="T9" fmla="*/ 0 60000 65536"/>
              <a:gd name="T10" fmla="*/ 0 60000 65536"/>
              <a:gd name="T11" fmla="*/ 0 60000 65536"/>
              <a:gd name="T12" fmla="*/ 0 w 116"/>
              <a:gd name="T13" fmla="*/ 0 h 120"/>
              <a:gd name="T14" fmla="*/ 116 w 116"/>
              <a:gd name="T15" fmla="*/ 120 h 120"/>
            </a:gdLst>
            <a:ahLst/>
            <a:cxnLst>
              <a:cxn ang="T8">
                <a:pos x="T0" y="T1"/>
              </a:cxn>
              <a:cxn ang="T9">
                <a:pos x="T2" y="T3"/>
              </a:cxn>
              <a:cxn ang="T10">
                <a:pos x="T4" y="T5"/>
              </a:cxn>
              <a:cxn ang="T11">
                <a:pos x="T6" y="T7"/>
              </a:cxn>
            </a:cxnLst>
            <a:rect l="T12" t="T13" r="T14" b="T15"/>
            <a:pathLst>
              <a:path w="116" h="120">
                <a:moveTo>
                  <a:pt x="0" y="84"/>
                </a:moveTo>
                <a:cubicBezTo>
                  <a:pt x="56" y="47"/>
                  <a:pt x="28" y="37"/>
                  <a:pt x="84" y="0"/>
                </a:cubicBezTo>
                <a:cubicBezTo>
                  <a:pt x="104" y="59"/>
                  <a:pt x="116" y="97"/>
                  <a:pt x="48" y="120"/>
                </a:cubicBezTo>
                <a:cubicBezTo>
                  <a:pt x="20" y="77"/>
                  <a:pt x="38" y="84"/>
                  <a:pt x="0" y="84"/>
                </a:cubicBezTo>
                <a:close/>
              </a:path>
            </a:pathLst>
          </a:custGeom>
          <a:solidFill>
            <a:srgbClr val="E80000"/>
          </a:solidFill>
          <a:ln w="9525">
            <a:noFill/>
            <a:round/>
            <a:headEnd/>
            <a:tailEnd/>
          </a:ln>
        </p:spPr>
        <p:txBody>
          <a:bodyPr/>
          <a:lstStyle/>
          <a:p>
            <a:pPr algn="ctr" rtl="0" eaLnBrk="0" fontAlgn="base" hangingPunct="0">
              <a:spcBef>
                <a:spcPct val="0"/>
              </a:spcBef>
              <a:spcAft>
                <a:spcPct val="0"/>
              </a:spcAft>
            </a:pPr>
            <a:endParaRPr kumimoji="1" lang="en-US" sz="2400" kern="1200">
              <a:solidFill>
                <a:srgbClr val="0C0600"/>
              </a:solidFill>
              <a:latin typeface="Verdana" pitchFamily="34" charset="0"/>
              <a:ea typeface="+mn-ea"/>
              <a:cs typeface="+mn-cs"/>
            </a:endParaRPr>
          </a:p>
        </p:txBody>
      </p:sp>
      <p:sp>
        <p:nvSpPr>
          <p:cNvPr id="26629" name="Text Box 9"/>
          <p:cNvSpPr txBox="1">
            <a:spLocks noChangeArrowheads="1"/>
          </p:cNvSpPr>
          <p:nvPr/>
        </p:nvSpPr>
        <p:spPr bwMode="auto">
          <a:xfrm>
            <a:off x="4264025" y="4327525"/>
            <a:ext cx="1348446" cy="400110"/>
          </a:xfrm>
          <a:prstGeom prst="rect">
            <a:avLst/>
          </a:prstGeom>
          <a:solidFill>
            <a:srgbClr val="0C0600"/>
          </a:solid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a:solidFill>
                  <a:srgbClr val="FFFFFF"/>
                </a:solidFill>
                <a:latin typeface="Verdana" pitchFamily="34" charset="0"/>
                <a:ea typeface="+mn-ea"/>
                <a:cs typeface="+mn-cs"/>
              </a:rPr>
              <a:t>Ecuador</a:t>
            </a:r>
          </a:p>
        </p:txBody>
      </p:sp>
      <p:sp>
        <p:nvSpPr>
          <p:cNvPr id="26630" name="Text Box 10"/>
          <p:cNvSpPr txBox="1">
            <a:spLocks noChangeArrowheads="1"/>
          </p:cNvSpPr>
          <p:nvPr/>
        </p:nvSpPr>
        <p:spPr bwMode="auto">
          <a:xfrm>
            <a:off x="3878266" y="2781300"/>
            <a:ext cx="1332416" cy="40011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a:solidFill>
                  <a:srgbClr val="FFFFFF"/>
                </a:solidFill>
                <a:latin typeface="Verdana" pitchFamily="34" charset="0"/>
                <a:ea typeface="+mn-ea"/>
                <a:cs typeface="+mn-cs"/>
              </a:rPr>
              <a:t>Cahokia</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1411288" y="2057422"/>
            <a:ext cx="7313612" cy="4314825"/>
          </a:xfrm>
          <a:prstGeom prst="rect">
            <a:avLst/>
          </a:prstGeom>
          <a:noFill/>
          <a:ln w="9525">
            <a:noFill/>
            <a:miter lim="800000"/>
            <a:headEnd/>
            <a:tailEnd/>
          </a:ln>
        </p:spPr>
        <p:txBody>
          <a:bodyPr/>
          <a:lstStyle/>
          <a:p>
            <a:pPr>
              <a:lnSpc>
                <a:spcPct val="130000"/>
              </a:lnSpc>
            </a:pPr>
            <a:r>
              <a:rPr lang="en-US" sz="2800" b="1" dirty="0"/>
              <a:t>. . . there is evidence not only of the mastery of technologies and excellent arts, but these are also contained and integrated with single cultures and societies</a:t>
            </a:r>
          </a:p>
          <a:p>
            <a:pPr algn="l">
              <a:lnSpc>
                <a:spcPct val="40000"/>
              </a:lnSpc>
            </a:pPr>
            <a:endParaRPr lang="en-US" sz="2800" b="1" dirty="0"/>
          </a:p>
          <a:p>
            <a:pPr marL="857250" lvl="1" indent="-285750" algn="l">
              <a:buFontTx/>
              <a:buChar char="•"/>
            </a:pPr>
            <a:r>
              <a:rPr lang="en-US" sz="2000" b="1" dirty="0"/>
              <a:t>the various and scattered inventions and innovations of the </a:t>
            </a:r>
            <a:r>
              <a:rPr lang="en-US" sz="2000" b="1" dirty="0" err="1"/>
              <a:t>Preclassic</a:t>
            </a:r>
            <a:r>
              <a:rPr lang="en-US" sz="2000" b="1" dirty="0"/>
              <a:t> (“Formative”) are now drawn together into rich, diverse, and yet unified patterns</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1027"/>
          <p:cNvSpPr txBox="1">
            <a:spLocks noChangeArrowheads="1"/>
          </p:cNvSpPr>
          <p:nvPr/>
        </p:nvSpPr>
        <p:spPr bwMode="auto">
          <a:xfrm>
            <a:off x="1487488" y="2457450"/>
            <a:ext cx="7313612" cy="3638550"/>
          </a:xfrm>
          <a:prstGeom prst="rect">
            <a:avLst/>
          </a:prstGeom>
          <a:noFill/>
          <a:ln w="9525">
            <a:noFill/>
            <a:miter lim="800000"/>
            <a:headEnd/>
            <a:tailEnd/>
          </a:ln>
        </p:spPr>
        <p:txBody>
          <a:bodyPr/>
          <a:lstStyle/>
          <a:p>
            <a:pPr>
              <a:lnSpc>
                <a:spcPct val="120000"/>
              </a:lnSpc>
            </a:pPr>
            <a:r>
              <a:rPr lang="en-US" sz="2800" b="1" dirty="0"/>
              <a:t>. . . the Classic is the stage of great artistic achievements insofar as greatness can be appraised not only subjectively but also by the evident time, care, and emotion devoted to the artistic products</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pic>
        <p:nvPicPr>
          <p:cNvPr id="20482" name="Picture 4"/>
          <p:cNvPicPr>
            <a:picLocks noChangeAspect="1" noChangeArrowheads="1"/>
          </p:cNvPicPr>
          <p:nvPr/>
        </p:nvPicPr>
        <p:blipFill>
          <a:blip r:embed="rId2" cstate="print"/>
          <a:srcRect/>
          <a:stretch>
            <a:fillRect/>
          </a:stretch>
        </p:blipFill>
        <p:spPr bwMode="auto">
          <a:xfrm>
            <a:off x="2174888" y="76222"/>
            <a:ext cx="6016625" cy="6638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1027"/>
          <p:cNvSpPr txBox="1">
            <a:spLocks noChangeArrowheads="1"/>
          </p:cNvSpPr>
          <p:nvPr/>
        </p:nvSpPr>
        <p:spPr bwMode="auto">
          <a:xfrm>
            <a:off x="1487488" y="2457450"/>
            <a:ext cx="7313612" cy="3638550"/>
          </a:xfrm>
          <a:prstGeom prst="rect">
            <a:avLst/>
          </a:prstGeom>
          <a:noFill/>
          <a:ln w="9525">
            <a:noFill/>
            <a:miter lim="800000"/>
            <a:headEnd/>
            <a:tailEnd/>
          </a:ln>
        </p:spPr>
        <p:txBody>
          <a:bodyPr/>
          <a:lstStyle/>
          <a:p>
            <a:r>
              <a:rPr lang="en-US" sz="2800" b="1" dirty="0">
                <a:solidFill>
                  <a:schemeClr val="accent2">
                    <a:lumMod val="20000"/>
                    <a:lumOff val="80000"/>
                  </a:schemeClr>
                </a:solidFill>
              </a:rPr>
              <a:t>. . . the Classic is the stage of great artistic achievements insofar as greatness can be appraised not only subjectively but also by the evident </a:t>
            </a:r>
            <a:r>
              <a:rPr lang="en-US" sz="3600" b="1" dirty="0"/>
              <a:t>time, care, and emotion devoted to the artistic products</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Text Box 3"/>
          <p:cNvSpPr txBox="1">
            <a:spLocks noChangeArrowheads="1"/>
          </p:cNvSpPr>
          <p:nvPr/>
        </p:nvSpPr>
        <p:spPr bwMode="auto">
          <a:xfrm>
            <a:off x="1487488" y="2651147"/>
            <a:ext cx="7313612" cy="3292475"/>
          </a:xfrm>
          <a:prstGeom prst="rect">
            <a:avLst/>
          </a:prstGeom>
          <a:noFill/>
          <a:ln w="9525">
            <a:noFill/>
            <a:miter lim="800000"/>
            <a:headEnd/>
            <a:tailEnd/>
          </a:ln>
        </p:spPr>
        <p:txBody>
          <a:bodyPr/>
          <a:lstStyle/>
          <a:p>
            <a:pPr>
              <a:lnSpc>
                <a:spcPct val="130000"/>
              </a:lnSpc>
            </a:pPr>
            <a:r>
              <a:rPr lang="en-US" sz="2800" b="1" dirty="0"/>
              <a:t>. . . it is the stage of monumental and ambitious architecture, in the form of pyramids and special buildings which seem to have been dedicated primarily to religious purposes</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2706" name="Text Box 2"/>
          <p:cNvSpPr txBox="1">
            <a:spLocks noChangeArrowheads="1"/>
          </p:cNvSpPr>
          <p:nvPr/>
        </p:nvSpPr>
        <p:spPr bwMode="auto">
          <a:xfrm>
            <a:off x="2064213" y="6248400"/>
            <a:ext cx="6135013" cy="369332"/>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rgbClr val="FFFFFF"/>
                </a:solidFill>
              </a:rPr>
              <a:t>Understanding Physical Anthropology and Archaeology, 8</a:t>
            </a:r>
            <a:r>
              <a:rPr kumimoji="0" lang="en-US" sz="1200" i="1" baseline="30000" dirty="0">
                <a:solidFill>
                  <a:srgbClr val="FFFFFF"/>
                </a:solidFill>
              </a:rPr>
              <a:t>th</a:t>
            </a:r>
            <a:r>
              <a:rPr kumimoji="0" lang="en-US" sz="1200" i="1" dirty="0">
                <a:solidFill>
                  <a:srgbClr val="FFFFFF"/>
                </a:solidFill>
              </a:rPr>
              <a:t> </a:t>
            </a:r>
            <a:r>
              <a:rPr kumimoji="0" lang="en-US" sz="1200" i="1" dirty="0" smtClean="0">
                <a:solidFill>
                  <a:srgbClr val="FFFFFF"/>
                </a:solidFill>
              </a:rPr>
              <a:t>Ed</a:t>
            </a:r>
            <a:r>
              <a:rPr kumimoji="0" lang="en-US" sz="1200" dirty="0">
                <a:solidFill>
                  <a:srgbClr val="FFFFFF"/>
                </a:solidFill>
              </a:rPr>
              <a:t>., pp. 480, </a:t>
            </a:r>
            <a:r>
              <a:rPr kumimoji="0" lang="en-US" sz="1200" dirty="0" smtClean="0">
                <a:solidFill>
                  <a:srgbClr val="FFFFFF"/>
                </a:solidFill>
              </a:rPr>
              <a:t>485</a:t>
            </a:r>
            <a:endParaRPr kumimoji="0" lang="en-US" sz="1200" dirty="0">
              <a:solidFill>
                <a:srgbClr val="FFFFFF"/>
              </a:solidFill>
            </a:endParaRPr>
          </a:p>
        </p:txBody>
      </p:sp>
      <p:sp>
        <p:nvSpPr>
          <p:cNvPr id="72707" name="Text Box 3"/>
          <p:cNvSpPr txBox="1">
            <a:spLocks noChangeArrowheads="1"/>
          </p:cNvSpPr>
          <p:nvPr/>
        </p:nvSpPr>
        <p:spPr bwMode="auto">
          <a:xfrm>
            <a:off x="3057075" y="5885545"/>
            <a:ext cx="4208203" cy="363176"/>
          </a:xfrm>
          <a:prstGeom prst="rect">
            <a:avLst/>
          </a:prstGeom>
          <a:noFill/>
          <a:ln w="9525">
            <a:noFill/>
            <a:miter lim="800000"/>
            <a:headEnd/>
            <a:tailEnd/>
          </a:ln>
        </p:spPr>
        <p:txBody>
          <a:bodyPr wrap="none">
            <a:spAutoFit/>
          </a:bodyPr>
          <a:lstStyle/>
          <a:p>
            <a:pPr eaLnBrk="1" hangingPunct="1">
              <a:lnSpc>
                <a:spcPct val="110000"/>
              </a:lnSpc>
            </a:pPr>
            <a:r>
              <a:rPr kumimoji="0" lang="en-US" sz="1600" b="1" dirty="0">
                <a:solidFill>
                  <a:srgbClr val="FFFFFF"/>
                </a:solidFill>
              </a:rPr>
              <a:t>Temple pyramid, </a:t>
            </a:r>
            <a:r>
              <a:rPr kumimoji="0" lang="en-US" sz="1600" b="1" dirty="0" err="1">
                <a:solidFill>
                  <a:srgbClr val="FFFFFF"/>
                </a:solidFill>
              </a:rPr>
              <a:t>Tikál</a:t>
            </a:r>
            <a:r>
              <a:rPr kumimoji="0" lang="en-US" sz="1600" b="1" dirty="0">
                <a:solidFill>
                  <a:srgbClr val="FFFFFF"/>
                </a:solidFill>
              </a:rPr>
              <a:t>, Guatemala.</a:t>
            </a:r>
          </a:p>
        </p:txBody>
      </p:sp>
      <p:pic>
        <p:nvPicPr>
          <p:cNvPr id="72708" name="Picture 4" descr="Turn81802c"/>
          <p:cNvPicPr>
            <a:picLocks noChangeAspect="1" noChangeArrowheads="1"/>
          </p:cNvPicPr>
          <p:nvPr/>
        </p:nvPicPr>
        <p:blipFill>
          <a:blip r:embed="rId3" cstate="print">
            <a:lum bright="-9000" contrast="7000"/>
          </a:blip>
          <a:srcRect/>
          <a:stretch>
            <a:fillRect/>
          </a:stretch>
        </p:blipFill>
        <p:spPr bwMode="auto">
          <a:xfrm>
            <a:off x="1524012" y="90488"/>
            <a:ext cx="7313613" cy="56832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Text Box 3"/>
          <p:cNvSpPr txBox="1">
            <a:spLocks noChangeArrowheads="1"/>
          </p:cNvSpPr>
          <p:nvPr/>
        </p:nvSpPr>
        <p:spPr bwMode="auto">
          <a:xfrm>
            <a:off x="1485913" y="2514622"/>
            <a:ext cx="7313613" cy="3616325"/>
          </a:xfrm>
          <a:prstGeom prst="rect">
            <a:avLst/>
          </a:prstGeom>
          <a:noFill/>
          <a:ln w="9525">
            <a:noFill/>
            <a:miter lim="800000"/>
            <a:headEnd/>
            <a:tailEnd/>
          </a:ln>
        </p:spPr>
        <p:txBody>
          <a:bodyPr/>
          <a:lstStyle/>
          <a:p>
            <a:pPr>
              <a:lnSpc>
                <a:spcPct val="130000"/>
              </a:lnSpc>
            </a:pPr>
            <a:r>
              <a:rPr lang="en-US" sz="3200" b="1"/>
              <a:t>. . . fine specialized craft products designed as burial furniture, ceremonial objects, or luxury items were turned out in profusion</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86018" name="Picture 2" descr="map_Ancient_Mexico"/>
          <p:cNvPicPr>
            <a:picLocks noChangeAspect="1" noChangeArrowheads="1"/>
          </p:cNvPicPr>
          <p:nvPr/>
        </p:nvPicPr>
        <p:blipFill>
          <a:blip r:embed="rId2" cstate="print"/>
          <a:srcRect/>
          <a:stretch>
            <a:fillRect/>
          </a:stretch>
        </p:blipFill>
        <p:spPr bwMode="auto">
          <a:xfrm>
            <a:off x="1028700" y="1573288"/>
            <a:ext cx="8229600" cy="4230800"/>
          </a:xfrm>
          <a:prstGeom prst="rect">
            <a:avLst/>
          </a:prstGeom>
          <a:noFill/>
          <a:ln w="9525">
            <a:noFill/>
            <a:miter lim="800000"/>
            <a:headEnd/>
            <a:tailEnd/>
          </a:ln>
        </p:spPr>
      </p:pic>
      <p:sp>
        <p:nvSpPr>
          <p:cNvPr id="20" name="Oval 5"/>
          <p:cNvSpPr>
            <a:spLocks noChangeArrowheads="1"/>
          </p:cNvSpPr>
          <p:nvPr/>
        </p:nvSpPr>
        <p:spPr bwMode="auto">
          <a:xfrm>
            <a:off x="6301015" y="3795488"/>
            <a:ext cx="971186" cy="324729"/>
          </a:xfrm>
          <a:prstGeom prst="ellipse">
            <a:avLst/>
          </a:prstGeom>
          <a:noFill/>
          <a:ln w="76200">
            <a:solidFill>
              <a:srgbClr val="FFFFFF"/>
            </a:solidFill>
            <a:round/>
            <a:headEnd/>
            <a:tailEnd/>
          </a:ln>
        </p:spPr>
        <p:txBody>
          <a:bodyPr wrap="none" anchor="ctr"/>
          <a:lstStyle/>
          <a:p>
            <a:pPr algn="ctr" rtl="0" eaLnBrk="0" fontAlgn="base" hangingPunct="0">
              <a:spcBef>
                <a:spcPct val="0"/>
              </a:spcBef>
              <a:spcAft>
                <a:spcPct val="0"/>
              </a:spcAft>
            </a:pPr>
            <a:endParaRPr kumimoji="1" lang="en-US" sz="2400" kern="1200">
              <a:solidFill>
                <a:srgbClr val="FFFFFF"/>
              </a:solidFill>
              <a:latin typeface="Verdana" pitchFamily="34" charset="0"/>
              <a:ea typeface="+mn-ea"/>
              <a:cs typeface="+mn-cs"/>
            </a:endParaRPr>
          </a:p>
        </p:txBody>
      </p:sp>
      <p:sp>
        <p:nvSpPr>
          <p:cNvPr id="21" name="Text Box 11"/>
          <p:cNvSpPr txBox="1">
            <a:spLocks noChangeArrowheads="1"/>
          </p:cNvSpPr>
          <p:nvPr/>
        </p:nvSpPr>
        <p:spPr bwMode="auto">
          <a:xfrm>
            <a:off x="5890988" y="4110357"/>
            <a:ext cx="1786065" cy="461665"/>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400" b="1" kern="1200" dirty="0" smtClean="0">
                <a:solidFill>
                  <a:srgbClr val="FFFFFF"/>
                </a:solidFill>
                <a:latin typeface="Verdana" pitchFamily="34" charset="0"/>
                <a:ea typeface="+mn-ea"/>
                <a:cs typeface="+mn-cs"/>
              </a:rPr>
              <a:t>Palenque</a:t>
            </a:r>
            <a:endParaRPr kumimoji="1" lang="en-US" sz="2400" b="1"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Rectangle 6"/>
          <p:cNvSpPr/>
          <p:nvPr/>
        </p:nvSpPr>
        <p:spPr>
          <a:xfrm>
            <a:off x="1460500" y="6339136"/>
            <a:ext cx="7329714" cy="276999"/>
          </a:xfrm>
          <a:prstGeom prst="rect">
            <a:avLst/>
          </a:prstGeom>
        </p:spPr>
        <p:txBody>
          <a:bodyPr wrap="square">
            <a:spAutoFit/>
          </a:bodyPr>
          <a:lstStyle/>
          <a:p>
            <a:r>
              <a:rPr lang="en-US" sz="1200" dirty="0" smtClean="0">
                <a:solidFill>
                  <a:schemeClr val="bg1"/>
                </a:solidFill>
                <a:hlinkClick r:id="rId2"/>
              </a:rPr>
              <a:t>http://en.wikipedia.org/wiki/Palenque</a:t>
            </a:r>
            <a:endParaRPr lang="en-US" sz="1200" dirty="0">
              <a:solidFill>
                <a:schemeClr val="bg1"/>
              </a:solidFill>
            </a:endParaRPr>
          </a:p>
        </p:txBody>
      </p:sp>
      <p:pic>
        <p:nvPicPr>
          <p:cNvPr id="5122" name="Picture 2"/>
          <p:cNvPicPr>
            <a:picLocks noChangeAspect="1" noChangeArrowheads="1"/>
          </p:cNvPicPr>
          <p:nvPr/>
        </p:nvPicPr>
        <p:blipFill>
          <a:blip r:embed="rId3" cstate="print"/>
          <a:srcRect/>
          <a:stretch>
            <a:fillRect/>
          </a:stretch>
        </p:blipFill>
        <p:spPr bwMode="auto">
          <a:xfrm>
            <a:off x="1257300" y="328386"/>
            <a:ext cx="7772400" cy="5829300"/>
          </a:xfrm>
          <a:prstGeom prst="rect">
            <a:avLst/>
          </a:prstGeom>
          <a:noFill/>
          <a:ln w="9525">
            <a:noFill/>
            <a:miter lim="800000"/>
            <a:headEnd/>
            <a:tailEnd/>
          </a:ln>
        </p:spPr>
      </p:pic>
      <p:sp>
        <p:nvSpPr>
          <p:cNvPr id="8" name="Text Box 11"/>
          <p:cNvSpPr txBox="1">
            <a:spLocks noChangeArrowheads="1"/>
          </p:cNvSpPr>
          <p:nvPr/>
        </p:nvSpPr>
        <p:spPr bwMode="auto">
          <a:xfrm>
            <a:off x="6040529" y="5619690"/>
            <a:ext cx="1569660" cy="40011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smtClean="0">
                <a:solidFill>
                  <a:srgbClr val="FFFFFF"/>
                </a:solidFill>
                <a:latin typeface="Verdana" pitchFamily="34" charset="0"/>
                <a:ea typeface="+mn-ea"/>
                <a:cs typeface="+mn-cs"/>
              </a:rPr>
              <a:t>El Palacio</a:t>
            </a:r>
            <a:endParaRPr kumimoji="1" lang="en-US" sz="2000" b="1" kern="1200" dirty="0">
              <a:solidFill>
                <a:srgbClr val="FFFFFF"/>
              </a:solidFill>
              <a:latin typeface="Verdana" pitchFamily="34" charset="0"/>
              <a:ea typeface="+mn-ea"/>
              <a:cs typeface="+mn-cs"/>
            </a:endParaRPr>
          </a:p>
        </p:txBody>
      </p:sp>
      <p:sp>
        <p:nvSpPr>
          <p:cNvPr id="9" name="Text Box 11"/>
          <p:cNvSpPr txBox="1">
            <a:spLocks noChangeArrowheads="1"/>
          </p:cNvSpPr>
          <p:nvPr/>
        </p:nvSpPr>
        <p:spPr bwMode="auto">
          <a:xfrm>
            <a:off x="6069179" y="5282232"/>
            <a:ext cx="1516762" cy="40011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smtClean="0">
                <a:solidFill>
                  <a:srgbClr val="FFFFFF"/>
                </a:solidFill>
                <a:latin typeface="Verdana" pitchFamily="34" charset="0"/>
                <a:ea typeface="+mn-ea"/>
                <a:cs typeface="+mn-cs"/>
              </a:rPr>
              <a:t>Palenque</a:t>
            </a:r>
            <a:endParaRPr kumimoji="1" lang="en-US" sz="2000" b="1"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42786" y="942174"/>
            <a:ext cx="7772400" cy="5230026"/>
          </a:xfrm>
          <a:prstGeom prst="rect">
            <a:avLst/>
          </a:prstGeom>
          <a:noFill/>
          <a:ln w="9525">
            <a:noFill/>
            <a:miter lim="800000"/>
            <a:headEnd/>
            <a:tailEnd/>
          </a:ln>
        </p:spPr>
      </p:pic>
      <p:sp>
        <p:nvSpPr>
          <p:cNvPr id="6" name="Text Box 11"/>
          <p:cNvSpPr txBox="1">
            <a:spLocks noChangeArrowheads="1"/>
          </p:cNvSpPr>
          <p:nvPr/>
        </p:nvSpPr>
        <p:spPr bwMode="auto">
          <a:xfrm>
            <a:off x="5890988" y="4110357"/>
            <a:ext cx="1786065" cy="461665"/>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400" b="1" kern="1200" dirty="0" smtClean="0">
                <a:solidFill>
                  <a:srgbClr val="FFFFFF"/>
                </a:solidFill>
                <a:latin typeface="Verdana" pitchFamily="34" charset="0"/>
                <a:ea typeface="+mn-ea"/>
                <a:cs typeface="+mn-cs"/>
              </a:rPr>
              <a:t>Palenque</a:t>
            </a:r>
            <a:endParaRPr kumimoji="1" lang="en-US" sz="2400" b="1" kern="1200" dirty="0">
              <a:solidFill>
                <a:srgbClr val="FFFFFF"/>
              </a:solidFill>
              <a:latin typeface="Verdana" pitchFamily="34" charset="0"/>
              <a:ea typeface="+mn-ea"/>
              <a:cs typeface="+mn-cs"/>
            </a:endParaRPr>
          </a:p>
        </p:txBody>
      </p:sp>
      <p:sp>
        <p:nvSpPr>
          <p:cNvPr id="7" name="Text Box 11"/>
          <p:cNvSpPr txBox="1">
            <a:spLocks noChangeArrowheads="1"/>
          </p:cNvSpPr>
          <p:nvPr/>
        </p:nvSpPr>
        <p:spPr bwMode="auto">
          <a:xfrm>
            <a:off x="5843812" y="4724422"/>
            <a:ext cx="1846980" cy="461665"/>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400" b="1" kern="1200" dirty="0" smtClean="0">
                <a:solidFill>
                  <a:srgbClr val="FFFFFF"/>
                </a:solidFill>
                <a:latin typeface="Verdana" pitchFamily="34" charset="0"/>
                <a:ea typeface="+mn-ea"/>
                <a:cs typeface="+mn-cs"/>
              </a:rPr>
              <a:t>El Palacio</a:t>
            </a:r>
            <a:endParaRPr kumimoji="1" lang="en-US" sz="2400" b="1"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246416" y="986970"/>
            <a:ext cx="7772400" cy="5168646"/>
          </a:xfrm>
          <a:prstGeom prst="rect">
            <a:avLst/>
          </a:prstGeom>
          <a:noFill/>
          <a:ln w="9525">
            <a:noFill/>
            <a:miter lim="800000"/>
            <a:headEnd/>
            <a:tailEnd/>
          </a:ln>
        </p:spPr>
      </p:pic>
      <p:sp>
        <p:nvSpPr>
          <p:cNvPr id="6" name="Text Box 11"/>
          <p:cNvSpPr txBox="1">
            <a:spLocks noChangeArrowheads="1"/>
          </p:cNvSpPr>
          <p:nvPr/>
        </p:nvSpPr>
        <p:spPr bwMode="auto">
          <a:xfrm>
            <a:off x="6069179" y="5282232"/>
            <a:ext cx="1516762" cy="40011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smtClean="0">
                <a:solidFill>
                  <a:srgbClr val="FFFFFF"/>
                </a:solidFill>
                <a:latin typeface="Verdana" pitchFamily="34" charset="0"/>
                <a:ea typeface="+mn-ea"/>
                <a:cs typeface="+mn-cs"/>
              </a:rPr>
              <a:t>Palenque</a:t>
            </a:r>
            <a:endParaRPr kumimoji="1" lang="en-US" sz="2000" b="1" kern="1200" dirty="0">
              <a:solidFill>
                <a:srgbClr val="FFFFFF"/>
              </a:solidFill>
              <a:latin typeface="Verdana" pitchFamily="34" charset="0"/>
              <a:ea typeface="+mn-ea"/>
              <a:cs typeface="+mn-cs"/>
            </a:endParaRPr>
          </a:p>
        </p:txBody>
      </p:sp>
      <p:sp>
        <p:nvSpPr>
          <p:cNvPr id="8" name="Text Box 11"/>
          <p:cNvSpPr txBox="1">
            <a:spLocks noChangeArrowheads="1"/>
          </p:cNvSpPr>
          <p:nvPr/>
        </p:nvSpPr>
        <p:spPr bwMode="auto">
          <a:xfrm>
            <a:off x="4762500" y="5619690"/>
            <a:ext cx="3995003" cy="400110"/>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000" b="1" kern="1200" dirty="0" smtClean="0">
                <a:solidFill>
                  <a:srgbClr val="FFFFFF"/>
                </a:solidFill>
                <a:latin typeface="Verdana" pitchFamily="34" charset="0"/>
                <a:ea typeface="+mn-ea"/>
                <a:cs typeface="+mn-cs"/>
              </a:rPr>
              <a:t>Temple of the Inscriptions</a:t>
            </a:r>
            <a:endParaRPr kumimoji="1" lang="en-US" sz="2000" b="1" kern="1200" dirty="0">
              <a:solidFill>
                <a:srgbClr val="FFFFFF"/>
              </a:solidFill>
              <a:latin typeface="Verdana" pitchFamily="34" charset="0"/>
              <a:ea typeface="+mn-ea"/>
              <a:cs typeface="+mn-cs"/>
            </a:endParaRPr>
          </a:p>
        </p:txBody>
      </p:sp>
      <p:sp>
        <p:nvSpPr>
          <p:cNvPr id="9" name="Rectangle 8"/>
          <p:cNvSpPr/>
          <p:nvPr/>
        </p:nvSpPr>
        <p:spPr>
          <a:xfrm>
            <a:off x="1460500" y="6339136"/>
            <a:ext cx="7329714" cy="276999"/>
          </a:xfrm>
          <a:prstGeom prst="rect">
            <a:avLst/>
          </a:prstGeom>
        </p:spPr>
        <p:txBody>
          <a:bodyPr wrap="square">
            <a:spAutoFit/>
          </a:bodyPr>
          <a:lstStyle/>
          <a:p>
            <a:r>
              <a:rPr lang="en-US" sz="1200" dirty="0" smtClean="0">
                <a:solidFill>
                  <a:schemeClr val="bg1"/>
                </a:solidFill>
                <a:hlinkClick r:id="rId3"/>
              </a:rPr>
              <a:t>http://commons.wikimedia.org/wiki/File:0150_Palenque.JPG</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rot="5400000">
            <a:off x="2143124" y="1176349"/>
            <a:ext cx="6000752" cy="3686176"/>
          </a:xfrm>
          <a:prstGeom prst="rect">
            <a:avLst/>
          </a:prstGeom>
          <a:noFill/>
          <a:ln w="9525">
            <a:noFill/>
            <a:miter lim="800000"/>
            <a:headEnd/>
            <a:tailEnd/>
          </a:ln>
          <a:effectLst/>
        </p:spPr>
      </p:pic>
      <p:sp>
        <p:nvSpPr>
          <p:cNvPr id="6" name="Text Box 2"/>
          <p:cNvSpPr txBox="1">
            <a:spLocks noChangeArrowheads="1"/>
          </p:cNvSpPr>
          <p:nvPr/>
        </p:nvSpPr>
        <p:spPr bwMode="auto">
          <a:xfrm>
            <a:off x="3452598" y="6110514"/>
            <a:ext cx="3376244" cy="397032"/>
          </a:xfrm>
          <a:prstGeom prst="rect">
            <a:avLst/>
          </a:prstGeom>
          <a:noFill/>
          <a:ln w="9525">
            <a:noFill/>
            <a:miter lim="800000"/>
            <a:headEnd/>
            <a:tailEnd/>
          </a:ln>
        </p:spPr>
        <p:txBody>
          <a:bodyPr wrap="none">
            <a:spAutoFit/>
          </a:bodyPr>
          <a:lstStyle/>
          <a:p>
            <a:pPr algn="ctr" rtl="0" fontAlgn="base">
              <a:lnSpc>
                <a:spcPct val="110000"/>
              </a:lnSpc>
              <a:spcBef>
                <a:spcPct val="0"/>
              </a:spcBef>
              <a:spcAft>
                <a:spcPct val="0"/>
              </a:spcAft>
            </a:pPr>
            <a:r>
              <a:rPr lang="en-US" sz="1800" b="1" kern="1200" dirty="0" smtClean="0">
                <a:solidFill>
                  <a:srgbClr val="FFFFFF"/>
                </a:solidFill>
                <a:latin typeface="Verdana" pitchFamily="34" charset="0"/>
                <a:ea typeface="+mn-ea"/>
                <a:cs typeface="+mn-cs"/>
              </a:rPr>
              <a:t>Tomb of </a:t>
            </a:r>
            <a:r>
              <a:rPr lang="en-US" sz="1800" b="1" kern="1200" dirty="0" err="1" smtClean="0">
                <a:solidFill>
                  <a:srgbClr val="FFFFFF"/>
                </a:solidFill>
                <a:latin typeface="Verdana" pitchFamily="34" charset="0"/>
                <a:ea typeface="+mn-ea"/>
                <a:cs typeface="+mn-cs"/>
              </a:rPr>
              <a:t>Pacal</a:t>
            </a:r>
            <a:r>
              <a:rPr lang="en-US" sz="1800" b="1" kern="1200" dirty="0" smtClean="0">
                <a:solidFill>
                  <a:srgbClr val="FFFFFF"/>
                </a:solidFill>
                <a:latin typeface="Verdana" pitchFamily="34" charset="0"/>
                <a:ea typeface="+mn-ea"/>
                <a:cs typeface="+mn-cs"/>
              </a:rPr>
              <a:t>, Palenque</a:t>
            </a:r>
            <a:endParaRPr lang="en-US" sz="1800" b="1"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495300" y="0"/>
            <a:ext cx="9372600" cy="6840740"/>
          </a:xfrm>
          <a:prstGeom prst="rect">
            <a:avLst/>
          </a:prstGeom>
          <a:noFill/>
          <a:ln w="9525">
            <a:noFill/>
            <a:miter lim="800000"/>
            <a:headEnd/>
            <a:tailEnd/>
          </a:ln>
          <a:effectLst/>
        </p:spPr>
      </p:pic>
      <p:sp>
        <p:nvSpPr>
          <p:cNvPr id="4" name="Text Box 2"/>
          <p:cNvSpPr txBox="1">
            <a:spLocks noChangeArrowheads="1"/>
          </p:cNvSpPr>
          <p:nvPr/>
        </p:nvSpPr>
        <p:spPr bwMode="auto">
          <a:xfrm>
            <a:off x="3452598" y="6019800"/>
            <a:ext cx="3376244" cy="397032"/>
          </a:xfrm>
          <a:prstGeom prst="rect">
            <a:avLst/>
          </a:prstGeom>
          <a:noFill/>
          <a:ln w="9525">
            <a:noFill/>
            <a:miter lim="800000"/>
            <a:headEnd/>
            <a:tailEnd/>
          </a:ln>
        </p:spPr>
        <p:txBody>
          <a:bodyPr wrap="none">
            <a:spAutoFit/>
          </a:bodyPr>
          <a:lstStyle/>
          <a:p>
            <a:pPr algn="ctr" rtl="0" fontAlgn="base">
              <a:lnSpc>
                <a:spcPct val="110000"/>
              </a:lnSpc>
              <a:spcBef>
                <a:spcPct val="0"/>
              </a:spcBef>
              <a:spcAft>
                <a:spcPct val="0"/>
              </a:spcAft>
            </a:pPr>
            <a:r>
              <a:rPr lang="en-US" sz="1800" b="1" kern="1200" dirty="0" smtClean="0">
                <a:solidFill>
                  <a:srgbClr val="FFFFFF"/>
                </a:solidFill>
                <a:latin typeface="Verdana" pitchFamily="34" charset="0"/>
                <a:ea typeface="+mn-ea"/>
                <a:cs typeface="+mn-cs"/>
              </a:rPr>
              <a:t>Tomb of </a:t>
            </a:r>
            <a:r>
              <a:rPr lang="en-US" sz="1800" b="1" kern="1200" dirty="0" err="1" smtClean="0">
                <a:solidFill>
                  <a:srgbClr val="FFFFFF"/>
                </a:solidFill>
                <a:latin typeface="Verdana" pitchFamily="34" charset="0"/>
                <a:ea typeface="+mn-ea"/>
                <a:cs typeface="+mn-cs"/>
              </a:rPr>
              <a:t>Pacal</a:t>
            </a:r>
            <a:r>
              <a:rPr lang="en-US" sz="1800" b="1" kern="1200" dirty="0" smtClean="0">
                <a:solidFill>
                  <a:srgbClr val="FFFFFF"/>
                </a:solidFill>
                <a:latin typeface="Verdana" pitchFamily="34" charset="0"/>
                <a:ea typeface="+mn-ea"/>
                <a:cs typeface="+mn-cs"/>
              </a:rPr>
              <a:t>, Palenque</a:t>
            </a:r>
            <a:endParaRPr lang="en-US" sz="1800" b="1"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257300"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cstate="print">
            <a:lum bright="12000" contrast="16000"/>
          </a:blip>
          <a:srcRect/>
          <a:stretch>
            <a:fillRect/>
          </a:stretch>
        </p:blipFill>
        <p:spPr bwMode="auto">
          <a:xfrm>
            <a:off x="3209472" y="304800"/>
            <a:ext cx="3817620" cy="5715000"/>
          </a:xfrm>
          <a:prstGeom prst="rect">
            <a:avLst/>
          </a:prstGeom>
          <a:noFill/>
          <a:ln w="9525">
            <a:noFill/>
            <a:miter lim="800000"/>
            <a:headEnd/>
            <a:tailEnd/>
          </a:ln>
        </p:spPr>
      </p:pic>
      <p:sp>
        <p:nvSpPr>
          <p:cNvPr id="6" name="Text Box 2"/>
          <p:cNvSpPr txBox="1">
            <a:spLocks noChangeArrowheads="1"/>
          </p:cNvSpPr>
          <p:nvPr/>
        </p:nvSpPr>
        <p:spPr bwMode="auto">
          <a:xfrm>
            <a:off x="3047301" y="6003768"/>
            <a:ext cx="4168129" cy="397032"/>
          </a:xfrm>
          <a:prstGeom prst="rect">
            <a:avLst/>
          </a:prstGeom>
          <a:noFill/>
          <a:ln w="9525">
            <a:noFill/>
            <a:miter lim="800000"/>
            <a:headEnd/>
            <a:tailEnd/>
          </a:ln>
        </p:spPr>
        <p:txBody>
          <a:bodyPr wrap="none">
            <a:spAutoFit/>
          </a:bodyPr>
          <a:lstStyle/>
          <a:p>
            <a:pPr algn="ctr" rtl="0" fontAlgn="base">
              <a:lnSpc>
                <a:spcPct val="110000"/>
              </a:lnSpc>
              <a:spcBef>
                <a:spcPct val="0"/>
              </a:spcBef>
              <a:spcAft>
                <a:spcPct val="0"/>
              </a:spcAft>
            </a:pPr>
            <a:r>
              <a:rPr lang="en-US" sz="1800" b="1" kern="1200" dirty="0" smtClean="0">
                <a:solidFill>
                  <a:srgbClr val="FFFFFF"/>
                </a:solidFill>
                <a:latin typeface="Verdana" pitchFamily="34" charset="0"/>
                <a:ea typeface="+mn-ea"/>
                <a:cs typeface="+mn-cs"/>
              </a:rPr>
              <a:t>Death Mask of </a:t>
            </a:r>
            <a:r>
              <a:rPr lang="en-US" sz="1800" b="1" kern="1200" dirty="0" err="1" smtClean="0">
                <a:solidFill>
                  <a:srgbClr val="FFFFFF"/>
                </a:solidFill>
                <a:latin typeface="Verdana" pitchFamily="34" charset="0"/>
                <a:ea typeface="+mn-ea"/>
                <a:cs typeface="+mn-cs"/>
              </a:rPr>
              <a:t>Pacal</a:t>
            </a:r>
            <a:r>
              <a:rPr lang="en-US" sz="1800" b="1" kern="1200" dirty="0" smtClean="0">
                <a:solidFill>
                  <a:srgbClr val="FFFFFF"/>
                </a:solidFill>
                <a:latin typeface="Verdana" pitchFamily="34" charset="0"/>
                <a:ea typeface="+mn-ea"/>
                <a:cs typeface="+mn-cs"/>
              </a:rPr>
              <a:t>, Palenque</a:t>
            </a:r>
            <a:endParaRPr lang="en-US" sz="1800" b="1" kern="1200" dirty="0">
              <a:solidFill>
                <a:srgbClr val="FFFFFF"/>
              </a:solidFill>
              <a:latin typeface="Verdana" pitchFamily="34" charset="0"/>
              <a:ea typeface="+mn-ea"/>
              <a:cs typeface="+mn-cs"/>
            </a:endParaRPr>
          </a:p>
        </p:txBody>
      </p:sp>
      <p:sp>
        <p:nvSpPr>
          <p:cNvPr id="7" name="Rectangle 6"/>
          <p:cNvSpPr/>
          <p:nvPr/>
        </p:nvSpPr>
        <p:spPr>
          <a:xfrm>
            <a:off x="2328640" y="6477020"/>
            <a:ext cx="5619750" cy="276999"/>
          </a:xfrm>
          <a:prstGeom prst="rect">
            <a:avLst/>
          </a:prstGeom>
        </p:spPr>
        <p:txBody>
          <a:bodyPr wrap="square">
            <a:spAutoFit/>
          </a:bodyPr>
          <a:lstStyle/>
          <a:p>
            <a:r>
              <a:rPr lang="en-US" sz="1200" dirty="0" smtClean="0">
                <a:hlinkClick r:id="rId4"/>
              </a:rPr>
              <a:t>http://farm4.static.flickr.com/3622/3389197407_5226a14cf4.jpg</a:t>
            </a:r>
            <a:endParaRPr lang="en-US" sz="1200" dirty="0"/>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028700" y="0"/>
            <a:ext cx="8229600" cy="6172200"/>
          </a:xfrm>
          <a:prstGeom prst="rect">
            <a:avLst/>
          </a:prstGeom>
          <a:noFill/>
          <a:ln w="9525">
            <a:noFill/>
            <a:miter lim="800000"/>
            <a:headEnd/>
            <a:tailEnd/>
          </a:ln>
          <a:effectLst/>
        </p:spPr>
      </p:pic>
      <p:sp>
        <p:nvSpPr>
          <p:cNvPr id="4" name="Text Box 2"/>
          <p:cNvSpPr txBox="1">
            <a:spLocks noChangeArrowheads="1"/>
          </p:cNvSpPr>
          <p:nvPr/>
        </p:nvSpPr>
        <p:spPr bwMode="auto">
          <a:xfrm>
            <a:off x="3047301" y="5653315"/>
            <a:ext cx="4168129" cy="397032"/>
          </a:xfrm>
          <a:prstGeom prst="rect">
            <a:avLst/>
          </a:prstGeom>
          <a:noFill/>
          <a:ln w="9525">
            <a:noFill/>
            <a:miter lim="800000"/>
            <a:headEnd/>
            <a:tailEnd/>
          </a:ln>
        </p:spPr>
        <p:txBody>
          <a:bodyPr wrap="none">
            <a:spAutoFit/>
          </a:bodyPr>
          <a:lstStyle/>
          <a:p>
            <a:pPr algn="ctr" rtl="0" fontAlgn="base">
              <a:lnSpc>
                <a:spcPct val="110000"/>
              </a:lnSpc>
              <a:spcBef>
                <a:spcPct val="0"/>
              </a:spcBef>
              <a:spcAft>
                <a:spcPct val="0"/>
              </a:spcAft>
            </a:pPr>
            <a:r>
              <a:rPr lang="en-US" sz="1800" b="1" kern="1200" dirty="0" smtClean="0">
                <a:solidFill>
                  <a:srgbClr val="FFFFFF"/>
                </a:solidFill>
                <a:latin typeface="Verdana" pitchFamily="34" charset="0"/>
                <a:ea typeface="+mn-ea"/>
                <a:cs typeface="+mn-cs"/>
              </a:rPr>
              <a:t>Death Mask of </a:t>
            </a:r>
            <a:r>
              <a:rPr lang="en-US" sz="1800" b="1" kern="1200" dirty="0" err="1" smtClean="0">
                <a:solidFill>
                  <a:srgbClr val="FFFFFF"/>
                </a:solidFill>
                <a:latin typeface="Verdana" pitchFamily="34" charset="0"/>
                <a:ea typeface="+mn-ea"/>
                <a:cs typeface="+mn-cs"/>
              </a:rPr>
              <a:t>Pacal</a:t>
            </a:r>
            <a:r>
              <a:rPr lang="en-US" sz="1800" b="1" kern="1200" dirty="0" smtClean="0">
                <a:solidFill>
                  <a:srgbClr val="FFFFFF"/>
                </a:solidFill>
                <a:latin typeface="Verdana" pitchFamily="34" charset="0"/>
                <a:ea typeface="+mn-ea"/>
                <a:cs typeface="+mn-cs"/>
              </a:rPr>
              <a:t>, Palenque</a:t>
            </a:r>
            <a:endParaRPr lang="en-US" sz="1800" b="1"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5538" name="Text Box 2"/>
          <p:cNvSpPr txBox="1">
            <a:spLocks noChangeArrowheads="1"/>
          </p:cNvSpPr>
          <p:nvPr/>
        </p:nvSpPr>
        <p:spPr bwMode="auto">
          <a:xfrm>
            <a:off x="1609272" y="5548108"/>
            <a:ext cx="1516762" cy="430887"/>
          </a:xfrm>
          <a:prstGeom prst="rect">
            <a:avLst/>
          </a:prstGeom>
          <a:noFill/>
          <a:ln w="9525">
            <a:noFill/>
            <a:miter lim="800000"/>
            <a:headEnd/>
            <a:tailEnd/>
          </a:ln>
        </p:spPr>
        <p:txBody>
          <a:bodyPr wrap="none">
            <a:spAutoFit/>
          </a:bodyPr>
          <a:lstStyle/>
          <a:p>
            <a:pPr algn="ctr" rtl="0" fontAlgn="base">
              <a:lnSpc>
                <a:spcPct val="110000"/>
              </a:lnSpc>
              <a:spcBef>
                <a:spcPct val="0"/>
              </a:spcBef>
              <a:spcAft>
                <a:spcPct val="0"/>
              </a:spcAft>
            </a:pPr>
            <a:r>
              <a:rPr lang="en-US" sz="2000" b="1" kern="1200" dirty="0" smtClean="0">
                <a:solidFill>
                  <a:srgbClr val="FFFFFF"/>
                </a:solidFill>
                <a:latin typeface="Verdana" pitchFamily="34" charset="0"/>
                <a:ea typeface="+mn-ea"/>
                <a:cs typeface="+mn-cs"/>
              </a:rPr>
              <a:t>Palenque</a:t>
            </a:r>
            <a:endParaRPr lang="en-US" sz="2000" b="1" kern="1200" dirty="0">
              <a:solidFill>
                <a:srgbClr val="FFFFFF"/>
              </a:solidFill>
              <a:latin typeface="Verdana" pitchFamily="34" charset="0"/>
              <a:ea typeface="+mn-ea"/>
              <a:cs typeface="+mn-cs"/>
            </a:endParaRPr>
          </a:p>
        </p:txBody>
      </p:sp>
      <p:sp>
        <p:nvSpPr>
          <p:cNvPr id="4" name="Rectangle 3"/>
          <p:cNvSpPr/>
          <p:nvPr/>
        </p:nvSpPr>
        <p:spPr>
          <a:xfrm>
            <a:off x="1289959" y="4473986"/>
            <a:ext cx="2190750" cy="830997"/>
          </a:xfrm>
          <a:prstGeom prst="rect">
            <a:avLst/>
          </a:prstGeom>
        </p:spPr>
        <p:txBody>
          <a:bodyPr wrap="square">
            <a:spAutoFit/>
          </a:bodyPr>
          <a:lstStyle/>
          <a:p>
            <a:r>
              <a:rPr lang="en-US" sz="1600" dirty="0" err="1" smtClean="0">
                <a:solidFill>
                  <a:srgbClr val="FFFFFF"/>
                </a:solidFill>
              </a:rPr>
              <a:t>Upakal</a:t>
            </a:r>
            <a:r>
              <a:rPr lang="en-US" sz="1600" dirty="0" smtClean="0">
                <a:solidFill>
                  <a:srgbClr val="FFFFFF"/>
                </a:solidFill>
              </a:rPr>
              <a:t> </a:t>
            </a:r>
            <a:r>
              <a:rPr lang="en-US" sz="1600" dirty="0" err="1" smtClean="0">
                <a:solidFill>
                  <a:srgbClr val="FFFFFF"/>
                </a:solidFill>
              </a:rPr>
              <a:t>K'inich</a:t>
            </a:r>
            <a:r>
              <a:rPr lang="en-US" sz="1600" dirty="0" smtClean="0">
                <a:solidFill>
                  <a:srgbClr val="FFFFFF"/>
                </a:solidFill>
              </a:rPr>
              <a:t>, </a:t>
            </a:r>
          </a:p>
          <a:p>
            <a:r>
              <a:rPr lang="en-US" sz="1600" dirty="0" smtClean="0">
                <a:solidFill>
                  <a:srgbClr val="FFFFFF"/>
                </a:solidFill>
              </a:rPr>
              <a:t>the son of </a:t>
            </a:r>
            <a:r>
              <a:rPr lang="en-US" sz="1600" dirty="0" err="1" smtClean="0">
                <a:solidFill>
                  <a:srgbClr val="FFFFFF"/>
                </a:solidFill>
              </a:rPr>
              <a:t>K'inich</a:t>
            </a:r>
            <a:r>
              <a:rPr lang="en-US" sz="1600" dirty="0" smtClean="0">
                <a:solidFill>
                  <a:srgbClr val="FFFFFF"/>
                </a:solidFill>
              </a:rPr>
              <a:t> </a:t>
            </a:r>
            <a:r>
              <a:rPr lang="en-US" sz="1600" dirty="0" err="1" smtClean="0">
                <a:solidFill>
                  <a:srgbClr val="FFFFFF"/>
                </a:solidFill>
              </a:rPr>
              <a:t>Ahkal</a:t>
            </a:r>
            <a:r>
              <a:rPr lang="en-US" sz="1600" dirty="0" smtClean="0">
                <a:solidFill>
                  <a:srgbClr val="FFFFFF"/>
                </a:solidFill>
              </a:rPr>
              <a:t> Mo' </a:t>
            </a:r>
            <a:r>
              <a:rPr lang="en-US" sz="1600" dirty="0" err="1" smtClean="0">
                <a:solidFill>
                  <a:srgbClr val="FFFFFF"/>
                </a:solidFill>
              </a:rPr>
              <a:t>Naab</a:t>
            </a:r>
            <a:r>
              <a:rPr lang="en-US" sz="1600" dirty="0" smtClean="0">
                <a:solidFill>
                  <a:srgbClr val="FFFFFF"/>
                </a:solidFill>
              </a:rPr>
              <a:t> III.</a:t>
            </a:r>
            <a:endParaRPr lang="en-US" sz="1600" dirty="0">
              <a:solidFill>
                <a:srgbClr val="FFFFFF"/>
              </a:solidFill>
            </a:endParaRPr>
          </a:p>
        </p:txBody>
      </p:sp>
      <p:sp>
        <p:nvSpPr>
          <p:cNvPr id="5" name="Rectangle 4"/>
          <p:cNvSpPr/>
          <p:nvPr/>
        </p:nvSpPr>
        <p:spPr>
          <a:xfrm>
            <a:off x="1460500" y="6339136"/>
            <a:ext cx="7329714" cy="276999"/>
          </a:xfrm>
          <a:prstGeom prst="rect">
            <a:avLst/>
          </a:prstGeom>
        </p:spPr>
        <p:txBody>
          <a:bodyPr wrap="square">
            <a:spAutoFit/>
          </a:bodyPr>
          <a:lstStyle/>
          <a:p>
            <a:r>
              <a:rPr lang="en-US" sz="1200" dirty="0" smtClean="0">
                <a:solidFill>
                  <a:schemeClr val="bg1"/>
                </a:solidFill>
                <a:hlinkClick r:id="rId3"/>
              </a:rPr>
              <a:t>http://en.wikipedia.org/wiki/File:Palenque_Relief.jpg</a:t>
            </a:r>
            <a:endParaRPr lang="en-US" sz="1200" dirty="0">
              <a:solidFill>
                <a:schemeClr val="bg1"/>
              </a:solidFill>
            </a:endParaRPr>
          </a:p>
        </p:txBody>
      </p:sp>
      <p:pic>
        <p:nvPicPr>
          <p:cNvPr id="5122" name="Picture 2"/>
          <p:cNvPicPr>
            <a:picLocks noChangeAspect="1" noChangeArrowheads="1"/>
          </p:cNvPicPr>
          <p:nvPr/>
        </p:nvPicPr>
        <p:blipFill>
          <a:blip r:embed="rId4" cstate="print">
            <a:lum bright="-5000" contrast="30000"/>
          </a:blip>
          <a:srcRect/>
          <a:stretch>
            <a:fillRect/>
          </a:stretch>
        </p:blipFill>
        <p:spPr bwMode="auto">
          <a:xfrm>
            <a:off x="3731988" y="468106"/>
            <a:ext cx="2800350" cy="5705475"/>
          </a:xfrm>
          <a:prstGeom prst="rect">
            <a:avLst/>
          </a:prstGeom>
          <a:noFill/>
          <a:ln w="9525">
            <a:noFill/>
            <a:miter lim="800000"/>
            <a:headEnd/>
            <a:tailEnd/>
          </a:ln>
        </p:spPr>
      </p:pic>
      <p:sp>
        <p:nvSpPr>
          <p:cNvPr id="6" name="Rectangle 5"/>
          <p:cNvSpPr/>
          <p:nvPr/>
        </p:nvSpPr>
        <p:spPr bwMode="auto">
          <a:xfrm>
            <a:off x="3480714" y="4800620"/>
            <a:ext cx="443591" cy="1178375"/>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1460500" y="6339136"/>
            <a:ext cx="7329714" cy="276999"/>
          </a:xfrm>
          <a:prstGeom prst="rect">
            <a:avLst/>
          </a:prstGeom>
        </p:spPr>
        <p:txBody>
          <a:bodyPr wrap="square">
            <a:spAutoFit/>
          </a:bodyPr>
          <a:lstStyle/>
          <a:p>
            <a:r>
              <a:rPr lang="en-US" sz="1200" dirty="0" smtClean="0">
                <a:solidFill>
                  <a:schemeClr val="bg1"/>
                </a:solidFill>
                <a:latin typeface="+mn-lt"/>
                <a:hlinkClick r:id="rId3"/>
              </a:rPr>
              <a:t>http://en.wikipedia.org/wiki/File:Palenque,_Tablet_of_the_Sun_%28Harvard_University%29.JPG</a:t>
            </a:r>
            <a:endParaRPr lang="en-US" sz="1200" dirty="0">
              <a:solidFill>
                <a:schemeClr val="bg1"/>
              </a:solidFill>
              <a:latin typeface="+mn-lt"/>
            </a:endParaRPr>
          </a:p>
        </p:txBody>
      </p:sp>
      <p:pic>
        <p:nvPicPr>
          <p:cNvPr id="8" name="Picture 7" descr="trtemp palenque cast3 copy.jpg"/>
          <p:cNvPicPr>
            <a:picLocks noChangeAspect="1"/>
          </p:cNvPicPr>
          <p:nvPr/>
        </p:nvPicPr>
        <p:blipFill>
          <a:blip r:embed="rId4" cstate="print"/>
          <a:stretch>
            <a:fillRect/>
          </a:stretch>
        </p:blipFill>
        <p:spPr>
          <a:xfrm>
            <a:off x="1124571" y="76200"/>
            <a:ext cx="7988601" cy="5943600"/>
          </a:xfrm>
          <a:prstGeom prst="rect">
            <a:avLst/>
          </a:prstGeom>
        </p:spPr>
      </p:pic>
      <p:sp>
        <p:nvSpPr>
          <p:cNvPr id="10" name="Text Box 2"/>
          <p:cNvSpPr txBox="1">
            <a:spLocks noChangeArrowheads="1"/>
          </p:cNvSpPr>
          <p:nvPr/>
        </p:nvSpPr>
        <p:spPr bwMode="auto">
          <a:xfrm>
            <a:off x="3785623" y="5319508"/>
            <a:ext cx="2653290" cy="667875"/>
          </a:xfrm>
          <a:prstGeom prst="rect">
            <a:avLst/>
          </a:prstGeom>
          <a:noFill/>
          <a:ln w="9525">
            <a:noFill/>
            <a:miter lim="800000"/>
            <a:headEnd/>
            <a:tailEnd/>
          </a:ln>
        </p:spPr>
        <p:txBody>
          <a:bodyPr wrap="none">
            <a:spAutoFit/>
          </a:bodyPr>
          <a:lstStyle/>
          <a:p>
            <a:pPr algn="ctr" rtl="0" fontAlgn="base">
              <a:lnSpc>
                <a:spcPct val="110000"/>
              </a:lnSpc>
              <a:spcBef>
                <a:spcPct val="0"/>
              </a:spcBef>
              <a:spcAft>
                <a:spcPct val="0"/>
              </a:spcAft>
            </a:pPr>
            <a:r>
              <a:rPr lang="en-US" sz="2000" b="1" kern="1200" dirty="0" smtClean="0">
                <a:solidFill>
                  <a:srgbClr val="FFFFFF"/>
                </a:solidFill>
                <a:latin typeface="Verdana" pitchFamily="34" charset="0"/>
                <a:ea typeface="+mn-ea"/>
                <a:cs typeface="+mn-cs"/>
              </a:rPr>
              <a:t>Tablet of the Sun</a:t>
            </a:r>
          </a:p>
          <a:p>
            <a:pPr algn="ctr" rtl="0" fontAlgn="base">
              <a:lnSpc>
                <a:spcPct val="110000"/>
              </a:lnSpc>
              <a:spcBef>
                <a:spcPct val="0"/>
              </a:spcBef>
              <a:spcAft>
                <a:spcPct val="0"/>
              </a:spcAft>
            </a:pPr>
            <a:r>
              <a:rPr lang="en-US" sz="1400" dirty="0" smtClean="0">
                <a:solidFill>
                  <a:srgbClr val="FFFFFF"/>
                </a:solidFill>
              </a:rPr>
              <a:t>(cast)</a:t>
            </a:r>
            <a:endParaRPr lang="en-US" sz="1400" kern="1200" dirty="0">
              <a:solidFill>
                <a:srgbClr val="FFFFFF"/>
              </a:solidFill>
              <a:latin typeface="Verdana" pitchFamily="34" charset="0"/>
              <a:ea typeface="+mn-ea"/>
              <a:cs typeface="+mn-cs"/>
            </a:endParaRPr>
          </a:p>
        </p:txBody>
      </p:sp>
      <p:sp>
        <p:nvSpPr>
          <p:cNvPr id="11" name="Text Box 2"/>
          <p:cNvSpPr txBox="1">
            <a:spLocks noChangeArrowheads="1"/>
          </p:cNvSpPr>
          <p:nvPr/>
        </p:nvSpPr>
        <p:spPr bwMode="auto">
          <a:xfrm>
            <a:off x="4374225" y="5910703"/>
            <a:ext cx="1516762" cy="430887"/>
          </a:xfrm>
          <a:prstGeom prst="rect">
            <a:avLst/>
          </a:prstGeom>
          <a:noFill/>
          <a:ln w="9525">
            <a:noFill/>
            <a:miter lim="800000"/>
            <a:headEnd/>
            <a:tailEnd/>
          </a:ln>
        </p:spPr>
        <p:txBody>
          <a:bodyPr wrap="none">
            <a:spAutoFit/>
          </a:bodyPr>
          <a:lstStyle/>
          <a:p>
            <a:pPr algn="ctr" rtl="0" fontAlgn="base">
              <a:lnSpc>
                <a:spcPct val="110000"/>
              </a:lnSpc>
              <a:spcBef>
                <a:spcPct val="0"/>
              </a:spcBef>
              <a:spcAft>
                <a:spcPct val="0"/>
              </a:spcAft>
            </a:pPr>
            <a:r>
              <a:rPr lang="en-US" sz="2000" b="1" kern="1200" dirty="0" smtClean="0">
                <a:solidFill>
                  <a:srgbClr val="FFFFFF"/>
                </a:solidFill>
                <a:latin typeface="Verdana" pitchFamily="34" charset="0"/>
                <a:ea typeface="+mn-ea"/>
                <a:cs typeface="+mn-cs"/>
              </a:rPr>
              <a:t>Palenque</a:t>
            </a:r>
            <a:endParaRPr lang="en-US" sz="2000" b="1"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1242786" y="556663"/>
            <a:ext cx="7772400" cy="5615559"/>
          </a:xfrm>
          <a:prstGeom prst="rect">
            <a:avLst/>
          </a:prstGeom>
          <a:noFill/>
          <a:ln w="9525">
            <a:noFill/>
            <a:miter lim="800000"/>
            <a:headEnd/>
            <a:tailEnd/>
          </a:ln>
        </p:spPr>
      </p:pic>
      <p:sp>
        <p:nvSpPr>
          <p:cNvPr id="5" name="Text Box 11"/>
          <p:cNvSpPr txBox="1">
            <a:spLocks noChangeArrowheads="1"/>
          </p:cNvSpPr>
          <p:nvPr/>
        </p:nvSpPr>
        <p:spPr bwMode="auto">
          <a:xfrm>
            <a:off x="5890988" y="5181620"/>
            <a:ext cx="1786065" cy="461665"/>
          </a:xfrm>
          <a:prstGeom prst="rect">
            <a:avLst/>
          </a:prstGeom>
          <a:noFill/>
          <a:ln w="9525">
            <a:noFill/>
            <a:miter lim="800000"/>
            <a:headEnd/>
            <a:tailEnd/>
          </a:ln>
        </p:spPr>
        <p:txBody>
          <a:bodyPr wrap="none">
            <a:spAutoFit/>
          </a:bodyPr>
          <a:lstStyle/>
          <a:p>
            <a:pPr algn="ctr" rtl="0" eaLnBrk="0" fontAlgn="base" hangingPunct="0">
              <a:spcBef>
                <a:spcPct val="0"/>
              </a:spcBef>
              <a:spcAft>
                <a:spcPct val="0"/>
              </a:spcAft>
            </a:pPr>
            <a:r>
              <a:rPr kumimoji="1" lang="en-US" sz="2400" b="1" kern="1200" dirty="0" smtClean="0">
                <a:solidFill>
                  <a:srgbClr val="FFFFFF"/>
                </a:solidFill>
                <a:latin typeface="Verdana" pitchFamily="34" charset="0"/>
                <a:ea typeface="+mn-ea"/>
                <a:cs typeface="+mn-cs"/>
              </a:rPr>
              <a:t>Palenque</a:t>
            </a:r>
            <a:endParaRPr kumimoji="1" lang="en-US" sz="2400" b="1" kern="1200" dirty="0">
              <a:solidFill>
                <a:srgbClr val="FFFFFF"/>
              </a:solidFill>
              <a:latin typeface="Verdana" pitchFamily="34" charset="0"/>
              <a:ea typeface="+mn-ea"/>
              <a:cs typeface="+mn-cs"/>
            </a:endParaRPr>
          </a:p>
        </p:txBody>
      </p:sp>
      <p:sp>
        <p:nvSpPr>
          <p:cNvPr id="7" name="Rectangle 6"/>
          <p:cNvSpPr/>
          <p:nvPr/>
        </p:nvSpPr>
        <p:spPr>
          <a:xfrm>
            <a:off x="1460500" y="6339136"/>
            <a:ext cx="7329714" cy="276999"/>
          </a:xfrm>
          <a:prstGeom prst="rect">
            <a:avLst/>
          </a:prstGeom>
        </p:spPr>
        <p:txBody>
          <a:bodyPr wrap="square">
            <a:spAutoFit/>
          </a:bodyPr>
          <a:lstStyle/>
          <a:p>
            <a:r>
              <a:rPr lang="en-US" sz="1200" dirty="0" smtClean="0">
                <a:solidFill>
                  <a:schemeClr val="bg1"/>
                </a:solidFill>
                <a:hlinkClick r:id="rId3"/>
              </a:rPr>
              <a:t>http://commons.wikimedia.org/wiki/File:Mexico_palenque-temple_of_the_Count.jpg</a:t>
            </a:r>
            <a:endParaRPr lang="en-US" sz="1200" dirty="0">
              <a:solidFill>
                <a:schemeClr val="bg1"/>
              </a:solidFill>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2400304" y="21189"/>
            <a:ext cx="5467350" cy="6074833"/>
          </a:xfrm>
          <a:prstGeom prst="rect">
            <a:avLst/>
          </a:prstGeom>
          <a:noFill/>
          <a:ln w="9525">
            <a:noFill/>
            <a:miter lim="800000"/>
            <a:headEnd/>
            <a:tailEnd/>
          </a:ln>
          <a:effectLst/>
        </p:spPr>
      </p:pic>
      <p:sp>
        <p:nvSpPr>
          <p:cNvPr id="5" name="Text Box 2"/>
          <p:cNvSpPr txBox="1">
            <a:spLocks noChangeArrowheads="1"/>
          </p:cNvSpPr>
          <p:nvPr/>
        </p:nvSpPr>
        <p:spPr bwMode="auto">
          <a:xfrm>
            <a:off x="2682729" y="5523278"/>
            <a:ext cx="4899097" cy="972574"/>
          </a:xfrm>
          <a:prstGeom prst="rect">
            <a:avLst/>
          </a:prstGeom>
          <a:noFill/>
          <a:ln w="9525">
            <a:noFill/>
            <a:miter lim="800000"/>
            <a:headEnd/>
            <a:tailEnd/>
          </a:ln>
        </p:spPr>
        <p:txBody>
          <a:bodyPr wrap="none">
            <a:spAutoFit/>
          </a:bodyPr>
          <a:lstStyle/>
          <a:p>
            <a:pPr>
              <a:lnSpc>
                <a:spcPct val="110000"/>
              </a:lnSpc>
            </a:pPr>
            <a:r>
              <a:rPr lang="en-US" sz="2000" b="1" dirty="0" smtClean="0">
                <a:solidFill>
                  <a:srgbClr val="FFFFFF"/>
                </a:solidFill>
              </a:rPr>
              <a:t>Teotihuacán. Marble, Mexico</a:t>
            </a:r>
            <a:br>
              <a:rPr lang="en-US" sz="2000" b="1" dirty="0" smtClean="0">
                <a:solidFill>
                  <a:srgbClr val="FFFFFF"/>
                </a:solidFill>
              </a:rPr>
            </a:br>
            <a:r>
              <a:rPr lang="en-US" sz="2000" b="1" dirty="0" smtClean="0">
                <a:solidFill>
                  <a:srgbClr val="FFFFFF"/>
                </a:solidFill>
              </a:rPr>
              <a:t>Classical Period (3</a:t>
            </a:r>
            <a:r>
              <a:rPr lang="en-US" sz="2000" b="1" baseline="30000" dirty="0" smtClean="0">
                <a:solidFill>
                  <a:srgbClr val="FFFFFF"/>
                </a:solidFill>
              </a:rPr>
              <a:t>rd</a:t>
            </a:r>
            <a:r>
              <a:rPr lang="en-US" sz="2000" b="1" dirty="0" smtClean="0">
                <a:solidFill>
                  <a:srgbClr val="FFFFFF"/>
                </a:solidFill>
              </a:rPr>
              <a:t>-7</a:t>
            </a:r>
            <a:r>
              <a:rPr lang="en-US" sz="2000" b="1" baseline="30000" dirty="0" smtClean="0">
                <a:solidFill>
                  <a:srgbClr val="FFFFFF"/>
                </a:solidFill>
              </a:rPr>
              <a:t>th</a:t>
            </a:r>
            <a:r>
              <a:rPr lang="en-US" sz="2000" b="1" dirty="0" smtClean="0">
                <a:solidFill>
                  <a:srgbClr val="FFFFFF"/>
                </a:solidFill>
              </a:rPr>
              <a:t> century)</a:t>
            </a:r>
          </a:p>
          <a:p>
            <a:pPr>
              <a:lnSpc>
                <a:spcPct val="110000"/>
              </a:lnSpc>
            </a:pPr>
            <a:r>
              <a:rPr lang="en-US" sz="1200" kern="1200" dirty="0" smtClean="0">
                <a:solidFill>
                  <a:srgbClr val="FFFFFF"/>
                </a:solidFill>
                <a:latin typeface="Verdana" pitchFamily="34" charset="0"/>
                <a:ea typeface="+mn-ea"/>
                <a:cs typeface="+mn-cs"/>
              </a:rPr>
              <a:t>Wikipedia</a:t>
            </a:r>
            <a:endParaRPr lang="en-US" sz="1200"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2114550" y="228600"/>
            <a:ext cx="6000750" cy="5715000"/>
          </a:xfrm>
          <a:prstGeom prst="rect">
            <a:avLst/>
          </a:prstGeom>
          <a:noFill/>
          <a:ln w="9525">
            <a:noFill/>
            <a:miter lim="800000"/>
            <a:headEnd/>
            <a:tailEnd/>
          </a:ln>
          <a:effectLst/>
        </p:spPr>
      </p:pic>
      <p:sp>
        <p:nvSpPr>
          <p:cNvPr id="6" name="Text Box 2"/>
          <p:cNvSpPr txBox="1">
            <a:spLocks noChangeArrowheads="1"/>
          </p:cNvSpPr>
          <p:nvPr/>
        </p:nvSpPr>
        <p:spPr bwMode="auto">
          <a:xfrm>
            <a:off x="2659702" y="5523277"/>
            <a:ext cx="4924746" cy="972574"/>
          </a:xfrm>
          <a:prstGeom prst="rect">
            <a:avLst/>
          </a:prstGeom>
          <a:noFill/>
          <a:ln w="9525">
            <a:noFill/>
            <a:miter lim="800000"/>
            <a:headEnd/>
            <a:tailEnd/>
          </a:ln>
        </p:spPr>
        <p:txBody>
          <a:bodyPr wrap="none">
            <a:spAutoFit/>
          </a:bodyPr>
          <a:lstStyle/>
          <a:p>
            <a:pPr>
              <a:lnSpc>
                <a:spcPct val="110000"/>
              </a:lnSpc>
            </a:pPr>
            <a:r>
              <a:rPr lang="en-US" sz="2000" b="1" dirty="0" smtClean="0">
                <a:solidFill>
                  <a:srgbClr val="FFFFFF"/>
                </a:solidFill>
              </a:rPr>
              <a:t>Turquoise mask pendent, Mexico</a:t>
            </a:r>
            <a:br>
              <a:rPr lang="en-US" sz="2000" b="1" dirty="0" smtClean="0">
                <a:solidFill>
                  <a:srgbClr val="FFFFFF"/>
                </a:solidFill>
              </a:rPr>
            </a:br>
            <a:r>
              <a:rPr lang="en-US" sz="2000" b="1" dirty="0" smtClean="0">
                <a:solidFill>
                  <a:srgbClr val="FFFFFF"/>
                </a:solidFill>
              </a:rPr>
              <a:t>Classical Period (3</a:t>
            </a:r>
            <a:r>
              <a:rPr lang="en-US" sz="2000" b="1" baseline="30000" dirty="0" smtClean="0">
                <a:solidFill>
                  <a:srgbClr val="FFFFFF"/>
                </a:solidFill>
              </a:rPr>
              <a:t>rd</a:t>
            </a:r>
            <a:r>
              <a:rPr lang="en-US" sz="2000" b="1" dirty="0" smtClean="0">
                <a:solidFill>
                  <a:srgbClr val="FFFFFF"/>
                </a:solidFill>
              </a:rPr>
              <a:t>-6</a:t>
            </a:r>
            <a:r>
              <a:rPr lang="en-US" sz="2000" b="1" baseline="30000" dirty="0" smtClean="0">
                <a:solidFill>
                  <a:srgbClr val="FFFFFF"/>
                </a:solidFill>
              </a:rPr>
              <a:t>th</a:t>
            </a:r>
            <a:r>
              <a:rPr lang="en-US" sz="2000" b="1" dirty="0" smtClean="0">
                <a:solidFill>
                  <a:srgbClr val="FFFFFF"/>
                </a:solidFill>
              </a:rPr>
              <a:t> century)</a:t>
            </a:r>
          </a:p>
          <a:p>
            <a:pPr>
              <a:lnSpc>
                <a:spcPct val="110000"/>
              </a:lnSpc>
            </a:pPr>
            <a:r>
              <a:rPr lang="en-US" sz="1200" kern="1200" dirty="0" smtClean="0">
                <a:solidFill>
                  <a:srgbClr val="FFFFFF"/>
                </a:solidFill>
                <a:latin typeface="Verdana" pitchFamily="34" charset="0"/>
                <a:ea typeface="+mn-ea"/>
                <a:cs typeface="+mn-cs"/>
              </a:rPr>
              <a:t>Wikipedia</a:t>
            </a:r>
            <a:endParaRPr lang="en-US" sz="1200" kern="1200" dirty="0">
              <a:solidFill>
                <a:srgbClr val="FFFFFF"/>
              </a:solidFill>
              <a:latin typeface="Verdana" pitchFamily="34" charset="0"/>
              <a:ea typeface="+mn-ea"/>
              <a:cs typeface="+mn-cs"/>
            </a:endParaRP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263156" y="6383648"/>
            <a:ext cx="7455888" cy="230512"/>
          </a:xfrm>
          <a:prstGeom prst="rect">
            <a:avLst/>
          </a:prstGeom>
          <a:noFill/>
          <a:ln w="9525">
            <a:noFill/>
            <a:miter lim="800000"/>
            <a:headEnd/>
            <a:tailEnd/>
          </a:ln>
        </p:spPr>
        <p:txBody>
          <a:bodyPr wrap="none">
            <a:spAutoFit/>
          </a:bodyPr>
          <a:lstStyle/>
          <a:p>
            <a:pPr eaLnBrk="1" hangingPunct="1">
              <a:lnSpc>
                <a:spcPct val="110000"/>
              </a:lnSpc>
            </a:pPr>
            <a:r>
              <a:rPr kumimoji="0" lang="en-US" sz="900" b="1" dirty="0">
                <a:solidFill>
                  <a:srgbClr val="FFFFFF"/>
                </a:solidFill>
                <a:hlinkClick r:id="rId3"/>
              </a:rPr>
              <a:t>http://www.pasthorizonspr.com/index.php/archives/07/2012/el-zotz-masks-yield-insights-into-maya-beliefs</a:t>
            </a:r>
            <a:endParaRPr kumimoji="0" lang="en-US" sz="900" b="1" dirty="0">
              <a:solidFill>
                <a:srgbClr val="FFFFFF"/>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381000"/>
            <a:ext cx="714630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8068322"/>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Text Box 3"/>
          <p:cNvSpPr txBox="1">
            <a:spLocks noChangeArrowheads="1"/>
          </p:cNvSpPr>
          <p:nvPr/>
        </p:nvSpPr>
        <p:spPr bwMode="auto">
          <a:xfrm>
            <a:off x="1487488" y="2324100"/>
            <a:ext cx="7313612" cy="4076700"/>
          </a:xfrm>
          <a:prstGeom prst="rect">
            <a:avLst/>
          </a:prstGeom>
          <a:noFill/>
          <a:ln w="9525">
            <a:noFill/>
            <a:miter lim="800000"/>
            <a:headEnd/>
            <a:tailEnd/>
          </a:ln>
        </p:spPr>
        <p:txBody>
          <a:bodyPr/>
          <a:lstStyle/>
          <a:p>
            <a:pPr>
              <a:lnSpc>
                <a:spcPct val="130000"/>
              </a:lnSpc>
            </a:pPr>
            <a:r>
              <a:rPr lang="en-US" sz="3200" b="1"/>
              <a:t>. . . in the Classic cultures of Middle America and Peru and Cahokia there is evidence of strong social class distinction and of heavy pomp and dignity surrounding the ruling classes</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body" idx="4294967295"/>
          </p:nvPr>
        </p:nvSpPr>
        <p:spPr>
          <a:xfrm>
            <a:off x="1485900" y="685800"/>
            <a:ext cx="7315200" cy="400110"/>
          </a:xfrm>
        </p:spPr>
        <p:txBody>
          <a:bodyPr>
            <a:spAutoFit/>
          </a:bodyPr>
          <a:lstStyle/>
          <a:p>
            <a:pPr algn="ctr">
              <a:buNone/>
            </a:pPr>
            <a:r>
              <a:rPr lang="en-US" sz="2000" b="1" dirty="0" smtClean="0">
                <a:solidFill>
                  <a:srgbClr val="FFFFFF"/>
                </a:solidFill>
              </a:rPr>
              <a:t> Maya noble, limestone relief carving, Palenque</a:t>
            </a:r>
            <a:endParaRPr lang="en-US" sz="2000" dirty="0" smtClean="0">
              <a:solidFill>
                <a:srgbClr val="FFFFFF"/>
              </a:solidFill>
            </a:endParaRPr>
          </a:p>
        </p:txBody>
      </p:sp>
      <p:sp>
        <p:nvSpPr>
          <p:cNvPr id="75779" name="Text Box 3"/>
          <p:cNvSpPr txBox="1">
            <a:spLocks noChangeArrowheads="1"/>
          </p:cNvSpPr>
          <p:nvPr/>
        </p:nvSpPr>
        <p:spPr bwMode="auto">
          <a:xfrm>
            <a:off x="2275952" y="6277428"/>
            <a:ext cx="5634876" cy="369332"/>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rgbClr val="FFFFFF"/>
                </a:solidFill>
              </a:rPr>
              <a:t>Understanding Physical Anthropology and Archaeology, 8</a:t>
            </a:r>
            <a:r>
              <a:rPr kumimoji="0" lang="en-US" sz="1200" i="1" baseline="30000" dirty="0">
                <a:solidFill>
                  <a:srgbClr val="FFFFFF"/>
                </a:solidFill>
              </a:rPr>
              <a:t>th</a:t>
            </a:r>
            <a:r>
              <a:rPr kumimoji="0" lang="en-US" sz="1200" i="1" dirty="0">
                <a:solidFill>
                  <a:srgbClr val="FFFFFF"/>
                </a:solidFill>
              </a:rPr>
              <a:t> </a:t>
            </a:r>
            <a:r>
              <a:rPr kumimoji="0" lang="en-US" sz="1200" i="1" dirty="0" smtClean="0">
                <a:solidFill>
                  <a:srgbClr val="FFFFFF"/>
                </a:solidFill>
              </a:rPr>
              <a:t>Ed</a:t>
            </a:r>
            <a:r>
              <a:rPr kumimoji="0" lang="en-US" sz="1200" dirty="0">
                <a:solidFill>
                  <a:srgbClr val="FFFFFF"/>
                </a:solidFill>
              </a:rPr>
              <a:t>., p. </a:t>
            </a:r>
            <a:r>
              <a:rPr kumimoji="0" lang="en-US" sz="1200" dirty="0" smtClean="0">
                <a:solidFill>
                  <a:srgbClr val="FFFFFF"/>
                </a:solidFill>
              </a:rPr>
              <a:t>484</a:t>
            </a:r>
            <a:endParaRPr kumimoji="0" lang="en-US" sz="1200" dirty="0">
              <a:solidFill>
                <a:srgbClr val="FFFFFF"/>
              </a:solidFill>
            </a:endParaRPr>
          </a:p>
        </p:txBody>
      </p:sp>
      <p:pic>
        <p:nvPicPr>
          <p:cNvPr id="75780" name="Picture 4" descr="Turn81808"/>
          <p:cNvPicPr>
            <a:picLocks noChangeAspect="1" noChangeArrowheads="1"/>
          </p:cNvPicPr>
          <p:nvPr/>
        </p:nvPicPr>
        <p:blipFill>
          <a:blip r:embed="rId2" cstate="print"/>
          <a:srcRect/>
          <a:stretch>
            <a:fillRect/>
          </a:stretch>
        </p:blipFill>
        <p:spPr bwMode="auto">
          <a:xfrm>
            <a:off x="3506152" y="1219200"/>
            <a:ext cx="3237548" cy="50346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1506" name="Picture 2">
            <a:hlinkClick r:id="rId2"/>
          </p:cNvPr>
          <p:cNvPicPr>
            <a:picLocks noChangeAspect="1" noChangeArrowheads="1"/>
          </p:cNvPicPr>
          <p:nvPr/>
        </p:nvPicPr>
        <p:blipFill>
          <a:blip r:embed="rId3" cstate="print"/>
          <a:srcRect/>
          <a:stretch>
            <a:fillRect/>
          </a:stretch>
        </p:blipFill>
        <p:spPr bwMode="auto">
          <a:xfrm>
            <a:off x="1242786" y="595086"/>
            <a:ext cx="7772400" cy="559606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show="0">
  <p:cSld>
    <p:bg>
      <p:bgPr>
        <a:solidFill>
          <a:srgbClr val="0C0600"/>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1575709" y="6339136"/>
            <a:ext cx="7105920" cy="276999"/>
          </a:xfrm>
          <a:prstGeom prst="rect">
            <a:avLst/>
          </a:prstGeom>
          <a:noFill/>
          <a:ln w="9525">
            <a:noFill/>
            <a:miter lim="800000"/>
            <a:headEnd/>
            <a:tailEnd/>
          </a:ln>
        </p:spPr>
        <p:txBody>
          <a:bodyPr wrap="none">
            <a:spAutoFit/>
          </a:bodyPr>
          <a:lstStyle/>
          <a:p>
            <a:pPr eaLnBrk="1" hangingPunct="1"/>
            <a:r>
              <a:rPr kumimoji="0" lang="en-US" sz="1200" dirty="0">
                <a:solidFill>
                  <a:schemeClr val="tx2"/>
                </a:solidFill>
                <a:hlinkClick r:id="rId3"/>
              </a:rPr>
              <a:t>http://news.nationalgeographic.com/news/2005/11/1117_051117_maya_massacre.html</a:t>
            </a:r>
            <a:endParaRPr kumimoji="0" lang="en-US" sz="1200" dirty="0">
              <a:solidFill>
                <a:schemeClr val="tx2"/>
              </a:solidFill>
            </a:endParaRPr>
          </a:p>
        </p:txBody>
      </p:sp>
      <p:pic>
        <p:nvPicPr>
          <p:cNvPr id="76803" name="Picture 3"/>
          <p:cNvPicPr>
            <a:picLocks noChangeAspect="1" noChangeArrowheads="1"/>
          </p:cNvPicPr>
          <p:nvPr/>
        </p:nvPicPr>
        <p:blipFill>
          <a:blip r:embed="rId4" cstate="print"/>
          <a:srcRect/>
          <a:stretch>
            <a:fillRect/>
          </a:stretch>
        </p:blipFill>
        <p:spPr bwMode="auto">
          <a:xfrm>
            <a:off x="1257300" y="914966"/>
            <a:ext cx="7772400" cy="51810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Text Box 3"/>
          <p:cNvSpPr txBox="1">
            <a:spLocks noChangeArrowheads="1"/>
          </p:cNvSpPr>
          <p:nvPr/>
        </p:nvSpPr>
        <p:spPr bwMode="auto">
          <a:xfrm>
            <a:off x="1487488" y="2209800"/>
            <a:ext cx="7313612" cy="3352800"/>
          </a:xfrm>
          <a:prstGeom prst="rect">
            <a:avLst/>
          </a:prstGeom>
          <a:noFill/>
          <a:ln w="9525">
            <a:noFill/>
            <a:miter lim="800000"/>
            <a:headEnd/>
            <a:tailEnd/>
          </a:ln>
        </p:spPr>
        <p:txBody>
          <a:bodyPr/>
          <a:lstStyle/>
          <a:p>
            <a:pPr>
              <a:lnSpc>
                <a:spcPct val="130000"/>
              </a:lnSpc>
            </a:pPr>
            <a:r>
              <a:rPr lang="en-US" sz="3200" b="1" dirty="0"/>
              <a:t>. . . with the perfection of writing, mathematics, and astronomy, intellectual interests as well as the arts flourished in Middle America</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cstate="print"/>
          <a:srcRect/>
          <a:stretch>
            <a:fillRect/>
          </a:stretch>
        </p:blipFill>
        <p:spPr bwMode="auto">
          <a:xfrm>
            <a:off x="1257300" y="914966"/>
            <a:ext cx="7772400" cy="5181037"/>
          </a:xfrm>
          <a:prstGeom prst="rect">
            <a:avLst/>
          </a:prstGeom>
          <a:noFill/>
          <a:ln w="28575">
            <a:solidFill>
              <a:schemeClr val="tx1"/>
            </a:solidFill>
            <a:miter lim="800000"/>
            <a:headEnd/>
            <a:tailEnd/>
          </a:ln>
        </p:spPr>
      </p:pic>
      <p:sp>
        <p:nvSpPr>
          <p:cNvPr id="78851" name="Rectangle 3"/>
          <p:cNvSpPr>
            <a:spLocks noChangeArrowheads="1"/>
          </p:cNvSpPr>
          <p:nvPr/>
        </p:nvSpPr>
        <p:spPr bwMode="auto">
          <a:xfrm>
            <a:off x="3176814" y="6338683"/>
            <a:ext cx="3889206" cy="276999"/>
          </a:xfrm>
          <a:prstGeom prst="rect">
            <a:avLst/>
          </a:prstGeom>
          <a:noFill/>
          <a:ln w="9525">
            <a:noFill/>
            <a:miter lim="800000"/>
            <a:headEnd/>
            <a:tailEnd/>
          </a:ln>
        </p:spPr>
        <p:txBody>
          <a:bodyPr wrap="none">
            <a:spAutoFit/>
          </a:bodyPr>
          <a:lstStyle/>
          <a:p>
            <a:pPr algn="l" eaLnBrk="1" hangingPunct="1"/>
            <a:r>
              <a:rPr kumimoji="0" lang="en-US" sz="1200" dirty="0">
                <a:solidFill>
                  <a:schemeClr val="bg1"/>
                </a:solidFill>
                <a:latin typeface="Arial" charset="0"/>
                <a:hlinkClick r:id="rId3"/>
              </a:rPr>
              <a:t>http://news.bbc.co.uk/2/hi/science/nature/5347080.stm</a:t>
            </a:r>
            <a:endParaRPr kumimoji="0" lang="en-US" sz="1200" dirty="0">
              <a:solidFill>
                <a:schemeClr val="bg1"/>
              </a:solidFill>
              <a:latin typeface="Arial" charset="0"/>
            </a:endParaRPr>
          </a:p>
        </p:txBody>
      </p:sp>
      <p:pic>
        <p:nvPicPr>
          <p:cNvPr id="78852" name="Picture 4"/>
          <p:cNvPicPr>
            <a:picLocks noChangeAspect="1" noChangeArrowheads="1"/>
          </p:cNvPicPr>
          <p:nvPr/>
        </p:nvPicPr>
        <p:blipFill>
          <a:blip r:embed="rId4" cstate="print"/>
          <a:srcRect/>
          <a:stretch>
            <a:fillRect/>
          </a:stretch>
        </p:blipFill>
        <p:spPr bwMode="auto">
          <a:xfrm>
            <a:off x="5905499" y="1982788"/>
            <a:ext cx="2744789" cy="1827212"/>
          </a:xfrm>
          <a:prstGeom prst="rect">
            <a:avLst/>
          </a:prstGeom>
          <a:noFill/>
          <a:ln w="9525">
            <a:noFill/>
            <a:miter lim="800000"/>
            <a:headEnd/>
            <a:tailEnd/>
          </a:ln>
        </p:spPr>
      </p:pic>
      <p:pic>
        <p:nvPicPr>
          <p:cNvPr id="78853" name="Picture 5"/>
          <p:cNvPicPr>
            <a:picLocks noChangeAspect="1" noChangeArrowheads="1"/>
          </p:cNvPicPr>
          <p:nvPr/>
        </p:nvPicPr>
        <p:blipFill>
          <a:blip r:embed="rId5" cstate="print"/>
          <a:srcRect/>
          <a:stretch>
            <a:fillRect/>
          </a:stretch>
        </p:blipFill>
        <p:spPr bwMode="auto">
          <a:xfrm>
            <a:off x="6473827" y="4191000"/>
            <a:ext cx="2174875" cy="1447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5" name="Picture 3"/>
          <p:cNvPicPr>
            <a:picLocks noChangeAspect="1" noChangeArrowheads="1"/>
          </p:cNvPicPr>
          <p:nvPr/>
        </p:nvPicPr>
        <p:blipFill>
          <a:blip r:embed="rId2" cstate="print"/>
          <a:srcRect/>
          <a:stretch>
            <a:fillRect/>
          </a:stretch>
        </p:blipFill>
        <p:spPr bwMode="auto">
          <a:xfrm>
            <a:off x="1466854" y="685822"/>
            <a:ext cx="4133850" cy="5483225"/>
          </a:xfrm>
          <a:prstGeom prst="rect">
            <a:avLst/>
          </a:prstGeom>
          <a:noFill/>
          <a:ln w="9525">
            <a:noFill/>
            <a:miter lim="800000"/>
            <a:headEnd/>
            <a:tailEnd/>
          </a:ln>
        </p:spPr>
      </p:pic>
      <p:sp>
        <p:nvSpPr>
          <p:cNvPr id="79876" name="Text Box 4"/>
          <p:cNvSpPr txBox="1">
            <a:spLocks noChangeArrowheads="1"/>
          </p:cNvSpPr>
          <p:nvPr/>
        </p:nvSpPr>
        <p:spPr bwMode="auto">
          <a:xfrm>
            <a:off x="5905500" y="1604965"/>
            <a:ext cx="2971800" cy="3693319"/>
          </a:xfrm>
          <a:prstGeom prst="rect">
            <a:avLst/>
          </a:prstGeom>
          <a:noFill/>
          <a:ln w="9525">
            <a:noFill/>
            <a:miter lim="800000"/>
            <a:headEnd/>
            <a:tailEnd/>
          </a:ln>
        </p:spPr>
        <p:txBody>
          <a:bodyPr wrap="square">
            <a:spAutoFit/>
          </a:bodyPr>
          <a:lstStyle/>
          <a:p>
            <a:pPr eaLnBrk="1" hangingPunct="1"/>
            <a:r>
              <a:rPr kumimoji="0" lang="en-US" dirty="0">
                <a:solidFill>
                  <a:schemeClr val="bg1"/>
                </a:solidFill>
                <a:latin typeface="Arial" charset="0"/>
              </a:rPr>
              <a:t>Because of its distinct elements, patterns of sequencing, and consistent reading order, the team says the text "conforms to all expectations of writing</a:t>
            </a:r>
            <a:r>
              <a:rPr kumimoji="0" lang="en-US" dirty="0" smtClean="0">
                <a:solidFill>
                  <a:schemeClr val="bg1"/>
                </a:solidFill>
                <a:latin typeface="Arial" charset="0"/>
              </a:rPr>
              <a:t>"</a:t>
            </a:r>
            <a:r>
              <a:rPr kumimoji="0" lang="en-US" dirty="0">
                <a:solidFill>
                  <a:schemeClr val="bg1"/>
                </a:solidFill>
                <a:latin typeface="Arial" charset="0"/>
              </a:rPr>
              <a:t/>
            </a:r>
            <a:br>
              <a:rPr kumimoji="0" lang="en-US" dirty="0">
                <a:solidFill>
                  <a:schemeClr val="bg1"/>
                </a:solidFill>
                <a:latin typeface="Arial" charset="0"/>
              </a:rPr>
            </a:br>
            <a:r>
              <a:rPr kumimoji="0" lang="en-US" sz="1200" dirty="0">
                <a:solidFill>
                  <a:schemeClr val="bg1"/>
                </a:solidFill>
                <a:latin typeface="Arial" charset="0"/>
              </a:rPr>
              <a:t>(</a:t>
            </a:r>
            <a:r>
              <a:rPr kumimoji="0" lang="en-US" sz="1200" i="1" dirty="0">
                <a:solidFill>
                  <a:schemeClr val="bg1"/>
                </a:solidFill>
                <a:latin typeface="Arial" charset="0"/>
              </a:rPr>
              <a:t>Image: Science</a:t>
            </a:r>
            <a:r>
              <a:rPr kumimoji="0" lang="en-US" sz="1200" dirty="0">
                <a:solidFill>
                  <a:schemeClr val="bg1"/>
                </a:solidFill>
                <a:latin typeface="Arial" charset="0"/>
              </a:rPr>
              <a:t>)</a:t>
            </a:r>
            <a:r>
              <a:rPr kumimoji="0" lang="en-US" sz="1800" dirty="0">
                <a:solidFill>
                  <a:schemeClr val="bg1"/>
                </a:solidFill>
                <a:latin typeface="Arial" charset="0"/>
              </a:rPr>
              <a:t> </a:t>
            </a:r>
          </a:p>
        </p:txBody>
      </p:sp>
      <p:sp>
        <p:nvSpPr>
          <p:cNvPr id="5" name="Rectangle 3"/>
          <p:cNvSpPr>
            <a:spLocks noChangeArrowheads="1"/>
          </p:cNvSpPr>
          <p:nvPr/>
        </p:nvSpPr>
        <p:spPr bwMode="auto">
          <a:xfrm>
            <a:off x="3176814" y="6338683"/>
            <a:ext cx="3889206" cy="276999"/>
          </a:xfrm>
          <a:prstGeom prst="rect">
            <a:avLst/>
          </a:prstGeom>
          <a:noFill/>
          <a:ln w="9525">
            <a:noFill/>
            <a:miter lim="800000"/>
            <a:headEnd/>
            <a:tailEnd/>
          </a:ln>
        </p:spPr>
        <p:txBody>
          <a:bodyPr wrap="none">
            <a:spAutoFit/>
          </a:bodyPr>
          <a:lstStyle/>
          <a:p>
            <a:pPr algn="l" eaLnBrk="1" hangingPunct="1"/>
            <a:r>
              <a:rPr kumimoji="0" lang="en-US" sz="1200" dirty="0">
                <a:solidFill>
                  <a:schemeClr val="bg1"/>
                </a:solidFill>
                <a:latin typeface="Arial" charset="0"/>
                <a:hlinkClick r:id="rId3"/>
              </a:rPr>
              <a:t>http://news.bbc.co.uk/2/hi/science/nature/5347080.stm</a:t>
            </a:r>
            <a:endParaRPr kumimoji="0" lang="en-US" sz="1200" dirty="0">
              <a:solidFill>
                <a:schemeClr val="bg1"/>
              </a:solidFill>
              <a:latin typeface="Arial" charset="0"/>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9874" name="Text Box 2"/>
          <p:cNvSpPr txBox="1">
            <a:spLocks noChangeArrowheads="1"/>
          </p:cNvSpPr>
          <p:nvPr/>
        </p:nvSpPr>
        <p:spPr bwMode="auto">
          <a:xfrm>
            <a:off x="3265946" y="6339136"/>
            <a:ext cx="3710631" cy="276999"/>
          </a:xfrm>
          <a:prstGeom prst="rect">
            <a:avLst/>
          </a:prstGeom>
          <a:noFill/>
          <a:ln w="9525">
            <a:noFill/>
            <a:miter lim="800000"/>
            <a:headEnd/>
            <a:tailEnd/>
          </a:ln>
        </p:spPr>
        <p:txBody>
          <a:bodyPr wrap="none">
            <a:spAutoFit/>
          </a:bodyPr>
          <a:lstStyle/>
          <a:p>
            <a:pPr algn="l" eaLnBrk="1" hangingPunct="1">
              <a:defRPr/>
            </a:pPr>
            <a:r>
              <a:rPr kumimoji="0" lang="en-US" sz="1200" dirty="0">
                <a:solidFill>
                  <a:schemeClr val="accent3"/>
                </a:solidFill>
                <a:latin typeface="Arial" charset="0"/>
                <a:hlinkClick r:id="rId3"/>
              </a:rPr>
              <a:t>www.livescience.com/history/080211-hs-writing.html</a:t>
            </a:r>
            <a:endParaRPr kumimoji="0" lang="en-US" sz="1200" dirty="0">
              <a:solidFill>
                <a:schemeClr val="accent3"/>
              </a:solidFill>
              <a:latin typeface="Arial" charset="0"/>
            </a:endParaRPr>
          </a:p>
        </p:txBody>
      </p:sp>
      <p:pic>
        <p:nvPicPr>
          <p:cNvPr id="80899" name="Picture 3"/>
          <p:cNvPicPr>
            <a:picLocks noChangeAspect="1" noChangeArrowheads="1"/>
          </p:cNvPicPr>
          <p:nvPr/>
        </p:nvPicPr>
        <p:blipFill>
          <a:blip r:embed="rId4" cstate="print"/>
          <a:srcRect/>
          <a:stretch>
            <a:fillRect/>
          </a:stretch>
        </p:blipFill>
        <p:spPr bwMode="auto">
          <a:xfrm>
            <a:off x="1257300" y="1065213"/>
            <a:ext cx="7772400" cy="4941471"/>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1" name="Rectangle 3"/>
          <p:cNvSpPr>
            <a:spLocks noChangeArrowheads="1"/>
          </p:cNvSpPr>
          <p:nvPr/>
        </p:nvSpPr>
        <p:spPr bwMode="auto">
          <a:xfrm>
            <a:off x="2262413" y="6339136"/>
            <a:ext cx="5735416" cy="276999"/>
          </a:xfrm>
          <a:prstGeom prst="rect">
            <a:avLst/>
          </a:prstGeom>
          <a:noFill/>
          <a:ln w="9525">
            <a:noFill/>
            <a:miter lim="800000"/>
            <a:headEnd/>
            <a:tailEnd/>
          </a:ln>
        </p:spPr>
        <p:txBody>
          <a:bodyPr wrap="none">
            <a:spAutoFit/>
          </a:bodyPr>
          <a:lstStyle/>
          <a:p>
            <a:pPr algn="l"/>
            <a:r>
              <a:rPr lang="en-US" sz="1200" dirty="0" smtClean="0">
                <a:solidFill>
                  <a:srgbClr val="FFFFFF"/>
                </a:solidFill>
                <a:latin typeface="Arial" charset="0"/>
                <a:hlinkClick r:id="rId2"/>
              </a:rPr>
              <a:t>www.d.umn.edu/cla/faculty/troufs/anth3618/video/Cracking_Maya_Code.html#title</a:t>
            </a:r>
            <a:endParaRPr lang="en-US" sz="1200" kern="1200" dirty="0">
              <a:solidFill>
                <a:srgbClr val="FFFFFF"/>
              </a:solidFill>
              <a:latin typeface="Arial"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1257300" y="1162050"/>
            <a:ext cx="7772400" cy="4857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3" name="Text Box 3"/>
          <p:cNvSpPr txBox="1">
            <a:spLocks noChangeArrowheads="1"/>
          </p:cNvSpPr>
          <p:nvPr/>
        </p:nvSpPr>
        <p:spPr bwMode="auto">
          <a:xfrm>
            <a:off x="2320812" y="6245554"/>
            <a:ext cx="5617243" cy="369332"/>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chemeClr val="tx2"/>
                </a:solidFill>
              </a:rPr>
              <a:t>Understanding Physical Anthropology and Archaeology, 8</a:t>
            </a:r>
            <a:r>
              <a:rPr kumimoji="0" lang="en-US" sz="1200" i="1" baseline="30000" dirty="0">
                <a:solidFill>
                  <a:schemeClr val="tx2"/>
                </a:solidFill>
              </a:rPr>
              <a:t>th </a:t>
            </a:r>
            <a:r>
              <a:rPr kumimoji="0" lang="en-US" sz="1200" i="1" dirty="0" smtClean="0">
                <a:solidFill>
                  <a:schemeClr val="tx2"/>
                </a:solidFill>
              </a:rPr>
              <a:t>Ed</a:t>
            </a:r>
            <a:r>
              <a:rPr kumimoji="0" lang="en-US" sz="1200" dirty="0">
                <a:solidFill>
                  <a:schemeClr val="tx2"/>
                </a:solidFill>
              </a:rPr>
              <a:t>., p. </a:t>
            </a:r>
            <a:r>
              <a:rPr kumimoji="0" lang="en-US" sz="1200" dirty="0" smtClean="0">
                <a:solidFill>
                  <a:schemeClr val="tx2"/>
                </a:solidFill>
              </a:rPr>
              <a:t>487</a:t>
            </a:r>
            <a:endParaRPr kumimoji="0" lang="en-US" sz="1200" dirty="0">
              <a:solidFill>
                <a:schemeClr val="tx2"/>
              </a:solidFill>
            </a:endParaRPr>
          </a:p>
        </p:txBody>
      </p:sp>
      <p:pic>
        <p:nvPicPr>
          <p:cNvPr id="81924" name="Picture 4" descr="Turn818box1"/>
          <p:cNvPicPr>
            <a:picLocks noChangeAspect="1" noChangeArrowheads="1"/>
          </p:cNvPicPr>
          <p:nvPr/>
        </p:nvPicPr>
        <p:blipFill>
          <a:blip r:embed="rId2" cstate="print"/>
          <a:srcRect/>
          <a:stretch>
            <a:fillRect/>
          </a:stretch>
        </p:blipFill>
        <p:spPr bwMode="auto">
          <a:xfrm>
            <a:off x="1304937" y="2641600"/>
            <a:ext cx="3990975" cy="3003550"/>
          </a:xfrm>
          <a:prstGeom prst="rect">
            <a:avLst/>
          </a:prstGeom>
          <a:noFill/>
          <a:ln w="9525">
            <a:noFill/>
            <a:miter lim="800000"/>
            <a:headEnd/>
            <a:tailEnd/>
          </a:ln>
        </p:spPr>
      </p:pic>
      <p:pic>
        <p:nvPicPr>
          <p:cNvPr id="81925" name="Picture 5" descr="Turn818box2"/>
          <p:cNvPicPr>
            <a:picLocks noChangeAspect="1" noChangeArrowheads="1"/>
          </p:cNvPicPr>
          <p:nvPr/>
        </p:nvPicPr>
        <p:blipFill>
          <a:blip r:embed="rId3" cstate="print"/>
          <a:srcRect/>
          <a:stretch>
            <a:fillRect/>
          </a:stretch>
        </p:blipFill>
        <p:spPr bwMode="auto">
          <a:xfrm>
            <a:off x="5816600" y="1600200"/>
            <a:ext cx="2832100" cy="4572000"/>
          </a:xfrm>
          <a:prstGeom prst="rect">
            <a:avLst/>
          </a:prstGeom>
          <a:noFill/>
          <a:ln w="9525">
            <a:noFill/>
            <a:miter lim="800000"/>
            <a:headEnd/>
            <a:tailEnd/>
          </a:ln>
        </p:spPr>
      </p:pic>
      <p:sp>
        <p:nvSpPr>
          <p:cNvPr id="81926" name="Text Box 6"/>
          <p:cNvSpPr txBox="1">
            <a:spLocks noChangeArrowheads="1"/>
          </p:cNvSpPr>
          <p:nvPr/>
        </p:nvSpPr>
        <p:spPr bwMode="auto">
          <a:xfrm>
            <a:off x="1485912" y="609622"/>
            <a:ext cx="5210175" cy="461665"/>
          </a:xfrm>
          <a:prstGeom prst="rect">
            <a:avLst/>
          </a:prstGeom>
          <a:noFill/>
          <a:ln w="9525">
            <a:noFill/>
            <a:miter lim="800000"/>
            <a:headEnd/>
            <a:tailEnd/>
          </a:ln>
        </p:spPr>
        <p:txBody>
          <a:bodyPr wrap="square">
            <a:spAutoFit/>
          </a:bodyPr>
          <a:lstStyle/>
          <a:p>
            <a:pPr>
              <a:spcBef>
                <a:spcPct val="20000"/>
              </a:spcBef>
              <a:buClr>
                <a:schemeClr val="accent2"/>
              </a:buClr>
              <a:buFont typeface="Monotype Sorts" pitchFamily="2" charset="2"/>
              <a:buChar char="z"/>
            </a:pPr>
            <a:r>
              <a:rPr lang="en-US" b="1" dirty="0">
                <a:solidFill>
                  <a:schemeClr val="tx1"/>
                </a:solidFill>
              </a:rPr>
              <a:t> Maya Mathematics</a:t>
            </a:r>
            <a:endParaRPr lang="en-US" b="1"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2946" name="Text Box 2"/>
          <p:cNvSpPr txBox="1">
            <a:spLocks noChangeArrowheads="1"/>
          </p:cNvSpPr>
          <p:nvPr/>
        </p:nvSpPr>
        <p:spPr bwMode="auto">
          <a:xfrm>
            <a:off x="2305408" y="6248400"/>
            <a:ext cx="5634876" cy="369332"/>
          </a:xfrm>
          <a:prstGeom prst="rect">
            <a:avLst/>
          </a:prstGeom>
          <a:noFill/>
          <a:ln w="9525">
            <a:noFill/>
            <a:miter lim="800000"/>
            <a:headEnd/>
            <a:tailEnd/>
          </a:ln>
        </p:spPr>
        <p:txBody>
          <a:bodyPr wrap="none">
            <a:spAutoFit/>
          </a:bodyPr>
          <a:lstStyle/>
          <a:p>
            <a:pPr eaLnBrk="1" hangingPunct="1">
              <a:lnSpc>
                <a:spcPct val="150000"/>
              </a:lnSpc>
            </a:pPr>
            <a:r>
              <a:rPr kumimoji="0" lang="en-US" sz="1200" i="1" dirty="0">
                <a:solidFill>
                  <a:srgbClr val="FFFFFF"/>
                </a:solidFill>
              </a:rPr>
              <a:t>Understanding Physical Anthropology and Archaeology, 8</a:t>
            </a:r>
            <a:r>
              <a:rPr kumimoji="0" lang="en-US" sz="1200" i="1" baseline="30000" dirty="0">
                <a:solidFill>
                  <a:srgbClr val="FFFFFF"/>
                </a:solidFill>
              </a:rPr>
              <a:t>th</a:t>
            </a:r>
            <a:r>
              <a:rPr kumimoji="0" lang="en-US" sz="1200" i="1" dirty="0">
                <a:solidFill>
                  <a:srgbClr val="FFFFFF"/>
                </a:solidFill>
              </a:rPr>
              <a:t> </a:t>
            </a:r>
            <a:r>
              <a:rPr kumimoji="0" lang="en-US" sz="1200" i="1" dirty="0" smtClean="0">
                <a:solidFill>
                  <a:srgbClr val="FFFFFF"/>
                </a:solidFill>
              </a:rPr>
              <a:t>Ed</a:t>
            </a:r>
            <a:r>
              <a:rPr kumimoji="0" lang="en-US" sz="1200" dirty="0">
                <a:solidFill>
                  <a:srgbClr val="FFFFFF"/>
                </a:solidFill>
              </a:rPr>
              <a:t>., p. </a:t>
            </a:r>
            <a:r>
              <a:rPr kumimoji="0" lang="en-US" sz="1200" dirty="0" smtClean="0">
                <a:solidFill>
                  <a:srgbClr val="FFFFFF"/>
                </a:solidFill>
              </a:rPr>
              <a:t>486</a:t>
            </a:r>
            <a:endParaRPr kumimoji="0" lang="en-US" sz="1200" dirty="0">
              <a:solidFill>
                <a:srgbClr val="FFFFFF"/>
              </a:solidFill>
            </a:endParaRPr>
          </a:p>
        </p:txBody>
      </p:sp>
      <p:sp>
        <p:nvSpPr>
          <p:cNvPr id="82947" name="Text Box 3"/>
          <p:cNvSpPr txBox="1">
            <a:spLocks noChangeArrowheads="1"/>
          </p:cNvSpPr>
          <p:nvPr/>
        </p:nvSpPr>
        <p:spPr bwMode="auto">
          <a:xfrm>
            <a:off x="1879602" y="5591650"/>
            <a:ext cx="6526146" cy="701731"/>
          </a:xfrm>
          <a:prstGeom prst="rect">
            <a:avLst/>
          </a:prstGeom>
          <a:noFill/>
          <a:ln w="9525">
            <a:noFill/>
            <a:miter lim="800000"/>
            <a:headEnd/>
            <a:tailEnd/>
          </a:ln>
        </p:spPr>
        <p:txBody>
          <a:bodyPr wrap="none">
            <a:spAutoFit/>
          </a:bodyPr>
          <a:lstStyle/>
          <a:p>
            <a:pPr eaLnBrk="1" hangingPunct="1">
              <a:lnSpc>
                <a:spcPct val="110000"/>
              </a:lnSpc>
            </a:pPr>
            <a:r>
              <a:rPr kumimoji="0" lang="en-US" sz="1800" b="1" dirty="0">
                <a:solidFill>
                  <a:srgbClr val="FFFFFF"/>
                </a:solidFill>
              </a:rPr>
              <a:t>Maya hieroglyphs on a </a:t>
            </a:r>
            <a:r>
              <a:rPr kumimoji="0" lang="en-US" sz="1800" b="1" dirty="0" err="1">
                <a:solidFill>
                  <a:srgbClr val="FFFFFF"/>
                </a:solidFill>
              </a:rPr>
              <a:t>stela</a:t>
            </a:r>
            <a:r>
              <a:rPr kumimoji="0" lang="en-US" sz="1800" b="1" dirty="0">
                <a:solidFill>
                  <a:srgbClr val="FFFFFF"/>
                </a:solidFill>
              </a:rPr>
              <a:t> at Copán, Honduras,</a:t>
            </a:r>
          </a:p>
          <a:p>
            <a:pPr eaLnBrk="1" hangingPunct="1">
              <a:lnSpc>
                <a:spcPct val="110000"/>
              </a:lnSpc>
            </a:pPr>
            <a:r>
              <a:rPr kumimoji="0" lang="en-US" sz="1800" b="1" dirty="0">
                <a:solidFill>
                  <a:srgbClr val="FFFFFF"/>
                </a:solidFill>
              </a:rPr>
              <a:t>record the date and purpose of its dedication.</a:t>
            </a:r>
          </a:p>
        </p:txBody>
      </p:sp>
      <p:pic>
        <p:nvPicPr>
          <p:cNvPr id="82948" name="Picture 4" descr="Turn81812"/>
          <p:cNvPicPr>
            <a:picLocks noChangeAspect="1" noChangeArrowheads="1"/>
          </p:cNvPicPr>
          <p:nvPr/>
        </p:nvPicPr>
        <p:blipFill>
          <a:blip r:embed="rId3" cstate="print"/>
          <a:srcRect/>
          <a:stretch>
            <a:fillRect/>
          </a:stretch>
        </p:blipFill>
        <p:spPr bwMode="auto">
          <a:xfrm>
            <a:off x="3654424" y="152400"/>
            <a:ext cx="2479676" cy="5410200"/>
          </a:xfrm>
          <a:prstGeom prst="rect">
            <a:avLst/>
          </a:prstGeom>
          <a:noFill/>
          <a:ln w="9525">
            <a:noFill/>
            <a:miter lim="800000"/>
            <a:headEnd/>
            <a:tailEnd/>
          </a:ln>
        </p:spPr>
      </p:pic>
      <p:sp>
        <p:nvSpPr>
          <p:cNvPr id="5" name="Rectangle 4"/>
          <p:cNvSpPr/>
          <p:nvPr/>
        </p:nvSpPr>
        <p:spPr bwMode="auto">
          <a:xfrm>
            <a:off x="3633121" y="152400"/>
            <a:ext cx="443591" cy="5410200"/>
          </a:xfrm>
          <a:prstGeom prst="rect">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2400" b="0" i="0" u="none" strike="noStrike" cap="none" normalizeH="0" baseline="0" smtClean="0">
              <a:ln>
                <a:noFill/>
              </a:ln>
              <a:solidFill>
                <a:srgbClr val="0C0600"/>
              </a:solidFill>
              <a:effectLst/>
              <a:latin typeface="Verdana" pitchFamily="34" charset="0"/>
            </a:endParaRP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1" name="Text Box 3"/>
          <p:cNvSpPr txBox="1">
            <a:spLocks noChangeArrowheads="1"/>
          </p:cNvSpPr>
          <p:nvPr/>
        </p:nvSpPr>
        <p:spPr bwMode="auto">
          <a:xfrm>
            <a:off x="1487488" y="2206647"/>
            <a:ext cx="7313612" cy="4270375"/>
          </a:xfrm>
          <a:prstGeom prst="rect">
            <a:avLst/>
          </a:prstGeom>
          <a:noFill/>
          <a:ln w="9525">
            <a:noFill/>
            <a:miter lim="800000"/>
            <a:headEnd/>
            <a:tailEnd/>
          </a:ln>
        </p:spPr>
        <p:txBody>
          <a:bodyPr/>
          <a:lstStyle/>
          <a:p>
            <a:r>
              <a:rPr lang="en-US" sz="3200" b="1" dirty="0"/>
              <a:t>. . . there was also active trade between regional centers in ceremonial and luxury goods</a:t>
            </a:r>
          </a:p>
          <a:p>
            <a:pPr algn="l"/>
            <a:endParaRPr lang="en-US" b="1" dirty="0"/>
          </a:p>
          <a:p>
            <a:pPr marL="800100" lvl="1" indent="-228600" algn="l">
              <a:lnSpc>
                <a:spcPct val="120000"/>
              </a:lnSpc>
              <a:buFontTx/>
              <a:buChar char="•"/>
            </a:pPr>
            <a:r>
              <a:rPr lang="en-US" b="1" dirty="0"/>
              <a:t>in spite of this trade, however, it is noteworthy that a strong regional ethnocentrism is reflected in</a:t>
            </a:r>
          </a:p>
          <a:p>
            <a:pPr marL="800100" lvl="1" indent="-228600" algn="l">
              <a:lnSpc>
                <a:spcPct val="120000"/>
              </a:lnSpc>
            </a:pPr>
            <a:r>
              <a:rPr lang="en-US" b="1" dirty="0"/>
              <a:t>	sharply different art and architectural styles</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 Box 3"/>
          <p:cNvSpPr txBox="1">
            <a:spLocks noChangeArrowheads="1"/>
          </p:cNvSpPr>
          <p:nvPr/>
        </p:nvSpPr>
        <p:spPr bwMode="auto">
          <a:xfrm>
            <a:off x="1487488" y="2192338"/>
            <a:ext cx="7313612" cy="4056062"/>
          </a:xfrm>
          <a:prstGeom prst="rect">
            <a:avLst/>
          </a:prstGeom>
          <a:noFill/>
          <a:ln w="9525">
            <a:noFill/>
            <a:miter lim="800000"/>
            <a:headEnd/>
            <a:tailEnd/>
          </a:ln>
        </p:spPr>
        <p:txBody>
          <a:bodyPr/>
          <a:lstStyle/>
          <a:p>
            <a:r>
              <a:rPr lang="en-US" sz="3200" b="1"/>
              <a:t>The Classic civilizations of Middle America were centered in </a:t>
            </a:r>
          </a:p>
          <a:p>
            <a:pPr algn="l">
              <a:lnSpc>
                <a:spcPct val="80000"/>
              </a:lnSpc>
            </a:pPr>
            <a:endParaRPr lang="en-US" sz="3200" b="1"/>
          </a:p>
          <a:p>
            <a:pPr marL="914400" lvl="1" indent="-342900" algn="l">
              <a:lnSpc>
                <a:spcPct val="140000"/>
              </a:lnSpc>
              <a:buFontTx/>
              <a:buChar char="•"/>
            </a:pPr>
            <a:r>
              <a:rPr lang="en-US" sz="2000" b="1"/>
              <a:t>The Valley of Mexico</a:t>
            </a:r>
          </a:p>
          <a:p>
            <a:pPr marL="914400" lvl="1" indent="-342900" algn="l">
              <a:lnSpc>
                <a:spcPct val="140000"/>
              </a:lnSpc>
              <a:buFontTx/>
              <a:buChar char="•"/>
            </a:pPr>
            <a:r>
              <a:rPr lang="en-US" sz="2000" b="1"/>
              <a:t>Oaxaca</a:t>
            </a:r>
          </a:p>
          <a:p>
            <a:pPr marL="914400" lvl="1" indent="-342900" algn="l">
              <a:lnSpc>
                <a:spcPct val="140000"/>
              </a:lnSpc>
              <a:buFontTx/>
              <a:buChar char="•"/>
            </a:pPr>
            <a:r>
              <a:rPr lang="en-US" sz="2000" b="1"/>
              <a:t>The Guatemalan Highlands</a:t>
            </a:r>
          </a:p>
          <a:p>
            <a:pPr marL="914400" lvl="1" indent="-342900" algn="l">
              <a:lnSpc>
                <a:spcPct val="140000"/>
              </a:lnSpc>
              <a:buFontTx/>
              <a:buChar char="•"/>
            </a:pPr>
            <a:r>
              <a:rPr lang="en-US" sz="2000" b="1"/>
              <a:t>The Petén-Usumacinta-Montagua Lowlands</a:t>
            </a:r>
          </a:p>
          <a:p>
            <a:pPr marL="914400" lvl="1" indent="-342900" algn="l">
              <a:lnSpc>
                <a:spcPct val="140000"/>
              </a:lnSpc>
              <a:buFontTx/>
              <a:buChar char="•"/>
            </a:pPr>
            <a:r>
              <a:rPr lang="en-US" sz="2000" b="1"/>
              <a:t>Coastal Veracruz</a:t>
            </a:r>
          </a:p>
        </p:txBody>
      </p:sp>
      <p:sp>
        <p:nvSpPr>
          <p:cNvPr id="5" name="Rectangle 2"/>
          <p:cNvSpPr>
            <a:spLocks noGrp="1" noChangeArrowheads="1"/>
          </p:cNvSpPr>
          <p:nvPr>
            <p:ph type="title"/>
          </p:nvPr>
        </p:nvSpPr>
        <p:spPr>
          <a:xfrm>
            <a:off x="1485900" y="757538"/>
            <a:ext cx="7315200" cy="461665"/>
          </a:xfrm>
        </p:spPr>
        <p:txBody>
          <a:bodyPr>
            <a:spAutoFit/>
          </a:bodyPr>
          <a:lstStyle/>
          <a:p>
            <a:r>
              <a:rPr lang="en-US" sz="2400" dirty="0" smtClean="0"/>
              <a:t>Classic Stage</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ontemporary Portrait">
  <a:themeElements>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Contemporary Portrait">
  <a:themeElements>
    <a:clrScheme name="7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7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7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7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7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7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7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00CC"/>
      </a:hlink>
      <a:folHlink>
        <a:srgbClr val="9900CC"/>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1_Contemporary Portrait">
  <a:themeElements>
    <a:clrScheme name="7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7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7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7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7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7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7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2_Contemporary Portrait">
  <a:themeElements>
    <a:clrScheme name="7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7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7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7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7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7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7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Contemporary Portrait">
  <a:themeElements>
    <a:clrScheme name="7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7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7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7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7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7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7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3200" b="0" i="1"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3200" b="0" i="1" u="none" strike="noStrike" cap="none" normalizeH="0" baseline="0" smtClean="0">
            <a:ln>
              <a:noFill/>
            </a:ln>
            <a:solidFill>
              <a:srgbClr val="0C0600"/>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7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00CC"/>
      </a:hlink>
      <a:folHlink>
        <a:srgbClr val="9900CC"/>
      </a:folHlink>
    </a:clrScheme>
    <a:fontScheme name="2_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2_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2_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2_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2_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00CC"/>
      </a:hlink>
      <a:folHlink>
        <a:srgbClr val="9900CC"/>
      </a:folHlink>
    </a:clrScheme>
    <a:fontScheme name="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white3">
  <a:themeElements>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2400" b="0" i="0" u="none" strike="noStrike" cap="none" normalizeH="0" baseline="0" smtClean="0">
            <a:ln>
              <a:noFill/>
            </a:ln>
            <a:solidFill>
              <a:srgbClr val="0C0600"/>
            </a:solidFill>
            <a:effectLst/>
            <a:latin typeface="Verdana" pitchFamily="34" charset="0"/>
          </a:defRPr>
        </a:defPPr>
      </a:lstStyle>
    </a:lnDef>
  </a:objectDefaults>
  <a:extraClrSchemeLst>
    <a:extraClrScheme>
      <a:clrScheme name="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Contemporary Portrait">
  <a:themeElements>
    <a:clrScheme name="4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4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4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4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4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4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4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8">
  <a:themeElements>
    <a:clrScheme name="">
      <a:dk1>
        <a:srgbClr val="000000"/>
      </a:dk1>
      <a:lt1>
        <a:srgbClr val="FFFFFF"/>
      </a:lt1>
      <a:dk2>
        <a:srgbClr val="000000"/>
      </a:dk2>
      <a:lt2>
        <a:srgbClr val="FFFFCC"/>
      </a:lt2>
      <a:accent1>
        <a:srgbClr val="996633"/>
      </a:accent1>
      <a:accent2>
        <a:srgbClr val="33CC33"/>
      </a:accent2>
      <a:accent3>
        <a:srgbClr val="FFFFFF"/>
      </a:accent3>
      <a:accent4>
        <a:srgbClr val="000000"/>
      </a:accent4>
      <a:accent5>
        <a:srgbClr val="CAB8AD"/>
      </a:accent5>
      <a:accent6>
        <a:srgbClr val="2DB92D"/>
      </a:accent6>
      <a:hlink>
        <a:srgbClr val="9900CC"/>
      </a:hlink>
      <a:folHlink>
        <a:srgbClr val="9900CC"/>
      </a:folHlink>
    </a:clrScheme>
    <a:fontScheme name="2_T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T8 1">
        <a:dk1>
          <a:srgbClr val="000066"/>
        </a:dk1>
        <a:lt1>
          <a:srgbClr val="FFFFEB"/>
        </a:lt1>
        <a:dk2>
          <a:srgbClr val="336699"/>
        </a:dk2>
        <a:lt2>
          <a:srgbClr val="FFFFEB"/>
        </a:lt2>
        <a:accent1>
          <a:srgbClr val="666699"/>
        </a:accent1>
        <a:accent2>
          <a:srgbClr val="99CCFF"/>
        </a:accent2>
        <a:accent3>
          <a:srgbClr val="ADB8CA"/>
        </a:accent3>
        <a:accent4>
          <a:srgbClr val="DADAC9"/>
        </a:accent4>
        <a:accent5>
          <a:srgbClr val="B8B8CA"/>
        </a:accent5>
        <a:accent6>
          <a:srgbClr val="8AB9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2_T8 2">
        <a:dk1>
          <a:srgbClr val="003366"/>
        </a:dk1>
        <a:lt1>
          <a:srgbClr val="FFFFFF"/>
        </a:lt1>
        <a:dk2>
          <a:srgbClr val="006666"/>
        </a:dk2>
        <a:lt2>
          <a:srgbClr val="003366"/>
        </a:lt2>
        <a:accent1>
          <a:srgbClr val="99CC99"/>
        </a:accent1>
        <a:accent2>
          <a:srgbClr val="33CCCC"/>
        </a:accent2>
        <a:accent3>
          <a:srgbClr val="FFFFFF"/>
        </a:accent3>
        <a:accent4>
          <a:srgbClr val="002A56"/>
        </a:accent4>
        <a:accent5>
          <a:srgbClr val="CAE2CA"/>
        </a:accent5>
        <a:accent6>
          <a:srgbClr val="2DB9B9"/>
        </a:accent6>
        <a:hlink>
          <a:srgbClr val="666699"/>
        </a:hlink>
        <a:folHlink>
          <a:srgbClr val="CC99FF"/>
        </a:folHlink>
      </a:clrScheme>
      <a:clrMap bg1="lt1" tx1="dk1" bg2="lt2" tx2="dk2" accent1="accent1" accent2="accent2" accent3="accent3" accent4="accent4" accent5="accent5" accent6="accent6" hlink="hlink" folHlink="folHlink"/>
    </a:extraClrScheme>
    <a:extraClrScheme>
      <a:clrScheme name="2_T8 3">
        <a:dk1>
          <a:srgbClr val="000000"/>
        </a:dk1>
        <a:lt1>
          <a:srgbClr val="FFFFFF"/>
        </a:lt1>
        <a:dk2>
          <a:srgbClr val="000000"/>
        </a:dk2>
        <a:lt2>
          <a:srgbClr val="5F5F5F"/>
        </a:lt2>
        <a:accent1>
          <a:srgbClr val="C0C0C0"/>
        </a:accent1>
        <a:accent2>
          <a:srgbClr val="808080"/>
        </a:accent2>
        <a:accent3>
          <a:srgbClr val="FFFFFF"/>
        </a:accent3>
        <a:accent4>
          <a:srgbClr val="000000"/>
        </a:accent4>
        <a:accent5>
          <a:srgbClr val="DCDCDC"/>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2_T8 4">
        <a:dk1>
          <a:srgbClr val="000000"/>
        </a:dk1>
        <a:lt1>
          <a:srgbClr val="FFFFFF"/>
        </a:lt1>
        <a:dk2>
          <a:srgbClr val="9900CC"/>
        </a:dk2>
        <a:lt2>
          <a:srgbClr val="0033CC"/>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
      <a:clrScheme name="2_T8 5">
        <a:dk1>
          <a:srgbClr val="000000"/>
        </a:dk1>
        <a:lt1>
          <a:srgbClr val="FFFFFF"/>
        </a:lt1>
        <a:dk2>
          <a:srgbClr val="000000"/>
        </a:dk2>
        <a:lt2>
          <a:srgbClr val="FF6600"/>
        </a:lt2>
        <a:accent1>
          <a:srgbClr val="FFCC66"/>
        </a:accent1>
        <a:accent2>
          <a:srgbClr val="33CC33"/>
        </a:accent2>
        <a:accent3>
          <a:srgbClr val="FFFFFF"/>
        </a:accent3>
        <a:accent4>
          <a:srgbClr val="000000"/>
        </a:accent4>
        <a:accent5>
          <a:srgbClr val="FFE2B8"/>
        </a:accent5>
        <a:accent6>
          <a:srgbClr val="2DB92D"/>
        </a:accent6>
        <a:hlink>
          <a:srgbClr val="9900CC"/>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3200" b="0" i="1" u="none" strike="noStrike" cap="none" normalizeH="0" baseline="0" smtClean="0">
            <a:ln>
              <a:noFill/>
            </a:ln>
            <a:solidFill>
              <a:srgbClr val="0C0600"/>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3200" b="0" i="1" u="none" strike="noStrike" cap="none" normalizeH="0" baseline="0" smtClean="0">
            <a:ln>
              <a:noFill/>
            </a:ln>
            <a:solidFill>
              <a:srgbClr val="0C0600"/>
            </a:solidFill>
            <a:effectLst/>
            <a:latin typeface="Verdana" pitchFamily="34"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6699FF"/>
    </a:lt1>
    <a:dk2>
      <a:srgbClr val="000000"/>
    </a:dk2>
    <a:lt2>
      <a:srgbClr val="5E574E"/>
    </a:lt2>
    <a:accent1>
      <a:srgbClr val="FF6600"/>
    </a:accent1>
    <a:accent2>
      <a:srgbClr val="FFCC00"/>
    </a:accent2>
    <a:accent3>
      <a:srgbClr val="B8CAFF"/>
    </a:accent3>
    <a:accent4>
      <a:srgbClr val="000000"/>
    </a:accent4>
    <a:accent5>
      <a:srgbClr val="FFB8AA"/>
    </a:accent5>
    <a:accent6>
      <a:srgbClr val="E7B900"/>
    </a:accent6>
    <a:hlink>
      <a:srgbClr val="996633"/>
    </a:hlink>
    <a:folHlink>
      <a:srgbClr val="808000"/>
    </a:folHlink>
  </a:clrScheme>
</a:themeOverride>
</file>

<file path=ppt/theme/themeOverride2.xml><?xml version="1.0" encoding="utf-8"?>
<a:themeOverride xmlns:a="http://schemas.openxmlformats.org/drawingml/2006/main">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themeOverride>
</file>

<file path=ppt/theme/themeOverride3.xml><?xml version="1.0" encoding="utf-8"?>
<a:themeOverride xmlns:a="http://schemas.openxmlformats.org/drawingml/2006/main">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themeOverride>
</file>

<file path=ppt/theme/themeOverride4.xml><?xml version="1.0" encoding="utf-8"?>
<a:themeOverride xmlns:a="http://schemas.openxmlformats.org/drawingml/2006/main">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themeOverride>
</file>

<file path=ppt/theme/themeOverride5.xml><?xml version="1.0" encoding="utf-8"?>
<a:themeOverride xmlns:a="http://schemas.openxmlformats.org/drawingml/2006/main">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Designs\Contemporary Portrait.pot</Template>
  <TotalTime>7373</TotalTime>
  <Words>4564</Words>
  <Application>Microsoft Office PowerPoint</Application>
  <PresentationFormat>35mm Slides</PresentationFormat>
  <Paragraphs>856</Paragraphs>
  <Slides>262</Slides>
  <Notes>58</Notes>
  <HiddenSlides>32</HiddenSlides>
  <MMClips>0</MMClips>
  <ScaleCrop>false</ScaleCrop>
  <HeadingPairs>
    <vt:vector size="4" baseType="variant">
      <vt:variant>
        <vt:lpstr>Theme</vt:lpstr>
      </vt:variant>
      <vt:variant>
        <vt:i4>29</vt:i4>
      </vt:variant>
      <vt:variant>
        <vt:lpstr>Slide Titles</vt:lpstr>
      </vt:variant>
      <vt:variant>
        <vt:i4>262</vt:i4>
      </vt:variant>
    </vt:vector>
  </HeadingPairs>
  <TitlesOfParts>
    <vt:vector size="291" baseType="lpstr">
      <vt:lpstr>Contemporary Portrait</vt:lpstr>
      <vt:lpstr>1_Contemporary Portrait</vt:lpstr>
      <vt:lpstr>T8</vt:lpstr>
      <vt:lpstr>white3</vt:lpstr>
      <vt:lpstr>Default Design</vt:lpstr>
      <vt:lpstr>1_Default Design</vt:lpstr>
      <vt:lpstr>4_Contemporary Portrait</vt:lpstr>
      <vt:lpstr>2_T8</vt:lpstr>
      <vt:lpstr>2_Contemporary Portrait</vt:lpstr>
      <vt:lpstr>2_Default Design</vt:lpstr>
      <vt:lpstr>7_Contemporary Portrait</vt:lpstr>
      <vt:lpstr>3_Contemporary Portrait</vt:lpstr>
      <vt:lpstr>8_Contemporary Portrait</vt:lpstr>
      <vt:lpstr>9_Contemporary Portrait</vt:lpstr>
      <vt:lpstr>3_Default Design</vt:lpstr>
      <vt:lpstr>1_T8</vt:lpstr>
      <vt:lpstr>5_Contemporary Portrait</vt:lpstr>
      <vt:lpstr>11_Contemporary Portrait</vt:lpstr>
      <vt:lpstr>12_Contemporary Portrait</vt:lpstr>
      <vt:lpstr>6_Contemporary Portrait</vt:lpstr>
      <vt:lpstr>13_Contemporary Portrait</vt:lpstr>
      <vt:lpstr>2_Meadow</vt:lpstr>
      <vt:lpstr>1_Meadow</vt:lpstr>
      <vt:lpstr>14_Contemporary Portrait</vt:lpstr>
      <vt:lpstr>4_Default Design</vt:lpstr>
      <vt:lpstr>15_Contemporary Portrait</vt:lpstr>
      <vt:lpstr>16_Contemporary Portrait</vt:lpstr>
      <vt:lpstr>17_Contemporary Portrait</vt:lpstr>
      <vt:lpstr>3_T8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Classic 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Classic Stage</vt:lpstr>
      <vt:lpstr>PowerPoint Presentation</vt:lpstr>
      <vt:lpstr>PowerPoint Presentation</vt:lpstr>
      <vt:lpstr>PowerPoint Presentation</vt:lpstr>
      <vt:lpstr>Classic Stage</vt:lpstr>
      <vt:lpstr>Classic Stage</vt:lpstr>
      <vt:lpstr>PowerPoint Presentation</vt:lpstr>
      <vt:lpstr>Classic Stage</vt:lpstr>
      <vt:lpstr>PowerPoint Presentation</vt:lpstr>
      <vt:lpstr>PowerPoint Presentation</vt:lpstr>
      <vt:lpstr>Classic 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Classic Stage</vt:lpstr>
      <vt:lpstr>PowerPoint Presentation</vt:lpstr>
      <vt:lpstr>Classic Stage</vt:lpstr>
      <vt:lpstr>PowerPoint Presentation</vt:lpstr>
      <vt:lpstr>PowerPoint Presentation</vt:lpstr>
      <vt:lpstr>PowerPoint Presentation</vt:lpstr>
      <vt:lpstr>Classic Stage</vt:lpstr>
      <vt:lpstr>Classic Stage</vt:lpstr>
      <vt:lpstr>Classic Stage</vt:lpstr>
      <vt:lpstr>PowerPoint Presentation</vt:lpstr>
      <vt:lpstr>Classic Stage</vt:lpstr>
      <vt:lpstr>Classic Stage</vt:lpstr>
      <vt:lpstr>Classic Stage</vt:lpstr>
      <vt:lpstr>Classic Stage</vt:lpstr>
      <vt:lpstr>PowerPoint Presentation</vt:lpstr>
      <vt:lpstr>Classic 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Classic Stage</vt:lpstr>
      <vt:lpstr>PowerPoint Presentation</vt:lpstr>
      <vt:lpstr>PowerPoint Presentation</vt:lpstr>
      <vt:lpstr>Classic Stage</vt:lpstr>
      <vt:lpstr>PowerPoint Presentation</vt:lpstr>
      <vt:lpstr>PowerPoint Presentation</vt:lpstr>
      <vt:lpstr>PowerPoint Presentation</vt:lpstr>
      <vt:lpstr>PowerPoint Presentation</vt:lpstr>
      <vt:lpstr>PowerPoint Presentation</vt:lpstr>
      <vt:lpstr>PowerPoint Presentation</vt:lpstr>
      <vt:lpstr>Classic Stage</vt:lpstr>
      <vt:lpstr>Classic Stage</vt:lpstr>
      <vt:lpstr>PowerPoint Presentation</vt:lpstr>
      <vt:lpstr>Classic Stage</vt:lpstr>
      <vt:lpstr>Classic Stage</vt:lpstr>
      <vt:lpstr>Classic Stage</vt:lpstr>
      <vt:lpstr>Classic 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Classic Stage</vt:lpstr>
      <vt:lpstr>Classic Stage</vt:lpstr>
      <vt:lpstr>Classic Stage</vt:lpstr>
      <vt:lpstr>PowerPoint Presentation</vt:lpstr>
      <vt:lpstr>Classic Stage</vt:lpstr>
      <vt:lpstr>Classic Stage</vt:lpstr>
      <vt:lpstr>PowerPoint Presentation</vt:lpstr>
      <vt:lpstr>PowerPoint Presentation</vt:lpstr>
      <vt:lpstr>Classic Stage</vt:lpstr>
      <vt:lpstr>PowerPoint Presentation</vt:lpstr>
      <vt:lpstr>Classic Stage</vt:lpstr>
      <vt:lpstr>Classic Stage</vt:lpstr>
      <vt:lpstr>PowerPoint Presentation</vt:lpstr>
      <vt:lpstr>PowerPoint Presentation</vt:lpstr>
      <vt:lpstr>Classic Stage</vt:lpstr>
      <vt:lpstr>Classic Stage</vt:lpstr>
      <vt:lpstr>Classic Stage</vt:lpstr>
      <vt:lpstr>Classic Stage</vt:lpstr>
      <vt:lpstr>PowerPoint Presentation</vt:lpstr>
      <vt:lpstr>Classic Maya</vt:lpstr>
      <vt:lpstr>Classic Maya</vt:lpstr>
      <vt:lpstr>PowerPoint Presentation</vt:lpstr>
      <vt:lpstr>PowerPoint Presentation</vt:lpstr>
      <vt:lpstr>PowerPoint Presentation</vt:lpstr>
      <vt:lpstr>Classic Maya</vt:lpstr>
      <vt:lpstr>PowerPoint Presentation</vt:lpstr>
      <vt:lpstr>Classic Maya</vt:lpstr>
      <vt:lpstr>PowerPoint Presentation</vt:lpstr>
      <vt:lpstr>Classic Maya</vt:lpstr>
      <vt:lpstr>Classic Maya</vt:lpstr>
      <vt:lpstr>Classic Maya</vt:lpstr>
      <vt:lpstr>PowerPoint Presentation</vt:lpstr>
      <vt:lpstr>Classic Maya</vt:lpstr>
      <vt:lpstr>Classic Maya</vt:lpstr>
      <vt:lpstr>PowerPoint Presentation</vt:lpstr>
      <vt:lpstr>PowerPoint Presentation</vt:lpstr>
      <vt:lpstr>PowerPoint Presentation</vt:lpstr>
      <vt:lpstr>PowerPoint Presentation</vt:lpstr>
      <vt:lpstr>PowerPoint Presentation</vt:lpstr>
      <vt:lpstr>PowerPoint Presentation</vt:lpstr>
      <vt:lpstr>Classic Monte Albán</vt:lpstr>
      <vt:lpstr>PowerPoint Presentation</vt:lpstr>
      <vt:lpstr>Classic Highland Maya</vt:lpstr>
      <vt:lpstr>PowerPoint Presentation</vt:lpstr>
      <vt:lpstr>Classic Stage</vt:lpstr>
      <vt:lpstr>Classic Stage</vt:lpstr>
      <vt:lpstr>Classic Maya</vt:lpstr>
      <vt:lpstr>Classic Maya</vt:lpstr>
      <vt:lpstr>Classic Maya</vt:lpstr>
      <vt:lpstr>PowerPoint Presentation</vt:lpstr>
      <vt:lpstr>PowerPoint Presentation</vt:lpstr>
      <vt:lpstr>Classic Maya</vt:lpstr>
      <vt:lpstr>Classic Maya</vt:lpstr>
      <vt:lpstr>PowerPoint Presentation</vt:lpstr>
      <vt:lpstr>PowerPoint Presentation</vt:lpstr>
      <vt:lpstr>PowerPoint Presentation</vt:lpstr>
      <vt:lpstr>PowerPoint Presentation</vt:lpstr>
      <vt:lpstr>Classic Maya</vt:lpstr>
      <vt:lpstr>Classic Stage</vt:lpstr>
      <vt:lpstr>Classic Stage</vt:lpstr>
      <vt:lpstr>Classic Stage</vt:lpstr>
      <vt:lpstr>Classic Stage</vt:lpstr>
      <vt:lpstr>Late Classic Lowland Maya</vt:lpstr>
      <vt:lpstr>Late Classic Lowland Maya</vt:lpstr>
      <vt:lpstr>Late Classic Lowland Maya</vt:lpstr>
      <vt:lpstr>Late Classic Lowland Maya</vt:lpstr>
      <vt:lpstr>PowerPoint Presentation</vt:lpstr>
      <vt:lpstr>PowerPoint Presentation</vt:lpstr>
      <vt:lpstr>Late Classic Lowland Maya</vt:lpstr>
      <vt:lpstr>Late Classic Lowland Maya</vt:lpstr>
      <vt:lpstr>Late Classic Lowland Maya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Classic Stage</vt:lpstr>
      <vt:lpstr>Classic Stage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I already know about Prehistoric Cultures?</dc:title>
  <dc:creator>CLA</dc:creator>
  <cp:lastModifiedBy>Tim Roufs</cp:lastModifiedBy>
  <cp:revision>666</cp:revision>
  <cp:lastPrinted>2000-04-12T17:52:36Z</cp:lastPrinted>
  <dcterms:created xsi:type="dcterms:W3CDTF">2000-03-27T14:48:03Z</dcterms:created>
  <dcterms:modified xsi:type="dcterms:W3CDTF">2019-02-28T05:22:57Z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troufs@d.umn.edu</vt:lpwstr>
  </property>
  <property fmtid="{D5CDD505-2E9C-101B-9397-08002B2CF9AE}" pid="8" name="HomePage">
    <vt:lpwstr>http://www.d.umn.edu/~troufs/</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3</vt:i4>
  </property>
  <property fmtid="{D5CDD505-2E9C-101B-9397-08002B2CF9AE}" pid="21" name="OutputDir">
    <vt:lpwstr>C:\www\anth1602\PowerPoint</vt:lpwstr>
  </property>
</Properties>
</file>