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5" r:id="rId1"/>
    <p:sldMasterId id="2147483688" r:id="rId2"/>
  </p:sldMasterIdLst>
  <p:notesMasterIdLst>
    <p:notesMasterId r:id="rId102"/>
  </p:notesMasterIdLst>
  <p:sldIdLst>
    <p:sldId id="489" r:id="rId3"/>
    <p:sldId id="627" r:id="rId4"/>
    <p:sldId id="628" r:id="rId5"/>
    <p:sldId id="629" r:id="rId6"/>
    <p:sldId id="530" r:id="rId7"/>
    <p:sldId id="644" r:id="rId8"/>
    <p:sldId id="645" r:id="rId9"/>
    <p:sldId id="647" r:id="rId10"/>
    <p:sldId id="646" r:id="rId11"/>
    <p:sldId id="648" r:id="rId12"/>
    <p:sldId id="649" r:id="rId13"/>
    <p:sldId id="658" r:id="rId14"/>
    <p:sldId id="650" r:id="rId15"/>
    <p:sldId id="657" r:id="rId16"/>
    <p:sldId id="652" r:id="rId17"/>
    <p:sldId id="613" r:id="rId18"/>
    <p:sldId id="656" r:id="rId19"/>
    <p:sldId id="655" r:id="rId20"/>
    <p:sldId id="614" r:id="rId21"/>
    <p:sldId id="653" r:id="rId22"/>
    <p:sldId id="531" r:id="rId23"/>
    <p:sldId id="534" r:id="rId24"/>
    <p:sldId id="642" r:id="rId25"/>
    <p:sldId id="615" r:id="rId26"/>
    <p:sldId id="533" r:id="rId27"/>
    <p:sldId id="635" r:id="rId28"/>
    <p:sldId id="535" r:id="rId29"/>
    <p:sldId id="536" r:id="rId30"/>
    <p:sldId id="538" r:id="rId31"/>
    <p:sldId id="537" r:id="rId32"/>
    <p:sldId id="543" r:id="rId33"/>
    <p:sldId id="542" r:id="rId34"/>
    <p:sldId id="539" r:id="rId35"/>
    <p:sldId id="631" r:id="rId36"/>
    <p:sldId id="545" r:id="rId37"/>
    <p:sldId id="643" r:id="rId38"/>
    <p:sldId id="546" r:id="rId39"/>
    <p:sldId id="547" r:id="rId40"/>
    <p:sldId id="548" r:id="rId41"/>
    <p:sldId id="549" r:id="rId42"/>
    <p:sldId id="550" r:id="rId43"/>
    <p:sldId id="552" r:id="rId44"/>
    <p:sldId id="654" r:id="rId45"/>
    <p:sldId id="623" r:id="rId46"/>
    <p:sldId id="556" r:id="rId47"/>
    <p:sldId id="555" r:id="rId48"/>
    <p:sldId id="557" r:id="rId49"/>
    <p:sldId id="559" r:id="rId50"/>
    <p:sldId id="560" r:id="rId51"/>
    <p:sldId id="561" r:id="rId52"/>
    <p:sldId id="558" r:id="rId53"/>
    <p:sldId id="562" r:id="rId54"/>
    <p:sldId id="564" r:id="rId55"/>
    <p:sldId id="566" r:id="rId56"/>
    <p:sldId id="567" r:id="rId57"/>
    <p:sldId id="568" r:id="rId58"/>
    <p:sldId id="563" r:id="rId59"/>
    <p:sldId id="565" r:id="rId60"/>
    <p:sldId id="630" r:id="rId61"/>
    <p:sldId id="632" r:id="rId62"/>
    <p:sldId id="633" r:id="rId63"/>
    <p:sldId id="569" r:id="rId64"/>
    <p:sldId id="636" r:id="rId65"/>
    <p:sldId id="571" r:id="rId66"/>
    <p:sldId id="570" r:id="rId67"/>
    <p:sldId id="637" r:id="rId68"/>
    <p:sldId id="573" r:id="rId69"/>
    <p:sldId id="572" r:id="rId70"/>
    <p:sldId id="576" r:id="rId71"/>
    <p:sldId id="579" r:id="rId72"/>
    <p:sldId id="575" r:id="rId73"/>
    <p:sldId id="577" r:id="rId74"/>
    <p:sldId id="578" r:id="rId75"/>
    <p:sldId id="639" r:id="rId76"/>
    <p:sldId id="640" r:id="rId77"/>
    <p:sldId id="574" r:id="rId78"/>
    <p:sldId id="580" r:id="rId79"/>
    <p:sldId id="581" r:id="rId80"/>
    <p:sldId id="586" r:id="rId81"/>
    <p:sldId id="588" r:id="rId82"/>
    <p:sldId id="641" r:id="rId83"/>
    <p:sldId id="583" r:id="rId84"/>
    <p:sldId id="584" r:id="rId85"/>
    <p:sldId id="585" r:id="rId86"/>
    <p:sldId id="634" r:id="rId87"/>
    <p:sldId id="595" r:id="rId88"/>
    <p:sldId id="593" r:id="rId89"/>
    <p:sldId id="594" r:id="rId90"/>
    <p:sldId id="619" r:id="rId91"/>
    <p:sldId id="618" r:id="rId92"/>
    <p:sldId id="622" r:id="rId93"/>
    <p:sldId id="596" r:id="rId94"/>
    <p:sldId id="597" r:id="rId95"/>
    <p:sldId id="598" r:id="rId96"/>
    <p:sldId id="600" r:id="rId97"/>
    <p:sldId id="602" r:id="rId98"/>
    <p:sldId id="624" r:id="rId99"/>
    <p:sldId id="599" r:id="rId100"/>
    <p:sldId id="638" r:id="rId101"/>
  </p:sldIdLst>
  <p:sldSz cx="10287000" cy="6858000" type="35mm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FF"/>
    <a:srgbClr val="0C0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2" autoAdjust="0"/>
    <p:restoredTop sz="94660"/>
  </p:normalViewPr>
  <p:slideViewPr>
    <p:cSldViewPr snapToGrid="0" snapToObjects="1">
      <p:cViewPr>
        <p:scale>
          <a:sx n="66" d="100"/>
          <a:sy n="66" d="100"/>
        </p:scale>
        <p:origin x="-1254" y="-270"/>
      </p:cViewPr>
      <p:guideLst>
        <p:guide orient="horz" pos="2256"/>
        <p:guide pos="32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37" d="100"/>
          <a:sy n="37" d="100"/>
        </p:scale>
        <p:origin x="-147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1" sz="1200" i="1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1" sz="1200" i="1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1945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94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4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kumimoji="1" sz="1200" i="1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194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kumimoji="1" sz="1200" i="1">
                <a:solidFill>
                  <a:srgbClr val="FF0000"/>
                </a:solidFill>
              </a:defRPr>
            </a:lvl1pPr>
          </a:lstStyle>
          <a:p>
            <a:fld id="{9CA73355-5CF2-4105-B4EE-38AC45D9FE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6105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9469EB-CFDF-4B2C-915B-6EC88D4EE7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2983A2-1928-4B83-A4BD-A384DD7F9E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8B047D-E88E-49F6-A14A-8B92FE959C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14350" y="274638"/>
            <a:ext cx="92583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14350" y="6245225"/>
            <a:ext cx="24003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14725" y="6245225"/>
            <a:ext cx="325755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372350" y="6245225"/>
            <a:ext cx="2400300" cy="476250"/>
          </a:xfrm>
        </p:spPr>
        <p:txBody>
          <a:bodyPr/>
          <a:lstStyle>
            <a:lvl1pPr>
              <a:defRPr/>
            </a:lvl1pPr>
          </a:lstStyle>
          <a:p>
            <a:fld id="{B4FEE367-E9C9-466E-A86D-9A06C387314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99469EB-CFDF-4B2C-915B-6EC88D4EE78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F819F2E-6C1B-4CC3-B898-E651ACDE43B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9279BC5-9FBC-4A8D-BDCB-5FB17A21368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4AD8B26-BB08-4206-8588-884E9A67D39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7CB5535-7E39-4269-B101-E9436B4B18E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089AB7A-3AE8-4B71-9CB6-E1051BF94DC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C31F767-A74F-4F2A-AD2F-922D1F8DEFC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819F2E-6C1B-4CC3-B898-E651ACDE43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0B4C9DA-A07A-482D-9C55-CAAAC622078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BC90120-1391-4C99-AD28-C5655760EC3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F2983A2-1928-4B83-A4BD-A384DD7F9E3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D8B047D-E88E-49F6-A14A-8B92FE959C7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14350" y="274638"/>
            <a:ext cx="92583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14350" y="6245225"/>
            <a:ext cx="24003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14725" y="6245225"/>
            <a:ext cx="325755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372350" y="6245225"/>
            <a:ext cx="24003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4FEE367-E9C9-466E-A86D-9A06C387314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79BC5-9FBC-4A8D-BDCB-5FB17A21368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AD8B26-BB08-4206-8588-884E9A67D3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CB5535-7E39-4269-B101-E9436B4B18E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89AB7A-3AE8-4B71-9CB6-E1051BF94DC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31F767-A74F-4F2A-AD2F-922D1F8DEF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B4C9DA-A07A-482D-9C55-CAAAC62207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90120-1391-4C99-AD28-C5655760EC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78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78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378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0FB0769-700B-40DD-8278-5B1CB42363D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78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8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8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10FB0769-700B-40DD-8278-5B1CB42363D8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www.britannica.com/eb/art-92413/Hernan-Cortes-with-Montezuma-II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en.wikipedia.org/wiki/Image:Gusanos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mage:Gusanos.jpg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otih.html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news.bbc.co.uk/2/hi/americas/4114553.stm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otih.html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otih.html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otih.html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otih.html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7" name="Picture 17" descr="Hidalgo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34925"/>
            <a:ext cx="10263187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699" name="Rectangle 19"/>
          <p:cNvSpPr>
            <a:spLocks noChangeArrowheads="1"/>
          </p:cNvSpPr>
          <p:nvPr/>
        </p:nvSpPr>
        <p:spPr bwMode="auto">
          <a:xfrm>
            <a:off x="1605602" y="6315920"/>
            <a:ext cx="22653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kumimoji="1" lang="en-US" sz="1200" dirty="0">
                <a:solidFill>
                  <a:schemeClr val="bg1"/>
                </a:solidFill>
              </a:rPr>
              <a:t>University of Minnesota </a:t>
            </a:r>
            <a:r>
              <a:rPr kumimoji="1" lang="en-US" sz="1200" dirty="0" smtClean="0">
                <a:solidFill>
                  <a:schemeClr val="bg1"/>
                </a:solidFill>
              </a:rPr>
              <a:t>Duluth</a:t>
            </a:r>
            <a:endParaRPr kumimoji="1" lang="en-US" sz="1200" dirty="0">
              <a:solidFill>
                <a:schemeClr val="bg1"/>
              </a:solidFill>
            </a:endParaRPr>
          </a:p>
        </p:txBody>
      </p:sp>
      <p:sp>
        <p:nvSpPr>
          <p:cNvPr id="327700" name="Rectangle 20"/>
          <p:cNvSpPr>
            <a:spLocks noChangeArrowheads="1"/>
          </p:cNvSpPr>
          <p:nvPr/>
        </p:nvSpPr>
        <p:spPr bwMode="auto">
          <a:xfrm>
            <a:off x="3832225" y="4173538"/>
            <a:ext cx="4184650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2400300" indent="-2400300" algn="ctr" eaLnBrk="0" hangingPunct="0"/>
            <a:r>
              <a:rPr kumimoji="1" lang="en-US" sz="5400" b="1" i="1" dirty="0" err="1">
                <a:solidFill>
                  <a:schemeClr val="bg1"/>
                </a:solidFill>
              </a:rPr>
              <a:t>Tepeapulco</a:t>
            </a:r>
            <a:r>
              <a:rPr kumimoji="1" lang="en-US" sz="5400" b="1" i="1" dirty="0">
                <a:solidFill>
                  <a:schemeClr val="bg1"/>
                </a:solidFill>
              </a:rPr>
              <a:t>,</a:t>
            </a:r>
          </a:p>
          <a:p>
            <a:pPr marL="2400300" indent="-2400300" algn="ctr" eaLnBrk="0" hangingPunct="0"/>
            <a:r>
              <a:rPr kumimoji="1" lang="en-US" sz="5400" b="1" i="1" dirty="0">
                <a:solidFill>
                  <a:schemeClr val="bg1"/>
                </a:solidFill>
              </a:rPr>
              <a:t>Hidalgo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1880554" y="5820228"/>
            <a:ext cx="164465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Tim Roufs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 smtClean="0">
                <a:solidFill>
                  <a:srgbClr val="000000"/>
                </a:solidFill>
              </a:rPr>
              <a:t>© </a:t>
            </a:r>
            <a:r>
              <a:rPr lang="en-US" sz="900" b="1" dirty="0" smtClean="0">
                <a:solidFill>
                  <a:srgbClr val="000000"/>
                </a:solidFill>
              </a:rPr>
              <a:t>2010-2019</a:t>
            </a:r>
            <a:endParaRPr kumimoji="1" lang="en-US" sz="9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8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3925" y="442913"/>
            <a:ext cx="839152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8852" name="AutoShape 4"/>
          <p:cNvSpPr>
            <a:spLocks noChangeArrowheads="1"/>
          </p:cNvSpPr>
          <p:nvPr/>
        </p:nvSpPr>
        <p:spPr bwMode="auto">
          <a:xfrm>
            <a:off x="5813425" y="1074738"/>
            <a:ext cx="2057400" cy="6858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8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3925" y="442913"/>
            <a:ext cx="839152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22947" name="AutoShape 3"/>
          <p:cNvSpPr>
            <a:spLocks noChangeArrowheads="1"/>
          </p:cNvSpPr>
          <p:nvPr/>
        </p:nvSpPr>
        <p:spPr bwMode="auto">
          <a:xfrm rot="9491916">
            <a:off x="2203450" y="2103438"/>
            <a:ext cx="2057400" cy="6858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3925" y="442913"/>
            <a:ext cx="839152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22947" name="AutoShape 3"/>
          <p:cNvSpPr>
            <a:spLocks noChangeArrowheads="1"/>
          </p:cNvSpPr>
          <p:nvPr/>
        </p:nvSpPr>
        <p:spPr bwMode="auto">
          <a:xfrm rot="9491916">
            <a:off x="2537272" y="1943784"/>
            <a:ext cx="2057400" cy="6858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9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0321" y="1123950"/>
            <a:ext cx="4964113" cy="456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24997" name="Text Box 5"/>
          <p:cNvSpPr txBox="1">
            <a:spLocks noChangeArrowheads="1"/>
          </p:cNvSpPr>
          <p:nvPr/>
        </p:nvSpPr>
        <p:spPr bwMode="auto">
          <a:xfrm>
            <a:off x="5947232" y="5954713"/>
            <a:ext cx="254952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Tezcatlipoca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as depicted in the Codex Borgia.</a:t>
            </a:r>
          </a:p>
        </p:txBody>
      </p:sp>
      <p:pic>
        <p:nvPicPr>
          <p:cNvPr id="7250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8368" y="1127125"/>
            <a:ext cx="380206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25001" name="Text Box 9"/>
          <p:cNvSpPr txBox="1">
            <a:spLocks noChangeArrowheads="1"/>
          </p:cNvSpPr>
          <p:nvPr/>
        </p:nvSpPr>
        <p:spPr bwMode="auto">
          <a:xfrm>
            <a:off x="841826" y="5932488"/>
            <a:ext cx="3513138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Quetzalcoatl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as depicted in the Codex </a:t>
            </a:r>
            <a:r>
              <a:rPr lang="en-US" sz="1200" b="1" dirty="0" err="1">
                <a:solidFill>
                  <a:schemeClr val="bg1"/>
                </a:solidFill>
              </a:rPr>
              <a:t>Telleriano-Remensis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499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500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8368" y="1127125"/>
            <a:ext cx="380206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25001" name="Text Box 9"/>
          <p:cNvSpPr txBox="1">
            <a:spLocks noChangeArrowheads="1"/>
          </p:cNvSpPr>
          <p:nvPr/>
        </p:nvSpPr>
        <p:spPr bwMode="auto">
          <a:xfrm>
            <a:off x="841826" y="5932488"/>
            <a:ext cx="3513138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Quetzalcoatl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b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as depicted in the Codex </a:t>
            </a:r>
            <a:r>
              <a:rPr lang="en-US" sz="1200" b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Telleriano-Remensis</a:t>
            </a:r>
            <a:endParaRPr lang="en-US" sz="1200" b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0629" y="1127125"/>
            <a:ext cx="3913187" cy="456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338546" y="6130925"/>
            <a:ext cx="3790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hlinkClick r:id="rId4"/>
              </a:rPr>
              <a:t>Hernán Cortés with Montezuma II</a:t>
            </a:r>
            <a:endParaRPr lang="en-US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8067" name="Picture 3" descr="Hidalgo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04813" y="11113"/>
            <a:ext cx="9439275" cy="6292850"/>
          </a:xfrm>
          <a:noFill/>
          <a:ln/>
        </p:spPr>
      </p:pic>
      <p:sp>
        <p:nvSpPr>
          <p:cNvPr id="728068" name="Text Box 4"/>
          <p:cNvSpPr txBox="1">
            <a:spLocks noChangeArrowheads="1"/>
          </p:cNvSpPr>
          <p:nvPr/>
        </p:nvSpPr>
        <p:spPr bwMode="auto">
          <a:xfrm>
            <a:off x="4659321" y="4876792"/>
            <a:ext cx="42894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6000" b="1" i="1" dirty="0" err="1">
                <a:solidFill>
                  <a:schemeClr val="bg1"/>
                </a:solidFill>
              </a:rPr>
              <a:t>tlachiquero</a:t>
            </a:r>
            <a:endParaRPr lang="en-US" sz="6000" b="1" i="1" dirty="0">
              <a:solidFill>
                <a:schemeClr val="bg1"/>
              </a:solidFill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(</a:t>
            </a:r>
            <a:r>
              <a:rPr lang="en-US" sz="2000" b="1" dirty="0" err="1">
                <a:solidFill>
                  <a:schemeClr val="bg1"/>
                </a:solidFill>
              </a:rPr>
              <a:t>Soltero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Dorantz</a:t>
            </a:r>
            <a:r>
              <a:rPr lang="en-US" sz="20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728069" name="Text Box 5"/>
          <p:cNvSpPr txBox="1">
            <a:spLocks noChangeArrowheads="1"/>
          </p:cNvSpPr>
          <p:nvPr/>
        </p:nvSpPr>
        <p:spPr bwMode="auto">
          <a:xfrm>
            <a:off x="6973445" y="593725"/>
            <a:ext cx="2297112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4400" b="1" i="1" dirty="0">
                <a:solidFill>
                  <a:schemeClr val="bg1"/>
                </a:solidFill>
              </a:rPr>
              <a:t>maguey</a:t>
            </a:r>
          </a:p>
          <a:p>
            <a:pPr algn="ctr"/>
            <a:r>
              <a:rPr lang="en-US" sz="4400" b="1" i="1" dirty="0">
                <a:solidFill>
                  <a:schemeClr val="bg1"/>
                </a:solidFill>
              </a:rPr>
              <a:t>cactus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557588" y="6249086"/>
            <a:ext cx="314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Los </a:t>
            </a:r>
            <a:r>
              <a:rPr lang="en-US" b="1" dirty="0" err="1">
                <a:solidFill>
                  <a:schemeClr val="bg1"/>
                </a:solidFill>
              </a:rPr>
              <a:t>Cides</a:t>
            </a:r>
            <a:r>
              <a:rPr lang="en-US" b="1" dirty="0">
                <a:solidFill>
                  <a:schemeClr val="bg1"/>
                </a:solidFill>
              </a:rPr>
              <a:t>, Hidalgo,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146" name="Picture 2" descr="Hidalgo2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47625"/>
            <a:ext cx="10287000" cy="6858000"/>
          </a:xfrm>
          <a:prstGeom prst="rect">
            <a:avLst/>
          </a:prstGeom>
          <a:noFill/>
        </p:spPr>
      </p:pic>
      <p:sp>
        <p:nvSpPr>
          <p:cNvPr id="646147" name="Text Box 3"/>
          <p:cNvSpPr txBox="1">
            <a:spLocks noChangeArrowheads="1"/>
          </p:cNvSpPr>
          <p:nvPr/>
        </p:nvSpPr>
        <p:spPr bwMode="auto">
          <a:xfrm>
            <a:off x="5065713" y="3732213"/>
            <a:ext cx="369728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6000" b="1" i="1"/>
              <a:t>agua miel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6147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7" name="Rectangle 3"/>
          <p:cNvSpPr>
            <a:spLocks noChangeArrowheads="1"/>
          </p:cNvSpPr>
          <p:nvPr/>
        </p:nvSpPr>
        <p:spPr bwMode="auto">
          <a:xfrm>
            <a:off x="3965575" y="6491288"/>
            <a:ext cx="2482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en-US" b="1" i="1">
                <a:solidFill>
                  <a:schemeClr val="bg1"/>
                </a:solidFill>
                <a:hlinkClick r:id="rId2"/>
              </a:rPr>
              <a:t>Gusanos de maguey </a:t>
            </a:r>
            <a:endParaRPr lang="en-US" b="1" i="1">
              <a:solidFill>
                <a:schemeClr val="bg1"/>
              </a:solidFill>
            </a:endParaRPr>
          </a:p>
        </p:txBody>
      </p:sp>
      <p:pic>
        <p:nvPicPr>
          <p:cNvPr id="7383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6547" y="752475"/>
            <a:ext cx="1473200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831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7488" y="1566863"/>
            <a:ext cx="6581775" cy="456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2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4750" y="412750"/>
            <a:ext cx="7924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36260" name="Rectangle 4"/>
          <p:cNvSpPr>
            <a:spLocks noChangeArrowheads="1"/>
          </p:cNvSpPr>
          <p:nvPr/>
        </p:nvSpPr>
        <p:spPr bwMode="auto">
          <a:xfrm>
            <a:off x="3965575" y="6491288"/>
            <a:ext cx="2482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en-US" b="1" i="1">
                <a:solidFill>
                  <a:schemeClr val="bg1"/>
                </a:solidFill>
                <a:hlinkClick r:id="rId3"/>
              </a:rPr>
              <a:t>Gusanos de maguey </a:t>
            </a:r>
            <a:endParaRPr lang="en-US" b="1" i="1">
              <a:solidFill>
                <a:schemeClr val="bg1"/>
              </a:solidFill>
            </a:endParaRPr>
          </a:p>
        </p:txBody>
      </p:sp>
      <p:pic>
        <p:nvPicPr>
          <p:cNvPr id="73626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38738" y="34242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626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38738" y="34242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170" name="Picture 2" descr="Hidalgo2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47625"/>
            <a:ext cx="10287000" cy="6858000"/>
          </a:xfrm>
          <a:prstGeom prst="rect">
            <a:avLst/>
          </a:prstGeom>
          <a:noFill/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557588" y="6249086"/>
            <a:ext cx="314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Los </a:t>
            </a:r>
            <a:r>
              <a:rPr lang="en-US" b="1" dirty="0" err="1">
                <a:solidFill>
                  <a:schemeClr val="bg1"/>
                </a:solidFill>
              </a:rPr>
              <a:t>Cides</a:t>
            </a:r>
            <a:r>
              <a:rPr lang="en-US" b="1" dirty="0">
                <a:solidFill>
                  <a:schemeClr val="bg1"/>
                </a:solidFill>
              </a:rPr>
              <a:t>, Hidalgo,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0"/>
            <a:ext cx="9239250" cy="692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5606" name="Rectangle 6"/>
          <p:cNvSpPr>
            <a:spLocks noChangeArrowheads="1"/>
          </p:cNvSpPr>
          <p:nvPr/>
        </p:nvSpPr>
        <p:spPr bwMode="auto">
          <a:xfrm rot="2988639">
            <a:off x="4721226" y="4029075"/>
            <a:ext cx="692150" cy="75882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5607" name="AutoShape 7"/>
          <p:cNvSpPr>
            <a:spLocks noChangeArrowheads="1"/>
          </p:cNvSpPr>
          <p:nvPr/>
        </p:nvSpPr>
        <p:spPr bwMode="auto">
          <a:xfrm rot="-2056178">
            <a:off x="5181600" y="3052763"/>
            <a:ext cx="2933700" cy="533400"/>
          </a:xfrm>
          <a:prstGeom prst="leftArrow">
            <a:avLst>
              <a:gd name="adj1" fmla="val 50000"/>
              <a:gd name="adj2" fmla="val 137500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665608" name="Text Box 8"/>
          <p:cNvSpPr txBox="1">
            <a:spLocks noChangeArrowheads="1"/>
          </p:cNvSpPr>
          <p:nvPr/>
        </p:nvSpPr>
        <p:spPr bwMode="auto">
          <a:xfrm>
            <a:off x="5456238" y="2157413"/>
            <a:ext cx="25019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/>
              <a:t>State of Hidalgo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0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23813"/>
            <a:ext cx="9272587" cy="695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30115" name="Rectangle 3"/>
          <p:cNvSpPr>
            <a:spLocks noChangeArrowheads="1"/>
          </p:cNvSpPr>
          <p:nvPr/>
        </p:nvSpPr>
        <p:spPr bwMode="auto">
          <a:xfrm rot="3537464">
            <a:off x="6404769" y="658019"/>
            <a:ext cx="817563" cy="362902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730116" name="Picture 4" descr="sun1_150">
            <a:hlinkClick r:id="rId3"/>
          </p:cNvPr>
          <p:cNvPicPr>
            <a:picLocks noGrp="1" noChangeAspect="1" noChangeArrowheads="1"/>
          </p:cNvPicPr>
          <p:nvPr>
            <p:ph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19063" y="4143375"/>
            <a:ext cx="1905000" cy="685800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787" name="Picture 3" descr="Hidalgo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" y="0"/>
            <a:ext cx="10279063" cy="6442075"/>
          </a:xfrm>
          <a:prstGeom prst="rect">
            <a:avLst/>
          </a:prstGeom>
          <a:noFill/>
        </p:spPr>
      </p:pic>
      <p:sp>
        <p:nvSpPr>
          <p:cNvPr id="502788" name="Text Box 4"/>
          <p:cNvSpPr txBox="1">
            <a:spLocks noChangeArrowheads="1"/>
          </p:cNvSpPr>
          <p:nvPr/>
        </p:nvSpPr>
        <p:spPr bwMode="auto">
          <a:xfrm>
            <a:off x="6218697" y="874713"/>
            <a:ext cx="30638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6000" b="1" i="1" dirty="0" err="1"/>
              <a:t>acocote</a:t>
            </a:r>
            <a:endParaRPr lang="en-US" sz="6000" b="1" i="1" dirty="0"/>
          </a:p>
        </p:txBody>
      </p:sp>
      <p:sp>
        <p:nvSpPr>
          <p:cNvPr id="502789" name="Line 5"/>
          <p:cNvSpPr>
            <a:spLocks noChangeShapeType="1"/>
          </p:cNvSpPr>
          <p:nvPr/>
        </p:nvSpPr>
        <p:spPr bwMode="auto">
          <a:xfrm flipV="1">
            <a:off x="4595813" y="1468438"/>
            <a:ext cx="1898650" cy="4127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557588" y="6249086"/>
            <a:ext cx="314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Los </a:t>
            </a:r>
            <a:r>
              <a:rPr lang="en-US" b="1" dirty="0" err="1">
                <a:solidFill>
                  <a:schemeClr val="bg1"/>
                </a:solidFill>
              </a:rPr>
              <a:t>Cides</a:t>
            </a:r>
            <a:r>
              <a:rPr lang="en-US" b="1" dirty="0">
                <a:solidFill>
                  <a:schemeClr val="bg1"/>
                </a:solidFill>
              </a:rPr>
              <a:t>, Hidalgo,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788" grpId="0" autoUpdateAnimBg="0"/>
      <p:bldP spid="50278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955" name="Picture 3" descr="Hidalgo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0" y="44450"/>
            <a:ext cx="10160000" cy="6769100"/>
          </a:xfrm>
          <a:prstGeom prst="rect">
            <a:avLst/>
          </a:prstGeom>
          <a:noFill/>
        </p:spPr>
      </p:pic>
      <p:sp>
        <p:nvSpPr>
          <p:cNvPr id="509956" name="Text Box 4"/>
          <p:cNvSpPr txBox="1">
            <a:spLocks noChangeArrowheads="1"/>
          </p:cNvSpPr>
          <p:nvPr/>
        </p:nvSpPr>
        <p:spPr bwMode="auto">
          <a:xfrm>
            <a:off x="5065713" y="3660775"/>
            <a:ext cx="26797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6000" b="1" i="1">
                <a:solidFill>
                  <a:schemeClr val="bg1"/>
                </a:solidFill>
              </a:rPr>
              <a:t>pulque</a:t>
            </a:r>
          </a:p>
        </p:txBody>
      </p:sp>
      <p:sp>
        <p:nvSpPr>
          <p:cNvPr id="509957" name="Text Box 5"/>
          <p:cNvSpPr txBox="1">
            <a:spLocks noChangeArrowheads="1"/>
          </p:cNvSpPr>
          <p:nvPr/>
        </p:nvSpPr>
        <p:spPr bwMode="auto">
          <a:xfrm>
            <a:off x="2986088" y="6249086"/>
            <a:ext cx="4260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i="1" dirty="0" err="1">
                <a:solidFill>
                  <a:schemeClr val="bg1"/>
                </a:solidFill>
              </a:rPr>
              <a:t>Tinacal</a:t>
            </a:r>
            <a:r>
              <a:rPr lang="en-US" b="1" dirty="0">
                <a:solidFill>
                  <a:schemeClr val="bg1"/>
                </a:solidFill>
              </a:rPr>
              <a:t> at Los </a:t>
            </a:r>
            <a:r>
              <a:rPr lang="en-US" b="1" dirty="0" err="1">
                <a:solidFill>
                  <a:schemeClr val="bg1"/>
                </a:solidFill>
              </a:rPr>
              <a:t>Cides</a:t>
            </a:r>
            <a:r>
              <a:rPr lang="en-US" b="1" dirty="0">
                <a:solidFill>
                  <a:schemeClr val="bg1"/>
                </a:solidFill>
              </a:rPr>
              <a:t>, Hidalgo, Mexico</a:t>
            </a:r>
          </a:p>
        </p:txBody>
      </p:sp>
      <p:sp>
        <p:nvSpPr>
          <p:cNvPr id="509958" name="Text Box 6"/>
          <p:cNvSpPr txBox="1">
            <a:spLocks noChangeArrowheads="1"/>
          </p:cNvSpPr>
          <p:nvPr/>
        </p:nvSpPr>
        <p:spPr bwMode="auto">
          <a:xfrm>
            <a:off x="3122613" y="1574800"/>
            <a:ext cx="153828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6000" b="1" i="1">
                <a:solidFill>
                  <a:schemeClr val="bg1"/>
                </a:solidFill>
              </a:rPr>
              <a:t>tina</a:t>
            </a:r>
          </a:p>
        </p:txBody>
      </p:sp>
      <p:sp>
        <p:nvSpPr>
          <p:cNvPr id="509959" name="Text Box 7"/>
          <p:cNvSpPr txBox="1">
            <a:spLocks noChangeArrowheads="1"/>
          </p:cNvSpPr>
          <p:nvPr/>
        </p:nvSpPr>
        <p:spPr bwMode="auto">
          <a:xfrm>
            <a:off x="6921490" y="457435"/>
            <a:ext cx="2597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6000" b="1" i="1" dirty="0" err="1">
                <a:solidFill>
                  <a:schemeClr val="bg1"/>
                </a:solidFill>
              </a:rPr>
              <a:t>tinacal</a:t>
            </a:r>
            <a:endParaRPr lang="en-US" sz="6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346" name="Picture 2" descr="Hidalgo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0" y="44450"/>
            <a:ext cx="10160000" cy="6769100"/>
          </a:xfrm>
          <a:prstGeom prst="rect">
            <a:avLst/>
          </a:prstGeom>
          <a:noFill/>
        </p:spPr>
      </p:pic>
      <p:sp>
        <p:nvSpPr>
          <p:cNvPr id="697347" name="Text Box 3"/>
          <p:cNvSpPr txBox="1">
            <a:spLocks noChangeArrowheads="1"/>
          </p:cNvSpPr>
          <p:nvPr/>
        </p:nvSpPr>
        <p:spPr bwMode="auto">
          <a:xfrm>
            <a:off x="1346200" y="4949825"/>
            <a:ext cx="788511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6000" b="1" i="1">
                <a:solidFill>
                  <a:schemeClr val="bg1"/>
                </a:solidFill>
              </a:rPr>
              <a:t>Maquixco, Edo. Méx. </a:t>
            </a:r>
          </a:p>
        </p:txBody>
      </p:sp>
      <p:sp>
        <p:nvSpPr>
          <p:cNvPr id="697348" name="Text Box 4"/>
          <p:cNvSpPr txBox="1">
            <a:spLocks noChangeArrowheads="1"/>
          </p:cNvSpPr>
          <p:nvPr/>
        </p:nvSpPr>
        <p:spPr bwMode="auto">
          <a:xfrm>
            <a:off x="2986088" y="6249086"/>
            <a:ext cx="4260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i="1" dirty="0" err="1">
                <a:solidFill>
                  <a:schemeClr val="bg1"/>
                </a:solidFill>
              </a:rPr>
              <a:t>Tinacal</a:t>
            </a:r>
            <a:r>
              <a:rPr lang="en-US" b="1" dirty="0">
                <a:solidFill>
                  <a:schemeClr val="bg1"/>
                </a:solidFill>
              </a:rPr>
              <a:t> at Los </a:t>
            </a:r>
            <a:r>
              <a:rPr lang="en-US" b="1" dirty="0" err="1">
                <a:solidFill>
                  <a:schemeClr val="bg1"/>
                </a:solidFill>
              </a:rPr>
              <a:t>Cides</a:t>
            </a:r>
            <a:r>
              <a:rPr lang="en-US" b="1" dirty="0">
                <a:solidFill>
                  <a:schemeClr val="bg1"/>
                </a:solidFill>
              </a:rPr>
              <a:t>, Hidalgo,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194" name="Picture 2" descr="Hidalgo2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47625"/>
            <a:ext cx="10287000" cy="6858000"/>
          </a:xfrm>
          <a:prstGeom prst="rect">
            <a:avLst/>
          </a:prstGeom>
          <a:noFill/>
        </p:spPr>
      </p:pic>
      <p:sp>
        <p:nvSpPr>
          <p:cNvPr id="648195" name="Text Box 3"/>
          <p:cNvSpPr txBox="1">
            <a:spLocks noChangeArrowheads="1"/>
          </p:cNvSpPr>
          <p:nvPr/>
        </p:nvSpPr>
        <p:spPr bwMode="auto">
          <a:xfrm>
            <a:off x="3541713" y="4660900"/>
            <a:ext cx="153828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6000" b="1" i="1"/>
              <a:t>tina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557588" y="6249086"/>
            <a:ext cx="314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Los </a:t>
            </a:r>
            <a:r>
              <a:rPr lang="en-US" b="1" dirty="0" err="1">
                <a:solidFill>
                  <a:schemeClr val="bg1"/>
                </a:solidFill>
              </a:rPr>
              <a:t>Cides</a:t>
            </a:r>
            <a:r>
              <a:rPr lang="en-US" b="1" dirty="0">
                <a:solidFill>
                  <a:schemeClr val="bg1"/>
                </a:solidFill>
              </a:rPr>
              <a:t>, Hidalgo,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8195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931" name="Picture 3" descr="Hidalgo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0" y="44450"/>
            <a:ext cx="10160000" cy="6769100"/>
          </a:xfrm>
          <a:prstGeom prst="rect">
            <a:avLst/>
          </a:prstGeom>
          <a:noFill/>
        </p:spPr>
      </p:pic>
      <p:sp>
        <p:nvSpPr>
          <p:cNvPr id="508932" name="Text Box 4"/>
          <p:cNvSpPr txBox="1">
            <a:spLocks noChangeArrowheads="1"/>
          </p:cNvSpPr>
          <p:nvPr/>
        </p:nvSpPr>
        <p:spPr bwMode="auto">
          <a:xfrm>
            <a:off x="2843213" y="6249086"/>
            <a:ext cx="456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i="1" dirty="0" err="1">
                <a:solidFill>
                  <a:schemeClr val="bg1"/>
                </a:solidFill>
              </a:rPr>
              <a:t>Tlachiquero</a:t>
            </a:r>
            <a:r>
              <a:rPr lang="en-US" b="1" dirty="0">
                <a:solidFill>
                  <a:schemeClr val="bg1"/>
                </a:solidFill>
              </a:rPr>
              <a:t>, Los </a:t>
            </a:r>
            <a:r>
              <a:rPr lang="en-US" b="1" dirty="0" err="1">
                <a:solidFill>
                  <a:schemeClr val="bg1"/>
                </a:solidFill>
              </a:rPr>
              <a:t>Cides</a:t>
            </a:r>
            <a:r>
              <a:rPr lang="en-US" b="1" dirty="0">
                <a:solidFill>
                  <a:schemeClr val="bg1"/>
                </a:solidFill>
              </a:rPr>
              <a:t>, Hidalgo,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034" name="Picture 2" descr="Hidalgo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2525" y="0"/>
            <a:ext cx="7981950" cy="6858000"/>
          </a:xfrm>
          <a:prstGeom prst="rect">
            <a:avLst/>
          </a:prstGeom>
          <a:noFill/>
        </p:spPr>
      </p:pic>
      <p:sp>
        <p:nvSpPr>
          <p:cNvPr id="684035" name="Text Box 3"/>
          <p:cNvSpPr txBox="1">
            <a:spLocks noChangeArrowheads="1"/>
          </p:cNvSpPr>
          <p:nvPr/>
        </p:nvSpPr>
        <p:spPr bwMode="auto">
          <a:xfrm>
            <a:off x="2843213" y="6249086"/>
            <a:ext cx="456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i="1" dirty="0" err="1">
                <a:solidFill>
                  <a:schemeClr val="bg1"/>
                </a:solidFill>
              </a:rPr>
              <a:t>Tlachiquero</a:t>
            </a:r>
            <a:r>
              <a:rPr lang="en-US" b="1" dirty="0">
                <a:solidFill>
                  <a:schemeClr val="bg1"/>
                </a:solidFill>
              </a:rPr>
              <a:t>, Los </a:t>
            </a:r>
            <a:r>
              <a:rPr lang="en-US" b="1" dirty="0" err="1">
                <a:solidFill>
                  <a:schemeClr val="bg1"/>
                </a:solidFill>
              </a:rPr>
              <a:t>Cides</a:t>
            </a:r>
            <a:r>
              <a:rPr lang="en-US" b="1" dirty="0">
                <a:solidFill>
                  <a:schemeClr val="bg1"/>
                </a:solidFill>
              </a:rPr>
              <a:t>, Hidalgo,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083" name="Picture 3" descr="Hidalgo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2425" y="0"/>
            <a:ext cx="4575175" cy="6858000"/>
          </a:xfrm>
          <a:prstGeom prst="rect">
            <a:avLst/>
          </a:prstGeom>
          <a:noFill/>
        </p:spPr>
      </p:pic>
      <p:sp>
        <p:nvSpPr>
          <p:cNvPr id="558084" name="Text Box 4"/>
          <p:cNvSpPr txBox="1">
            <a:spLocks noChangeArrowheads="1"/>
          </p:cNvSpPr>
          <p:nvPr/>
        </p:nvSpPr>
        <p:spPr bwMode="auto">
          <a:xfrm>
            <a:off x="2414588" y="6249086"/>
            <a:ext cx="542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i="1" dirty="0" err="1">
                <a:solidFill>
                  <a:schemeClr val="bg1"/>
                </a:solidFill>
              </a:rPr>
              <a:t>Tinacalero</a:t>
            </a:r>
            <a:r>
              <a:rPr lang="en-US" b="1" i="1" dirty="0">
                <a:solidFill>
                  <a:schemeClr val="bg1"/>
                </a:solidFill>
              </a:rPr>
              <a:t> and Wife, </a:t>
            </a:r>
            <a:r>
              <a:rPr lang="en-US" b="1" dirty="0">
                <a:solidFill>
                  <a:schemeClr val="bg1"/>
                </a:solidFill>
              </a:rPr>
              <a:t>Los </a:t>
            </a:r>
            <a:r>
              <a:rPr lang="en-US" b="1" dirty="0" err="1">
                <a:solidFill>
                  <a:schemeClr val="bg1"/>
                </a:solidFill>
              </a:rPr>
              <a:t>Cides</a:t>
            </a:r>
            <a:r>
              <a:rPr lang="en-US" b="1" dirty="0">
                <a:solidFill>
                  <a:schemeClr val="bg1"/>
                </a:solidFill>
              </a:rPr>
              <a:t>, Hidalgo,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106" name="Picture 2" descr="Hidalgo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0" y="44450"/>
            <a:ext cx="10160000" cy="6769100"/>
          </a:xfrm>
          <a:prstGeom prst="rect">
            <a:avLst/>
          </a:prstGeom>
          <a:noFill/>
        </p:spPr>
      </p:pic>
      <p:sp>
        <p:nvSpPr>
          <p:cNvPr id="559107" name="Text Box 3"/>
          <p:cNvSpPr txBox="1">
            <a:spLocks noChangeArrowheads="1"/>
          </p:cNvSpPr>
          <p:nvPr/>
        </p:nvSpPr>
        <p:spPr bwMode="auto">
          <a:xfrm>
            <a:off x="2867025" y="6234572"/>
            <a:ext cx="4540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i="1" dirty="0" err="1">
                <a:solidFill>
                  <a:schemeClr val="bg1"/>
                </a:solidFill>
              </a:rPr>
              <a:t>Tinacaleros</a:t>
            </a:r>
            <a:r>
              <a:rPr lang="en-US" b="1" i="1" dirty="0">
                <a:solidFill>
                  <a:schemeClr val="bg1"/>
                </a:solidFill>
              </a:rPr>
              <a:t>, </a:t>
            </a:r>
            <a:r>
              <a:rPr lang="en-US" b="1" dirty="0">
                <a:solidFill>
                  <a:schemeClr val="bg1"/>
                </a:solidFill>
              </a:rPr>
              <a:t>Los </a:t>
            </a:r>
            <a:r>
              <a:rPr lang="en-US" b="1" dirty="0" err="1">
                <a:solidFill>
                  <a:schemeClr val="bg1"/>
                </a:solidFill>
              </a:rPr>
              <a:t>Cides</a:t>
            </a:r>
            <a:r>
              <a:rPr lang="en-US" b="1" dirty="0">
                <a:solidFill>
                  <a:schemeClr val="bg1"/>
                </a:solidFill>
              </a:rPr>
              <a:t>, Hidalgo,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154" name="Picture 2" descr="Hidalgo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7625"/>
            <a:ext cx="10040938" cy="6689725"/>
          </a:xfrm>
          <a:prstGeom prst="rect">
            <a:avLst/>
          </a:prstGeom>
          <a:noFill/>
        </p:spPr>
      </p:pic>
      <p:sp>
        <p:nvSpPr>
          <p:cNvPr id="561156" name="Text Box 4"/>
          <p:cNvSpPr txBox="1">
            <a:spLocks noChangeArrowheads="1"/>
          </p:cNvSpPr>
          <p:nvPr/>
        </p:nvSpPr>
        <p:spPr bwMode="auto">
          <a:xfrm>
            <a:off x="2867025" y="6249086"/>
            <a:ext cx="4540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</a:rPr>
              <a:t>Tinacaleros, </a:t>
            </a:r>
            <a:r>
              <a:rPr lang="en-US" b="1">
                <a:solidFill>
                  <a:schemeClr val="bg1"/>
                </a:solidFill>
              </a:rPr>
              <a:t>Los Cides, Hidalgo,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47625"/>
            <a:ext cx="9209088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6632" name="Rectangle 8"/>
          <p:cNvSpPr>
            <a:spLocks noChangeArrowheads="1"/>
          </p:cNvSpPr>
          <p:nvPr/>
        </p:nvSpPr>
        <p:spPr bwMode="auto">
          <a:xfrm rot="3537464">
            <a:off x="5183981" y="1850232"/>
            <a:ext cx="347663" cy="10033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6633" name="Oval 9"/>
          <p:cNvSpPr>
            <a:spLocks noChangeArrowheads="1"/>
          </p:cNvSpPr>
          <p:nvPr/>
        </p:nvSpPr>
        <p:spPr bwMode="auto">
          <a:xfrm>
            <a:off x="2649538" y="1397000"/>
            <a:ext cx="1323975" cy="709613"/>
          </a:xfrm>
          <a:prstGeom prst="ellipse">
            <a:avLst/>
          </a:prstGeom>
          <a:gradFill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gamma/>
                  <a:shade val="46275"/>
                  <a:invGamma/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6634" name="Oval 10"/>
          <p:cNvSpPr>
            <a:spLocks noChangeArrowheads="1"/>
          </p:cNvSpPr>
          <p:nvPr/>
        </p:nvSpPr>
        <p:spPr bwMode="auto">
          <a:xfrm>
            <a:off x="2625725" y="3103563"/>
            <a:ext cx="1323975" cy="1082675"/>
          </a:xfrm>
          <a:prstGeom prst="ellipse">
            <a:avLst/>
          </a:prstGeom>
          <a:gradFill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gamma/>
                  <a:shade val="46275"/>
                  <a:invGamma/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6635" name="Oval 11"/>
          <p:cNvSpPr>
            <a:spLocks noChangeArrowheads="1"/>
          </p:cNvSpPr>
          <p:nvPr/>
        </p:nvSpPr>
        <p:spPr bwMode="auto">
          <a:xfrm>
            <a:off x="5054600" y="4233863"/>
            <a:ext cx="804863" cy="625475"/>
          </a:xfrm>
          <a:prstGeom prst="ellipse">
            <a:avLst/>
          </a:prstGeom>
          <a:gradFill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gamma/>
                  <a:shade val="46275"/>
                  <a:invGamma/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6636" name="Oval 12"/>
          <p:cNvSpPr>
            <a:spLocks noChangeArrowheads="1"/>
          </p:cNvSpPr>
          <p:nvPr/>
        </p:nvSpPr>
        <p:spPr bwMode="auto">
          <a:xfrm>
            <a:off x="3949700" y="2478088"/>
            <a:ext cx="804863" cy="625475"/>
          </a:xfrm>
          <a:prstGeom prst="ellipse">
            <a:avLst/>
          </a:prstGeom>
          <a:gradFill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gamma/>
                  <a:shade val="46275"/>
                  <a:invGamma/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130" name="Picture 2" descr="Hidalgo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0" y="44450"/>
            <a:ext cx="10160000" cy="6769100"/>
          </a:xfrm>
          <a:prstGeom prst="rect">
            <a:avLst/>
          </a:prstGeom>
          <a:noFill/>
        </p:spPr>
      </p:pic>
      <p:sp>
        <p:nvSpPr>
          <p:cNvPr id="560132" name="Text Box 4"/>
          <p:cNvSpPr txBox="1">
            <a:spLocks noChangeArrowheads="1"/>
          </p:cNvSpPr>
          <p:nvPr/>
        </p:nvSpPr>
        <p:spPr bwMode="auto">
          <a:xfrm>
            <a:off x="2867025" y="6495824"/>
            <a:ext cx="4540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i="1" dirty="0" err="1">
                <a:solidFill>
                  <a:schemeClr val="bg1"/>
                </a:solidFill>
              </a:rPr>
              <a:t>Tinacaleros</a:t>
            </a:r>
            <a:r>
              <a:rPr lang="en-US" b="1" i="1" dirty="0">
                <a:solidFill>
                  <a:schemeClr val="bg1"/>
                </a:solidFill>
              </a:rPr>
              <a:t>, </a:t>
            </a:r>
            <a:r>
              <a:rPr lang="en-US" b="1" dirty="0">
                <a:solidFill>
                  <a:schemeClr val="bg1"/>
                </a:solidFill>
              </a:rPr>
              <a:t>Los </a:t>
            </a:r>
            <a:r>
              <a:rPr lang="en-US" b="1" dirty="0" err="1">
                <a:solidFill>
                  <a:schemeClr val="bg1"/>
                </a:solidFill>
              </a:rPr>
              <a:t>Cides</a:t>
            </a:r>
            <a:r>
              <a:rPr lang="en-US" b="1" dirty="0">
                <a:solidFill>
                  <a:schemeClr val="bg1"/>
                </a:solidFill>
              </a:rPr>
              <a:t>, Hidalgo,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274" name="Picture 2" descr="Hidalgo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3" y="-152400"/>
            <a:ext cx="10287000" cy="7086600"/>
          </a:xfrm>
          <a:prstGeom prst="rect">
            <a:avLst/>
          </a:prstGeom>
          <a:noFill/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557588" y="6249086"/>
            <a:ext cx="314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Los </a:t>
            </a:r>
            <a:r>
              <a:rPr lang="en-US" b="1" dirty="0" err="1">
                <a:solidFill>
                  <a:schemeClr val="bg1"/>
                </a:solidFill>
              </a:rPr>
              <a:t>Cides</a:t>
            </a:r>
            <a:r>
              <a:rPr lang="en-US" b="1" dirty="0">
                <a:solidFill>
                  <a:schemeClr val="bg1"/>
                </a:solidFill>
              </a:rPr>
              <a:t>, Hidalgo,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250" name="Picture 2" descr="Hidalgo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13" y="22225"/>
            <a:ext cx="10290175" cy="6854825"/>
          </a:xfrm>
          <a:prstGeom prst="rect">
            <a:avLst/>
          </a:prstGeom>
          <a:noFill/>
        </p:spPr>
      </p:pic>
      <p:sp>
        <p:nvSpPr>
          <p:cNvPr id="565251" name="Text Box 3"/>
          <p:cNvSpPr txBox="1">
            <a:spLocks noChangeArrowheads="1"/>
          </p:cNvSpPr>
          <p:nvPr/>
        </p:nvSpPr>
        <p:spPr bwMode="auto">
          <a:xfrm>
            <a:off x="2771775" y="6263600"/>
            <a:ext cx="4692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i="1" dirty="0" err="1">
                <a:solidFill>
                  <a:schemeClr val="bg1"/>
                </a:solidFill>
              </a:rPr>
              <a:t>Tlachiqueros</a:t>
            </a:r>
            <a:r>
              <a:rPr lang="en-US" b="1" i="1" dirty="0">
                <a:solidFill>
                  <a:schemeClr val="bg1"/>
                </a:solidFill>
              </a:rPr>
              <a:t>, </a:t>
            </a:r>
            <a:r>
              <a:rPr lang="en-US" b="1" dirty="0">
                <a:solidFill>
                  <a:schemeClr val="bg1"/>
                </a:solidFill>
              </a:rPr>
              <a:t>Los </a:t>
            </a:r>
            <a:r>
              <a:rPr lang="en-US" b="1" dirty="0" err="1">
                <a:solidFill>
                  <a:schemeClr val="bg1"/>
                </a:solidFill>
              </a:rPr>
              <a:t>Cides</a:t>
            </a:r>
            <a:r>
              <a:rPr lang="en-US" b="1" dirty="0">
                <a:solidFill>
                  <a:schemeClr val="bg1"/>
                </a:solidFill>
              </a:rPr>
              <a:t>, Hidalgo,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179" name="Picture 3" descr="Hidalgo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8700" y="23813"/>
            <a:ext cx="8188325" cy="6905625"/>
          </a:xfrm>
          <a:prstGeom prst="rect">
            <a:avLst/>
          </a:prstGeom>
          <a:noFill/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557588" y="6249086"/>
            <a:ext cx="314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Los </a:t>
            </a:r>
            <a:r>
              <a:rPr lang="en-US" b="1" dirty="0" err="1">
                <a:solidFill>
                  <a:schemeClr val="bg1"/>
                </a:solidFill>
              </a:rPr>
              <a:t>Cides</a:t>
            </a:r>
            <a:r>
              <a:rPr lang="en-US" b="1" dirty="0">
                <a:solidFill>
                  <a:schemeClr val="bg1"/>
                </a:solidFill>
              </a:rPr>
              <a:t>, Hidalgo,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794" name="Picture 2" descr="Hidalgo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0463" y="0"/>
            <a:ext cx="7964487" cy="6858000"/>
          </a:xfrm>
          <a:prstGeom prst="rect">
            <a:avLst/>
          </a:prstGeom>
          <a:noFill/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557588" y="6249086"/>
            <a:ext cx="314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Los </a:t>
            </a:r>
            <a:r>
              <a:rPr lang="en-US" b="1" dirty="0" err="1">
                <a:solidFill>
                  <a:schemeClr val="bg1"/>
                </a:solidFill>
              </a:rPr>
              <a:t>Cides</a:t>
            </a:r>
            <a:r>
              <a:rPr lang="en-US" b="1" dirty="0">
                <a:solidFill>
                  <a:schemeClr val="bg1"/>
                </a:solidFill>
              </a:rPr>
              <a:t>, Hidalgo,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322" name="Picture 2" descr="Hidalgo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213" y="-19050"/>
            <a:ext cx="4632325" cy="6953250"/>
          </a:xfrm>
          <a:prstGeom prst="rect">
            <a:avLst/>
          </a:prstGeom>
          <a:noFill/>
        </p:spPr>
      </p:pic>
      <p:sp>
        <p:nvSpPr>
          <p:cNvPr id="568323" name="Text Box 3"/>
          <p:cNvSpPr txBox="1">
            <a:spLocks noChangeArrowheads="1"/>
          </p:cNvSpPr>
          <p:nvPr/>
        </p:nvSpPr>
        <p:spPr bwMode="auto">
          <a:xfrm>
            <a:off x="2700338" y="6249086"/>
            <a:ext cx="484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Nopale Cactus and</a:t>
            </a:r>
            <a:r>
              <a:rPr lang="en-US" b="1" i="1">
                <a:solidFill>
                  <a:schemeClr val="bg1"/>
                </a:solidFill>
              </a:rPr>
              <a:t> Tunas, </a:t>
            </a:r>
            <a:r>
              <a:rPr lang="en-US" b="1">
                <a:solidFill>
                  <a:schemeClr val="bg1"/>
                </a:solidFill>
              </a:rPr>
              <a:t>Hidalgo,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467" name="Text Box 3"/>
          <p:cNvSpPr txBox="1">
            <a:spLocks noChangeArrowheads="1"/>
          </p:cNvSpPr>
          <p:nvPr/>
        </p:nvSpPr>
        <p:spPr bwMode="auto">
          <a:xfrm>
            <a:off x="3381375" y="6336625"/>
            <a:ext cx="34813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hlinkClick r:id="rId2"/>
              </a:rPr>
              <a:t>http://news.bbc.co.uk/2/hi/americas/4114553.stm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7024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223" y="565368"/>
            <a:ext cx="7589520" cy="5692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346" name="Picture 2" descr="Hidalgo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557588" y="6249086"/>
            <a:ext cx="314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Los </a:t>
            </a:r>
            <a:r>
              <a:rPr lang="en-US" b="1" dirty="0" err="1">
                <a:solidFill>
                  <a:schemeClr val="bg1"/>
                </a:solidFill>
              </a:rPr>
              <a:t>Cides</a:t>
            </a:r>
            <a:r>
              <a:rPr lang="en-US" b="1" dirty="0">
                <a:solidFill>
                  <a:schemeClr val="bg1"/>
                </a:solidFill>
              </a:rPr>
              <a:t>, Hidalgo,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370" name="Picture 2" descr="Hidalgo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23813"/>
            <a:ext cx="10287000" cy="6858000"/>
          </a:xfrm>
          <a:prstGeom prst="rect">
            <a:avLst/>
          </a:prstGeom>
          <a:noFill/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557588" y="6249086"/>
            <a:ext cx="314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Los </a:t>
            </a:r>
            <a:r>
              <a:rPr lang="en-US" b="1" dirty="0" err="1">
                <a:solidFill>
                  <a:schemeClr val="bg1"/>
                </a:solidFill>
              </a:rPr>
              <a:t>Cides</a:t>
            </a:r>
            <a:r>
              <a:rPr lang="en-US" b="1" dirty="0">
                <a:solidFill>
                  <a:schemeClr val="bg1"/>
                </a:solidFill>
              </a:rPr>
              <a:t>, Hidalgo,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395" name="Picture 3" descr="Hidalgo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401300" cy="6934200"/>
          </a:xfrm>
          <a:prstGeom prst="rect">
            <a:avLst/>
          </a:prstGeom>
          <a:noFill/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557588" y="6249086"/>
            <a:ext cx="314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Los </a:t>
            </a:r>
            <a:r>
              <a:rPr lang="en-US" b="1" dirty="0" err="1">
                <a:solidFill>
                  <a:schemeClr val="bg1"/>
                </a:solidFill>
              </a:rPr>
              <a:t>Cides</a:t>
            </a:r>
            <a:r>
              <a:rPr lang="en-US" b="1" dirty="0">
                <a:solidFill>
                  <a:schemeClr val="bg1"/>
                </a:solidFill>
              </a:rPr>
              <a:t>, Hidalgo,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23813"/>
            <a:ext cx="9272587" cy="695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7651" name="Rectangle 3"/>
          <p:cNvSpPr>
            <a:spLocks noChangeArrowheads="1"/>
          </p:cNvSpPr>
          <p:nvPr/>
        </p:nvSpPr>
        <p:spPr bwMode="auto">
          <a:xfrm rot="3537464">
            <a:off x="6404769" y="658019"/>
            <a:ext cx="817563" cy="3629025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667656" name="Picture 8" descr="sun1_150">
            <a:hlinkClick r:id="rId3"/>
          </p:cNvPr>
          <p:cNvPicPr>
            <a:picLocks noGrp="1" noChangeAspect="1" noChangeArrowheads="1"/>
          </p:cNvPicPr>
          <p:nvPr>
            <p:ph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19063" y="4143375"/>
            <a:ext cx="1905000" cy="685800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418" name="Picture 2" descr="Hidalgo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1625"/>
            <a:ext cx="10366375" cy="6188075"/>
          </a:xfrm>
          <a:prstGeom prst="rect">
            <a:avLst/>
          </a:prstGeom>
          <a:noFill/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557588" y="6060404"/>
            <a:ext cx="314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Los </a:t>
            </a:r>
            <a:r>
              <a:rPr lang="en-US" b="1" dirty="0" err="1">
                <a:solidFill>
                  <a:schemeClr val="bg1"/>
                </a:solidFill>
              </a:rPr>
              <a:t>Cides</a:t>
            </a:r>
            <a:r>
              <a:rPr lang="en-US" b="1" dirty="0">
                <a:solidFill>
                  <a:schemeClr val="bg1"/>
                </a:solidFill>
              </a:rPr>
              <a:t>, Hidalgo,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42" name="Picture 2" descr="Hidalgo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2438" y="-23813"/>
            <a:ext cx="6842125" cy="6905626"/>
          </a:xfrm>
          <a:prstGeom prst="rect">
            <a:avLst/>
          </a:prstGeom>
          <a:noFill/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557588" y="6249086"/>
            <a:ext cx="314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Los </a:t>
            </a:r>
            <a:r>
              <a:rPr lang="en-US" b="1" dirty="0" err="1">
                <a:solidFill>
                  <a:schemeClr val="bg1"/>
                </a:solidFill>
              </a:rPr>
              <a:t>Cides</a:t>
            </a:r>
            <a:r>
              <a:rPr lang="en-US" b="1" dirty="0">
                <a:solidFill>
                  <a:schemeClr val="bg1"/>
                </a:solidFill>
              </a:rPr>
              <a:t>, Hidalgo,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490" name="Picture 2" descr="Hidalgo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838" y="0"/>
            <a:ext cx="8823325" cy="6858000"/>
          </a:xfrm>
          <a:prstGeom prst="rect">
            <a:avLst/>
          </a:prstGeom>
          <a:noFill/>
        </p:spPr>
      </p:pic>
      <p:sp>
        <p:nvSpPr>
          <p:cNvPr id="575491" name="Text Box 3"/>
          <p:cNvSpPr txBox="1">
            <a:spLocks noChangeArrowheads="1"/>
          </p:cNvSpPr>
          <p:nvPr/>
        </p:nvSpPr>
        <p:spPr bwMode="auto">
          <a:xfrm>
            <a:off x="3557588" y="6379712"/>
            <a:ext cx="314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Los </a:t>
            </a:r>
            <a:r>
              <a:rPr lang="en-US" b="1" dirty="0" err="1">
                <a:solidFill>
                  <a:schemeClr val="bg1"/>
                </a:solidFill>
              </a:rPr>
              <a:t>Cides</a:t>
            </a:r>
            <a:r>
              <a:rPr lang="en-US" b="1" dirty="0">
                <a:solidFill>
                  <a:schemeClr val="bg1"/>
                </a:solidFill>
              </a:rPr>
              <a:t>, Hidalgo,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23813"/>
            <a:ext cx="9272587" cy="695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32163" name="Rectangle 3"/>
          <p:cNvSpPr>
            <a:spLocks noChangeArrowheads="1"/>
          </p:cNvSpPr>
          <p:nvPr/>
        </p:nvSpPr>
        <p:spPr bwMode="auto">
          <a:xfrm rot="3537464">
            <a:off x="6404769" y="658019"/>
            <a:ext cx="817563" cy="3629025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732164" name="Picture 4" descr="sun1_150">
            <a:hlinkClick r:id="rId3"/>
          </p:cNvPr>
          <p:cNvPicPr>
            <a:picLocks noGrp="1" noChangeAspect="1" noChangeArrowheads="1"/>
          </p:cNvPicPr>
          <p:nvPr>
            <p:ph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19063" y="4143375"/>
            <a:ext cx="1905000" cy="685800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6386" name="Picture 2" descr="Hidalgo2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47625"/>
            <a:ext cx="10287000" cy="6858000"/>
          </a:xfrm>
          <a:prstGeom prst="rect">
            <a:avLst/>
          </a:prstGeom>
          <a:noFill/>
        </p:spPr>
      </p:pic>
      <p:sp>
        <p:nvSpPr>
          <p:cNvPr id="656387" name="Text Box 3"/>
          <p:cNvSpPr txBox="1">
            <a:spLocks noChangeArrowheads="1"/>
          </p:cNvSpPr>
          <p:nvPr/>
        </p:nvSpPr>
        <p:spPr bwMode="auto">
          <a:xfrm>
            <a:off x="2319338" y="6394226"/>
            <a:ext cx="5607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Abandoned </a:t>
            </a:r>
            <a:r>
              <a:rPr lang="en-US" b="1" i="1" dirty="0">
                <a:solidFill>
                  <a:schemeClr val="bg1"/>
                </a:solidFill>
              </a:rPr>
              <a:t>Hacienda, </a:t>
            </a:r>
            <a:r>
              <a:rPr lang="en-US" b="1" dirty="0">
                <a:solidFill>
                  <a:schemeClr val="bg1"/>
                </a:solidFill>
              </a:rPr>
              <a:t>Los </a:t>
            </a:r>
            <a:r>
              <a:rPr lang="en-US" b="1" dirty="0" err="1">
                <a:solidFill>
                  <a:schemeClr val="bg1"/>
                </a:solidFill>
              </a:rPr>
              <a:t>Cides</a:t>
            </a:r>
            <a:r>
              <a:rPr lang="en-US" b="1" dirty="0">
                <a:solidFill>
                  <a:schemeClr val="bg1"/>
                </a:solidFill>
              </a:rPr>
              <a:t>, Hidalgo,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586" name="Picture 2" descr="Hidalgo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0" y="0"/>
            <a:ext cx="4572000" cy="6858000"/>
          </a:xfrm>
          <a:prstGeom prst="rect">
            <a:avLst/>
          </a:prstGeom>
          <a:noFill/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557588" y="6249086"/>
            <a:ext cx="314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Los </a:t>
            </a:r>
            <a:r>
              <a:rPr lang="en-US" b="1" dirty="0" err="1">
                <a:solidFill>
                  <a:schemeClr val="bg1"/>
                </a:solidFill>
              </a:rPr>
              <a:t>Cides</a:t>
            </a:r>
            <a:r>
              <a:rPr lang="en-US" b="1" dirty="0">
                <a:solidFill>
                  <a:schemeClr val="bg1"/>
                </a:solidFill>
              </a:rPr>
              <a:t>, Hidalgo,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562" name="Picture 2" descr="Hidalgo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  <p:sp>
        <p:nvSpPr>
          <p:cNvPr id="578563" name="Text Box 3"/>
          <p:cNvSpPr txBox="1">
            <a:spLocks noChangeArrowheads="1"/>
          </p:cNvSpPr>
          <p:nvPr/>
        </p:nvSpPr>
        <p:spPr bwMode="auto">
          <a:xfrm>
            <a:off x="2405289" y="6394226"/>
            <a:ext cx="5454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i="1" dirty="0" err="1">
                <a:solidFill>
                  <a:schemeClr val="bg1"/>
                </a:solidFill>
              </a:rPr>
              <a:t>Tlachiquero’s</a:t>
            </a:r>
            <a:r>
              <a:rPr lang="en-US" b="1" i="1" dirty="0">
                <a:solidFill>
                  <a:schemeClr val="bg1"/>
                </a:solidFill>
              </a:rPr>
              <a:t> Home, </a:t>
            </a:r>
            <a:r>
              <a:rPr lang="en-US" b="1" dirty="0">
                <a:solidFill>
                  <a:schemeClr val="bg1"/>
                </a:solidFill>
              </a:rPr>
              <a:t>Los </a:t>
            </a:r>
            <a:r>
              <a:rPr lang="en-US" b="1" dirty="0" err="1">
                <a:solidFill>
                  <a:schemeClr val="bg1"/>
                </a:solidFill>
              </a:rPr>
              <a:t>Cides</a:t>
            </a:r>
            <a:r>
              <a:rPr lang="en-US" b="1" dirty="0">
                <a:solidFill>
                  <a:schemeClr val="bg1"/>
                </a:solidFill>
              </a:rPr>
              <a:t>, Hidalgo,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610" name="Picture 2" descr="Hidalgo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0" y="0"/>
            <a:ext cx="4572000" cy="6858000"/>
          </a:xfrm>
          <a:prstGeom prst="rect">
            <a:avLst/>
          </a:prstGeom>
          <a:noFill/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557588" y="6249086"/>
            <a:ext cx="314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Los </a:t>
            </a:r>
            <a:r>
              <a:rPr lang="en-US" b="1" dirty="0" err="1">
                <a:solidFill>
                  <a:schemeClr val="bg1"/>
                </a:solidFill>
              </a:rPr>
              <a:t>Cides</a:t>
            </a:r>
            <a:r>
              <a:rPr lang="en-US" b="1" dirty="0">
                <a:solidFill>
                  <a:schemeClr val="bg1"/>
                </a:solidFill>
              </a:rPr>
              <a:t>, Hidalgo,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658" name="Picture 2" descr="Hidalgo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0" y="23813"/>
            <a:ext cx="9382125" cy="6858000"/>
          </a:xfrm>
          <a:prstGeom prst="rect">
            <a:avLst/>
          </a:prstGeom>
          <a:noFill/>
        </p:spPr>
      </p:pic>
      <p:sp>
        <p:nvSpPr>
          <p:cNvPr id="582659" name="Text Box 3"/>
          <p:cNvSpPr txBox="1">
            <a:spLocks noChangeArrowheads="1"/>
          </p:cNvSpPr>
          <p:nvPr/>
        </p:nvSpPr>
        <p:spPr bwMode="auto">
          <a:xfrm>
            <a:off x="2390775" y="6394226"/>
            <a:ext cx="5454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i="1" dirty="0" err="1">
                <a:solidFill>
                  <a:schemeClr val="bg1"/>
                </a:solidFill>
              </a:rPr>
              <a:t>Tlachiquero’s</a:t>
            </a:r>
            <a:r>
              <a:rPr lang="en-US" b="1" i="1" dirty="0">
                <a:solidFill>
                  <a:schemeClr val="bg1"/>
                </a:solidFill>
              </a:rPr>
              <a:t> Home, </a:t>
            </a:r>
            <a:r>
              <a:rPr lang="en-US" b="1" dirty="0">
                <a:solidFill>
                  <a:schemeClr val="bg1"/>
                </a:solidFill>
              </a:rPr>
              <a:t>Los </a:t>
            </a:r>
            <a:r>
              <a:rPr lang="en-US" b="1" dirty="0" err="1">
                <a:solidFill>
                  <a:schemeClr val="bg1"/>
                </a:solidFill>
              </a:rPr>
              <a:t>Cides</a:t>
            </a:r>
            <a:r>
              <a:rPr lang="en-US" b="1" dirty="0">
                <a:solidFill>
                  <a:schemeClr val="bg1"/>
                </a:solidFill>
              </a:rPr>
              <a:t>, Hidalgo,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82" name="Picture 2" descr="Hidalgo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25" y="19050"/>
            <a:ext cx="10261600" cy="6837363"/>
          </a:xfrm>
          <a:prstGeom prst="rect">
            <a:avLst/>
          </a:prstGeom>
          <a:noFill/>
        </p:spPr>
      </p:pic>
      <p:sp>
        <p:nvSpPr>
          <p:cNvPr id="583683" name="Text Box 3"/>
          <p:cNvSpPr txBox="1">
            <a:spLocks noChangeArrowheads="1"/>
          </p:cNvSpPr>
          <p:nvPr/>
        </p:nvSpPr>
        <p:spPr bwMode="auto">
          <a:xfrm>
            <a:off x="2295525" y="6249086"/>
            <a:ext cx="5657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i="1" dirty="0" err="1">
                <a:solidFill>
                  <a:schemeClr val="bg1"/>
                </a:solidFill>
              </a:rPr>
              <a:t>Tlachiquero’s</a:t>
            </a:r>
            <a:r>
              <a:rPr lang="en-US" b="1" i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Kitchen</a:t>
            </a:r>
            <a:r>
              <a:rPr lang="en-US" b="1" i="1" dirty="0">
                <a:solidFill>
                  <a:schemeClr val="bg1"/>
                </a:solidFill>
              </a:rPr>
              <a:t>, </a:t>
            </a:r>
            <a:r>
              <a:rPr lang="en-US" b="1" dirty="0">
                <a:solidFill>
                  <a:schemeClr val="bg1"/>
                </a:solidFill>
              </a:rPr>
              <a:t>Los </a:t>
            </a:r>
            <a:r>
              <a:rPr lang="en-US" b="1" dirty="0" err="1">
                <a:solidFill>
                  <a:schemeClr val="bg1"/>
                </a:solidFill>
              </a:rPr>
              <a:t>Cides</a:t>
            </a:r>
            <a:r>
              <a:rPr lang="en-US" b="1" dirty="0">
                <a:solidFill>
                  <a:schemeClr val="bg1"/>
                </a:solidFill>
              </a:rPr>
              <a:t>, Hidalgo,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Text Box 2"/>
          <p:cNvSpPr txBox="1">
            <a:spLocks noChangeArrowheads="1"/>
          </p:cNvSpPr>
          <p:nvPr/>
        </p:nvSpPr>
        <p:spPr bwMode="auto">
          <a:xfrm>
            <a:off x="3557588" y="6249086"/>
            <a:ext cx="314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Los </a:t>
            </a:r>
            <a:r>
              <a:rPr lang="en-US" b="1" dirty="0" err="1">
                <a:solidFill>
                  <a:schemeClr val="bg1"/>
                </a:solidFill>
              </a:rPr>
              <a:t>Cides</a:t>
            </a:r>
            <a:r>
              <a:rPr lang="en-US" b="1" dirty="0">
                <a:solidFill>
                  <a:schemeClr val="bg1"/>
                </a:solidFill>
              </a:rPr>
              <a:t>, Hidalgo, Mexico</a:t>
            </a:r>
          </a:p>
        </p:txBody>
      </p:sp>
      <p:pic>
        <p:nvPicPr>
          <p:cNvPr id="500739" name="Picture 3" descr="Hidalgo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04813" y="11113"/>
            <a:ext cx="9439275" cy="6292850"/>
          </a:xfrm>
          <a:noFill/>
          <a:ln/>
        </p:spPr>
      </p:pic>
      <p:sp>
        <p:nvSpPr>
          <p:cNvPr id="500741" name="Text Box 5"/>
          <p:cNvSpPr txBox="1">
            <a:spLocks noChangeArrowheads="1"/>
          </p:cNvSpPr>
          <p:nvPr/>
        </p:nvSpPr>
        <p:spPr bwMode="auto">
          <a:xfrm>
            <a:off x="4485153" y="4470400"/>
            <a:ext cx="42894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6000" b="1" i="1" dirty="0" err="1">
                <a:solidFill>
                  <a:schemeClr val="bg1"/>
                </a:solidFill>
              </a:rPr>
              <a:t>tlachiquero</a:t>
            </a:r>
            <a:endParaRPr lang="en-US" sz="6000" b="1" i="1" dirty="0">
              <a:solidFill>
                <a:schemeClr val="bg1"/>
              </a:solidFill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(</a:t>
            </a:r>
            <a:r>
              <a:rPr lang="en-US" sz="2000" b="1" dirty="0" err="1">
                <a:solidFill>
                  <a:schemeClr val="bg1"/>
                </a:solidFill>
              </a:rPr>
              <a:t>Soltero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Dorantz</a:t>
            </a:r>
            <a:r>
              <a:rPr lang="en-US" sz="20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00742" name="Text Box 6"/>
          <p:cNvSpPr txBox="1">
            <a:spLocks noChangeArrowheads="1"/>
          </p:cNvSpPr>
          <p:nvPr/>
        </p:nvSpPr>
        <p:spPr bwMode="auto">
          <a:xfrm>
            <a:off x="6697679" y="593725"/>
            <a:ext cx="2297112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4400" b="1" i="1" dirty="0">
                <a:solidFill>
                  <a:schemeClr val="bg1"/>
                </a:solidFill>
              </a:rPr>
              <a:t>maguey</a:t>
            </a:r>
          </a:p>
          <a:p>
            <a:pPr algn="ctr"/>
            <a:r>
              <a:rPr lang="en-US" sz="4400" b="1" i="1" dirty="0">
                <a:solidFill>
                  <a:schemeClr val="bg1"/>
                </a:solidFill>
              </a:rPr>
              <a:t>cactus</a:t>
            </a:r>
          </a:p>
        </p:txBody>
      </p:sp>
      <p:sp>
        <p:nvSpPr>
          <p:cNvPr id="500743" name="Text Box 7"/>
          <p:cNvSpPr txBox="1">
            <a:spLocks noChangeArrowheads="1"/>
          </p:cNvSpPr>
          <p:nvPr/>
        </p:nvSpPr>
        <p:spPr bwMode="auto">
          <a:xfrm>
            <a:off x="6370656" y="574675"/>
            <a:ext cx="2482850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aka 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“century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plant”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0741" grpId="0" autoUpdateAnimBg="0"/>
      <p:bldP spid="500742" grpId="0" autoUpdateAnimBg="0"/>
      <p:bldP spid="500743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706" name="Picture 2" descr="Hidalgo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42863"/>
            <a:ext cx="10239375" cy="6821487"/>
          </a:xfrm>
          <a:prstGeom prst="rect">
            <a:avLst/>
          </a:prstGeom>
          <a:noFill/>
        </p:spPr>
      </p:pic>
      <p:sp>
        <p:nvSpPr>
          <p:cNvPr id="584707" name="Text Box 3"/>
          <p:cNvSpPr txBox="1">
            <a:spLocks noChangeArrowheads="1"/>
          </p:cNvSpPr>
          <p:nvPr/>
        </p:nvSpPr>
        <p:spPr bwMode="auto">
          <a:xfrm>
            <a:off x="2390775" y="6249086"/>
            <a:ext cx="5454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i="1" dirty="0" err="1">
                <a:solidFill>
                  <a:schemeClr val="bg1"/>
                </a:solidFill>
              </a:rPr>
              <a:t>Tlachiquero’s</a:t>
            </a:r>
            <a:r>
              <a:rPr lang="en-US" b="1" i="1" dirty="0">
                <a:solidFill>
                  <a:schemeClr val="bg1"/>
                </a:solidFill>
              </a:rPr>
              <a:t> Home, </a:t>
            </a:r>
            <a:r>
              <a:rPr lang="en-US" b="1" dirty="0">
                <a:solidFill>
                  <a:schemeClr val="bg1"/>
                </a:solidFill>
              </a:rPr>
              <a:t>Los </a:t>
            </a:r>
            <a:r>
              <a:rPr lang="en-US" b="1" dirty="0" err="1">
                <a:solidFill>
                  <a:schemeClr val="bg1"/>
                </a:solidFill>
              </a:rPr>
              <a:t>Cides</a:t>
            </a:r>
            <a:r>
              <a:rPr lang="en-US" b="1" dirty="0">
                <a:solidFill>
                  <a:schemeClr val="bg1"/>
                </a:solidFill>
              </a:rPr>
              <a:t>, Hidalgo,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634" name="Picture 2" descr="Hidalgo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8" y="114300"/>
            <a:ext cx="10306050" cy="6629400"/>
          </a:xfrm>
          <a:prstGeom prst="rect">
            <a:avLst/>
          </a:prstGeom>
          <a:noFill/>
        </p:spPr>
      </p:pic>
      <p:sp>
        <p:nvSpPr>
          <p:cNvPr id="581635" name="Text Box 3"/>
          <p:cNvSpPr txBox="1">
            <a:spLocks noChangeArrowheads="1"/>
          </p:cNvSpPr>
          <p:nvPr/>
        </p:nvSpPr>
        <p:spPr bwMode="auto">
          <a:xfrm>
            <a:off x="2390775" y="6249086"/>
            <a:ext cx="5454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i="1" dirty="0" err="1">
                <a:solidFill>
                  <a:schemeClr val="bg1"/>
                </a:solidFill>
              </a:rPr>
              <a:t>Tlachiquero’s</a:t>
            </a:r>
            <a:r>
              <a:rPr lang="en-US" b="1" i="1" dirty="0">
                <a:solidFill>
                  <a:schemeClr val="bg1"/>
                </a:solidFill>
              </a:rPr>
              <a:t> Home, </a:t>
            </a:r>
            <a:r>
              <a:rPr lang="en-US" b="1" dirty="0">
                <a:solidFill>
                  <a:schemeClr val="bg1"/>
                </a:solidFill>
              </a:rPr>
              <a:t>Los </a:t>
            </a:r>
            <a:r>
              <a:rPr lang="en-US" b="1" dirty="0" err="1">
                <a:solidFill>
                  <a:schemeClr val="bg1"/>
                </a:solidFill>
              </a:rPr>
              <a:t>Cides</a:t>
            </a:r>
            <a:r>
              <a:rPr lang="en-US" b="1" dirty="0">
                <a:solidFill>
                  <a:schemeClr val="bg1"/>
                </a:solidFill>
              </a:rPr>
              <a:t>, Hidalgo,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730" name="Picture 2" descr="Hidalgo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3125" y="47625"/>
            <a:ext cx="8540750" cy="6858000"/>
          </a:xfrm>
          <a:prstGeom prst="rect">
            <a:avLst/>
          </a:prstGeom>
          <a:noFill/>
        </p:spPr>
      </p:pic>
      <p:sp>
        <p:nvSpPr>
          <p:cNvPr id="585731" name="Text Box 3"/>
          <p:cNvSpPr txBox="1">
            <a:spLocks noChangeArrowheads="1"/>
          </p:cNvSpPr>
          <p:nvPr/>
        </p:nvSpPr>
        <p:spPr bwMode="auto">
          <a:xfrm>
            <a:off x="2826195" y="6249086"/>
            <a:ext cx="46089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i="1" dirty="0" err="1" smtClean="0">
                <a:solidFill>
                  <a:schemeClr val="bg1"/>
                </a:solidFill>
              </a:rPr>
              <a:t>Tlachiquero</a:t>
            </a:r>
            <a:r>
              <a:rPr lang="en-US" b="1" i="1" dirty="0" smtClean="0">
                <a:solidFill>
                  <a:schemeClr val="bg1"/>
                </a:solidFill>
              </a:rPr>
              <a:t>, </a:t>
            </a:r>
            <a:r>
              <a:rPr lang="en-US" b="1" dirty="0">
                <a:solidFill>
                  <a:schemeClr val="bg1"/>
                </a:solidFill>
              </a:rPr>
              <a:t>Los </a:t>
            </a:r>
            <a:r>
              <a:rPr lang="en-US" b="1" dirty="0" err="1">
                <a:solidFill>
                  <a:schemeClr val="bg1"/>
                </a:solidFill>
              </a:rPr>
              <a:t>Cides</a:t>
            </a:r>
            <a:r>
              <a:rPr lang="en-US" b="1" dirty="0">
                <a:solidFill>
                  <a:schemeClr val="bg1"/>
                </a:solidFill>
              </a:rPr>
              <a:t>, Hidalgo,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778" name="Picture 2" descr="Hidalgo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100" y="47625"/>
            <a:ext cx="8988425" cy="6858000"/>
          </a:xfrm>
          <a:prstGeom prst="rect">
            <a:avLst/>
          </a:prstGeom>
          <a:noFill/>
        </p:spPr>
      </p:pic>
      <p:sp>
        <p:nvSpPr>
          <p:cNvPr id="587779" name="Text Box 3"/>
          <p:cNvSpPr txBox="1">
            <a:spLocks noChangeArrowheads="1"/>
          </p:cNvSpPr>
          <p:nvPr/>
        </p:nvSpPr>
        <p:spPr bwMode="auto">
          <a:xfrm>
            <a:off x="2405289" y="6234572"/>
            <a:ext cx="5454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i="1" dirty="0" err="1">
                <a:solidFill>
                  <a:schemeClr val="bg1"/>
                </a:solidFill>
              </a:rPr>
              <a:t>Tlachiquero’s</a:t>
            </a:r>
            <a:r>
              <a:rPr lang="en-US" b="1" i="1" dirty="0">
                <a:solidFill>
                  <a:schemeClr val="bg1"/>
                </a:solidFill>
              </a:rPr>
              <a:t> Home, </a:t>
            </a:r>
            <a:r>
              <a:rPr lang="en-US" b="1" dirty="0">
                <a:solidFill>
                  <a:schemeClr val="bg1"/>
                </a:solidFill>
              </a:rPr>
              <a:t>Los </a:t>
            </a:r>
            <a:r>
              <a:rPr lang="en-US" b="1" dirty="0" err="1">
                <a:solidFill>
                  <a:schemeClr val="bg1"/>
                </a:solidFill>
              </a:rPr>
              <a:t>Cides</a:t>
            </a:r>
            <a:r>
              <a:rPr lang="en-US" b="1" dirty="0">
                <a:solidFill>
                  <a:schemeClr val="bg1"/>
                </a:solidFill>
              </a:rPr>
              <a:t>, Hidalgo,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826" name="Picture 2" descr="Hidalgo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" y="19050"/>
            <a:ext cx="10285413" cy="6853238"/>
          </a:xfrm>
          <a:prstGeom prst="rect">
            <a:avLst/>
          </a:prstGeom>
          <a:noFill/>
        </p:spPr>
      </p:pic>
      <p:sp>
        <p:nvSpPr>
          <p:cNvPr id="589827" name="Text Box 3"/>
          <p:cNvSpPr txBox="1">
            <a:spLocks noChangeArrowheads="1"/>
          </p:cNvSpPr>
          <p:nvPr/>
        </p:nvSpPr>
        <p:spPr bwMode="auto">
          <a:xfrm>
            <a:off x="2390775" y="6234572"/>
            <a:ext cx="5454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i="1" dirty="0" err="1">
                <a:solidFill>
                  <a:schemeClr val="bg1"/>
                </a:solidFill>
              </a:rPr>
              <a:t>Tlachiquero’s</a:t>
            </a:r>
            <a:r>
              <a:rPr lang="en-US" b="1" i="1" dirty="0">
                <a:solidFill>
                  <a:schemeClr val="bg1"/>
                </a:solidFill>
              </a:rPr>
              <a:t> Home, </a:t>
            </a:r>
            <a:r>
              <a:rPr lang="en-US" b="1" dirty="0">
                <a:solidFill>
                  <a:schemeClr val="bg1"/>
                </a:solidFill>
              </a:rPr>
              <a:t>Los </a:t>
            </a:r>
            <a:r>
              <a:rPr lang="en-US" b="1" dirty="0" err="1">
                <a:solidFill>
                  <a:schemeClr val="bg1"/>
                </a:solidFill>
              </a:rPr>
              <a:t>Cides</a:t>
            </a:r>
            <a:r>
              <a:rPr lang="en-US" b="1" dirty="0">
                <a:solidFill>
                  <a:schemeClr val="bg1"/>
                </a:solidFill>
              </a:rPr>
              <a:t>, Hidalgo,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850" name="Picture 2" descr="Hidalgo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9175" y="23813"/>
            <a:ext cx="8248650" cy="6858000"/>
          </a:xfrm>
          <a:prstGeom prst="rect">
            <a:avLst/>
          </a:prstGeom>
          <a:noFill/>
        </p:spPr>
      </p:pic>
      <p:sp>
        <p:nvSpPr>
          <p:cNvPr id="590851" name="Text Box 3"/>
          <p:cNvSpPr txBox="1">
            <a:spLocks noChangeArrowheads="1"/>
          </p:cNvSpPr>
          <p:nvPr/>
        </p:nvSpPr>
        <p:spPr bwMode="auto">
          <a:xfrm>
            <a:off x="2390775" y="6234572"/>
            <a:ext cx="5454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i="1" dirty="0" err="1">
                <a:solidFill>
                  <a:schemeClr val="bg1"/>
                </a:solidFill>
              </a:rPr>
              <a:t>Tlachiquero’s</a:t>
            </a:r>
            <a:r>
              <a:rPr lang="en-US" b="1" i="1" dirty="0">
                <a:solidFill>
                  <a:schemeClr val="bg1"/>
                </a:solidFill>
              </a:rPr>
              <a:t> Home, </a:t>
            </a:r>
            <a:r>
              <a:rPr lang="en-US" b="1" dirty="0">
                <a:solidFill>
                  <a:schemeClr val="bg1"/>
                </a:solidFill>
              </a:rPr>
              <a:t>Los </a:t>
            </a:r>
            <a:r>
              <a:rPr lang="en-US" b="1" dirty="0" err="1">
                <a:solidFill>
                  <a:schemeClr val="bg1"/>
                </a:solidFill>
              </a:rPr>
              <a:t>Cides</a:t>
            </a:r>
            <a:r>
              <a:rPr lang="en-US" b="1" dirty="0">
                <a:solidFill>
                  <a:schemeClr val="bg1"/>
                </a:solidFill>
              </a:rPr>
              <a:t>, Hidalgo,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874" name="Picture 2" descr="Hidalgo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50" y="20638"/>
            <a:ext cx="10290175" cy="6861175"/>
          </a:xfrm>
          <a:prstGeom prst="rect">
            <a:avLst/>
          </a:prstGeom>
          <a:noFill/>
        </p:spPr>
      </p:pic>
      <p:sp>
        <p:nvSpPr>
          <p:cNvPr id="591875" name="Text Box 3"/>
          <p:cNvSpPr txBox="1">
            <a:spLocks noChangeArrowheads="1"/>
          </p:cNvSpPr>
          <p:nvPr/>
        </p:nvSpPr>
        <p:spPr bwMode="auto">
          <a:xfrm>
            <a:off x="2390775" y="6234572"/>
            <a:ext cx="5454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i="1" dirty="0" err="1">
                <a:solidFill>
                  <a:schemeClr val="bg1"/>
                </a:solidFill>
              </a:rPr>
              <a:t>Tlachiquero’s</a:t>
            </a:r>
            <a:r>
              <a:rPr lang="en-US" b="1" i="1" dirty="0">
                <a:solidFill>
                  <a:schemeClr val="bg1"/>
                </a:solidFill>
              </a:rPr>
              <a:t> Home, </a:t>
            </a:r>
            <a:r>
              <a:rPr lang="en-US" b="1" dirty="0">
                <a:solidFill>
                  <a:schemeClr val="bg1"/>
                </a:solidFill>
              </a:rPr>
              <a:t>Los </a:t>
            </a:r>
            <a:r>
              <a:rPr lang="en-US" b="1" dirty="0" err="1">
                <a:solidFill>
                  <a:schemeClr val="bg1"/>
                </a:solidFill>
              </a:rPr>
              <a:t>Cides</a:t>
            </a:r>
            <a:r>
              <a:rPr lang="en-US" b="1" dirty="0">
                <a:solidFill>
                  <a:schemeClr val="bg1"/>
                </a:solidFill>
              </a:rPr>
              <a:t>, Hidalgo,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754" name="Picture 2" descr="Hidalgo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13" y="42863"/>
            <a:ext cx="10261600" cy="6837362"/>
          </a:xfrm>
          <a:prstGeom prst="rect">
            <a:avLst/>
          </a:prstGeom>
          <a:noFill/>
        </p:spPr>
      </p:pic>
      <p:sp>
        <p:nvSpPr>
          <p:cNvPr id="586755" name="Text Box 3"/>
          <p:cNvSpPr txBox="1">
            <a:spLocks noChangeArrowheads="1"/>
          </p:cNvSpPr>
          <p:nvPr/>
        </p:nvSpPr>
        <p:spPr bwMode="auto">
          <a:xfrm>
            <a:off x="2390775" y="6234572"/>
            <a:ext cx="5454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</a:rPr>
              <a:t>Tlachiquero’s Home, </a:t>
            </a:r>
            <a:r>
              <a:rPr lang="en-US" b="1">
                <a:solidFill>
                  <a:schemeClr val="bg1"/>
                </a:solidFill>
              </a:rPr>
              <a:t>Los Cides, Hidalgo,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802" name="Picture 2" descr="Hidalgo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7663" y="23813"/>
            <a:ext cx="7050087" cy="6858000"/>
          </a:xfrm>
          <a:prstGeom prst="rect">
            <a:avLst/>
          </a:prstGeom>
          <a:noFill/>
        </p:spPr>
      </p:pic>
      <p:sp>
        <p:nvSpPr>
          <p:cNvPr id="588803" name="Text Box 3"/>
          <p:cNvSpPr txBox="1">
            <a:spLocks noChangeArrowheads="1"/>
          </p:cNvSpPr>
          <p:nvPr/>
        </p:nvSpPr>
        <p:spPr bwMode="auto">
          <a:xfrm>
            <a:off x="2390775" y="6249086"/>
            <a:ext cx="5454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</a:rPr>
              <a:t>Tlachiquero’s Home, </a:t>
            </a:r>
            <a:r>
              <a:rPr lang="en-US" b="1">
                <a:solidFill>
                  <a:schemeClr val="bg1"/>
                </a:solidFill>
              </a:rPr>
              <a:t>Los Cides, Hidalgo,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746" name="Picture 2" descr="Hidalgo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0"/>
            <a:ext cx="10287000" cy="6858000"/>
          </a:xfrm>
          <a:prstGeom prst="rect">
            <a:avLst/>
          </a:prstGeom>
          <a:noFill/>
        </p:spPr>
      </p:pic>
      <p:sp>
        <p:nvSpPr>
          <p:cNvPr id="671749" name="Text Box 5"/>
          <p:cNvSpPr txBox="1">
            <a:spLocks noChangeArrowheads="1"/>
          </p:cNvSpPr>
          <p:nvPr/>
        </p:nvSpPr>
        <p:spPr bwMode="auto">
          <a:xfrm>
            <a:off x="2390775" y="6423254"/>
            <a:ext cx="5454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i="1"/>
              <a:t>Tlachiquero’s Home, </a:t>
            </a:r>
            <a:r>
              <a:rPr lang="en-US" b="1"/>
              <a:t>Los Cides, Hidalgo,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66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500" y="1252538"/>
            <a:ext cx="7620000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890" name="Picture 2" descr="Hidalgo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0650" y="44450"/>
            <a:ext cx="7532688" cy="6883400"/>
          </a:xfrm>
          <a:prstGeom prst="rect">
            <a:avLst/>
          </a:prstGeom>
          <a:noFill/>
        </p:spPr>
      </p:pic>
      <p:sp>
        <p:nvSpPr>
          <p:cNvPr id="677891" name="Text Box 3"/>
          <p:cNvSpPr txBox="1">
            <a:spLocks noChangeArrowheads="1"/>
          </p:cNvSpPr>
          <p:nvPr/>
        </p:nvSpPr>
        <p:spPr bwMode="auto">
          <a:xfrm>
            <a:off x="3033713" y="6234572"/>
            <a:ext cx="4171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Pilgrims, Los </a:t>
            </a:r>
            <a:r>
              <a:rPr lang="en-US" b="1" dirty="0" err="1">
                <a:solidFill>
                  <a:schemeClr val="bg1"/>
                </a:solidFill>
              </a:rPr>
              <a:t>Cides</a:t>
            </a:r>
            <a:r>
              <a:rPr lang="en-US" b="1" dirty="0">
                <a:solidFill>
                  <a:schemeClr val="bg1"/>
                </a:solidFill>
              </a:rPr>
              <a:t>, Hidalgo,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8914" name="Picture 2" descr="Hidalgo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88" y="0"/>
            <a:ext cx="10287000" cy="6858000"/>
          </a:xfrm>
          <a:prstGeom prst="rect">
            <a:avLst/>
          </a:prstGeom>
          <a:noFill/>
        </p:spPr>
      </p:pic>
      <p:sp>
        <p:nvSpPr>
          <p:cNvPr id="678916" name="Text Box 4"/>
          <p:cNvSpPr txBox="1">
            <a:spLocks noChangeArrowheads="1"/>
          </p:cNvSpPr>
          <p:nvPr/>
        </p:nvSpPr>
        <p:spPr bwMode="auto">
          <a:xfrm>
            <a:off x="3033713" y="6234572"/>
            <a:ext cx="4171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Pilgrims, Los </a:t>
            </a:r>
            <a:r>
              <a:rPr lang="en-US" b="1" dirty="0" err="1">
                <a:solidFill>
                  <a:schemeClr val="bg1"/>
                </a:solidFill>
              </a:rPr>
              <a:t>Cides</a:t>
            </a:r>
            <a:r>
              <a:rPr lang="en-US" b="1" dirty="0">
                <a:solidFill>
                  <a:schemeClr val="bg1"/>
                </a:solidFill>
              </a:rPr>
              <a:t>, Hidalgo,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898" name="Picture 2" descr="Hidalgo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525" y="90488"/>
            <a:ext cx="10012363" cy="6675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23813"/>
            <a:ext cx="9272587" cy="695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6083" name="Rectangle 3"/>
          <p:cNvSpPr>
            <a:spLocks noChangeArrowheads="1"/>
          </p:cNvSpPr>
          <p:nvPr/>
        </p:nvSpPr>
        <p:spPr bwMode="auto">
          <a:xfrm rot="3537464">
            <a:off x="6404769" y="658019"/>
            <a:ext cx="817563" cy="3629025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686084" name="Picture 4" descr="sun1_150">
            <a:hlinkClick r:id="rId3"/>
          </p:cNvPr>
          <p:cNvPicPr>
            <a:picLocks noGrp="1" noChangeAspect="1" noChangeArrowheads="1"/>
          </p:cNvPicPr>
          <p:nvPr>
            <p:ph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19063" y="4143375"/>
            <a:ext cx="1905000" cy="685800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947" name="Picture 3" descr="Hidalgo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63" y="46038"/>
            <a:ext cx="10150475" cy="6765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22" name="Picture 2" descr="Hidalgo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75" y="19050"/>
            <a:ext cx="10317163" cy="6878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130" name="Picture 2" descr="Hidalgo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0" y="47625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994" name="Picture 2" descr="Hidalgo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47625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970" name="Picture 2" descr="Hidalgo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47625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066" name="Picture 2" descr="Hidalgo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47625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7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6013" y="928688"/>
            <a:ext cx="5514975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138" name="Picture 2" descr="Hidalgo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47625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042" name="Picture 2" descr="Hidalgo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47625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090" name="Picture 2" descr="Hidalgo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47625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114" name="Picture 2" descr="Hidalgo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47625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3250" name="Picture 2" descr="Hidalgo5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47625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274" name="Picture 2" descr="Hidalgo5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47625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018" name="Picture 2" descr="Hidalgo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47625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62" name="Picture 2" descr="Hidalgo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47625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186" name="Picture 2" descr="Hidalgo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47625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306" name="Picture 2" descr="Hidalgo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47625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1238" y="471488"/>
            <a:ext cx="5724525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6803" name="Text Box 3"/>
          <p:cNvSpPr txBox="1">
            <a:spLocks noChangeArrowheads="1"/>
          </p:cNvSpPr>
          <p:nvPr/>
        </p:nvSpPr>
        <p:spPr bwMode="auto">
          <a:xfrm>
            <a:off x="2470150" y="5908675"/>
            <a:ext cx="52959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Santa Maria Maquixco, Mexico, Mexico</a:t>
            </a:r>
          </a:p>
          <a:p>
            <a:pPr algn="ctr"/>
            <a:endParaRPr lang="en-US" b="1">
              <a:solidFill>
                <a:schemeClr val="bg1"/>
              </a:solidFill>
            </a:endParaRPr>
          </a:p>
          <a:p>
            <a:pPr algn="ctr"/>
            <a:r>
              <a:rPr lang="en-US" sz="900" b="1">
                <a:solidFill>
                  <a:schemeClr val="bg1"/>
                </a:solidFill>
              </a:rPr>
              <a:t>is situated in Temascalapa, Mexico, Mexico, its geographical coordinates are 19° 47' 0" North, </a:t>
            </a:r>
          </a:p>
          <a:p>
            <a:pPr algn="ctr"/>
            <a:r>
              <a:rPr lang="en-US" sz="900" b="1">
                <a:solidFill>
                  <a:schemeClr val="bg1"/>
                </a:solidFill>
              </a:rPr>
              <a:t>98° 50' 0" West and its original nameis Santa María Maquixco.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354" name="Picture 2" descr="Hidalgo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47625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23813"/>
            <a:ext cx="9272587" cy="695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96323" name="Rectangle 3"/>
          <p:cNvSpPr>
            <a:spLocks noChangeArrowheads="1"/>
          </p:cNvSpPr>
          <p:nvPr/>
        </p:nvSpPr>
        <p:spPr bwMode="auto">
          <a:xfrm rot="3537464">
            <a:off x="6404769" y="658019"/>
            <a:ext cx="817563" cy="3629025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696324" name="Picture 4" descr="sun1_150">
            <a:hlinkClick r:id="rId3"/>
          </p:cNvPr>
          <p:cNvPicPr>
            <a:picLocks noGrp="1" noChangeAspect="1" noChangeArrowheads="1"/>
          </p:cNvPicPr>
          <p:nvPr>
            <p:ph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19063" y="4143375"/>
            <a:ext cx="1905000" cy="685800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234" name="Picture 2" descr="Hidalgo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23813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8258" name="Picture 2" descr="Hidalgo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47625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282" name="Picture 2" descr="Hidalgo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47625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986" name="Picture 2" descr="Hidalgo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49213"/>
            <a:ext cx="10287000" cy="6856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522" name="Picture 2" descr="Hidalgo6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47625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474" name="Picture 2" descr="Hidalgo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47625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498" name="Picture 2" descr="Hidalgo6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47625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290" name="Picture 2" descr="Hidalgo6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0" y="47625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56" name="Text Box 4"/>
          <p:cNvSpPr txBox="1">
            <a:spLocks noChangeArrowheads="1"/>
          </p:cNvSpPr>
          <p:nvPr/>
        </p:nvSpPr>
        <p:spPr bwMode="auto">
          <a:xfrm>
            <a:off x="2470150" y="5908675"/>
            <a:ext cx="52959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Santa Maria Maquixco, Mexico, Mexico</a:t>
            </a:r>
          </a:p>
          <a:p>
            <a:pPr algn="ctr"/>
            <a:endParaRPr lang="en-US" b="1">
              <a:solidFill>
                <a:schemeClr val="bg1"/>
              </a:solidFill>
            </a:endParaRPr>
          </a:p>
          <a:p>
            <a:pPr algn="ctr"/>
            <a:r>
              <a:rPr lang="en-US" sz="900" b="1">
                <a:solidFill>
                  <a:schemeClr val="bg1"/>
                </a:solidFill>
              </a:rPr>
              <a:t>is situated in Temascalapa, Mexico, Mexico, its geographical coordinates are 19° 47' 0" North, </a:t>
            </a:r>
          </a:p>
          <a:p>
            <a:pPr algn="ctr"/>
            <a:r>
              <a:rPr lang="en-US" sz="900" b="1">
                <a:solidFill>
                  <a:schemeClr val="bg1"/>
                </a:solidFill>
              </a:rPr>
              <a:t>98° 50' 0" West and its original nameis Santa María Maquixco.</a:t>
            </a:r>
          </a:p>
        </p:txBody>
      </p:sp>
      <p:pic>
        <p:nvPicPr>
          <p:cNvPr id="71475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6388" y="465138"/>
            <a:ext cx="7183437" cy="574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266" name="Picture 2" descr="Hidalgo2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47625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62" name="Picture 2" descr="Hidalgo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47625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546" name="Picture 2" descr="Hidalgo6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47625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570" name="Picture 2" descr="Hidalgo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47625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594" name="Picture 2" descr="Hidalgo6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47625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42" name="Picture 2" descr="Hidalgo6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47625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690" name="Picture 2" descr="Hidalgo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47625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7410" name="Picture 2" descr="Hidalgo2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47625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618" name="Picture 2" descr="Hidalgo6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47625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178" name="Picture 2" descr="Hidalgo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47625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3731</TotalTime>
  <Words>487</Words>
  <Application>Microsoft Office PowerPoint</Application>
  <PresentationFormat>35mm Slides</PresentationFormat>
  <Paragraphs>87</Paragraphs>
  <Slides>99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99</vt:i4>
      </vt:variant>
    </vt:vector>
  </HeadingPairs>
  <TitlesOfParts>
    <vt:vector size="101" baseType="lpstr"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I already know about Prehistoric Cultures?</dc:title>
  <dc:creator>CLA</dc:creator>
  <cp:lastModifiedBy>Tim Roufs</cp:lastModifiedBy>
  <cp:revision>425</cp:revision>
  <cp:lastPrinted>2000-04-12T17:52:36Z</cp:lastPrinted>
  <dcterms:created xsi:type="dcterms:W3CDTF">2000-03-27T14:48:03Z</dcterms:created>
  <dcterms:modified xsi:type="dcterms:W3CDTF">2019-04-04T16:16:40Z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2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troufs@d.umn.edu</vt:lpwstr>
  </property>
  <property fmtid="{D5CDD505-2E9C-101B-9397-08002B2CF9AE}" pid="8" name="HomePage">
    <vt:lpwstr>http://www.d.umn.edu/~troufs/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2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C:\www\anth1602\PowerPoint</vt:lpwstr>
  </property>
</Properties>
</file>