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22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3.xml" ContentType="application/vnd.openxmlformats-officedocument.theme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24.xml" ContentType="application/vnd.openxmlformats-officedocument.theme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theme/theme25.xml" ContentType="application/vnd.openxmlformats-officedocument.theme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theme/theme26.xml" ContentType="application/vnd.openxmlformats-officedocument.theme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theme/theme27.xml" ContentType="application/vnd.openxmlformats-officedocument.theme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theme/theme28.xml" ContentType="application/vnd.openxmlformats-officedocument.theme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theme/theme29.xml" ContentType="application/vnd.openxmlformats-officedocument.theme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theme/theme30.xml" ContentType="application/vnd.openxmlformats-officedocument.theme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theme/theme31.xml" ContentType="application/vnd.openxmlformats-officedocument.theme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theme/theme32.xml" ContentType="application/vnd.openxmlformats-officedocument.theme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theme/theme33.xml" ContentType="application/vnd.openxmlformats-officedocument.theme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theme/theme34.xml" ContentType="application/vnd.openxmlformats-officedocument.theme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theme/theme35.xml" ContentType="application/vnd.openxmlformats-officedocument.theme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theme/theme36.xml" ContentType="application/vnd.openxmlformats-officedocument.theme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theme/theme37.xml" ContentType="application/vnd.openxmlformats-officedocument.theme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theme/theme38.xml" ContentType="application/vnd.openxmlformats-officedocument.theme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theme/theme39.xml" ContentType="application/vnd.openxmlformats-officedocument.theme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theme/theme40.xml" ContentType="application/vnd.openxmlformats-officedocument.theme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theme/theme41.xml" ContentType="application/vnd.openxmlformats-officedocument.theme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theme/theme42.xml" ContentType="application/vnd.openxmlformats-officedocument.theme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theme/theme43.xml" ContentType="application/vnd.openxmlformats-officedocument.theme+xml"/>
  <Override PartName="/ppt/theme/theme44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9.xml" ContentType="application/vnd.openxmlformats-officedocument.presentationml.notesSl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696" r:id="rId4"/>
    <p:sldMasterId id="2147483720" r:id="rId5"/>
    <p:sldMasterId id="2147483768" r:id="rId6"/>
    <p:sldMasterId id="2147483792" r:id="rId7"/>
    <p:sldMasterId id="2147483876" r:id="rId8"/>
    <p:sldMasterId id="2147483888" r:id="rId9"/>
    <p:sldMasterId id="2147483936" r:id="rId10"/>
    <p:sldMasterId id="2147483960" r:id="rId11"/>
    <p:sldMasterId id="2147483990" r:id="rId12"/>
    <p:sldMasterId id="2147485084" r:id="rId13"/>
    <p:sldMasterId id="2147485108" r:id="rId14"/>
    <p:sldMasterId id="2147485120" r:id="rId15"/>
    <p:sldMasterId id="2147485144" r:id="rId16"/>
    <p:sldMasterId id="2147485180" r:id="rId17"/>
    <p:sldMasterId id="2147485192" r:id="rId18"/>
    <p:sldMasterId id="2147485204" r:id="rId19"/>
    <p:sldMasterId id="2147485216" r:id="rId20"/>
    <p:sldMasterId id="2147485228" r:id="rId21"/>
    <p:sldMasterId id="2147485240" r:id="rId22"/>
    <p:sldMasterId id="2147485252" r:id="rId23"/>
    <p:sldMasterId id="2147485264" r:id="rId24"/>
    <p:sldMasterId id="2147485276" r:id="rId25"/>
    <p:sldMasterId id="2147485336" r:id="rId26"/>
    <p:sldMasterId id="2147485348" r:id="rId27"/>
    <p:sldMasterId id="2147485360" r:id="rId28"/>
    <p:sldMasterId id="2147485372" r:id="rId29"/>
    <p:sldMasterId id="2147485384" r:id="rId30"/>
    <p:sldMasterId id="2147485396" r:id="rId31"/>
    <p:sldMasterId id="2147485408" r:id="rId32"/>
    <p:sldMasterId id="2147485420" r:id="rId33"/>
    <p:sldMasterId id="2147485432" r:id="rId34"/>
    <p:sldMasterId id="2147485444" r:id="rId35"/>
    <p:sldMasterId id="2147485456" r:id="rId36"/>
    <p:sldMasterId id="2147485468" r:id="rId37"/>
    <p:sldMasterId id="2147485492" r:id="rId38"/>
    <p:sldMasterId id="2147485516" r:id="rId39"/>
    <p:sldMasterId id="2147485528" r:id="rId40"/>
    <p:sldMasterId id="2147485540" r:id="rId41"/>
    <p:sldMasterId id="2147485552" r:id="rId42"/>
    <p:sldMasterId id="2147485564" r:id="rId43"/>
  </p:sldMasterIdLst>
  <p:notesMasterIdLst>
    <p:notesMasterId r:id="rId338"/>
  </p:notesMasterIdLst>
  <p:sldIdLst>
    <p:sldId id="717" r:id="rId44"/>
    <p:sldId id="671" r:id="rId45"/>
    <p:sldId id="718" r:id="rId46"/>
    <p:sldId id="719" r:id="rId47"/>
    <p:sldId id="720" r:id="rId48"/>
    <p:sldId id="721" r:id="rId49"/>
    <p:sldId id="459" r:id="rId50"/>
    <p:sldId id="585" r:id="rId51"/>
    <p:sldId id="672" r:id="rId52"/>
    <p:sldId id="709" r:id="rId53"/>
    <p:sldId id="711" r:id="rId54"/>
    <p:sldId id="389" r:id="rId55"/>
    <p:sldId id="388" r:id="rId56"/>
    <p:sldId id="636" r:id="rId57"/>
    <p:sldId id="673" r:id="rId58"/>
    <p:sldId id="638" r:id="rId59"/>
    <p:sldId id="639" r:id="rId60"/>
    <p:sldId id="674" r:id="rId61"/>
    <p:sldId id="642" r:id="rId62"/>
    <p:sldId id="675" r:id="rId63"/>
    <p:sldId id="676" r:id="rId64"/>
    <p:sldId id="677" r:id="rId65"/>
    <p:sldId id="712" r:id="rId66"/>
    <p:sldId id="714" r:id="rId67"/>
    <p:sldId id="715" r:id="rId68"/>
    <p:sldId id="713" r:id="rId69"/>
    <p:sldId id="678" r:id="rId70"/>
    <p:sldId id="716" r:id="rId71"/>
    <p:sldId id="261" r:id="rId72"/>
    <p:sldId id="680" r:id="rId73"/>
    <p:sldId id="681" r:id="rId74"/>
    <p:sldId id="682" r:id="rId75"/>
    <p:sldId id="644" r:id="rId76"/>
    <p:sldId id="679" r:id="rId77"/>
    <p:sldId id="516" r:id="rId78"/>
    <p:sldId id="515" r:id="rId79"/>
    <p:sldId id="518" r:id="rId80"/>
    <p:sldId id="517" r:id="rId81"/>
    <p:sldId id="520" r:id="rId82"/>
    <p:sldId id="519" r:id="rId83"/>
    <p:sldId id="521" r:id="rId84"/>
    <p:sldId id="444" r:id="rId85"/>
    <p:sldId id="445" r:id="rId86"/>
    <p:sldId id="610" r:id="rId87"/>
    <p:sldId id="432" r:id="rId88"/>
    <p:sldId id="404" r:id="rId89"/>
    <p:sldId id="684" r:id="rId90"/>
    <p:sldId id="685" r:id="rId91"/>
    <p:sldId id="650" r:id="rId92"/>
    <p:sldId id="702" r:id="rId93"/>
    <p:sldId id="652" r:id="rId94"/>
    <p:sldId id="443" r:id="rId95"/>
    <p:sldId id="653" r:id="rId96"/>
    <p:sldId id="654" r:id="rId97"/>
    <p:sldId id="655" r:id="rId98"/>
    <p:sldId id="433" r:id="rId99"/>
    <p:sldId id="656" r:id="rId100"/>
    <p:sldId id="434" r:id="rId101"/>
    <p:sldId id="435" r:id="rId102"/>
    <p:sldId id="657" r:id="rId103"/>
    <p:sldId id="658" r:id="rId104"/>
    <p:sldId id="412" r:id="rId105"/>
    <p:sldId id="686" r:id="rId106"/>
    <p:sldId id="413" r:id="rId107"/>
    <p:sldId id="704" r:id="rId108"/>
    <p:sldId id="414" r:id="rId109"/>
    <p:sldId id="461" r:id="rId110"/>
    <p:sldId id="442" r:id="rId111"/>
    <p:sldId id="431" r:id="rId112"/>
    <p:sldId id="264" r:id="rId113"/>
    <p:sldId id="265" r:id="rId114"/>
    <p:sldId id="529" r:id="rId115"/>
    <p:sldId id="620" r:id="rId116"/>
    <p:sldId id="528" r:id="rId117"/>
    <p:sldId id="266" r:id="rId118"/>
    <p:sldId id="267" r:id="rId119"/>
    <p:sldId id="462" r:id="rId120"/>
    <p:sldId id="448" r:id="rId121"/>
    <p:sldId id="525" r:id="rId122"/>
    <p:sldId id="536" r:id="rId123"/>
    <p:sldId id="532" r:id="rId124"/>
    <p:sldId id="533" r:id="rId125"/>
    <p:sldId id="594" r:id="rId126"/>
    <p:sldId id="593" r:id="rId127"/>
    <p:sldId id="534" r:id="rId128"/>
    <p:sldId id="535" r:id="rId129"/>
    <p:sldId id="537" r:id="rId130"/>
    <p:sldId id="538" r:id="rId131"/>
    <p:sldId id="621" r:id="rId132"/>
    <p:sldId id="623" r:id="rId133"/>
    <p:sldId id="622" r:id="rId134"/>
    <p:sldId id="551" r:id="rId135"/>
    <p:sldId id="552" r:id="rId136"/>
    <p:sldId id="464" r:id="rId137"/>
    <p:sldId id="268" r:id="rId138"/>
    <p:sldId id="705" r:id="rId139"/>
    <p:sldId id="706" r:id="rId140"/>
    <p:sldId id="531" r:id="rId141"/>
    <p:sldId id="269" r:id="rId142"/>
    <p:sldId id="553" r:id="rId143"/>
    <p:sldId id="272" r:id="rId144"/>
    <p:sldId id="707" r:id="rId145"/>
    <p:sldId id="480" r:id="rId146"/>
    <p:sldId id="424" r:id="rId147"/>
    <p:sldId id="425" r:id="rId148"/>
    <p:sldId id="426" r:id="rId149"/>
    <p:sldId id="502" r:id="rId150"/>
    <p:sldId id="554" r:id="rId151"/>
    <p:sldId id="273" r:id="rId152"/>
    <p:sldId id="555" r:id="rId153"/>
    <p:sldId id="274" r:id="rId154"/>
    <p:sldId id="556" r:id="rId155"/>
    <p:sldId id="491" r:id="rId156"/>
    <p:sldId id="624" r:id="rId157"/>
    <p:sldId id="492" r:id="rId158"/>
    <p:sldId id="275" r:id="rId159"/>
    <p:sldId id="452" r:id="rId160"/>
    <p:sldId id="557" r:id="rId161"/>
    <p:sldId id="276" r:id="rId162"/>
    <p:sldId id="558" r:id="rId163"/>
    <p:sldId id="277" r:id="rId164"/>
    <p:sldId id="278" r:id="rId165"/>
    <p:sldId id="687" r:id="rId166"/>
    <p:sldId id="282" r:id="rId167"/>
    <p:sldId id="281" r:id="rId168"/>
    <p:sldId id="560" r:id="rId169"/>
    <p:sldId id="283" r:id="rId170"/>
    <p:sldId id="291" r:id="rId171"/>
    <p:sldId id="659" r:id="rId172"/>
    <p:sldId id="292" r:id="rId173"/>
    <p:sldId id="660" r:id="rId174"/>
    <p:sldId id="288" r:id="rId175"/>
    <p:sldId id="289" r:id="rId176"/>
    <p:sldId id="290" r:id="rId177"/>
    <p:sldId id="451" r:id="rId178"/>
    <p:sldId id="559" r:id="rId179"/>
    <p:sldId id="625" r:id="rId180"/>
    <p:sldId id="473" r:id="rId181"/>
    <p:sldId id="523" r:id="rId182"/>
    <p:sldId id="524" r:id="rId183"/>
    <p:sldId id="293" r:id="rId184"/>
    <p:sldId id="503" r:id="rId185"/>
    <p:sldId id="540" r:id="rId186"/>
    <p:sldId id="474" r:id="rId187"/>
    <p:sldId id="294" r:id="rId188"/>
    <p:sldId id="295" r:id="rId189"/>
    <p:sldId id="296" r:id="rId190"/>
    <p:sldId id="297" r:id="rId191"/>
    <p:sldId id="453" r:id="rId192"/>
    <p:sldId id="454" r:id="rId193"/>
    <p:sldId id="455" r:id="rId194"/>
    <p:sldId id="456" r:id="rId195"/>
    <p:sldId id="475" r:id="rId196"/>
    <p:sldId id="298" r:id="rId197"/>
    <p:sldId id="561" r:id="rId198"/>
    <p:sldId id="301" r:id="rId199"/>
    <p:sldId id="562" r:id="rId200"/>
    <p:sldId id="690" r:id="rId201"/>
    <p:sldId id="689" r:id="rId202"/>
    <p:sldId id="563" r:id="rId203"/>
    <p:sldId id="302" r:id="rId204"/>
    <p:sldId id="564" r:id="rId205"/>
    <p:sldId id="303" r:id="rId206"/>
    <p:sldId id="569" r:id="rId207"/>
    <p:sldId id="304" r:id="rId208"/>
    <p:sldId id="565" r:id="rId209"/>
    <p:sldId id="310" r:id="rId210"/>
    <p:sldId id="566" r:id="rId211"/>
    <p:sldId id="630" r:id="rId212"/>
    <p:sldId id="632" r:id="rId213"/>
    <p:sldId id="631" r:id="rId214"/>
    <p:sldId id="627" r:id="rId215"/>
    <p:sldId id="567" r:id="rId216"/>
    <p:sldId id="504" r:id="rId217"/>
    <p:sldId id="568" r:id="rId218"/>
    <p:sldId id="312" r:id="rId219"/>
    <p:sldId id="306" r:id="rId220"/>
    <p:sldId id="315" r:id="rId221"/>
    <p:sldId id="633" r:id="rId222"/>
    <p:sldId id="307" r:id="rId223"/>
    <p:sldId id="308" r:id="rId224"/>
    <p:sldId id="321" r:id="rId225"/>
    <p:sldId id="608" r:id="rId226"/>
    <p:sldId id="309" r:id="rId227"/>
    <p:sldId id="311" r:id="rId228"/>
    <p:sldId id="691" r:id="rId229"/>
    <p:sldId id="299" r:id="rId230"/>
    <p:sldId id="317" r:id="rId231"/>
    <p:sldId id="316" r:id="rId232"/>
    <p:sldId id="318" r:id="rId233"/>
    <p:sldId id="319" r:id="rId234"/>
    <p:sldId id="320" r:id="rId235"/>
    <p:sldId id="505" r:id="rId236"/>
    <p:sldId id="542" r:id="rId237"/>
    <p:sldId id="570" r:id="rId238"/>
    <p:sldId id="322" r:id="rId239"/>
    <p:sldId id="323" r:id="rId240"/>
    <p:sldId id="324" r:id="rId241"/>
    <p:sldId id="447" r:id="rId242"/>
    <p:sldId id="571" r:id="rId243"/>
    <p:sldId id="325" r:id="rId244"/>
    <p:sldId id="327" r:id="rId245"/>
    <p:sldId id="326" r:id="rId246"/>
    <p:sldId id="572" r:id="rId247"/>
    <p:sldId id="328" r:id="rId248"/>
    <p:sldId id="703" r:id="rId249"/>
    <p:sldId id="506" r:id="rId250"/>
    <p:sldId id="615" r:id="rId251"/>
    <p:sldId id="543" r:id="rId252"/>
    <p:sldId id="573" r:id="rId253"/>
    <p:sldId id="574" r:id="rId254"/>
    <p:sldId id="329" r:id="rId255"/>
    <p:sldId id="330" r:id="rId256"/>
    <p:sldId id="331" r:id="rId257"/>
    <p:sldId id="332" r:id="rId258"/>
    <p:sldId id="333" r:id="rId259"/>
    <p:sldId id="334" r:id="rId260"/>
    <p:sldId id="335" r:id="rId261"/>
    <p:sldId id="336" r:id="rId262"/>
    <p:sldId id="337" r:id="rId263"/>
    <p:sldId id="338" r:id="rId264"/>
    <p:sldId id="450" r:id="rId265"/>
    <p:sldId id="339" r:id="rId266"/>
    <p:sldId id="340" r:id="rId267"/>
    <p:sldId id="507" r:id="rId268"/>
    <p:sldId id="544" r:id="rId269"/>
    <p:sldId id="575" r:id="rId270"/>
    <p:sldId id="350" r:id="rId271"/>
    <p:sldId id="351" r:id="rId272"/>
    <p:sldId id="352" r:id="rId273"/>
    <p:sldId id="353" r:id="rId274"/>
    <p:sldId id="354" r:id="rId275"/>
    <p:sldId id="355" r:id="rId276"/>
    <p:sldId id="356" r:id="rId277"/>
    <p:sldId id="357" r:id="rId278"/>
    <p:sldId id="341" r:id="rId279"/>
    <p:sldId id="545" r:id="rId280"/>
    <p:sldId id="579" r:id="rId281"/>
    <p:sldId id="580" r:id="rId282"/>
    <p:sldId id="508" r:id="rId283"/>
    <p:sldId id="546" r:id="rId284"/>
    <p:sldId id="547" r:id="rId285"/>
    <p:sldId id="360" r:id="rId286"/>
    <p:sldId id="361" r:id="rId287"/>
    <p:sldId id="616" r:id="rId288"/>
    <p:sldId id="617" r:id="rId289"/>
    <p:sldId id="587" r:id="rId290"/>
    <p:sldId id="596" r:id="rId291"/>
    <p:sldId id="597" r:id="rId292"/>
    <p:sldId id="598" r:id="rId293"/>
    <p:sldId id="600" r:id="rId294"/>
    <p:sldId id="511" r:id="rId295"/>
    <p:sldId id="599" r:id="rId296"/>
    <p:sldId id="601" r:id="rId297"/>
    <p:sldId id="607" r:id="rId298"/>
    <p:sldId id="512" r:id="rId299"/>
    <p:sldId id="577" r:id="rId300"/>
    <p:sldId id="604" r:id="rId301"/>
    <p:sldId id="510" r:id="rId302"/>
    <p:sldId id="602" r:id="rId303"/>
    <p:sldId id="514" r:id="rId304"/>
    <p:sldId id="581" r:id="rId305"/>
    <p:sldId id="362" r:id="rId306"/>
    <p:sldId id="363" r:id="rId307"/>
    <p:sldId id="364" r:id="rId308"/>
    <p:sldId id="365" r:id="rId309"/>
    <p:sldId id="379" r:id="rId310"/>
    <p:sldId id="522" r:id="rId311"/>
    <p:sldId id="548" r:id="rId312"/>
    <p:sldId id="708" r:id="rId313"/>
    <p:sldId id="591" r:id="rId314"/>
    <p:sldId id="584" r:id="rId315"/>
    <p:sldId id="380" r:id="rId316"/>
    <p:sldId id="381" r:id="rId317"/>
    <p:sldId id="549" r:id="rId318"/>
    <p:sldId id="590" r:id="rId319"/>
    <p:sldId id="383" r:id="rId320"/>
    <p:sldId id="342" r:id="rId321"/>
    <p:sldId id="343" r:id="rId322"/>
    <p:sldId id="344" r:id="rId323"/>
    <p:sldId id="382" r:id="rId324"/>
    <p:sldId id="509" r:id="rId325"/>
    <p:sldId id="696" r:id="rId326"/>
    <p:sldId id="430" r:id="rId327"/>
    <p:sldId id="457" r:id="rId328"/>
    <p:sldId id="662" r:id="rId329"/>
    <p:sldId id="438" r:id="rId330"/>
    <p:sldId id="692" r:id="rId331"/>
    <p:sldId id="664" r:id="rId332"/>
    <p:sldId id="694" r:id="rId333"/>
    <p:sldId id="701" r:id="rId334"/>
    <p:sldId id="669" r:id="rId335"/>
    <p:sldId id="699" r:id="rId336"/>
    <p:sldId id="700" r:id="rId33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2400"/>
    <a:srgbClr val="C82100"/>
    <a:srgbClr val="EA2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063" autoAdjust="0"/>
    <p:restoredTop sz="94660"/>
  </p:normalViewPr>
  <p:slideViewPr>
    <p:cSldViewPr>
      <p:cViewPr>
        <p:scale>
          <a:sx n="66" d="100"/>
          <a:sy n="66" d="100"/>
        </p:scale>
        <p:origin x="-120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74.xml"/><Relationship Id="rId299" Type="http://schemas.openxmlformats.org/officeDocument/2006/relationships/slide" Target="slides/slide256.xml"/><Relationship Id="rId21" Type="http://schemas.openxmlformats.org/officeDocument/2006/relationships/slideMaster" Target="slideMasters/slideMaster21.xml"/><Relationship Id="rId63" Type="http://schemas.openxmlformats.org/officeDocument/2006/relationships/slide" Target="slides/slide20.xml"/><Relationship Id="rId159" Type="http://schemas.openxmlformats.org/officeDocument/2006/relationships/slide" Target="slides/slide116.xml"/><Relationship Id="rId324" Type="http://schemas.openxmlformats.org/officeDocument/2006/relationships/slide" Target="slides/slide281.xml"/><Relationship Id="rId170" Type="http://schemas.openxmlformats.org/officeDocument/2006/relationships/slide" Target="slides/slide127.xml"/><Relationship Id="rId226" Type="http://schemas.openxmlformats.org/officeDocument/2006/relationships/slide" Target="slides/slide183.xml"/><Relationship Id="rId268" Type="http://schemas.openxmlformats.org/officeDocument/2006/relationships/slide" Target="slides/slide225.xml"/><Relationship Id="rId32" Type="http://schemas.openxmlformats.org/officeDocument/2006/relationships/slideMaster" Target="slideMasters/slideMaster32.xml"/><Relationship Id="rId74" Type="http://schemas.openxmlformats.org/officeDocument/2006/relationships/slide" Target="slides/slide31.xml"/><Relationship Id="rId128" Type="http://schemas.openxmlformats.org/officeDocument/2006/relationships/slide" Target="slides/slide85.xml"/><Relationship Id="rId335" Type="http://schemas.openxmlformats.org/officeDocument/2006/relationships/slide" Target="slides/slide292.xml"/><Relationship Id="rId5" Type="http://schemas.openxmlformats.org/officeDocument/2006/relationships/slideMaster" Target="slideMasters/slideMaster5.xml"/><Relationship Id="rId181" Type="http://schemas.openxmlformats.org/officeDocument/2006/relationships/slide" Target="slides/slide138.xml"/><Relationship Id="rId237" Type="http://schemas.openxmlformats.org/officeDocument/2006/relationships/slide" Target="slides/slide194.xml"/><Relationship Id="rId279" Type="http://schemas.openxmlformats.org/officeDocument/2006/relationships/slide" Target="slides/slide236.xml"/><Relationship Id="rId43" Type="http://schemas.openxmlformats.org/officeDocument/2006/relationships/slideMaster" Target="slideMasters/slideMaster43.xml"/><Relationship Id="rId139" Type="http://schemas.openxmlformats.org/officeDocument/2006/relationships/slide" Target="slides/slide96.xml"/><Relationship Id="rId290" Type="http://schemas.openxmlformats.org/officeDocument/2006/relationships/slide" Target="slides/slide247.xml"/><Relationship Id="rId304" Type="http://schemas.openxmlformats.org/officeDocument/2006/relationships/slide" Target="slides/slide261.xml"/><Relationship Id="rId85" Type="http://schemas.openxmlformats.org/officeDocument/2006/relationships/slide" Target="slides/slide42.xml"/><Relationship Id="rId150" Type="http://schemas.openxmlformats.org/officeDocument/2006/relationships/slide" Target="slides/slide107.xml"/><Relationship Id="rId192" Type="http://schemas.openxmlformats.org/officeDocument/2006/relationships/slide" Target="slides/slide149.xml"/><Relationship Id="rId206" Type="http://schemas.openxmlformats.org/officeDocument/2006/relationships/slide" Target="slides/slide163.xml"/><Relationship Id="rId248" Type="http://schemas.openxmlformats.org/officeDocument/2006/relationships/slide" Target="slides/slide205.xml"/><Relationship Id="rId12" Type="http://schemas.openxmlformats.org/officeDocument/2006/relationships/slideMaster" Target="slideMasters/slideMaster12.xml"/><Relationship Id="rId108" Type="http://schemas.openxmlformats.org/officeDocument/2006/relationships/slide" Target="slides/slide65.xml"/><Relationship Id="rId315" Type="http://schemas.openxmlformats.org/officeDocument/2006/relationships/slide" Target="slides/slide272.xml"/><Relationship Id="rId54" Type="http://schemas.openxmlformats.org/officeDocument/2006/relationships/slide" Target="slides/slide11.xml"/><Relationship Id="rId96" Type="http://schemas.openxmlformats.org/officeDocument/2006/relationships/slide" Target="slides/slide53.xml"/><Relationship Id="rId161" Type="http://schemas.openxmlformats.org/officeDocument/2006/relationships/slide" Target="slides/slide118.xml"/><Relationship Id="rId217" Type="http://schemas.openxmlformats.org/officeDocument/2006/relationships/slide" Target="slides/slide174.xml"/><Relationship Id="rId259" Type="http://schemas.openxmlformats.org/officeDocument/2006/relationships/slide" Target="slides/slide216.xml"/><Relationship Id="rId23" Type="http://schemas.openxmlformats.org/officeDocument/2006/relationships/slideMaster" Target="slideMasters/slideMaster23.xml"/><Relationship Id="rId119" Type="http://schemas.openxmlformats.org/officeDocument/2006/relationships/slide" Target="slides/slide76.xml"/><Relationship Id="rId270" Type="http://schemas.openxmlformats.org/officeDocument/2006/relationships/slide" Target="slides/slide227.xml"/><Relationship Id="rId326" Type="http://schemas.openxmlformats.org/officeDocument/2006/relationships/slide" Target="slides/slide283.xml"/><Relationship Id="rId65" Type="http://schemas.openxmlformats.org/officeDocument/2006/relationships/slide" Target="slides/slide22.xml"/><Relationship Id="rId130" Type="http://schemas.openxmlformats.org/officeDocument/2006/relationships/slide" Target="slides/slide87.xml"/><Relationship Id="rId172" Type="http://schemas.openxmlformats.org/officeDocument/2006/relationships/slide" Target="slides/slide129.xml"/><Relationship Id="rId228" Type="http://schemas.openxmlformats.org/officeDocument/2006/relationships/slide" Target="slides/slide185.xml"/><Relationship Id="rId281" Type="http://schemas.openxmlformats.org/officeDocument/2006/relationships/slide" Target="slides/slide238.xml"/><Relationship Id="rId337" Type="http://schemas.openxmlformats.org/officeDocument/2006/relationships/slide" Target="slides/slide294.xml"/><Relationship Id="rId34" Type="http://schemas.openxmlformats.org/officeDocument/2006/relationships/slideMaster" Target="slideMasters/slideMaster34.xml"/><Relationship Id="rId76" Type="http://schemas.openxmlformats.org/officeDocument/2006/relationships/slide" Target="slides/slide33.xml"/><Relationship Id="rId141" Type="http://schemas.openxmlformats.org/officeDocument/2006/relationships/slide" Target="slides/slide98.xml"/><Relationship Id="rId7" Type="http://schemas.openxmlformats.org/officeDocument/2006/relationships/slideMaster" Target="slideMasters/slideMaster7.xml"/><Relationship Id="rId183" Type="http://schemas.openxmlformats.org/officeDocument/2006/relationships/slide" Target="slides/slide140.xml"/><Relationship Id="rId239" Type="http://schemas.openxmlformats.org/officeDocument/2006/relationships/slide" Target="slides/slide196.xml"/><Relationship Id="rId250" Type="http://schemas.openxmlformats.org/officeDocument/2006/relationships/slide" Target="slides/slide207.xml"/><Relationship Id="rId292" Type="http://schemas.openxmlformats.org/officeDocument/2006/relationships/slide" Target="slides/slide249.xml"/><Relationship Id="rId306" Type="http://schemas.openxmlformats.org/officeDocument/2006/relationships/slide" Target="slides/slide263.xml"/><Relationship Id="rId45" Type="http://schemas.openxmlformats.org/officeDocument/2006/relationships/slide" Target="slides/slide2.xml"/><Relationship Id="rId87" Type="http://schemas.openxmlformats.org/officeDocument/2006/relationships/slide" Target="slides/slide44.xml"/><Relationship Id="rId110" Type="http://schemas.openxmlformats.org/officeDocument/2006/relationships/slide" Target="slides/slide67.xml"/><Relationship Id="rId152" Type="http://schemas.openxmlformats.org/officeDocument/2006/relationships/slide" Target="slides/slide109.xml"/><Relationship Id="rId194" Type="http://schemas.openxmlformats.org/officeDocument/2006/relationships/slide" Target="slides/slide151.xml"/><Relationship Id="rId208" Type="http://schemas.openxmlformats.org/officeDocument/2006/relationships/slide" Target="slides/slide165.xml"/><Relationship Id="rId240" Type="http://schemas.openxmlformats.org/officeDocument/2006/relationships/slide" Target="slides/slide197.xml"/><Relationship Id="rId261" Type="http://schemas.openxmlformats.org/officeDocument/2006/relationships/slide" Target="slides/slide218.xml"/><Relationship Id="rId14" Type="http://schemas.openxmlformats.org/officeDocument/2006/relationships/slideMaster" Target="slideMasters/slideMaster14.xml"/><Relationship Id="rId35" Type="http://schemas.openxmlformats.org/officeDocument/2006/relationships/slideMaster" Target="slideMasters/slideMaster35.xml"/><Relationship Id="rId56" Type="http://schemas.openxmlformats.org/officeDocument/2006/relationships/slide" Target="slides/slide13.xml"/><Relationship Id="rId77" Type="http://schemas.openxmlformats.org/officeDocument/2006/relationships/slide" Target="slides/slide34.xml"/><Relationship Id="rId100" Type="http://schemas.openxmlformats.org/officeDocument/2006/relationships/slide" Target="slides/slide57.xml"/><Relationship Id="rId282" Type="http://schemas.openxmlformats.org/officeDocument/2006/relationships/slide" Target="slides/slide239.xml"/><Relationship Id="rId317" Type="http://schemas.openxmlformats.org/officeDocument/2006/relationships/slide" Target="slides/slide274.xml"/><Relationship Id="rId338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98" Type="http://schemas.openxmlformats.org/officeDocument/2006/relationships/slide" Target="slides/slide55.xml"/><Relationship Id="rId121" Type="http://schemas.openxmlformats.org/officeDocument/2006/relationships/slide" Target="slides/slide78.xml"/><Relationship Id="rId142" Type="http://schemas.openxmlformats.org/officeDocument/2006/relationships/slide" Target="slides/slide99.xml"/><Relationship Id="rId163" Type="http://schemas.openxmlformats.org/officeDocument/2006/relationships/slide" Target="slides/slide120.xml"/><Relationship Id="rId184" Type="http://schemas.openxmlformats.org/officeDocument/2006/relationships/slide" Target="slides/slide141.xml"/><Relationship Id="rId219" Type="http://schemas.openxmlformats.org/officeDocument/2006/relationships/slide" Target="slides/slide176.xml"/><Relationship Id="rId230" Type="http://schemas.openxmlformats.org/officeDocument/2006/relationships/slide" Target="slides/slide187.xml"/><Relationship Id="rId251" Type="http://schemas.openxmlformats.org/officeDocument/2006/relationships/slide" Target="slides/slide208.xml"/><Relationship Id="rId25" Type="http://schemas.openxmlformats.org/officeDocument/2006/relationships/slideMaster" Target="slideMasters/slideMaster25.xml"/><Relationship Id="rId46" Type="http://schemas.openxmlformats.org/officeDocument/2006/relationships/slide" Target="slides/slide3.xml"/><Relationship Id="rId67" Type="http://schemas.openxmlformats.org/officeDocument/2006/relationships/slide" Target="slides/slide24.xml"/><Relationship Id="rId272" Type="http://schemas.openxmlformats.org/officeDocument/2006/relationships/slide" Target="slides/slide229.xml"/><Relationship Id="rId293" Type="http://schemas.openxmlformats.org/officeDocument/2006/relationships/slide" Target="slides/slide250.xml"/><Relationship Id="rId307" Type="http://schemas.openxmlformats.org/officeDocument/2006/relationships/slide" Target="slides/slide264.xml"/><Relationship Id="rId328" Type="http://schemas.openxmlformats.org/officeDocument/2006/relationships/slide" Target="slides/slide285.xml"/><Relationship Id="rId88" Type="http://schemas.openxmlformats.org/officeDocument/2006/relationships/slide" Target="slides/slide45.xml"/><Relationship Id="rId111" Type="http://schemas.openxmlformats.org/officeDocument/2006/relationships/slide" Target="slides/slide68.xml"/><Relationship Id="rId132" Type="http://schemas.openxmlformats.org/officeDocument/2006/relationships/slide" Target="slides/slide89.xml"/><Relationship Id="rId153" Type="http://schemas.openxmlformats.org/officeDocument/2006/relationships/slide" Target="slides/slide110.xml"/><Relationship Id="rId174" Type="http://schemas.openxmlformats.org/officeDocument/2006/relationships/slide" Target="slides/slide131.xml"/><Relationship Id="rId195" Type="http://schemas.openxmlformats.org/officeDocument/2006/relationships/slide" Target="slides/slide152.xml"/><Relationship Id="rId209" Type="http://schemas.openxmlformats.org/officeDocument/2006/relationships/slide" Target="slides/slide166.xml"/><Relationship Id="rId220" Type="http://schemas.openxmlformats.org/officeDocument/2006/relationships/slide" Target="slides/slide177.xml"/><Relationship Id="rId241" Type="http://schemas.openxmlformats.org/officeDocument/2006/relationships/slide" Target="slides/slide198.xml"/><Relationship Id="rId15" Type="http://schemas.openxmlformats.org/officeDocument/2006/relationships/slideMaster" Target="slideMasters/slideMaster15.xml"/><Relationship Id="rId36" Type="http://schemas.openxmlformats.org/officeDocument/2006/relationships/slideMaster" Target="slideMasters/slideMaster36.xml"/><Relationship Id="rId57" Type="http://schemas.openxmlformats.org/officeDocument/2006/relationships/slide" Target="slides/slide14.xml"/><Relationship Id="rId262" Type="http://schemas.openxmlformats.org/officeDocument/2006/relationships/slide" Target="slides/slide219.xml"/><Relationship Id="rId283" Type="http://schemas.openxmlformats.org/officeDocument/2006/relationships/slide" Target="slides/slide240.xml"/><Relationship Id="rId318" Type="http://schemas.openxmlformats.org/officeDocument/2006/relationships/slide" Target="slides/slide275.xml"/><Relationship Id="rId339" Type="http://schemas.openxmlformats.org/officeDocument/2006/relationships/presProps" Target="presProps.xml"/><Relationship Id="rId78" Type="http://schemas.openxmlformats.org/officeDocument/2006/relationships/slide" Target="slides/slide35.xml"/><Relationship Id="rId99" Type="http://schemas.openxmlformats.org/officeDocument/2006/relationships/slide" Target="slides/slide56.xml"/><Relationship Id="rId101" Type="http://schemas.openxmlformats.org/officeDocument/2006/relationships/slide" Target="slides/slide58.xml"/><Relationship Id="rId122" Type="http://schemas.openxmlformats.org/officeDocument/2006/relationships/slide" Target="slides/slide79.xml"/><Relationship Id="rId143" Type="http://schemas.openxmlformats.org/officeDocument/2006/relationships/slide" Target="slides/slide100.xml"/><Relationship Id="rId164" Type="http://schemas.openxmlformats.org/officeDocument/2006/relationships/slide" Target="slides/slide121.xml"/><Relationship Id="rId185" Type="http://schemas.openxmlformats.org/officeDocument/2006/relationships/slide" Target="slides/slide142.xml"/><Relationship Id="rId9" Type="http://schemas.openxmlformats.org/officeDocument/2006/relationships/slideMaster" Target="slideMasters/slideMaster9.xml"/><Relationship Id="rId210" Type="http://schemas.openxmlformats.org/officeDocument/2006/relationships/slide" Target="slides/slide167.xml"/><Relationship Id="rId26" Type="http://schemas.openxmlformats.org/officeDocument/2006/relationships/slideMaster" Target="slideMasters/slideMaster26.xml"/><Relationship Id="rId231" Type="http://schemas.openxmlformats.org/officeDocument/2006/relationships/slide" Target="slides/slide188.xml"/><Relationship Id="rId252" Type="http://schemas.openxmlformats.org/officeDocument/2006/relationships/slide" Target="slides/slide209.xml"/><Relationship Id="rId273" Type="http://schemas.openxmlformats.org/officeDocument/2006/relationships/slide" Target="slides/slide230.xml"/><Relationship Id="rId294" Type="http://schemas.openxmlformats.org/officeDocument/2006/relationships/slide" Target="slides/slide251.xml"/><Relationship Id="rId308" Type="http://schemas.openxmlformats.org/officeDocument/2006/relationships/slide" Target="slides/slide265.xml"/><Relationship Id="rId329" Type="http://schemas.openxmlformats.org/officeDocument/2006/relationships/slide" Target="slides/slide286.xml"/><Relationship Id="rId47" Type="http://schemas.openxmlformats.org/officeDocument/2006/relationships/slide" Target="slides/slide4.xml"/><Relationship Id="rId68" Type="http://schemas.openxmlformats.org/officeDocument/2006/relationships/slide" Target="slides/slide25.xml"/><Relationship Id="rId89" Type="http://schemas.openxmlformats.org/officeDocument/2006/relationships/slide" Target="slides/slide46.xml"/><Relationship Id="rId112" Type="http://schemas.openxmlformats.org/officeDocument/2006/relationships/slide" Target="slides/slide69.xml"/><Relationship Id="rId133" Type="http://schemas.openxmlformats.org/officeDocument/2006/relationships/slide" Target="slides/slide90.xml"/><Relationship Id="rId154" Type="http://schemas.openxmlformats.org/officeDocument/2006/relationships/slide" Target="slides/slide111.xml"/><Relationship Id="rId175" Type="http://schemas.openxmlformats.org/officeDocument/2006/relationships/slide" Target="slides/slide132.xml"/><Relationship Id="rId340" Type="http://schemas.openxmlformats.org/officeDocument/2006/relationships/viewProps" Target="viewProps.xml"/><Relationship Id="rId196" Type="http://schemas.openxmlformats.org/officeDocument/2006/relationships/slide" Target="slides/slide153.xml"/><Relationship Id="rId200" Type="http://schemas.openxmlformats.org/officeDocument/2006/relationships/slide" Target="slides/slide157.xml"/><Relationship Id="rId16" Type="http://schemas.openxmlformats.org/officeDocument/2006/relationships/slideMaster" Target="slideMasters/slideMaster16.xml"/><Relationship Id="rId221" Type="http://schemas.openxmlformats.org/officeDocument/2006/relationships/slide" Target="slides/slide178.xml"/><Relationship Id="rId242" Type="http://schemas.openxmlformats.org/officeDocument/2006/relationships/slide" Target="slides/slide199.xml"/><Relationship Id="rId263" Type="http://schemas.openxmlformats.org/officeDocument/2006/relationships/slide" Target="slides/slide220.xml"/><Relationship Id="rId284" Type="http://schemas.openxmlformats.org/officeDocument/2006/relationships/slide" Target="slides/slide241.xml"/><Relationship Id="rId319" Type="http://schemas.openxmlformats.org/officeDocument/2006/relationships/slide" Target="slides/slide276.xml"/><Relationship Id="rId37" Type="http://schemas.openxmlformats.org/officeDocument/2006/relationships/slideMaster" Target="slideMasters/slideMaster37.xml"/><Relationship Id="rId58" Type="http://schemas.openxmlformats.org/officeDocument/2006/relationships/slide" Target="slides/slide15.xml"/><Relationship Id="rId79" Type="http://schemas.openxmlformats.org/officeDocument/2006/relationships/slide" Target="slides/slide36.xml"/><Relationship Id="rId102" Type="http://schemas.openxmlformats.org/officeDocument/2006/relationships/slide" Target="slides/slide59.xml"/><Relationship Id="rId123" Type="http://schemas.openxmlformats.org/officeDocument/2006/relationships/slide" Target="slides/slide80.xml"/><Relationship Id="rId144" Type="http://schemas.openxmlformats.org/officeDocument/2006/relationships/slide" Target="slides/slide101.xml"/><Relationship Id="rId330" Type="http://schemas.openxmlformats.org/officeDocument/2006/relationships/slide" Target="slides/slide287.xml"/><Relationship Id="rId90" Type="http://schemas.openxmlformats.org/officeDocument/2006/relationships/slide" Target="slides/slide47.xml"/><Relationship Id="rId165" Type="http://schemas.openxmlformats.org/officeDocument/2006/relationships/slide" Target="slides/slide122.xml"/><Relationship Id="rId186" Type="http://schemas.openxmlformats.org/officeDocument/2006/relationships/slide" Target="slides/slide143.xml"/><Relationship Id="rId211" Type="http://schemas.openxmlformats.org/officeDocument/2006/relationships/slide" Target="slides/slide168.xml"/><Relationship Id="rId232" Type="http://schemas.openxmlformats.org/officeDocument/2006/relationships/slide" Target="slides/slide189.xml"/><Relationship Id="rId253" Type="http://schemas.openxmlformats.org/officeDocument/2006/relationships/slide" Target="slides/slide210.xml"/><Relationship Id="rId274" Type="http://schemas.openxmlformats.org/officeDocument/2006/relationships/slide" Target="slides/slide231.xml"/><Relationship Id="rId295" Type="http://schemas.openxmlformats.org/officeDocument/2006/relationships/slide" Target="slides/slide252.xml"/><Relationship Id="rId309" Type="http://schemas.openxmlformats.org/officeDocument/2006/relationships/slide" Target="slides/slide266.xml"/><Relationship Id="rId27" Type="http://schemas.openxmlformats.org/officeDocument/2006/relationships/slideMaster" Target="slideMasters/slideMaster27.xml"/><Relationship Id="rId48" Type="http://schemas.openxmlformats.org/officeDocument/2006/relationships/slide" Target="slides/slide5.xml"/><Relationship Id="rId69" Type="http://schemas.openxmlformats.org/officeDocument/2006/relationships/slide" Target="slides/slide26.xml"/><Relationship Id="rId113" Type="http://schemas.openxmlformats.org/officeDocument/2006/relationships/slide" Target="slides/slide70.xml"/><Relationship Id="rId134" Type="http://schemas.openxmlformats.org/officeDocument/2006/relationships/slide" Target="slides/slide91.xml"/><Relationship Id="rId320" Type="http://schemas.openxmlformats.org/officeDocument/2006/relationships/slide" Target="slides/slide277.xml"/><Relationship Id="rId80" Type="http://schemas.openxmlformats.org/officeDocument/2006/relationships/slide" Target="slides/slide37.xml"/><Relationship Id="rId155" Type="http://schemas.openxmlformats.org/officeDocument/2006/relationships/slide" Target="slides/slide112.xml"/><Relationship Id="rId176" Type="http://schemas.openxmlformats.org/officeDocument/2006/relationships/slide" Target="slides/slide133.xml"/><Relationship Id="rId197" Type="http://schemas.openxmlformats.org/officeDocument/2006/relationships/slide" Target="slides/slide154.xml"/><Relationship Id="rId341" Type="http://schemas.openxmlformats.org/officeDocument/2006/relationships/theme" Target="theme/theme1.xml"/><Relationship Id="rId201" Type="http://schemas.openxmlformats.org/officeDocument/2006/relationships/slide" Target="slides/slide158.xml"/><Relationship Id="rId222" Type="http://schemas.openxmlformats.org/officeDocument/2006/relationships/slide" Target="slides/slide179.xml"/><Relationship Id="rId243" Type="http://schemas.openxmlformats.org/officeDocument/2006/relationships/slide" Target="slides/slide200.xml"/><Relationship Id="rId264" Type="http://schemas.openxmlformats.org/officeDocument/2006/relationships/slide" Target="slides/slide221.xml"/><Relationship Id="rId285" Type="http://schemas.openxmlformats.org/officeDocument/2006/relationships/slide" Target="slides/slide242.xml"/><Relationship Id="rId17" Type="http://schemas.openxmlformats.org/officeDocument/2006/relationships/slideMaster" Target="slideMasters/slideMaster17.xml"/><Relationship Id="rId38" Type="http://schemas.openxmlformats.org/officeDocument/2006/relationships/slideMaster" Target="slideMasters/slideMaster38.xml"/><Relationship Id="rId59" Type="http://schemas.openxmlformats.org/officeDocument/2006/relationships/slide" Target="slides/slide16.xml"/><Relationship Id="rId103" Type="http://schemas.openxmlformats.org/officeDocument/2006/relationships/slide" Target="slides/slide60.xml"/><Relationship Id="rId124" Type="http://schemas.openxmlformats.org/officeDocument/2006/relationships/slide" Target="slides/slide81.xml"/><Relationship Id="rId310" Type="http://schemas.openxmlformats.org/officeDocument/2006/relationships/slide" Target="slides/slide267.xml"/><Relationship Id="rId70" Type="http://schemas.openxmlformats.org/officeDocument/2006/relationships/slide" Target="slides/slide27.xml"/><Relationship Id="rId91" Type="http://schemas.openxmlformats.org/officeDocument/2006/relationships/slide" Target="slides/slide48.xml"/><Relationship Id="rId145" Type="http://schemas.openxmlformats.org/officeDocument/2006/relationships/slide" Target="slides/slide102.xml"/><Relationship Id="rId166" Type="http://schemas.openxmlformats.org/officeDocument/2006/relationships/slide" Target="slides/slide123.xml"/><Relationship Id="rId187" Type="http://schemas.openxmlformats.org/officeDocument/2006/relationships/slide" Target="slides/slide144.xml"/><Relationship Id="rId331" Type="http://schemas.openxmlformats.org/officeDocument/2006/relationships/slide" Target="slides/slide288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169.xml"/><Relationship Id="rId233" Type="http://schemas.openxmlformats.org/officeDocument/2006/relationships/slide" Target="slides/slide190.xml"/><Relationship Id="rId254" Type="http://schemas.openxmlformats.org/officeDocument/2006/relationships/slide" Target="slides/slide211.xml"/><Relationship Id="rId28" Type="http://schemas.openxmlformats.org/officeDocument/2006/relationships/slideMaster" Target="slideMasters/slideMaster28.xml"/><Relationship Id="rId49" Type="http://schemas.openxmlformats.org/officeDocument/2006/relationships/slide" Target="slides/slide6.xml"/><Relationship Id="rId114" Type="http://schemas.openxmlformats.org/officeDocument/2006/relationships/slide" Target="slides/slide71.xml"/><Relationship Id="rId275" Type="http://schemas.openxmlformats.org/officeDocument/2006/relationships/slide" Target="slides/slide232.xml"/><Relationship Id="rId296" Type="http://schemas.openxmlformats.org/officeDocument/2006/relationships/slide" Target="slides/slide253.xml"/><Relationship Id="rId300" Type="http://schemas.openxmlformats.org/officeDocument/2006/relationships/slide" Target="slides/slide257.xml"/><Relationship Id="rId60" Type="http://schemas.openxmlformats.org/officeDocument/2006/relationships/slide" Target="slides/slide17.xml"/><Relationship Id="rId81" Type="http://schemas.openxmlformats.org/officeDocument/2006/relationships/slide" Target="slides/slide38.xml"/><Relationship Id="rId135" Type="http://schemas.openxmlformats.org/officeDocument/2006/relationships/slide" Target="slides/slide92.xml"/><Relationship Id="rId156" Type="http://schemas.openxmlformats.org/officeDocument/2006/relationships/slide" Target="slides/slide113.xml"/><Relationship Id="rId177" Type="http://schemas.openxmlformats.org/officeDocument/2006/relationships/slide" Target="slides/slide134.xml"/><Relationship Id="rId198" Type="http://schemas.openxmlformats.org/officeDocument/2006/relationships/slide" Target="slides/slide155.xml"/><Relationship Id="rId321" Type="http://schemas.openxmlformats.org/officeDocument/2006/relationships/slide" Target="slides/slide278.xml"/><Relationship Id="rId342" Type="http://schemas.openxmlformats.org/officeDocument/2006/relationships/tableStyles" Target="tableStyles.xml"/><Relationship Id="rId202" Type="http://schemas.openxmlformats.org/officeDocument/2006/relationships/slide" Target="slides/slide159.xml"/><Relationship Id="rId223" Type="http://schemas.openxmlformats.org/officeDocument/2006/relationships/slide" Target="slides/slide180.xml"/><Relationship Id="rId244" Type="http://schemas.openxmlformats.org/officeDocument/2006/relationships/slide" Target="slides/slide201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265" Type="http://schemas.openxmlformats.org/officeDocument/2006/relationships/slide" Target="slides/slide222.xml"/><Relationship Id="rId286" Type="http://schemas.openxmlformats.org/officeDocument/2006/relationships/slide" Target="slides/slide243.xml"/><Relationship Id="rId50" Type="http://schemas.openxmlformats.org/officeDocument/2006/relationships/slide" Target="slides/slide7.xml"/><Relationship Id="rId104" Type="http://schemas.openxmlformats.org/officeDocument/2006/relationships/slide" Target="slides/slide61.xml"/><Relationship Id="rId125" Type="http://schemas.openxmlformats.org/officeDocument/2006/relationships/slide" Target="slides/slide82.xml"/><Relationship Id="rId146" Type="http://schemas.openxmlformats.org/officeDocument/2006/relationships/slide" Target="slides/slide103.xml"/><Relationship Id="rId167" Type="http://schemas.openxmlformats.org/officeDocument/2006/relationships/slide" Target="slides/slide124.xml"/><Relationship Id="rId188" Type="http://schemas.openxmlformats.org/officeDocument/2006/relationships/slide" Target="slides/slide145.xml"/><Relationship Id="rId311" Type="http://schemas.openxmlformats.org/officeDocument/2006/relationships/slide" Target="slides/slide268.xml"/><Relationship Id="rId332" Type="http://schemas.openxmlformats.org/officeDocument/2006/relationships/slide" Target="slides/slide289.xml"/><Relationship Id="rId71" Type="http://schemas.openxmlformats.org/officeDocument/2006/relationships/slide" Target="slides/slide28.xml"/><Relationship Id="rId92" Type="http://schemas.openxmlformats.org/officeDocument/2006/relationships/slide" Target="slides/slide49.xml"/><Relationship Id="rId213" Type="http://schemas.openxmlformats.org/officeDocument/2006/relationships/slide" Target="slides/slide170.xml"/><Relationship Id="rId234" Type="http://schemas.openxmlformats.org/officeDocument/2006/relationships/slide" Target="slides/slide191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55" Type="http://schemas.openxmlformats.org/officeDocument/2006/relationships/slide" Target="slides/slide212.xml"/><Relationship Id="rId276" Type="http://schemas.openxmlformats.org/officeDocument/2006/relationships/slide" Target="slides/slide233.xml"/><Relationship Id="rId297" Type="http://schemas.openxmlformats.org/officeDocument/2006/relationships/slide" Target="slides/slide254.xml"/><Relationship Id="rId40" Type="http://schemas.openxmlformats.org/officeDocument/2006/relationships/slideMaster" Target="slideMasters/slideMaster40.xml"/><Relationship Id="rId115" Type="http://schemas.openxmlformats.org/officeDocument/2006/relationships/slide" Target="slides/slide72.xml"/><Relationship Id="rId136" Type="http://schemas.openxmlformats.org/officeDocument/2006/relationships/slide" Target="slides/slide93.xml"/><Relationship Id="rId157" Type="http://schemas.openxmlformats.org/officeDocument/2006/relationships/slide" Target="slides/slide114.xml"/><Relationship Id="rId178" Type="http://schemas.openxmlformats.org/officeDocument/2006/relationships/slide" Target="slides/slide135.xml"/><Relationship Id="rId301" Type="http://schemas.openxmlformats.org/officeDocument/2006/relationships/slide" Target="slides/slide258.xml"/><Relationship Id="rId322" Type="http://schemas.openxmlformats.org/officeDocument/2006/relationships/slide" Target="slides/slide279.xml"/><Relationship Id="rId61" Type="http://schemas.openxmlformats.org/officeDocument/2006/relationships/slide" Target="slides/slide18.xml"/><Relationship Id="rId82" Type="http://schemas.openxmlformats.org/officeDocument/2006/relationships/slide" Target="slides/slide39.xml"/><Relationship Id="rId199" Type="http://schemas.openxmlformats.org/officeDocument/2006/relationships/slide" Target="slides/slide156.xml"/><Relationship Id="rId203" Type="http://schemas.openxmlformats.org/officeDocument/2006/relationships/slide" Target="slides/slide160.xml"/><Relationship Id="rId19" Type="http://schemas.openxmlformats.org/officeDocument/2006/relationships/slideMaster" Target="slideMasters/slideMaster19.xml"/><Relationship Id="rId224" Type="http://schemas.openxmlformats.org/officeDocument/2006/relationships/slide" Target="slides/slide181.xml"/><Relationship Id="rId245" Type="http://schemas.openxmlformats.org/officeDocument/2006/relationships/slide" Target="slides/slide202.xml"/><Relationship Id="rId266" Type="http://schemas.openxmlformats.org/officeDocument/2006/relationships/slide" Target="slides/slide223.xml"/><Relationship Id="rId287" Type="http://schemas.openxmlformats.org/officeDocument/2006/relationships/slide" Target="slides/slide244.xml"/><Relationship Id="rId30" Type="http://schemas.openxmlformats.org/officeDocument/2006/relationships/slideMaster" Target="slideMasters/slideMaster30.xml"/><Relationship Id="rId105" Type="http://schemas.openxmlformats.org/officeDocument/2006/relationships/slide" Target="slides/slide62.xml"/><Relationship Id="rId126" Type="http://schemas.openxmlformats.org/officeDocument/2006/relationships/slide" Target="slides/slide83.xml"/><Relationship Id="rId147" Type="http://schemas.openxmlformats.org/officeDocument/2006/relationships/slide" Target="slides/slide104.xml"/><Relationship Id="rId168" Type="http://schemas.openxmlformats.org/officeDocument/2006/relationships/slide" Target="slides/slide125.xml"/><Relationship Id="rId312" Type="http://schemas.openxmlformats.org/officeDocument/2006/relationships/slide" Target="slides/slide269.xml"/><Relationship Id="rId333" Type="http://schemas.openxmlformats.org/officeDocument/2006/relationships/slide" Target="slides/slide290.xml"/><Relationship Id="rId51" Type="http://schemas.openxmlformats.org/officeDocument/2006/relationships/slide" Target="slides/slide8.xml"/><Relationship Id="rId72" Type="http://schemas.openxmlformats.org/officeDocument/2006/relationships/slide" Target="slides/slide29.xml"/><Relationship Id="rId93" Type="http://schemas.openxmlformats.org/officeDocument/2006/relationships/slide" Target="slides/slide50.xml"/><Relationship Id="rId189" Type="http://schemas.openxmlformats.org/officeDocument/2006/relationships/slide" Target="slides/slide146.xml"/><Relationship Id="rId3" Type="http://schemas.openxmlformats.org/officeDocument/2006/relationships/slideMaster" Target="slideMasters/slideMaster3.xml"/><Relationship Id="rId214" Type="http://schemas.openxmlformats.org/officeDocument/2006/relationships/slide" Target="slides/slide171.xml"/><Relationship Id="rId235" Type="http://schemas.openxmlformats.org/officeDocument/2006/relationships/slide" Target="slides/slide192.xml"/><Relationship Id="rId256" Type="http://schemas.openxmlformats.org/officeDocument/2006/relationships/slide" Target="slides/slide213.xml"/><Relationship Id="rId277" Type="http://schemas.openxmlformats.org/officeDocument/2006/relationships/slide" Target="slides/slide234.xml"/><Relationship Id="rId298" Type="http://schemas.openxmlformats.org/officeDocument/2006/relationships/slide" Target="slides/slide255.xml"/><Relationship Id="rId116" Type="http://schemas.openxmlformats.org/officeDocument/2006/relationships/slide" Target="slides/slide73.xml"/><Relationship Id="rId137" Type="http://schemas.openxmlformats.org/officeDocument/2006/relationships/slide" Target="slides/slide94.xml"/><Relationship Id="rId158" Type="http://schemas.openxmlformats.org/officeDocument/2006/relationships/slide" Target="slides/slide115.xml"/><Relationship Id="rId302" Type="http://schemas.openxmlformats.org/officeDocument/2006/relationships/slide" Target="slides/slide259.xml"/><Relationship Id="rId323" Type="http://schemas.openxmlformats.org/officeDocument/2006/relationships/slide" Target="slides/slide280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62" Type="http://schemas.openxmlformats.org/officeDocument/2006/relationships/slide" Target="slides/slide19.xml"/><Relationship Id="rId83" Type="http://schemas.openxmlformats.org/officeDocument/2006/relationships/slide" Target="slides/slide40.xml"/><Relationship Id="rId179" Type="http://schemas.openxmlformats.org/officeDocument/2006/relationships/slide" Target="slides/slide136.xml"/><Relationship Id="rId190" Type="http://schemas.openxmlformats.org/officeDocument/2006/relationships/slide" Target="slides/slide147.xml"/><Relationship Id="rId204" Type="http://schemas.openxmlformats.org/officeDocument/2006/relationships/slide" Target="slides/slide161.xml"/><Relationship Id="rId225" Type="http://schemas.openxmlformats.org/officeDocument/2006/relationships/slide" Target="slides/slide182.xml"/><Relationship Id="rId246" Type="http://schemas.openxmlformats.org/officeDocument/2006/relationships/slide" Target="slides/slide203.xml"/><Relationship Id="rId267" Type="http://schemas.openxmlformats.org/officeDocument/2006/relationships/slide" Target="slides/slide224.xml"/><Relationship Id="rId288" Type="http://schemas.openxmlformats.org/officeDocument/2006/relationships/slide" Target="slides/slide245.xml"/><Relationship Id="rId106" Type="http://schemas.openxmlformats.org/officeDocument/2006/relationships/slide" Target="slides/slide63.xml"/><Relationship Id="rId127" Type="http://schemas.openxmlformats.org/officeDocument/2006/relationships/slide" Target="slides/slide84.xml"/><Relationship Id="rId313" Type="http://schemas.openxmlformats.org/officeDocument/2006/relationships/slide" Target="slides/slide270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52" Type="http://schemas.openxmlformats.org/officeDocument/2006/relationships/slide" Target="slides/slide9.xml"/><Relationship Id="rId73" Type="http://schemas.openxmlformats.org/officeDocument/2006/relationships/slide" Target="slides/slide30.xml"/><Relationship Id="rId94" Type="http://schemas.openxmlformats.org/officeDocument/2006/relationships/slide" Target="slides/slide51.xml"/><Relationship Id="rId148" Type="http://schemas.openxmlformats.org/officeDocument/2006/relationships/slide" Target="slides/slide105.xml"/><Relationship Id="rId169" Type="http://schemas.openxmlformats.org/officeDocument/2006/relationships/slide" Target="slides/slide126.xml"/><Relationship Id="rId334" Type="http://schemas.openxmlformats.org/officeDocument/2006/relationships/slide" Target="slides/slide291.xml"/><Relationship Id="rId4" Type="http://schemas.openxmlformats.org/officeDocument/2006/relationships/slideMaster" Target="slideMasters/slideMaster4.xml"/><Relationship Id="rId180" Type="http://schemas.openxmlformats.org/officeDocument/2006/relationships/slide" Target="slides/slide137.xml"/><Relationship Id="rId215" Type="http://schemas.openxmlformats.org/officeDocument/2006/relationships/slide" Target="slides/slide172.xml"/><Relationship Id="rId236" Type="http://schemas.openxmlformats.org/officeDocument/2006/relationships/slide" Target="slides/slide193.xml"/><Relationship Id="rId257" Type="http://schemas.openxmlformats.org/officeDocument/2006/relationships/slide" Target="slides/slide214.xml"/><Relationship Id="rId278" Type="http://schemas.openxmlformats.org/officeDocument/2006/relationships/slide" Target="slides/slide235.xml"/><Relationship Id="rId303" Type="http://schemas.openxmlformats.org/officeDocument/2006/relationships/slide" Target="slides/slide260.xml"/><Relationship Id="rId42" Type="http://schemas.openxmlformats.org/officeDocument/2006/relationships/slideMaster" Target="slideMasters/slideMaster42.xml"/><Relationship Id="rId84" Type="http://schemas.openxmlformats.org/officeDocument/2006/relationships/slide" Target="slides/slide41.xml"/><Relationship Id="rId138" Type="http://schemas.openxmlformats.org/officeDocument/2006/relationships/slide" Target="slides/slide95.xml"/><Relationship Id="rId191" Type="http://schemas.openxmlformats.org/officeDocument/2006/relationships/slide" Target="slides/slide148.xml"/><Relationship Id="rId205" Type="http://schemas.openxmlformats.org/officeDocument/2006/relationships/slide" Target="slides/slide162.xml"/><Relationship Id="rId247" Type="http://schemas.openxmlformats.org/officeDocument/2006/relationships/slide" Target="slides/slide204.xml"/><Relationship Id="rId107" Type="http://schemas.openxmlformats.org/officeDocument/2006/relationships/slide" Target="slides/slide64.xml"/><Relationship Id="rId289" Type="http://schemas.openxmlformats.org/officeDocument/2006/relationships/slide" Target="slides/slide246.xml"/><Relationship Id="rId11" Type="http://schemas.openxmlformats.org/officeDocument/2006/relationships/slideMaster" Target="slideMasters/slideMaster11.xml"/><Relationship Id="rId53" Type="http://schemas.openxmlformats.org/officeDocument/2006/relationships/slide" Target="slides/slide10.xml"/><Relationship Id="rId149" Type="http://schemas.openxmlformats.org/officeDocument/2006/relationships/slide" Target="slides/slide106.xml"/><Relationship Id="rId314" Type="http://schemas.openxmlformats.org/officeDocument/2006/relationships/slide" Target="slides/slide271.xml"/><Relationship Id="rId95" Type="http://schemas.openxmlformats.org/officeDocument/2006/relationships/slide" Target="slides/slide52.xml"/><Relationship Id="rId160" Type="http://schemas.openxmlformats.org/officeDocument/2006/relationships/slide" Target="slides/slide117.xml"/><Relationship Id="rId216" Type="http://schemas.openxmlformats.org/officeDocument/2006/relationships/slide" Target="slides/slide173.xml"/><Relationship Id="rId258" Type="http://schemas.openxmlformats.org/officeDocument/2006/relationships/slide" Target="slides/slide215.xml"/><Relationship Id="rId22" Type="http://schemas.openxmlformats.org/officeDocument/2006/relationships/slideMaster" Target="slideMasters/slideMaster22.xml"/><Relationship Id="rId64" Type="http://schemas.openxmlformats.org/officeDocument/2006/relationships/slide" Target="slides/slide21.xml"/><Relationship Id="rId118" Type="http://schemas.openxmlformats.org/officeDocument/2006/relationships/slide" Target="slides/slide75.xml"/><Relationship Id="rId325" Type="http://schemas.openxmlformats.org/officeDocument/2006/relationships/slide" Target="slides/slide282.xml"/><Relationship Id="rId171" Type="http://schemas.openxmlformats.org/officeDocument/2006/relationships/slide" Target="slides/slide128.xml"/><Relationship Id="rId227" Type="http://schemas.openxmlformats.org/officeDocument/2006/relationships/slide" Target="slides/slide184.xml"/><Relationship Id="rId269" Type="http://schemas.openxmlformats.org/officeDocument/2006/relationships/slide" Target="slides/slide226.xml"/><Relationship Id="rId33" Type="http://schemas.openxmlformats.org/officeDocument/2006/relationships/slideMaster" Target="slideMasters/slideMaster33.xml"/><Relationship Id="rId129" Type="http://schemas.openxmlformats.org/officeDocument/2006/relationships/slide" Target="slides/slide86.xml"/><Relationship Id="rId280" Type="http://schemas.openxmlformats.org/officeDocument/2006/relationships/slide" Target="slides/slide237.xml"/><Relationship Id="rId336" Type="http://schemas.openxmlformats.org/officeDocument/2006/relationships/slide" Target="slides/slide293.xml"/><Relationship Id="rId75" Type="http://schemas.openxmlformats.org/officeDocument/2006/relationships/slide" Target="slides/slide32.xml"/><Relationship Id="rId140" Type="http://schemas.openxmlformats.org/officeDocument/2006/relationships/slide" Target="slides/slide97.xml"/><Relationship Id="rId182" Type="http://schemas.openxmlformats.org/officeDocument/2006/relationships/slide" Target="slides/slide139.xml"/><Relationship Id="rId6" Type="http://schemas.openxmlformats.org/officeDocument/2006/relationships/slideMaster" Target="slideMasters/slideMaster6.xml"/><Relationship Id="rId238" Type="http://schemas.openxmlformats.org/officeDocument/2006/relationships/slide" Target="slides/slide195.xml"/><Relationship Id="rId291" Type="http://schemas.openxmlformats.org/officeDocument/2006/relationships/slide" Target="slides/slide248.xml"/><Relationship Id="rId305" Type="http://schemas.openxmlformats.org/officeDocument/2006/relationships/slide" Target="slides/slide262.xml"/><Relationship Id="rId44" Type="http://schemas.openxmlformats.org/officeDocument/2006/relationships/slide" Target="slides/slide1.xml"/><Relationship Id="rId86" Type="http://schemas.openxmlformats.org/officeDocument/2006/relationships/slide" Target="slides/slide43.xml"/><Relationship Id="rId151" Type="http://schemas.openxmlformats.org/officeDocument/2006/relationships/slide" Target="slides/slide108.xml"/><Relationship Id="rId193" Type="http://schemas.openxmlformats.org/officeDocument/2006/relationships/slide" Target="slides/slide150.xml"/><Relationship Id="rId207" Type="http://schemas.openxmlformats.org/officeDocument/2006/relationships/slide" Target="slides/slide164.xml"/><Relationship Id="rId249" Type="http://schemas.openxmlformats.org/officeDocument/2006/relationships/slide" Target="slides/slide206.xml"/><Relationship Id="rId13" Type="http://schemas.openxmlformats.org/officeDocument/2006/relationships/slideMaster" Target="slideMasters/slideMaster13.xml"/><Relationship Id="rId109" Type="http://schemas.openxmlformats.org/officeDocument/2006/relationships/slide" Target="slides/slide66.xml"/><Relationship Id="rId260" Type="http://schemas.openxmlformats.org/officeDocument/2006/relationships/slide" Target="slides/slide217.xml"/><Relationship Id="rId316" Type="http://schemas.openxmlformats.org/officeDocument/2006/relationships/slide" Target="slides/slide273.xml"/><Relationship Id="rId55" Type="http://schemas.openxmlformats.org/officeDocument/2006/relationships/slide" Target="slides/slide12.xml"/><Relationship Id="rId97" Type="http://schemas.openxmlformats.org/officeDocument/2006/relationships/slide" Target="slides/slide54.xml"/><Relationship Id="rId120" Type="http://schemas.openxmlformats.org/officeDocument/2006/relationships/slide" Target="slides/slide77.xml"/><Relationship Id="rId162" Type="http://schemas.openxmlformats.org/officeDocument/2006/relationships/slide" Target="slides/slide119.xml"/><Relationship Id="rId218" Type="http://schemas.openxmlformats.org/officeDocument/2006/relationships/slide" Target="slides/slide175.xml"/><Relationship Id="rId271" Type="http://schemas.openxmlformats.org/officeDocument/2006/relationships/slide" Target="slides/slide228.xml"/><Relationship Id="rId24" Type="http://schemas.openxmlformats.org/officeDocument/2006/relationships/slideMaster" Target="slideMasters/slideMaster24.xml"/><Relationship Id="rId66" Type="http://schemas.openxmlformats.org/officeDocument/2006/relationships/slide" Target="slides/slide23.xml"/><Relationship Id="rId131" Type="http://schemas.openxmlformats.org/officeDocument/2006/relationships/slide" Target="slides/slide88.xml"/><Relationship Id="rId327" Type="http://schemas.openxmlformats.org/officeDocument/2006/relationships/slide" Target="slides/slide284.xml"/><Relationship Id="rId173" Type="http://schemas.openxmlformats.org/officeDocument/2006/relationships/slide" Target="slides/slide130.xml"/><Relationship Id="rId229" Type="http://schemas.openxmlformats.org/officeDocument/2006/relationships/slide" Target="slides/slide18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B0B9A20-3560-48CF-976D-210769DB64E6}" type="datetimeFigureOut">
              <a:rPr lang="en-US"/>
              <a:pPr>
                <a:defRPr/>
              </a:pPr>
              <a:t>11/17/2014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A5E1071-D745-4EAF-8A0E-2980E3A839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3639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F5EB5E2E-8145-49BD-96C5-348BBCDBA823}" type="slidenum">
              <a:rPr kumimoji="1" lang="en-US" sz="1200" i="1">
                <a:solidFill>
                  <a:srgbClr val="FF0000"/>
                </a:solidFill>
                <a:latin typeface="Arial" charset="0"/>
              </a:rPr>
              <a:pPr algn="r" eaLnBrk="0" hangingPunct="0"/>
              <a:t>20</a:t>
            </a:fld>
            <a:endParaRPr kumimoji="1" lang="en-US" sz="1200" i="1">
              <a:solidFill>
                <a:srgbClr val="FF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70F36CC8-0EA3-48E5-A126-F18F4CDB3D58}" type="slidenum">
              <a:rPr kumimoji="1" lang="en-US" sz="1200" i="1">
                <a:solidFill>
                  <a:srgbClr val="FF0000"/>
                </a:solidFill>
                <a:latin typeface="Arial" charset="0"/>
              </a:rPr>
              <a:pPr algn="r" eaLnBrk="0" hangingPunct="0"/>
              <a:t>30</a:t>
            </a:fld>
            <a:endParaRPr kumimoji="1" lang="en-US" sz="1200" i="1">
              <a:solidFill>
                <a:srgbClr val="FF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4EF34FDA-CE95-467B-95FB-EE890B4FDCCE}" type="slidenum">
              <a:rPr kumimoji="1" lang="en-US" sz="1200" i="1">
                <a:solidFill>
                  <a:srgbClr val="FF0000"/>
                </a:solidFill>
                <a:latin typeface="Arial" charset="0"/>
              </a:rPr>
              <a:pPr algn="r" eaLnBrk="0" hangingPunct="0"/>
              <a:t>31</a:t>
            </a:fld>
            <a:endParaRPr kumimoji="1" lang="en-US" sz="1200" i="1">
              <a:solidFill>
                <a:srgbClr val="FF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1870CF71-73A3-4C01-80BA-8DBACFE18A55}" type="slidenum">
              <a:rPr kumimoji="1" lang="en-US" sz="1200" i="1">
                <a:solidFill>
                  <a:srgbClr val="FF0000"/>
                </a:solidFill>
                <a:latin typeface="Arial" charset="0"/>
              </a:rPr>
              <a:pPr algn="r" eaLnBrk="0" hangingPunct="0"/>
              <a:t>32</a:t>
            </a:fld>
            <a:endParaRPr kumimoji="1" lang="en-US" sz="1200" i="1">
              <a:solidFill>
                <a:srgbClr val="FF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6B910D2B-08D5-4584-ABCF-2591AE6167B3}" type="slidenum">
              <a:rPr kumimoji="1" lang="en-US" sz="1200" i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kumimoji="1" lang="en-US" sz="1200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6B910D2B-08D5-4584-ABCF-2591AE6167B3}" type="slidenum">
              <a:rPr kumimoji="1" lang="en-US" sz="1200" i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kumimoji="1" lang="en-US" sz="1200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08FC3DD5-B599-471B-A539-1E52E947B64E}" type="slidenum">
              <a:rPr lang="en-US" sz="1200" i="1">
                <a:solidFill>
                  <a:srgbClr val="FF0000"/>
                </a:solidFill>
              </a:rPr>
              <a:pPr algn="r"/>
              <a:t>45</a:t>
            </a:fld>
            <a:endParaRPr lang="en-US" sz="1200" i="1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7B30BE9F-F5B1-4BA8-AF2D-DE6FB3005D1C}" type="slidenum">
              <a:rPr lang="en-US" sz="1200" i="1">
                <a:solidFill>
                  <a:srgbClr val="FF0000"/>
                </a:solidFill>
              </a:rPr>
              <a:pPr algn="r"/>
              <a:t>56</a:t>
            </a:fld>
            <a:endParaRPr lang="en-US" sz="1200" i="1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5193BA3-3A75-4832-8F47-66F9D2D0D006}" type="slidenum">
              <a:rPr lang="en-US" sz="1200" kern="1200">
                <a:solidFill>
                  <a:prstClr val="black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60</a:t>
            </a:fld>
            <a:endParaRPr lang="en-US" sz="1200" kern="1200">
              <a:solidFill>
                <a:prstClr val="black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796D9E3-9829-4420-94EC-EA8479A68351}" type="slidenum">
              <a:rPr lang="en-US" sz="1200" i="1">
                <a:solidFill>
                  <a:srgbClr val="FF0000"/>
                </a:solidFill>
              </a:rPr>
              <a:pPr algn="r"/>
              <a:t>67</a:t>
            </a:fld>
            <a:endParaRPr lang="en-US" sz="1200" i="1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2DC3927-2FE3-46EA-91EF-F8693FF45A50}" type="slidenum">
              <a:rPr lang="en-US" sz="1200" i="1">
                <a:solidFill>
                  <a:srgbClr val="FF0000"/>
                </a:solidFill>
              </a:rPr>
              <a:pPr algn="r"/>
              <a:t>77</a:t>
            </a:fld>
            <a:endParaRPr lang="en-US" sz="1200" i="1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6B910D2B-08D5-4584-ABCF-2591AE6167B3}" type="slidenum">
              <a:rPr kumimoji="1" lang="en-US" sz="1200" i="1">
                <a:solidFill>
                  <a:srgbClr val="FF0000"/>
                </a:solidFill>
                <a:latin typeface="Arial" charset="0"/>
              </a:rPr>
              <a:pPr algn="r" eaLnBrk="0" hangingPunct="0"/>
              <a:t>21</a:t>
            </a:fld>
            <a:endParaRPr kumimoji="1" lang="en-US" sz="1200" i="1">
              <a:solidFill>
                <a:srgbClr val="FF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5373DCB-3CFE-4A10-948A-09BF9DF9CF46}" type="slidenum">
              <a:rPr lang="en-US" sz="1200" i="1">
                <a:solidFill>
                  <a:srgbClr val="FF0000"/>
                </a:solidFill>
              </a:rPr>
              <a:pPr algn="r"/>
              <a:t>104</a:t>
            </a:fld>
            <a:endParaRPr lang="en-US" sz="1200" i="1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00DF082-3DC7-4C3E-A9EE-B7C3938FD0C9}" type="slidenum">
              <a:rPr lang="en-US" sz="1200" i="1">
                <a:solidFill>
                  <a:srgbClr val="FF0000"/>
                </a:solidFill>
              </a:rPr>
              <a:pPr algn="r"/>
              <a:t>105</a:t>
            </a:fld>
            <a:endParaRPr lang="en-US" sz="1200" i="1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62AC446-0E29-4AED-85D9-19C272ACCB4E}" type="slidenum">
              <a:rPr lang="en-US" sz="1200" i="1">
                <a:solidFill>
                  <a:srgbClr val="FF0000"/>
                </a:solidFill>
              </a:rPr>
              <a:pPr algn="r"/>
              <a:t>106</a:t>
            </a:fld>
            <a:endParaRPr lang="en-US" sz="1200" i="1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09293AC7-1AA0-41E2-8B59-7549F3C81E1A}" type="slidenum">
              <a:rPr lang="en-US" sz="1200" i="1">
                <a:solidFill>
                  <a:srgbClr val="FF0000"/>
                </a:solidFill>
              </a:rPr>
              <a:pPr algn="r"/>
              <a:t>107</a:t>
            </a:fld>
            <a:endParaRPr lang="en-US" sz="1200" i="1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00DF082-3DC7-4C3E-A9EE-B7C3938FD0C9}" type="slidenum">
              <a:rPr lang="en-US" sz="1200" i="1">
                <a:solidFill>
                  <a:srgbClr val="FF0000"/>
                </a:solidFill>
              </a:rPr>
              <a:pPr algn="r"/>
              <a:t>123</a:t>
            </a:fld>
            <a:endParaRPr lang="en-US" sz="1200" i="1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3021632-E943-4629-BEBF-526C743B3022}" type="slidenum">
              <a:rPr lang="en-US" sz="1200" i="1">
                <a:solidFill>
                  <a:srgbClr val="FF0000"/>
                </a:solidFill>
              </a:rPr>
              <a:pPr algn="r"/>
              <a:t>142</a:t>
            </a:fld>
            <a:endParaRPr lang="en-US" sz="1200" i="1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6C523A4-52C2-45DC-AD9B-3FFE723FCB00}" type="slidenum">
              <a:rPr lang="en-US" sz="1200" i="1">
                <a:solidFill>
                  <a:srgbClr val="FF0000"/>
                </a:solidFill>
              </a:rPr>
              <a:pPr algn="r"/>
              <a:t>168</a:t>
            </a:fld>
            <a:endParaRPr lang="en-US" sz="1200" i="1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CB90129-D732-4C21-A4FF-9D6030A04CD2}" type="slidenum">
              <a:rPr lang="en-US" sz="1200" i="1">
                <a:solidFill>
                  <a:srgbClr val="FF0000"/>
                </a:solidFill>
              </a:rPr>
              <a:pPr algn="r"/>
              <a:t>170</a:t>
            </a:fld>
            <a:endParaRPr lang="en-US" sz="1200" i="1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F2D5817E-008D-458C-8E93-08A3544BF864}" type="slidenum">
              <a:rPr lang="en-US" sz="1200" i="1">
                <a:solidFill>
                  <a:srgbClr val="FF0000"/>
                </a:solidFill>
              </a:rPr>
              <a:pPr algn="r"/>
              <a:t>173</a:t>
            </a:fld>
            <a:endParaRPr lang="en-US" sz="1200" i="1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7E45AC62-F714-4D11-B630-E5F08F7ACF32}" type="slidenum">
              <a:rPr lang="en-US" sz="1200" i="1">
                <a:solidFill>
                  <a:srgbClr val="FF0000"/>
                </a:solidFill>
              </a:rPr>
              <a:pPr algn="r"/>
              <a:t>174</a:t>
            </a:fld>
            <a:endParaRPr lang="en-US" sz="1200" i="1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87F69B08-B608-4D40-A515-176EFC04A5B1}" type="slidenum">
              <a:rPr kumimoji="1" lang="en-US" sz="1200" i="1">
                <a:solidFill>
                  <a:srgbClr val="FF0000"/>
                </a:solidFill>
                <a:latin typeface="Arial" charset="0"/>
              </a:rPr>
              <a:pPr algn="r" eaLnBrk="0" hangingPunct="0"/>
              <a:t>22</a:t>
            </a:fld>
            <a:endParaRPr kumimoji="1" lang="en-US" sz="1200" i="1">
              <a:solidFill>
                <a:srgbClr val="FF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00DF082-3DC7-4C3E-A9EE-B7C3938FD0C9}" type="slidenum">
              <a:rPr lang="en-US" sz="1200" i="1">
                <a:solidFill>
                  <a:srgbClr val="FF0000"/>
                </a:solidFill>
              </a:rPr>
              <a:pPr algn="r"/>
              <a:t>186</a:t>
            </a:fld>
            <a:endParaRPr lang="en-US" sz="1200" i="1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37645FC-219C-4F50-A0F6-C143B31ACF81}" type="slidenum">
              <a:rPr lang="en-US" sz="1200" i="1">
                <a:solidFill>
                  <a:srgbClr val="FF0000"/>
                </a:solidFill>
              </a:rPr>
              <a:pPr algn="r"/>
              <a:t>193</a:t>
            </a:fld>
            <a:endParaRPr lang="en-US" sz="1200" i="1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5193BA3-3A75-4832-8F47-66F9D2D0D006}" type="slidenum">
              <a:rPr lang="en-US" sz="1200">
                <a:solidFill>
                  <a:prstClr val="black"/>
                </a:solidFill>
                <a:latin typeface="Verdana" pitchFamily="34" charset="0"/>
              </a:rPr>
              <a:pPr algn="r"/>
              <a:t>206</a:t>
            </a:fld>
            <a:endParaRPr lang="en-US" sz="1200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A4B642F-580F-4752-A81D-E686E290E660}" type="slidenum">
              <a:rPr lang="en-US" sz="1200" i="1">
                <a:solidFill>
                  <a:srgbClr val="FF0000"/>
                </a:solidFill>
              </a:rPr>
              <a:pPr algn="r"/>
              <a:t>207</a:t>
            </a:fld>
            <a:endParaRPr lang="en-US" sz="1200" i="1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DBFCE05-83F7-4077-AC87-212F9D25C88B}" type="slidenum">
              <a:rPr lang="en-US" sz="1200" i="1">
                <a:solidFill>
                  <a:srgbClr val="FF0000"/>
                </a:solidFill>
              </a:rPr>
              <a:pPr algn="r"/>
              <a:t>222</a:t>
            </a:fld>
            <a:endParaRPr lang="en-US" sz="1200" i="1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AF5D52D-58BE-418A-B5B2-6DF3DEB65B2A}" type="slidenum">
              <a:rPr lang="en-US" sz="1200" i="1">
                <a:solidFill>
                  <a:srgbClr val="FF0000"/>
                </a:solidFill>
              </a:rPr>
              <a:pPr algn="r"/>
              <a:t>225</a:t>
            </a:fld>
            <a:endParaRPr lang="en-US" sz="1200" i="1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7DCDBF6-8D50-4B0D-AAD6-6C7E5C10BC92}" type="slidenum">
              <a:rPr lang="en-US" sz="1200" i="1">
                <a:solidFill>
                  <a:srgbClr val="FF0000"/>
                </a:solidFill>
              </a:rPr>
              <a:pPr algn="r"/>
              <a:t>240</a:t>
            </a:fld>
            <a:endParaRPr lang="en-US" sz="1200" i="1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10683A63-704E-4313-9C81-08A100E53928}" type="slidenum">
              <a:rPr lang="en-US" sz="1200" i="1">
                <a:solidFill>
                  <a:srgbClr val="FF0000"/>
                </a:solidFill>
              </a:rPr>
              <a:pPr algn="r"/>
              <a:t>268</a:t>
            </a:fld>
            <a:endParaRPr lang="en-US" sz="1200" i="1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040548D-9C78-431F-82BD-12E6CCA49200}" type="slidenum">
              <a:rPr lang="en-US" sz="1200" i="1">
                <a:solidFill>
                  <a:srgbClr val="FF0000"/>
                </a:solidFill>
              </a:rPr>
              <a:pPr algn="r"/>
              <a:t>282</a:t>
            </a:fld>
            <a:endParaRPr lang="en-US" sz="1200" i="1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77862DA9-6F3C-474D-8A8A-1243E32FE023}" type="slidenum">
              <a:rPr lang="en-US" sz="1200">
                <a:latin typeface="Calibri" pitchFamily="34" charset="0"/>
              </a:rPr>
              <a:pPr algn="r"/>
              <a:t>284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87F69B08-B608-4D40-A515-176EFC04A5B1}" type="slidenum">
              <a:rPr kumimoji="1" lang="en-US" sz="1200" i="1">
                <a:solidFill>
                  <a:srgbClr val="FF0000"/>
                </a:solidFill>
                <a:latin typeface="Arial" charset="0"/>
              </a:rPr>
              <a:pPr algn="r" eaLnBrk="0" hangingPunct="0"/>
              <a:t>23</a:t>
            </a:fld>
            <a:endParaRPr kumimoji="1" lang="en-US" sz="1200" i="1">
              <a:solidFill>
                <a:srgbClr val="FF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DE7AC4-642E-4801-93ED-7450B14C73C6}" type="slidenum">
              <a:rPr lang="en-US"/>
              <a:pPr/>
              <a:t>294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87F69B08-B608-4D40-A515-176EFC04A5B1}" type="slidenum">
              <a:rPr kumimoji="1" lang="en-US" sz="1200" i="1">
                <a:solidFill>
                  <a:srgbClr val="FF0000"/>
                </a:solidFill>
                <a:latin typeface="Arial" charset="0"/>
              </a:rPr>
              <a:pPr algn="r" eaLnBrk="0" hangingPunct="0"/>
              <a:t>24</a:t>
            </a:fld>
            <a:endParaRPr kumimoji="1" lang="en-US" sz="1200" i="1">
              <a:solidFill>
                <a:srgbClr val="FF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87F69B08-B608-4D40-A515-176EFC04A5B1}" type="slidenum">
              <a:rPr kumimoji="1" lang="en-US" sz="1200" i="1">
                <a:solidFill>
                  <a:srgbClr val="FF0000"/>
                </a:solidFill>
                <a:latin typeface="Arial" charset="0"/>
              </a:rPr>
              <a:pPr algn="r" eaLnBrk="0" hangingPunct="0"/>
              <a:t>25</a:t>
            </a:fld>
            <a:endParaRPr kumimoji="1" lang="en-US" sz="1200" i="1">
              <a:solidFill>
                <a:srgbClr val="FF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87F69B08-B608-4D40-A515-176EFC04A5B1}" type="slidenum">
              <a:rPr kumimoji="1" lang="en-US" sz="1200" i="1">
                <a:solidFill>
                  <a:srgbClr val="FF0000"/>
                </a:solidFill>
                <a:latin typeface="Arial" charset="0"/>
              </a:rPr>
              <a:pPr algn="r" eaLnBrk="0" hangingPunct="0"/>
              <a:t>26</a:t>
            </a:fld>
            <a:endParaRPr kumimoji="1" lang="en-US" sz="1200" i="1">
              <a:solidFill>
                <a:srgbClr val="FF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CCA37877-E53A-41BE-BF66-E802A93FA232}" type="slidenum">
              <a:rPr kumimoji="1" lang="en-US" sz="1200" i="1">
                <a:solidFill>
                  <a:srgbClr val="FF0000"/>
                </a:solidFill>
                <a:latin typeface="Arial" charset="0"/>
              </a:rPr>
              <a:pPr algn="r" eaLnBrk="0" hangingPunct="0"/>
              <a:t>27</a:t>
            </a:fld>
            <a:endParaRPr kumimoji="1" lang="en-US" sz="1200" i="1">
              <a:solidFill>
                <a:srgbClr val="FF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CCA37877-E53A-41BE-BF66-E802A93FA232}" type="slidenum">
              <a:rPr kumimoji="1" lang="en-US" sz="1200" i="1">
                <a:solidFill>
                  <a:srgbClr val="FF0000"/>
                </a:solidFill>
                <a:latin typeface="Arial" charset="0"/>
              </a:rPr>
              <a:pPr algn="r" eaLnBrk="0" hangingPunct="0"/>
              <a:t>28</a:t>
            </a:fld>
            <a:endParaRPr kumimoji="1" lang="en-US" sz="1200" i="1">
              <a:solidFill>
                <a:srgbClr val="FF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6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7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1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2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91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17E51F-6292-45A9-B888-4A7F8D1AC96C}" type="datetimeFigureOut">
              <a:rPr lang="en-US"/>
              <a:pPr>
                <a:defRPr/>
              </a:pPr>
              <a:t>11/17/2014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AEC0B2-7BD4-455D-B290-009FD35583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584792-360C-4BB8-B02B-4DC46009E08F}" type="datetimeFigureOut">
              <a:rPr lang="en-US"/>
              <a:pPr>
                <a:defRPr/>
              </a:pPr>
              <a:t>11/17/2014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8529C7-A30F-489C-8745-A63F5E152D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71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C0A69A-0FB8-4AFE-B16E-0F3D3B70A5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FCBFF1-1267-487F-BDFD-C1CA2CEE38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718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53AC28-0DC8-4C54-A633-5DC2E2124E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78" y="1981200"/>
            <a:ext cx="38184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878" y="1981200"/>
            <a:ext cx="38184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C2392B-9068-47E9-909A-BEFB206E4C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CBB746-9E0B-4CEA-8363-7214E37AE0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F7AECA-E60C-47F6-8130-4325679A26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054026-6A15-4C8F-88CB-CC48BDF87D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339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07ACFD-C7CE-4B03-96C1-0E66EADF28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43690E-4DA4-49DE-82ED-2E967E6F10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0E5BDC-89A0-4A01-AB2D-8D9496D363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512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512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996454-1FF6-4274-8448-CFA92801B349}" type="datetimeFigureOut">
              <a:rPr lang="en-US"/>
              <a:pPr>
                <a:defRPr/>
              </a:pPr>
              <a:t>11/17/2014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480357-CDB6-4099-B870-179431EE69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1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93834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C6FD4C-16A4-4924-B546-D49BBD77AF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828804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25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25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B1A8B94D-4CA6-4ABF-8BED-EB6FE09772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4A348E-85A8-4FB3-A907-991AEF1D1A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732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D9607B-8D26-48D9-B07C-71E02DD34E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310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398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7EA53E-EB02-4BA7-8C0B-75D5E9A36E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9A81BC-1D14-49C0-9BC5-4881515004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5E45CE-BBDB-42EB-BC0B-EB965E908C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A1D028-292A-450A-851E-0BD6499215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477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AC8E08-5B8A-4412-9F65-2AED4E8C77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09B92C-0D31-4F1D-A84A-1893DB0595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828804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96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396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AA6D8A77-9646-4AD7-A07B-DC3D576742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F141EE-5EDA-41B3-9B9B-C16E226E27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25" y="228600"/>
            <a:ext cx="6036733" cy="582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63C7B2-0370-4246-B3E8-DA3B3E7415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828804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66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966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9C938A24-5534-4DD3-A5F1-A17A5C7420DE}" type="datetimeFigureOut">
              <a:rPr lang="en-US"/>
              <a:pPr>
                <a:defRPr/>
              </a:pPr>
              <a:t>11/17/2014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6315A5D5-AC12-4B54-ADC1-260954BE9F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20E11D-C8AD-46A4-AD7D-65A458B30E29}" type="datetimeFigureOut">
              <a:rPr lang="en-US"/>
              <a:pPr>
                <a:defRPr/>
              </a:pPr>
              <a:t>11/17/2014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335CEC-7EAB-4C11-81F9-70968E50FA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17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5930A8-A65A-4057-8DCA-B71FCEAC7017}" type="datetimeFigureOut">
              <a:rPr lang="en-US"/>
              <a:pPr>
                <a:defRPr/>
              </a:pPr>
              <a:t>11/17/2014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2468CC-2EA5-477F-AFC8-7472BE1284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85950"/>
            <a:ext cx="4013200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2800" y="1885950"/>
            <a:ext cx="4013200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634B99-7F48-4A14-BCEE-55235E0693CE}" type="datetimeFigureOut">
              <a:rPr lang="en-US"/>
              <a:pPr>
                <a:defRPr/>
              </a:pPr>
              <a:t>11/17/2014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E9EA38-7B63-49A4-8A19-33124D361F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6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6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A65BD6-DEED-4762-B568-7321D010A13D}" type="datetimeFigureOut">
              <a:rPr lang="en-US"/>
              <a:pPr>
                <a:defRPr/>
              </a:pPr>
              <a:t>11/17/2014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E894DB-725B-4CC1-BD72-C8B269FDC4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1AA3AD-1459-42EC-A7A3-7D9DB5960922}" type="datetimeFigureOut">
              <a:rPr lang="en-US"/>
              <a:pPr>
                <a:defRPr/>
              </a:pPr>
              <a:t>11/17/2014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384BAF-A685-4151-A9B2-D7A9554D26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823C2C-49ED-4C00-9827-510D94836AC9}" type="datetimeFigureOut">
              <a:rPr lang="en-US"/>
              <a:pPr>
                <a:defRPr/>
              </a:pPr>
              <a:t>11/17/2014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1001F-766A-4CE4-9F4E-BB2E0ED0F4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32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D30D30-78D8-4AD8-B282-56A4DC565B56}" type="datetimeFigureOut">
              <a:rPr lang="en-US"/>
              <a:pPr>
                <a:defRPr/>
              </a:pPr>
              <a:t>11/17/2014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ACA408-B7C0-4095-AD9A-3A5775163A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D766F7-4F3E-4B06-9DF2-6B11ACBB6D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73F751-8A26-4ACD-B341-F589E976C576}" type="datetimeFigureOut">
              <a:rPr lang="en-US"/>
              <a:pPr>
                <a:defRPr/>
              </a:pPr>
              <a:t>11/17/2014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3E4341-0249-429A-84C4-FA4BF5F9E7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CF305A-569F-421F-B2F0-FAFD82131656}" type="datetimeFigureOut">
              <a:rPr lang="en-US"/>
              <a:pPr>
                <a:defRPr/>
              </a:pPr>
              <a:t>11/17/2014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018E08-0B6D-4E25-9D85-D046A584F0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00" y="228600"/>
            <a:ext cx="6019800" cy="582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6B5038-5AE8-4AB2-AD92-37665EF155D5}" type="datetimeFigureOut">
              <a:rPr lang="en-US"/>
              <a:pPr>
                <a:defRPr/>
              </a:pPr>
              <a:t>11/17/2014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62F045-D0E2-419F-BF46-20C75770C6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828804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25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25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23239CEC-B673-4B07-A689-9A981D3B46E2}" type="slidenum">
              <a:rPr lang="en-US" sz="1400" kern="1200"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D139E97F-E7F4-4361-812D-8F419CFC26FA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717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9E78FA17-F035-43F3-82F3-7DF39DD3000F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310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398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3CE04E67-D0FE-48E7-AE30-B30649D87682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286A68F7-9B85-4183-8B0B-EA8A0E2C8267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07B11AC9-59E1-4ADF-89AB-B515037B2F23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91142CFB-5C48-4A47-8924-F2D5377C6E83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738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EBDCC0-F531-4D8A-BAD5-8291A45856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327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3FFF57DD-D222-4926-AB7C-7A3194E0B1F7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1B031796-E504-4EDF-928E-F6B34137FB1D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34D1CC63-79A5-46BA-A7F0-B9C4D1E8F5C4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25" y="228600"/>
            <a:ext cx="6036733" cy="582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7BFF3B99-1FB4-4841-8707-0884C6FCFCED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828804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25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25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23239CEC-B673-4B07-A689-9A981D3B46E2}" type="slidenum">
              <a:rPr lang="en-US" sz="1400" kern="1200"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D139E97F-E7F4-4361-812D-8F419CFC26FA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717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9E78FA17-F035-43F3-82F3-7DF39DD3000F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310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398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3CE04E67-D0FE-48E7-AE30-B30649D87682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286A68F7-9B85-4183-8B0B-EA8A0E2C8267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07B11AC9-59E1-4ADF-89AB-B515037B2F23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310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398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2E0552-B92B-43BB-AE15-BD6E6212E3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91142CFB-5C48-4A47-8924-F2D5377C6E83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325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3FFF57DD-D222-4926-AB7C-7A3194E0B1F7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1B031796-E504-4EDF-928E-F6B34137FB1D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34D1CC63-79A5-46BA-A7F0-B9C4D1E8F5C4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25" y="228600"/>
            <a:ext cx="6036733" cy="582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7BFF3B99-1FB4-4841-8707-0884C6FCFCED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828804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25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25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23239CEC-B673-4B07-A689-9A981D3B46E2}" type="slidenum">
              <a:rPr lang="en-US" sz="1400" kern="1200"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D139E97F-E7F4-4361-812D-8F419CFC26FA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716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9E78FA17-F035-43F3-82F3-7DF39DD3000F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310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398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3CE04E67-D0FE-48E7-AE30-B30649D87682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286A68F7-9B85-4183-8B0B-EA8A0E2C8267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DF2681-53D4-4790-AF5A-58350A27C1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07B11AC9-59E1-4ADF-89AB-B515037B2F23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91142CFB-5C48-4A47-8924-F2D5377C6E83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317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3FFF57DD-D222-4926-AB7C-7A3194E0B1F7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1B031796-E504-4EDF-928E-F6B34137FB1D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34D1CC63-79A5-46BA-A7F0-B9C4D1E8F5C4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25" y="228600"/>
            <a:ext cx="6036733" cy="582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7BFF3B99-1FB4-4841-8707-0884C6FCFCED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696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6AA4E189-F345-42F0-A4D9-C2B7110D66D5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0D6C5866-CEDF-463D-9777-A2D58AF34DCA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7171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2E069003-3611-4190-8BD2-766CE41D4E70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32" y="1066800"/>
            <a:ext cx="3932767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2634" y="1066800"/>
            <a:ext cx="3932766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2FD7745E-70E3-44C3-A6B1-A2AD4439D864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7D5EF2-4C43-402E-BE92-B7E8AE8AD7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9811EB9D-A47D-4F99-BB4E-CA71AD298399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126E73B9-2F26-48A1-9F6C-B94CFA4B2069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EC962C91-3EE0-427C-AE94-7CD5BB59668C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321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F2E6FC18-EA58-435F-8BD3-E4C51DC84A99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0965B317-6C74-44CD-94F0-80644A898093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43733D41-F810-44C2-85BF-5F10B8A3E7F9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1556" y="274638"/>
            <a:ext cx="2113844" cy="5821362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4" y="274638"/>
            <a:ext cx="6208889" cy="5821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D96A5129-C429-48AA-857A-5A57D04E0361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828804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25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25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23239CEC-B673-4B07-A689-9A981D3B46E2}" type="slidenum">
              <a:rPr lang="en-US" sz="1400" kern="1200"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D139E97F-E7F4-4361-812D-8F419CFC26FA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715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9E78FA17-F035-43F3-82F3-7DF39DD3000F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20E5FE-AD42-4E28-93C0-248D8615AC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310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398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3CE04E67-D0FE-48E7-AE30-B30649D87682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286A68F7-9B85-4183-8B0B-EA8A0E2C8267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07B11AC9-59E1-4ADF-89AB-B515037B2F23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91142CFB-5C48-4A47-8924-F2D5377C6E83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305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3FFF57DD-D222-4926-AB7C-7A3194E0B1F7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1B031796-E504-4EDF-928E-F6B34137FB1D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34D1CC63-79A5-46BA-A7F0-B9C4D1E8F5C4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25" y="228600"/>
            <a:ext cx="6036733" cy="582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7BFF3B99-1FB4-4841-8707-0884C6FCFCED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828804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96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396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1BD0D40B-A41C-4AE1-9139-C66FE0316575}" type="slidenum">
              <a:rPr lang="en-US" sz="1400" kern="1200"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160145C4-1026-4DF1-95BB-B5AF58F4331B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539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92B6DC-825C-4DD3-A0C0-10FD64BAE9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715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3D677B4E-9845-46C8-878F-A7FED126543B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310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398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B3E000EE-7691-4ADD-89A2-EE71C4400EBD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31F8A346-0F69-4B12-995D-B820786DD073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65384702-4A32-4B3F-9241-2CD71E81AA9D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3C3994EA-9DB2-4607-9137-0A4DB15A00D9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303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88FAF9D-77DD-454C-8DEC-EF6ACE8D09EB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2E339F49-5272-498A-B277-A72356BA1D24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D07A3A04-2F82-49CD-92D8-356DD1CB755F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25" y="228600"/>
            <a:ext cx="6036733" cy="582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BD04CA43-F0F7-4BAD-9566-95AA12120026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828804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25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25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23239CEC-B673-4B07-A689-9A981D3B46E2}" type="slidenum">
              <a:rPr lang="en-US" sz="1400" kern="1200"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ADEA66-46F7-4C69-859C-0E5C6959F76B}" type="datetimeFigureOut">
              <a:rPr lang="en-US"/>
              <a:pPr>
                <a:defRPr/>
              </a:pPr>
              <a:t>11/17/2014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2841D1-14E7-445A-B19C-C8C592D249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74D1EE-E07A-4834-8FF1-89B2124C20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D139E97F-E7F4-4361-812D-8F419CFC26FA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714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9E78FA17-F035-43F3-82F3-7DF39DD3000F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310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398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3CE04E67-D0FE-48E7-AE30-B30649D87682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286A68F7-9B85-4183-8B0B-EA8A0E2C8267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07B11AC9-59E1-4ADF-89AB-B515037B2F23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91142CFB-5C48-4A47-8924-F2D5377C6E83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295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3FFF57DD-D222-4926-AB7C-7A3194E0B1F7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1B031796-E504-4EDF-928E-F6B34137FB1D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34D1CC63-79A5-46BA-A7F0-B9C4D1E8F5C4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25" y="228600"/>
            <a:ext cx="6036733" cy="582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7BFF3B99-1FB4-4841-8707-0884C6FCFCED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79FD6F-EE8A-4EB4-A0B4-FA255E0A72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828804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25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25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23239CEC-B673-4B07-A689-9A981D3B46E2}" type="slidenum">
              <a:rPr lang="en-US" sz="1400" kern="1200"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D139E97F-E7F4-4361-812D-8F419CFC26FA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713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9E78FA17-F035-43F3-82F3-7DF39DD3000F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310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398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3CE04E67-D0FE-48E7-AE30-B30649D87682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286A68F7-9B85-4183-8B0B-EA8A0E2C8267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07B11AC9-59E1-4ADF-89AB-B515037B2F23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91142CFB-5C48-4A47-8924-F2D5377C6E83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281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3FFF57DD-D222-4926-AB7C-7A3194E0B1F7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1B031796-E504-4EDF-928E-F6B34137FB1D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34D1CC63-79A5-46BA-A7F0-B9C4D1E8F5C4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25" y="228600"/>
            <a:ext cx="6036733" cy="582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6C9DBC-14B2-4217-821C-28A1C43686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25" y="228600"/>
            <a:ext cx="6036733" cy="582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7BFF3B99-1FB4-4841-8707-0884C6FCFCED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828804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25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25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23239CEC-B673-4B07-A689-9A981D3B46E2}" type="slidenum">
              <a:rPr lang="en-US" sz="1400" kern="1200"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D139E97F-E7F4-4361-812D-8F419CFC26FA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711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9E78FA17-F035-43F3-82F3-7DF39DD3000F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309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398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3CE04E67-D0FE-48E7-AE30-B30649D87682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286A68F7-9B85-4183-8B0B-EA8A0E2C8267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07B11AC9-59E1-4ADF-89AB-B515037B2F23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91142CFB-5C48-4A47-8924-F2D5377C6E83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269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3FFF57DD-D222-4926-AB7C-7A3194E0B1F7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1B031796-E504-4EDF-928E-F6B34137FB1D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828804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25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25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C5223ACC-E074-4E11-B75D-6BDB47114D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34D1CC63-79A5-46BA-A7F0-B9C4D1E8F5C4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25" y="228600"/>
            <a:ext cx="6036733" cy="582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7BFF3B99-1FB4-4841-8707-0884C6FCFCED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64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56DA2CB-7B77-43DE-A8A3-3A18A6CFD6E5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12780D0-6194-45D2-BC66-E0F3666BD821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712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257970C-7980-4569-820E-9EF0D0AC1BB6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8788763-323B-4597-8988-AF0FEFBDD0F4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9971693-ECC8-479B-95B0-65FD221927A9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0C7BCDF-B9A3-4387-9E16-9D077061068B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D144393-E529-4DBC-8FFA-3BC12BCE256D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271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25E4C71-2E8A-4223-A6DB-391AAE130938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581FE3-9DE0-460D-9425-659E10123F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5BA96B7-5B25-479D-A2D0-6CB44AE3D912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2DD958C-36AA-4669-B8B2-0DEC63AE2DCF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85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311" y="274859"/>
            <a:ext cx="603673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32C8531-49D4-4364-B603-16FC92E77EE2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828804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25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25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23239CEC-B673-4B07-A689-9A981D3B46E2}" type="slidenum">
              <a:rPr lang="en-US" sz="1400" kern="1200"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D139E97F-E7F4-4361-812D-8F419CFC26FA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71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9E78FA17-F035-43F3-82F3-7DF39DD3000F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302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398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3CE04E67-D0FE-48E7-AE30-B30649D87682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286A68F7-9B85-4183-8B0B-EA8A0E2C8267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07B11AC9-59E1-4ADF-89AB-B515037B2F23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91142CFB-5C48-4A47-8924-F2D5377C6E83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738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CDF886-B3DC-4360-A2F9-2A2D13F3D2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255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3FFF57DD-D222-4926-AB7C-7A3194E0B1F7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1B031796-E504-4EDF-928E-F6B34137FB1D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34D1CC63-79A5-46BA-A7F0-B9C4D1E8F5C4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25" y="228600"/>
            <a:ext cx="6036733" cy="582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7BFF3B99-1FB4-4841-8707-0884C6FCFCED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91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EA17E51F-6292-45A9-B888-4A7F8D1AC96C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11/17/2014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E9AEC0B2-7BD4-455D-B290-009FD355830A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DCADEA66-46F7-4C69-859C-0E5C6959F76B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11/17/2014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B32841D1-14E7-445A-B19C-C8C592D249DA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38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1B1F1498-2F2A-439D-B81E-A79328561239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11/17/2014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FC3F3257-5A95-4BE8-B035-DA7D99C4B2EE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5EC15D7F-D39F-41DB-A086-1AFF36C6862B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11/17/2014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9C220C7B-604C-4323-BFFA-91EAC93177E2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8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8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26704A5E-A6F4-43E0-9B0B-2781524F36D9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11/17/2014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50C3EAC4-0591-413F-9C14-48813CDCBFD7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1A55FC13-D401-4F63-9940-D347E46E2925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11/17/2014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DE6CC2EB-2509-4214-B404-E9AE928AEF61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310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398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EB914C-B632-4797-A6C5-0CF9594FFD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EEB003F5-376C-45F8-8006-90C86DD45C60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11/17/2014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CCA836DD-89D1-4589-A00A-DDD56D9500C3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53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6C39B535-C7A2-46C2-AC2B-FF508F85F273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11/17/2014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B0B42992-1BCF-4900-88AC-CF1023E65D58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ED37E30F-F890-4F88-9876-42469C8E6D54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11/17/2014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4BAD35BF-575C-4F33-A428-BF3CD3C6B5E7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17584792-360C-4BB8-B02B-4DC46009E08F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11/17/2014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DC8529C7-A30F-489C-8745-A63F5E152D0A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512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512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C8996454-1FF6-4274-8448-CFA92801B349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11/17/2014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15480357-CDB6-4099-B870-179431EE6978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63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59CFDF7-4A89-4606-8EC1-10E78FD13A36}" type="slidenum">
              <a:rPr lang="en-US" sz="1400" kern="120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0461ECF-B582-42A9-BBCB-90147E4295D6}" type="slidenum">
              <a:rPr lang="en-US" sz="1400" kern="120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71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9B94291-2C83-4246-B268-7C595FB8E254}" type="slidenum">
              <a:rPr lang="en-US" sz="1400" kern="120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78" y="1981200"/>
            <a:ext cx="38184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836" y="1981200"/>
            <a:ext cx="38184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52B531A-2B99-41EB-9372-666127BF87B4}" type="slidenum">
              <a:rPr lang="en-US" sz="1400" kern="120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38ACC1C-4422-4590-8F86-ED4F2BA2E8E1}" type="slidenum">
              <a:rPr lang="en-US" sz="1400" kern="120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C2CA1A-4A58-4ACB-B688-80569AED04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09D7E7C-D40F-45A1-B1EE-B31DFDEB469C}" type="slidenum">
              <a:rPr lang="en-US" sz="1400" kern="120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027BE21-9550-4565-9F76-A633E05276A9}" type="slidenum">
              <a:rPr lang="en-US" sz="1400" kern="120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255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CBA50D4-8BD3-4707-9DA7-5750AA1D6230}" type="slidenum">
              <a:rPr lang="en-US" sz="1400" kern="120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F2503BC-FCCC-4369-AFE7-34C0CD2D1506}" type="slidenum">
              <a:rPr lang="en-US" sz="1400" kern="120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AF73D10-2729-4420-986F-4F152427CD85}" type="slidenum">
              <a:rPr lang="en-US" sz="1400" kern="120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1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93834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CE08F49-C7C6-4377-8E91-3BAA08BB93D0}" type="slidenum">
              <a:rPr lang="en-US" sz="1400" kern="120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828804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25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25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23239CEC-B673-4B07-A689-9A981D3B46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39E97F-E7F4-4361-812D-8F419CFC26FA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706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78FA17-F035-43F3-82F3-7DF39DD3000F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84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398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E04E67-D0FE-48E7-AE30-B30649D87682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9C935E-A7B8-4BFC-BFD0-ED58304B5B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6A68F7-9B85-4183-8B0B-EA8A0E2C8267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B11AC9-59E1-4ADF-89AB-B515037B2F23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142CFB-5C48-4A47-8924-F2D5377C6E83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219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FF57DD-D222-4926-AB7C-7A3194E0B1F7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031796-E504-4EDF-928E-F6B34137FB1D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D1CC63-79A5-46BA-A7F0-B9C4D1E8F5C4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25" y="228600"/>
            <a:ext cx="6036733" cy="582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FF3B99-1FB4-4841-8707-0884C6FCFCED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8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10DE7DD-EF18-49B4-8912-17CD04F82A62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FA83269-A353-456E-BC76-912CF289CB31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706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A34322E-EEAF-45CB-8D3D-4DE2BC1EE76E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7E582F-05E7-4651-B47C-79708952BE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81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398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AFD2FF3-0EDA-4330-BDE0-5CE36C1CA9C6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C59A90D-DA5A-4EBD-9A3A-F794C80E3BFE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A45B7CD-D1A5-4644-B4E3-A7FEC61D6B54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0F10324-FFE3-4094-BD99-2B34D5E2088D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213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3E3FA6E-4713-4299-8B66-DB31224916BE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39E1768-0B34-438B-8B9A-3EA2CDB0AA18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B5D2563-116C-45B5-A986-E9452481647E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25" y="228600"/>
            <a:ext cx="6036733" cy="582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DFB6760-FD76-4072-8D67-E8F6D899534A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828804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96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396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1BD0D40B-A41C-4AE1-9139-C66FE03165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0145C4-1026-4DF1-95BB-B5AF58F4331B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38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1F1498-2F2A-439D-B81E-A79328561239}" type="datetimeFigureOut">
              <a:rPr lang="en-US"/>
              <a:pPr>
                <a:defRPr/>
              </a:pPr>
              <a:t>11/17/2014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3F3257-5A95-4BE8-B035-DA7D99C4B2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537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C59721-C334-492B-87BA-6FD6ADA88F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705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677B4E-9845-46C8-878F-A7FED126543B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75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398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E000EE-7691-4ADD-89A2-EE71C4400EBD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F8A346-0F69-4B12-995D-B820786DD073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384702-4A32-4B3F-9241-2CD71E81AA9D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3994EA-9DB2-4607-9137-0A4DB15A00D9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201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8FAF9D-77DD-454C-8DEC-EF6ACE8D09EB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339F49-5272-498A-B277-A72356BA1D24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7A3A04-2F82-49CD-92D8-356DD1CB755F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25" y="228600"/>
            <a:ext cx="6036733" cy="582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04CA43-F0F7-4BAD-9566-95AA12120026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828804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96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396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1BD0D40B-A41C-4AE1-9139-C66FE03165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4BC22D-CFD3-4646-A115-D3B3773B02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0145C4-1026-4DF1-95BB-B5AF58F4331B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703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677B4E-9845-46C8-878F-A7FED126543B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68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398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E000EE-7691-4ADD-89A2-EE71C4400EBD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F8A346-0F69-4B12-995D-B820786DD073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384702-4A32-4B3F-9241-2CD71E81AA9D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3994EA-9DB2-4607-9137-0A4DB15A00D9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187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8FAF9D-77DD-454C-8DEC-EF6ACE8D09EB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339F49-5272-498A-B277-A72356BA1D24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7A3A04-2F82-49CD-92D8-356DD1CB755F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25" y="228600"/>
            <a:ext cx="6036733" cy="582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04CA43-F0F7-4BAD-9566-95AA12120026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F91FC0-35E8-4E3D-B20B-10FA1A5B19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54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A4E189-F345-42F0-A4D9-C2B7110D66D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6C5866-CEDF-463D-9777-A2D58AF34DC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7029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069003-3611-4190-8BD2-766CE41D4E7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32" y="1066800"/>
            <a:ext cx="3932767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2634" y="1066800"/>
            <a:ext cx="3932766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D7745E-70E3-44C3-A6B1-A2AD4439D86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11EB9D-A47D-4F99-BB4E-CA71AD29839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6E73B9-2F26-48A1-9F6C-B94CFA4B206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962C91-3EE0-427C-AE94-7CD5BB59668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179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E6FC18-EA58-435F-8BD3-E4C51DC84A9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65B317-6C74-44CD-94F0-80644A89809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733D41-F810-44C2-85BF-5F10B8A3E7F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25" y="228600"/>
            <a:ext cx="6036733" cy="582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20FB7F-4B1D-4128-B887-F500372688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1556" y="274638"/>
            <a:ext cx="2113844" cy="5821362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4" y="274638"/>
            <a:ext cx="6208889" cy="5821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6A5129-C429-48AA-857A-5A57D04E036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44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A4E189-F345-42F0-A4D9-C2B7110D66D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6C5866-CEDF-463D-9777-A2D58AF34DC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7019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069003-3611-4190-8BD2-766CE41D4E7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32" y="1066800"/>
            <a:ext cx="3932767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2634" y="1066800"/>
            <a:ext cx="3932766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D7745E-70E3-44C3-A6B1-A2AD4439D86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11EB9D-A47D-4F99-BB4E-CA71AD29839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6E73B9-2F26-48A1-9F6C-B94CFA4B206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962C91-3EE0-427C-AE94-7CD5BB59668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169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E6FC18-EA58-435F-8BD3-E4C51DC84A9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65B317-6C74-44CD-94F0-80644A89809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828804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96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396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628AB9A6-B92C-48F4-8D20-2F9CC3295E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733D41-F810-44C2-85BF-5F10B8A3E7F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1556" y="274638"/>
            <a:ext cx="2113844" cy="5821362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4" y="274638"/>
            <a:ext cx="6208889" cy="5821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6A5129-C429-48AA-857A-5A57D04E036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34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A4E189-F345-42F0-A4D9-C2B7110D66D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6C5866-CEDF-463D-9777-A2D58AF34DC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7009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069003-3611-4190-8BD2-766CE41D4E7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32" y="1066800"/>
            <a:ext cx="3932767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2634" y="1066800"/>
            <a:ext cx="3932766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D7745E-70E3-44C3-A6B1-A2AD4439D86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11EB9D-A47D-4F99-BB4E-CA71AD29839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6E73B9-2F26-48A1-9F6C-B94CFA4B206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962C91-3EE0-427C-AE94-7CD5BB59668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159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E6FC18-EA58-435F-8BD3-E4C51DC84A9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2530E0-8BBB-433F-B1DB-4A8B38989F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65B317-6C74-44CD-94F0-80644A89809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733D41-F810-44C2-85BF-5F10B8A3E7F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1556" y="274638"/>
            <a:ext cx="2113844" cy="5821362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4" y="274638"/>
            <a:ext cx="6208889" cy="5821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6A5129-C429-48AA-857A-5A57D04E036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10DE7DD-EF18-49B4-8912-17CD04F82A62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FA83269-A353-456E-BC76-912CF289CB31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70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A34322E-EEAF-45CB-8D3D-4DE2BC1EE76E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51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385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AFD2FF3-0EDA-4330-BDE0-5CE36C1CA9C6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C59A90D-DA5A-4EBD-9A3A-F794C80E3BFE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A45B7CD-D1A5-4644-B4E3-A7FEC61D6B54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0F10324-FFE3-4094-BD99-2B34D5E2088D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738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7DF475-673F-47C6-B79B-840405B6E7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153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3E3FA6E-4713-4299-8B66-DB31224916BE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39E1768-0B34-438B-8B9A-3EA2CDB0AA18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B5D2563-116C-45B5-A986-E9452481647E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25" y="228600"/>
            <a:ext cx="6036733" cy="582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DFB6760-FD76-4072-8D67-E8F6D899534A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886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31A345-78DF-4615-AA81-A29BDC97790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E18D78-22FE-432C-959E-E0E1A96B55A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7361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7D642-4B0A-42EC-935F-702211E0AA2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32" y="1066800"/>
            <a:ext cx="3932767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2634" y="1066800"/>
            <a:ext cx="3932766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A6E846-495B-4497-B433-9E328495D0E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B6FEA3-A09A-4F4B-B9C6-0AA301DF900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B3668E-AC55-4E16-99A3-2F67ACF3EE0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310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398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964A0E-B24D-41E3-AE6E-CD66A99C93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E6209D-423A-4E45-AA9B-5EDE7A75AE8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511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D555E8-69C9-4CA4-AC46-5DA8BAD8883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6BF7F5-BED8-4110-9B4C-E5DAC689443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8A26CA-3FCC-4981-B2BC-FFC6910539F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1556" y="274638"/>
            <a:ext cx="2113844" cy="5821362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4" y="274638"/>
            <a:ext cx="6208889" cy="5821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4A951A-5D2E-488A-975D-C9E808255E2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91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17E51F-6292-45A9-B888-4A7F8D1AC96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AEC0B2-7BD4-455D-B290-009FD355830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ADEA66-46F7-4C69-859C-0E5C6959F76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2841D1-14E7-445A-B19C-C8C592D249D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38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1F1498-2F2A-439D-B81E-A7932856123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3F3257-5A95-4BE8-B035-DA7D99C4B2E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C15D7F-D39F-41DB-A086-1AFF36C6862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220C7B-604C-4323-BFFA-91EAC93177E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8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8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704A5E-A6F4-43E0-9B0B-2781524F36D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C3EAC4-0591-413F-9C14-48813CDCBFD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BD2B4B-3084-4123-A5C9-38425908A8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5FC13-D401-4F63-9940-D347E46E292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6CC2EB-2509-4214-B404-E9AE928AEF6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B003F5-376C-45F8-8006-90C86DD45C6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A836DD-89D1-4589-A00A-DDD56D9500C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53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39B535-C7A2-46C2-AC2B-FF508F85F27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B42992-1BCF-4900-88AC-CF1023E65D5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37E30F-F890-4F88-9876-42469C8E6D5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AD35BF-575C-4F33-A428-BF3CD3C6B5E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584792-360C-4BB8-B02B-4DC46009E08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8529C7-A30F-489C-8745-A63F5E152D0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512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512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996454-1FF6-4274-8448-CFA92801B34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480357-CDB6-4099-B870-179431EE697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828804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96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396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1BD0D40B-A41C-4AE1-9139-C66FE03165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0145C4-1026-4DF1-95BB-B5AF58F4331B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70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677B4E-9845-46C8-878F-A7FED126543B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51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385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E000EE-7691-4ADD-89A2-EE71C4400EBD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4ED38B-896B-4782-88F8-BA578F2174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F8A346-0F69-4B12-995D-B820786DD073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384702-4A32-4B3F-9241-2CD71E81AA9D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3994EA-9DB2-4607-9137-0A4DB15A00D9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153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8FAF9D-77DD-454C-8DEC-EF6ACE8D09EB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339F49-5272-498A-B277-A72356BA1D24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7A3A04-2F82-49CD-92D8-356DD1CB755F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25" y="228600"/>
            <a:ext cx="6036733" cy="582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04CA43-F0F7-4BAD-9566-95AA12120026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828804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96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396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1BD0D40B-A41C-4AE1-9139-C66FE03165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0145C4-1026-4DF1-95BB-B5AF58F4331B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8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677B4E-9845-46C8-878F-A7FED126543B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C15D7F-D39F-41DB-A086-1AFF36C6862B}" type="datetimeFigureOut">
              <a:rPr lang="en-US"/>
              <a:pPr>
                <a:defRPr/>
              </a:pPr>
              <a:t>11/17/2014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220C7B-604C-4323-BFFA-91EAC93177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9A0A6D-AAF8-44B9-8F81-F56EA5FB29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43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377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E000EE-7691-4ADD-89A2-EE71C4400EBD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F8A346-0F69-4B12-995D-B820786DD073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384702-4A32-4B3F-9241-2CD71E81AA9D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3994EA-9DB2-4607-9137-0A4DB15A00D9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137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8FAF9D-77DD-454C-8DEC-EF6ACE8D09EB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339F49-5272-498A-B277-A72356BA1D24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7A3A04-2F82-49CD-92D8-356DD1CB755F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25" y="228600"/>
            <a:ext cx="6036733" cy="582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04CA43-F0F7-4BAD-9566-95AA12120026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9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9CFDF7-4A89-4606-8EC1-10E78FD13A3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461ECF-B582-42A9-BBCB-90147E4295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535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21079F-F130-4024-9B9F-3470D26C2D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6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B94291-2C83-4246-B268-7C595FB8E25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34" y="1981200"/>
            <a:ext cx="38184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68" y="1981200"/>
            <a:ext cx="38184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2B531A-2B99-41EB-9372-666127BF87B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8ACC1C-4422-4590-8F86-ED4F2BA2E8E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9D7E7C-D40F-45A1-B1EE-B31DFDEB46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27BE21-9550-4565-9F76-A633E05276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119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BA50D4-8BD3-4707-9DA7-5750AA1D623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2503BC-FCCC-4369-AFE7-34C0CD2D150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F73D10-2729-4420-986F-4F152427CD8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1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93834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E08F49-C7C6-4377-8E91-3BAA08BB93D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828804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96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396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l"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628AB9A6-B92C-48F4-8D20-2F9CC3295E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6CF6C8-0CC8-4CE4-9E0A-BB5E8F8A20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2530E0-8BBB-433F-B1DB-4A8B38989F9E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724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7DF475-673F-47C6-B79B-840405B6E708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310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398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964A0E-B24D-41E3-AE6E-CD66A99C93E4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BD2B4B-3084-4123-A5C9-38425908A8A7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4ED38B-896B-4782-88F8-BA578F21747A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9A0A6D-AAF8-44B9-8F81-F56EA5FB2996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397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21079F-F130-4024-9B9F-3470D26C2D81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6CF6C8-0CC8-4CE4-9E0A-BB5E8F8A206D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4F4421-D982-46D7-B8F9-35BBD7FA99FC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25" y="228600"/>
            <a:ext cx="6036733" cy="582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F9929E-B1C5-4187-A5F2-F92C1730FFE9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4F4421-D982-46D7-B8F9-35BBD7FA99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64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6DA2CB-7B77-43DE-A8A3-3A18A6CFD6E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2780D0-6194-45D2-BC66-E0F3666BD82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712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57970C-7980-4569-820E-9EF0D0AC1BB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788763-323B-4597-8988-AF0FEFBDD0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971693-ECC8-479B-95B0-65FD221927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C7BCDF-B9A3-4387-9E16-9D077061068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144393-E529-4DBC-8FFA-3BC12BCE256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271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5E4C71-2E8A-4223-A6DB-391AAE13093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BA96B7-5B25-479D-A2D0-6CB44AE3D9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DD958C-36AA-4669-B8B2-0DEC63AE2DC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25" y="228600"/>
            <a:ext cx="6036733" cy="582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F9929E-B1C5-4187-A5F2-F92C1730FF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85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311" y="274859"/>
            <a:ext cx="603673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2C8531-49D4-4364-B603-16FC92E77E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828804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96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396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l"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C6F436BC-6725-4EEE-B059-BB2ED04D46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48AEC7-BD19-44A4-826B-C2B19C89FA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72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ED4FAE-4AE4-4EDC-B906-D9BC627561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310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398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0C42E5-4502-4B53-B874-D4E79795A0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86F560-27D3-4590-9FA0-FFE0CBFFB5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FC69DE-567A-494A-9B66-2CC7DADDF8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FB6D1A-C2BC-4AFE-A539-BBAA1E1CEC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353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E8722A-FFFC-43F1-96C4-9C7F839B07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05726E-10EA-44A5-B051-D59F7B7E37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828804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96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396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53413A3D-F854-4B2A-A0D5-971A384F03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7D9B16-9798-4058-B185-E348973842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25" y="228600"/>
            <a:ext cx="6036733" cy="582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16D25-ED62-41DD-B9A8-C33CB1D95E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828804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96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396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53413A3D-F854-4B2A-A0D5-971A384F03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516569"/>
      </p:ext>
    </p:extLst>
  </p:cSld>
  <p:clrMapOvr>
    <a:masterClrMapping/>
  </p:clrMapOvr>
  <p:transition/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B1822A-743B-42CC-9344-2D0FFB83E486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740261"/>
      </p:ext>
    </p:extLst>
  </p:cSld>
  <p:clrMapOvr>
    <a:masterClrMapping/>
  </p:clrMapOvr>
  <p:transition/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737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660644-251E-47AB-A806-DF3F23118640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436781"/>
      </p:ext>
    </p:extLst>
  </p:cSld>
  <p:clrMapOvr>
    <a:masterClrMapping/>
  </p:clrMapOvr>
  <p:transition/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310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398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C1F244-B462-4501-B8E3-91CC2BC63861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51724"/>
      </p:ext>
    </p:extLst>
  </p:cSld>
  <p:clrMapOvr>
    <a:masterClrMapping/>
  </p:clrMapOvr>
  <p:transition/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65A7F2-4900-4243-849F-C9DDA5CAF0A1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890908"/>
      </p:ext>
    </p:extLst>
  </p:cSld>
  <p:clrMapOvr>
    <a:masterClrMapping/>
  </p:clrMapOvr>
  <p:transition/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F8291E-60A2-4C8D-9DC8-BA81722CA0A8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473677"/>
      </p:ext>
    </p:extLst>
  </p:cSld>
  <p:clrMapOvr>
    <a:masterClrMapping/>
  </p:clrMapOvr>
  <p:transition/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483702-F02E-4926-9818-B17E2AE02755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267094"/>
      </p:ext>
    </p:extLst>
  </p:cSld>
  <p:clrMapOvr>
    <a:masterClrMapping/>
  </p:clrMapOvr>
  <p:transition/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529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4D3E23-A299-439E-A7DA-A29FD02DFB99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280501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B1822A-743B-42CC-9344-2D0FFB83E4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011461-1F8F-47F0-A92F-862C1A37F604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506975"/>
      </p:ext>
    </p:extLst>
  </p:cSld>
  <p:clrMapOvr>
    <a:masterClrMapping/>
  </p:clrMapOvr>
  <p:transition/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3C707F-6E35-4DDD-A963-47732994B662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755417"/>
      </p:ext>
    </p:extLst>
  </p:cSld>
  <p:clrMapOvr>
    <a:masterClrMapping/>
  </p:clrMapOvr>
  <p:transition/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25" y="228600"/>
            <a:ext cx="6036733" cy="582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0C3431-6A1D-41AE-838D-1648C122AE56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813822"/>
      </p:ext>
    </p:extLst>
  </p:cSld>
  <p:clrMapOvr>
    <a:masterClrMapping/>
  </p:clrMapOvr>
  <p:transition/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91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17E51F-6292-45A9-B888-4A7F8D1AC96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AEC0B2-7BD4-455D-B290-009FD355830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238030"/>
      </p:ext>
    </p:extLst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ADEA66-46F7-4C69-859C-0E5C6959F76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2841D1-14E7-445A-B19C-C8C592D249D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005976"/>
      </p:ext>
    </p:extLst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38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1F1498-2F2A-439D-B81E-A7932856123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3F3257-5A95-4BE8-B035-DA7D99C4B2E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8828"/>
      </p:ext>
    </p:extLst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C15D7F-D39F-41DB-A086-1AFF36C6862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220C7B-604C-4323-BFFA-91EAC93177E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674456"/>
      </p:ext>
    </p:extLst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8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8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704A5E-A6F4-43E0-9B0B-2781524F36D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C3EAC4-0591-413F-9C14-48813CDCBFD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491442"/>
      </p:ext>
    </p:extLst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5FC13-D401-4F63-9940-D347E46E292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6CC2EB-2509-4214-B404-E9AE928AEF6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764016"/>
      </p:ext>
    </p:extLst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B003F5-376C-45F8-8006-90C86DD45C6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A836DD-89D1-4589-A00A-DDD56D9500C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4251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737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660644-251E-47AB-A806-DF3F231186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53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39B535-C7A2-46C2-AC2B-FF508F85F27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B42992-1BCF-4900-88AC-CF1023E65D5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943831"/>
      </p:ext>
    </p:extLst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37E30F-F890-4F88-9876-42469C8E6D5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AD35BF-575C-4F33-A428-BF3CD3C6B5E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207782"/>
      </p:ext>
    </p:extLst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584792-360C-4BB8-B02B-4DC46009E08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8529C7-A30F-489C-8745-A63F5E152D0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769125"/>
      </p:ext>
    </p:extLst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512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512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996454-1FF6-4274-8448-CFA92801B34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480357-CDB6-4099-B870-179431EE697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9145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310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398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C1F244-B462-4501-B8E3-91CC2BC638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65A7F2-4900-4243-849F-C9DDA5CAF0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8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8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704A5E-A6F4-43E0-9B0B-2781524F36D9}" type="datetimeFigureOut">
              <a:rPr lang="en-US"/>
              <a:pPr>
                <a:defRPr/>
              </a:pPr>
              <a:t>11/17/2014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C3EAC4-0591-413F-9C14-48813CDCBF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F8291E-60A2-4C8D-9DC8-BA81722CA0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483702-F02E-4926-9818-B17E2AE027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529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4D3E23-A299-439E-A7DA-A29FD02DFB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011461-1F8F-47F0-A92F-862C1A37F6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3C707F-6E35-4DDD-A963-47732994B6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25" y="228600"/>
            <a:ext cx="6036733" cy="582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0C3431-6A1D-41AE-838D-1648C122AE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886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31A345-78DF-4615-AA81-A29BDC9779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E18D78-22FE-432C-959E-E0E1A96B55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7361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7D642-4B0A-42EC-935F-702211E0AA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32" y="1066800"/>
            <a:ext cx="3932767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2634" y="1066800"/>
            <a:ext cx="3932766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A6E846-495B-4497-B433-9E328495D0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5FC13-D401-4F63-9940-D347E46E2925}" type="datetimeFigureOut">
              <a:rPr lang="en-US"/>
              <a:pPr>
                <a:defRPr/>
              </a:pPr>
              <a:t>11/17/2014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6CC2EB-2509-4214-B404-E9AE928AEF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B6FEA3-A09A-4F4B-B9C6-0AA301DF90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B3668E-AC55-4E16-99A3-2F67ACF3EE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E6209D-423A-4E45-AA9B-5EDE7A75AE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511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D555E8-69C9-4CA4-AC46-5DA8BAD888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6BF7F5-BED8-4110-9B4C-E5DAC68944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8A26CA-3FCC-4981-B2BC-FFC6910539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1556" y="274638"/>
            <a:ext cx="2113844" cy="5821362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4" y="274638"/>
            <a:ext cx="6208889" cy="5821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4A951A-5D2E-488A-975D-C9E808255E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828804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25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25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4EEE723D-6E3E-4154-8E01-864E6C43CD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D71ECC-0010-40DE-AC8E-F3F22E16AD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734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B0E9AD-7BA3-4A47-9DA2-DE709BD213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B003F5-376C-45F8-8006-90C86DD45C60}" type="datetimeFigureOut">
              <a:rPr lang="en-US"/>
              <a:pPr>
                <a:defRPr/>
              </a:pPr>
              <a:t>11/17/2014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A836DD-89D1-4589-A00A-DDD56D9500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310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398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3D0BF9-CB8F-4E23-AFD4-B57BBAABC4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FC6DED-6CB9-4DD2-BE37-D1655E1667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397C84-A905-49E0-B535-137D69EE9D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72D5C3-EA7E-4355-87D4-EEEFE8EAB2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493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C0207C-515D-42CD-B587-37492AB36F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969A6C-9220-468D-BC76-20F97461BB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30976D-E2C0-473B-93FE-C209F4F4C0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25" y="228600"/>
            <a:ext cx="6036733" cy="582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2ABACF-CB0B-4873-8930-DB66EA41EC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828804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25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25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560B84BB-38BF-4CFF-8904-1010C12AFD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482EB1-5995-42AB-B21E-83D1F61F90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53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39B535-C7A2-46C2-AC2B-FF508F85F273}" type="datetimeFigureOut">
              <a:rPr lang="en-US"/>
              <a:pPr>
                <a:defRPr/>
              </a:pPr>
              <a:t>11/17/2014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B42992-1BCF-4900-88AC-CF1023E65D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721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5800B7-CA38-4C77-BFBB-7C69D6D050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310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398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D5D6B5-3063-4670-A88A-BC4C974318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C88611-96EE-43E4-8A1D-DA4DA8B863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A162C0-E018-47F6-B8EC-01A181498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ACDCB2-D971-4055-ACA1-28DF3CBDB0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367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EAA73A-5DD4-4C5D-A78C-FBA8FF7111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054FFC-475E-4031-9B3D-D0E55F0CBD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4294C8-68A8-49E9-AF59-196FC52747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25" y="228600"/>
            <a:ext cx="6036733" cy="582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3F071B-E6D7-4433-A824-94F0379DA1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828804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25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25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411CD1E2-794E-425B-85A9-AE3383A014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37E30F-F890-4F88-9876-42469C8E6D54}" type="datetimeFigureOut">
              <a:rPr lang="en-US"/>
              <a:pPr>
                <a:defRPr/>
              </a:pPr>
              <a:t>11/17/2014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AD35BF-575C-4F33-A428-BF3CD3C6B5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95F354-1EE6-4681-9FAA-E034981B86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718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77DFBE-A2BD-44CA-87AB-9EF8C7AF65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310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398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7A4721-87AB-420E-8B3A-8D9114F7F1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FA431A-4838-457F-856E-260BFF8F99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A87C7F-2FDB-4E0C-BAC5-A4361EAF41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022086-71A0-4C20-8571-770F7A69BE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339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D81D2C-10FB-470E-AA10-B0B76E38EB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49C549-E351-4B1A-849A-C05A830BD4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7F9E5C-A059-43BE-8672-3011931563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25" y="228600"/>
            <a:ext cx="6036733" cy="582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AEE4C3-AD7B-4F0C-B74F-D4803E64FA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1.xml"/><Relationship Id="rId3" Type="http://schemas.openxmlformats.org/officeDocument/2006/relationships/slideLayout" Target="../slideLayouts/slideLayout256.xml"/><Relationship Id="rId7" Type="http://schemas.openxmlformats.org/officeDocument/2006/relationships/slideLayout" Target="../slideLayouts/slideLayout260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5.xml"/><Relationship Id="rId1" Type="http://schemas.openxmlformats.org/officeDocument/2006/relationships/slideLayout" Target="../slideLayouts/slideLayout254.xml"/><Relationship Id="rId6" Type="http://schemas.openxmlformats.org/officeDocument/2006/relationships/slideLayout" Target="../slideLayouts/slideLayout259.xml"/><Relationship Id="rId11" Type="http://schemas.openxmlformats.org/officeDocument/2006/relationships/slideLayout" Target="../slideLayouts/slideLayout264.xml"/><Relationship Id="rId5" Type="http://schemas.openxmlformats.org/officeDocument/2006/relationships/slideLayout" Target="../slideLayouts/slideLayout258.xml"/><Relationship Id="rId10" Type="http://schemas.openxmlformats.org/officeDocument/2006/relationships/slideLayout" Target="../slideLayouts/slideLayout263.xml"/><Relationship Id="rId4" Type="http://schemas.openxmlformats.org/officeDocument/2006/relationships/slideLayout" Target="../slideLayouts/slideLayout257.xml"/><Relationship Id="rId9" Type="http://schemas.openxmlformats.org/officeDocument/2006/relationships/slideLayout" Target="../slideLayouts/slideLayout262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2.xml"/><Relationship Id="rId3" Type="http://schemas.openxmlformats.org/officeDocument/2006/relationships/slideLayout" Target="../slideLayouts/slideLayout267.xml"/><Relationship Id="rId7" Type="http://schemas.openxmlformats.org/officeDocument/2006/relationships/slideLayout" Target="../slideLayouts/slideLayout271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66.xml"/><Relationship Id="rId1" Type="http://schemas.openxmlformats.org/officeDocument/2006/relationships/slideLayout" Target="../slideLayouts/slideLayout265.xml"/><Relationship Id="rId6" Type="http://schemas.openxmlformats.org/officeDocument/2006/relationships/slideLayout" Target="../slideLayouts/slideLayout270.xml"/><Relationship Id="rId11" Type="http://schemas.openxmlformats.org/officeDocument/2006/relationships/slideLayout" Target="../slideLayouts/slideLayout275.xml"/><Relationship Id="rId5" Type="http://schemas.openxmlformats.org/officeDocument/2006/relationships/slideLayout" Target="../slideLayouts/slideLayout269.xml"/><Relationship Id="rId10" Type="http://schemas.openxmlformats.org/officeDocument/2006/relationships/slideLayout" Target="../slideLayouts/slideLayout274.xml"/><Relationship Id="rId4" Type="http://schemas.openxmlformats.org/officeDocument/2006/relationships/slideLayout" Target="../slideLayouts/slideLayout268.xml"/><Relationship Id="rId9" Type="http://schemas.openxmlformats.org/officeDocument/2006/relationships/slideLayout" Target="../slideLayouts/slideLayout273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78.xml"/><Relationship Id="rId7" Type="http://schemas.openxmlformats.org/officeDocument/2006/relationships/slideLayout" Target="../slideLayouts/slideLayout282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77.xml"/><Relationship Id="rId1" Type="http://schemas.openxmlformats.org/officeDocument/2006/relationships/slideLayout" Target="../slideLayouts/slideLayout276.xml"/><Relationship Id="rId6" Type="http://schemas.openxmlformats.org/officeDocument/2006/relationships/slideLayout" Target="../slideLayouts/slideLayout281.xml"/><Relationship Id="rId11" Type="http://schemas.openxmlformats.org/officeDocument/2006/relationships/slideLayout" Target="../slideLayouts/slideLayout286.xml"/><Relationship Id="rId5" Type="http://schemas.openxmlformats.org/officeDocument/2006/relationships/slideLayout" Target="../slideLayouts/slideLayout280.xml"/><Relationship Id="rId10" Type="http://schemas.openxmlformats.org/officeDocument/2006/relationships/slideLayout" Target="../slideLayouts/slideLayout285.xml"/><Relationship Id="rId4" Type="http://schemas.openxmlformats.org/officeDocument/2006/relationships/slideLayout" Target="../slideLayouts/slideLayout279.xml"/><Relationship Id="rId9" Type="http://schemas.openxmlformats.org/officeDocument/2006/relationships/slideLayout" Target="../slideLayouts/slideLayout284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89.xml"/><Relationship Id="rId7" Type="http://schemas.openxmlformats.org/officeDocument/2006/relationships/slideLayout" Target="../slideLayouts/slideLayout293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88.xml"/><Relationship Id="rId1" Type="http://schemas.openxmlformats.org/officeDocument/2006/relationships/slideLayout" Target="../slideLayouts/slideLayout287.xml"/><Relationship Id="rId6" Type="http://schemas.openxmlformats.org/officeDocument/2006/relationships/slideLayout" Target="../slideLayouts/slideLayout292.xml"/><Relationship Id="rId11" Type="http://schemas.openxmlformats.org/officeDocument/2006/relationships/slideLayout" Target="../slideLayouts/slideLayout297.xml"/><Relationship Id="rId5" Type="http://schemas.openxmlformats.org/officeDocument/2006/relationships/slideLayout" Target="../slideLayouts/slideLayout291.xml"/><Relationship Id="rId10" Type="http://schemas.openxmlformats.org/officeDocument/2006/relationships/slideLayout" Target="../slideLayouts/slideLayout296.xml"/><Relationship Id="rId4" Type="http://schemas.openxmlformats.org/officeDocument/2006/relationships/slideLayout" Target="../slideLayouts/slideLayout290.xml"/><Relationship Id="rId9" Type="http://schemas.openxmlformats.org/officeDocument/2006/relationships/slideLayout" Target="../slideLayouts/slideLayout295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00.xml"/><Relationship Id="rId7" Type="http://schemas.openxmlformats.org/officeDocument/2006/relationships/slideLayout" Target="../slideLayouts/slideLayout304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299.xml"/><Relationship Id="rId1" Type="http://schemas.openxmlformats.org/officeDocument/2006/relationships/slideLayout" Target="../slideLayouts/slideLayout298.xml"/><Relationship Id="rId6" Type="http://schemas.openxmlformats.org/officeDocument/2006/relationships/slideLayout" Target="../slideLayouts/slideLayout303.xml"/><Relationship Id="rId11" Type="http://schemas.openxmlformats.org/officeDocument/2006/relationships/slideLayout" Target="../slideLayouts/slideLayout308.xml"/><Relationship Id="rId5" Type="http://schemas.openxmlformats.org/officeDocument/2006/relationships/slideLayout" Target="../slideLayouts/slideLayout302.xml"/><Relationship Id="rId10" Type="http://schemas.openxmlformats.org/officeDocument/2006/relationships/slideLayout" Target="../slideLayouts/slideLayout307.xml"/><Relationship Id="rId4" Type="http://schemas.openxmlformats.org/officeDocument/2006/relationships/slideLayout" Target="../slideLayouts/slideLayout301.xml"/><Relationship Id="rId9" Type="http://schemas.openxmlformats.org/officeDocument/2006/relationships/slideLayout" Target="../slideLayouts/slideLayout306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11.xml"/><Relationship Id="rId7" Type="http://schemas.openxmlformats.org/officeDocument/2006/relationships/slideLayout" Target="../slideLayouts/slideLayout315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310.xml"/><Relationship Id="rId1" Type="http://schemas.openxmlformats.org/officeDocument/2006/relationships/slideLayout" Target="../slideLayouts/slideLayout309.xml"/><Relationship Id="rId6" Type="http://schemas.openxmlformats.org/officeDocument/2006/relationships/slideLayout" Target="../slideLayouts/slideLayout314.xml"/><Relationship Id="rId11" Type="http://schemas.openxmlformats.org/officeDocument/2006/relationships/slideLayout" Target="../slideLayouts/slideLayout319.xml"/><Relationship Id="rId5" Type="http://schemas.openxmlformats.org/officeDocument/2006/relationships/slideLayout" Target="../slideLayouts/slideLayout313.xml"/><Relationship Id="rId10" Type="http://schemas.openxmlformats.org/officeDocument/2006/relationships/slideLayout" Target="../slideLayouts/slideLayout318.xml"/><Relationship Id="rId4" Type="http://schemas.openxmlformats.org/officeDocument/2006/relationships/slideLayout" Target="../slideLayouts/slideLayout312.xml"/><Relationship Id="rId9" Type="http://schemas.openxmlformats.org/officeDocument/2006/relationships/slideLayout" Target="../slideLayouts/slideLayout3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7.xml"/><Relationship Id="rId3" Type="http://schemas.openxmlformats.org/officeDocument/2006/relationships/slideLayout" Target="../slideLayouts/slideLayout322.xml"/><Relationship Id="rId7" Type="http://schemas.openxmlformats.org/officeDocument/2006/relationships/slideLayout" Target="../slideLayouts/slideLayout326.xml"/><Relationship Id="rId12" Type="http://schemas.openxmlformats.org/officeDocument/2006/relationships/theme" Target="../theme/theme30.xml"/><Relationship Id="rId2" Type="http://schemas.openxmlformats.org/officeDocument/2006/relationships/slideLayout" Target="../slideLayouts/slideLayout321.xml"/><Relationship Id="rId1" Type="http://schemas.openxmlformats.org/officeDocument/2006/relationships/slideLayout" Target="../slideLayouts/slideLayout320.xml"/><Relationship Id="rId6" Type="http://schemas.openxmlformats.org/officeDocument/2006/relationships/slideLayout" Target="../slideLayouts/slideLayout325.xml"/><Relationship Id="rId11" Type="http://schemas.openxmlformats.org/officeDocument/2006/relationships/slideLayout" Target="../slideLayouts/slideLayout330.xml"/><Relationship Id="rId5" Type="http://schemas.openxmlformats.org/officeDocument/2006/relationships/slideLayout" Target="../slideLayouts/slideLayout324.xml"/><Relationship Id="rId10" Type="http://schemas.openxmlformats.org/officeDocument/2006/relationships/slideLayout" Target="../slideLayouts/slideLayout329.xml"/><Relationship Id="rId4" Type="http://schemas.openxmlformats.org/officeDocument/2006/relationships/slideLayout" Target="../slideLayouts/slideLayout323.xml"/><Relationship Id="rId9" Type="http://schemas.openxmlformats.org/officeDocument/2006/relationships/slideLayout" Target="../slideLayouts/slideLayout328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8.xml"/><Relationship Id="rId3" Type="http://schemas.openxmlformats.org/officeDocument/2006/relationships/slideLayout" Target="../slideLayouts/slideLayout333.xml"/><Relationship Id="rId7" Type="http://schemas.openxmlformats.org/officeDocument/2006/relationships/slideLayout" Target="../slideLayouts/slideLayout337.xml"/><Relationship Id="rId12" Type="http://schemas.openxmlformats.org/officeDocument/2006/relationships/theme" Target="../theme/theme31.xml"/><Relationship Id="rId2" Type="http://schemas.openxmlformats.org/officeDocument/2006/relationships/slideLayout" Target="../slideLayouts/slideLayout332.xml"/><Relationship Id="rId1" Type="http://schemas.openxmlformats.org/officeDocument/2006/relationships/slideLayout" Target="../slideLayouts/slideLayout331.xml"/><Relationship Id="rId6" Type="http://schemas.openxmlformats.org/officeDocument/2006/relationships/slideLayout" Target="../slideLayouts/slideLayout336.xml"/><Relationship Id="rId11" Type="http://schemas.openxmlformats.org/officeDocument/2006/relationships/slideLayout" Target="../slideLayouts/slideLayout341.xml"/><Relationship Id="rId5" Type="http://schemas.openxmlformats.org/officeDocument/2006/relationships/slideLayout" Target="../slideLayouts/slideLayout335.xml"/><Relationship Id="rId10" Type="http://schemas.openxmlformats.org/officeDocument/2006/relationships/slideLayout" Target="../slideLayouts/slideLayout340.xml"/><Relationship Id="rId4" Type="http://schemas.openxmlformats.org/officeDocument/2006/relationships/slideLayout" Target="../slideLayouts/slideLayout334.xml"/><Relationship Id="rId9" Type="http://schemas.openxmlformats.org/officeDocument/2006/relationships/slideLayout" Target="../slideLayouts/slideLayout339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9.xml"/><Relationship Id="rId3" Type="http://schemas.openxmlformats.org/officeDocument/2006/relationships/slideLayout" Target="../slideLayouts/slideLayout344.xml"/><Relationship Id="rId7" Type="http://schemas.openxmlformats.org/officeDocument/2006/relationships/slideLayout" Target="../slideLayouts/slideLayout348.xml"/><Relationship Id="rId12" Type="http://schemas.openxmlformats.org/officeDocument/2006/relationships/theme" Target="../theme/theme32.xml"/><Relationship Id="rId2" Type="http://schemas.openxmlformats.org/officeDocument/2006/relationships/slideLayout" Target="../slideLayouts/slideLayout343.xml"/><Relationship Id="rId1" Type="http://schemas.openxmlformats.org/officeDocument/2006/relationships/slideLayout" Target="../slideLayouts/slideLayout342.xml"/><Relationship Id="rId6" Type="http://schemas.openxmlformats.org/officeDocument/2006/relationships/slideLayout" Target="../slideLayouts/slideLayout347.xml"/><Relationship Id="rId11" Type="http://schemas.openxmlformats.org/officeDocument/2006/relationships/slideLayout" Target="../slideLayouts/slideLayout352.xml"/><Relationship Id="rId5" Type="http://schemas.openxmlformats.org/officeDocument/2006/relationships/slideLayout" Target="../slideLayouts/slideLayout346.xml"/><Relationship Id="rId10" Type="http://schemas.openxmlformats.org/officeDocument/2006/relationships/slideLayout" Target="../slideLayouts/slideLayout351.xml"/><Relationship Id="rId4" Type="http://schemas.openxmlformats.org/officeDocument/2006/relationships/slideLayout" Target="../slideLayouts/slideLayout345.xml"/><Relationship Id="rId9" Type="http://schemas.openxmlformats.org/officeDocument/2006/relationships/slideLayout" Target="../slideLayouts/slideLayout350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55.xml"/><Relationship Id="rId7" Type="http://schemas.openxmlformats.org/officeDocument/2006/relationships/slideLayout" Target="../slideLayouts/slideLayout359.xml"/><Relationship Id="rId12" Type="http://schemas.openxmlformats.org/officeDocument/2006/relationships/theme" Target="../theme/theme33.xml"/><Relationship Id="rId2" Type="http://schemas.openxmlformats.org/officeDocument/2006/relationships/slideLayout" Target="../slideLayouts/slideLayout354.xml"/><Relationship Id="rId1" Type="http://schemas.openxmlformats.org/officeDocument/2006/relationships/slideLayout" Target="../slideLayouts/slideLayout353.xml"/><Relationship Id="rId6" Type="http://schemas.openxmlformats.org/officeDocument/2006/relationships/slideLayout" Target="../slideLayouts/slideLayout358.xml"/><Relationship Id="rId11" Type="http://schemas.openxmlformats.org/officeDocument/2006/relationships/slideLayout" Target="../slideLayouts/slideLayout363.xml"/><Relationship Id="rId5" Type="http://schemas.openxmlformats.org/officeDocument/2006/relationships/slideLayout" Target="../slideLayouts/slideLayout357.xml"/><Relationship Id="rId10" Type="http://schemas.openxmlformats.org/officeDocument/2006/relationships/slideLayout" Target="../slideLayouts/slideLayout362.xml"/><Relationship Id="rId4" Type="http://schemas.openxmlformats.org/officeDocument/2006/relationships/slideLayout" Target="../slideLayouts/slideLayout356.xml"/><Relationship Id="rId9" Type="http://schemas.openxmlformats.org/officeDocument/2006/relationships/slideLayout" Target="../slideLayouts/slideLayout361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1.xml"/><Relationship Id="rId3" Type="http://schemas.openxmlformats.org/officeDocument/2006/relationships/slideLayout" Target="../slideLayouts/slideLayout366.xml"/><Relationship Id="rId7" Type="http://schemas.openxmlformats.org/officeDocument/2006/relationships/slideLayout" Target="../slideLayouts/slideLayout370.xml"/><Relationship Id="rId12" Type="http://schemas.openxmlformats.org/officeDocument/2006/relationships/theme" Target="../theme/theme34.xml"/><Relationship Id="rId2" Type="http://schemas.openxmlformats.org/officeDocument/2006/relationships/slideLayout" Target="../slideLayouts/slideLayout365.xml"/><Relationship Id="rId1" Type="http://schemas.openxmlformats.org/officeDocument/2006/relationships/slideLayout" Target="../slideLayouts/slideLayout364.xml"/><Relationship Id="rId6" Type="http://schemas.openxmlformats.org/officeDocument/2006/relationships/slideLayout" Target="../slideLayouts/slideLayout369.xml"/><Relationship Id="rId11" Type="http://schemas.openxmlformats.org/officeDocument/2006/relationships/slideLayout" Target="../slideLayouts/slideLayout374.xml"/><Relationship Id="rId5" Type="http://schemas.openxmlformats.org/officeDocument/2006/relationships/slideLayout" Target="../slideLayouts/slideLayout368.xml"/><Relationship Id="rId10" Type="http://schemas.openxmlformats.org/officeDocument/2006/relationships/slideLayout" Target="../slideLayouts/slideLayout373.xml"/><Relationship Id="rId4" Type="http://schemas.openxmlformats.org/officeDocument/2006/relationships/slideLayout" Target="../slideLayouts/slideLayout367.xml"/><Relationship Id="rId9" Type="http://schemas.openxmlformats.org/officeDocument/2006/relationships/slideLayout" Target="../slideLayouts/slideLayout372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2.xml"/><Relationship Id="rId3" Type="http://schemas.openxmlformats.org/officeDocument/2006/relationships/slideLayout" Target="../slideLayouts/slideLayout377.xml"/><Relationship Id="rId7" Type="http://schemas.openxmlformats.org/officeDocument/2006/relationships/slideLayout" Target="../slideLayouts/slideLayout381.xml"/><Relationship Id="rId12" Type="http://schemas.openxmlformats.org/officeDocument/2006/relationships/theme" Target="../theme/theme35.xml"/><Relationship Id="rId2" Type="http://schemas.openxmlformats.org/officeDocument/2006/relationships/slideLayout" Target="../slideLayouts/slideLayout376.xml"/><Relationship Id="rId1" Type="http://schemas.openxmlformats.org/officeDocument/2006/relationships/slideLayout" Target="../slideLayouts/slideLayout375.xml"/><Relationship Id="rId6" Type="http://schemas.openxmlformats.org/officeDocument/2006/relationships/slideLayout" Target="../slideLayouts/slideLayout380.xml"/><Relationship Id="rId11" Type="http://schemas.openxmlformats.org/officeDocument/2006/relationships/slideLayout" Target="../slideLayouts/slideLayout385.xml"/><Relationship Id="rId5" Type="http://schemas.openxmlformats.org/officeDocument/2006/relationships/slideLayout" Target="../slideLayouts/slideLayout379.xml"/><Relationship Id="rId10" Type="http://schemas.openxmlformats.org/officeDocument/2006/relationships/slideLayout" Target="../slideLayouts/slideLayout384.xml"/><Relationship Id="rId4" Type="http://schemas.openxmlformats.org/officeDocument/2006/relationships/slideLayout" Target="../slideLayouts/slideLayout378.xml"/><Relationship Id="rId9" Type="http://schemas.openxmlformats.org/officeDocument/2006/relationships/slideLayout" Target="../slideLayouts/slideLayout383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88.xml"/><Relationship Id="rId7" Type="http://schemas.openxmlformats.org/officeDocument/2006/relationships/slideLayout" Target="../slideLayouts/slideLayout392.xml"/><Relationship Id="rId12" Type="http://schemas.openxmlformats.org/officeDocument/2006/relationships/theme" Target="../theme/theme36.xml"/><Relationship Id="rId2" Type="http://schemas.openxmlformats.org/officeDocument/2006/relationships/slideLayout" Target="../slideLayouts/slideLayout387.xml"/><Relationship Id="rId1" Type="http://schemas.openxmlformats.org/officeDocument/2006/relationships/slideLayout" Target="../slideLayouts/slideLayout386.xml"/><Relationship Id="rId6" Type="http://schemas.openxmlformats.org/officeDocument/2006/relationships/slideLayout" Target="../slideLayouts/slideLayout391.xml"/><Relationship Id="rId11" Type="http://schemas.openxmlformats.org/officeDocument/2006/relationships/slideLayout" Target="../slideLayouts/slideLayout396.xml"/><Relationship Id="rId5" Type="http://schemas.openxmlformats.org/officeDocument/2006/relationships/slideLayout" Target="../slideLayouts/slideLayout390.xml"/><Relationship Id="rId10" Type="http://schemas.openxmlformats.org/officeDocument/2006/relationships/slideLayout" Target="../slideLayouts/slideLayout395.xml"/><Relationship Id="rId4" Type="http://schemas.openxmlformats.org/officeDocument/2006/relationships/slideLayout" Target="../slideLayouts/slideLayout389.xml"/><Relationship Id="rId9" Type="http://schemas.openxmlformats.org/officeDocument/2006/relationships/slideLayout" Target="../slideLayouts/slideLayout394.xml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99.xml"/><Relationship Id="rId7" Type="http://schemas.openxmlformats.org/officeDocument/2006/relationships/slideLayout" Target="../slideLayouts/slideLayout403.xml"/><Relationship Id="rId12" Type="http://schemas.openxmlformats.org/officeDocument/2006/relationships/theme" Target="../theme/theme37.xml"/><Relationship Id="rId2" Type="http://schemas.openxmlformats.org/officeDocument/2006/relationships/slideLayout" Target="../slideLayouts/slideLayout398.xml"/><Relationship Id="rId1" Type="http://schemas.openxmlformats.org/officeDocument/2006/relationships/slideLayout" Target="../slideLayouts/slideLayout397.xml"/><Relationship Id="rId6" Type="http://schemas.openxmlformats.org/officeDocument/2006/relationships/slideLayout" Target="../slideLayouts/slideLayout402.xml"/><Relationship Id="rId11" Type="http://schemas.openxmlformats.org/officeDocument/2006/relationships/slideLayout" Target="../slideLayouts/slideLayout407.xml"/><Relationship Id="rId5" Type="http://schemas.openxmlformats.org/officeDocument/2006/relationships/slideLayout" Target="../slideLayouts/slideLayout401.xml"/><Relationship Id="rId10" Type="http://schemas.openxmlformats.org/officeDocument/2006/relationships/slideLayout" Target="../slideLayouts/slideLayout406.xml"/><Relationship Id="rId4" Type="http://schemas.openxmlformats.org/officeDocument/2006/relationships/slideLayout" Target="../slideLayouts/slideLayout400.xml"/><Relationship Id="rId9" Type="http://schemas.openxmlformats.org/officeDocument/2006/relationships/slideLayout" Target="../slideLayouts/slideLayout405.xml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5.xml"/><Relationship Id="rId3" Type="http://schemas.openxmlformats.org/officeDocument/2006/relationships/slideLayout" Target="../slideLayouts/slideLayout410.xml"/><Relationship Id="rId7" Type="http://schemas.openxmlformats.org/officeDocument/2006/relationships/slideLayout" Target="../slideLayouts/slideLayout414.xml"/><Relationship Id="rId12" Type="http://schemas.openxmlformats.org/officeDocument/2006/relationships/theme" Target="../theme/theme38.xml"/><Relationship Id="rId2" Type="http://schemas.openxmlformats.org/officeDocument/2006/relationships/slideLayout" Target="../slideLayouts/slideLayout409.xml"/><Relationship Id="rId1" Type="http://schemas.openxmlformats.org/officeDocument/2006/relationships/slideLayout" Target="../slideLayouts/slideLayout408.xml"/><Relationship Id="rId6" Type="http://schemas.openxmlformats.org/officeDocument/2006/relationships/slideLayout" Target="../slideLayouts/slideLayout413.xml"/><Relationship Id="rId11" Type="http://schemas.openxmlformats.org/officeDocument/2006/relationships/slideLayout" Target="../slideLayouts/slideLayout418.xml"/><Relationship Id="rId5" Type="http://schemas.openxmlformats.org/officeDocument/2006/relationships/slideLayout" Target="../slideLayouts/slideLayout412.xml"/><Relationship Id="rId10" Type="http://schemas.openxmlformats.org/officeDocument/2006/relationships/slideLayout" Target="../slideLayouts/slideLayout417.xml"/><Relationship Id="rId4" Type="http://schemas.openxmlformats.org/officeDocument/2006/relationships/slideLayout" Target="../slideLayouts/slideLayout411.xml"/><Relationship Id="rId9" Type="http://schemas.openxmlformats.org/officeDocument/2006/relationships/slideLayout" Target="../slideLayouts/slideLayout416.xml"/></Relationships>
</file>

<file path=ppt/slideMasters/_rels/slideMaster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21.xml"/><Relationship Id="rId7" Type="http://schemas.openxmlformats.org/officeDocument/2006/relationships/slideLayout" Target="../slideLayouts/slideLayout425.xml"/><Relationship Id="rId12" Type="http://schemas.openxmlformats.org/officeDocument/2006/relationships/theme" Target="../theme/theme39.xml"/><Relationship Id="rId2" Type="http://schemas.openxmlformats.org/officeDocument/2006/relationships/slideLayout" Target="../slideLayouts/slideLayout420.xml"/><Relationship Id="rId1" Type="http://schemas.openxmlformats.org/officeDocument/2006/relationships/slideLayout" Target="../slideLayouts/slideLayout419.xml"/><Relationship Id="rId6" Type="http://schemas.openxmlformats.org/officeDocument/2006/relationships/slideLayout" Target="../slideLayouts/slideLayout424.xml"/><Relationship Id="rId11" Type="http://schemas.openxmlformats.org/officeDocument/2006/relationships/slideLayout" Target="../slideLayouts/slideLayout429.xml"/><Relationship Id="rId5" Type="http://schemas.openxmlformats.org/officeDocument/2006/relationships/slideLayout" Target="../slideLayouts/slideLayout423.xml"/><Relationship Id="rId10" Type="http://schemas.openxmlformats.org/officeDocument/2006/relationships/slideLayout" Target="../slideLayouts/slideLayout428.xml"/><Relationship Id="rId4" Type="http://schemas.openxmlformats.org/officeDocument/2006/relationships/slideLayout" Target="../slideLayouts/slideLayout422.xml"/><Relationship Id="rId9" Type="http://schemas.openxmlformats.org/officeDocument/2006/relationships/slideLayout" Target="../slideLayouts/slideLayout4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7.xml"/><Relationship Id="rId3" Type="http://schemas.openxmlformats.org/officeDocument/2006/relationships/slideLayout" Target="../slideLayouts/slideLayout432.xml"/><Relationship Id="rId7" Type="http://schemas.openxmlformats.org/officeDocument/2006/relationships/slideLayout" Target="../slideLayouts/slideLayout436.xml"/><Relationship Id="rId12" Type="http://schemas.openxmlformats.org/officeDocument/2006/relationships/theme" Target="../theme/theme40.xml"/><Relationship Id="rId2" Type="http://schemas.openxmlformats.org/officeDocument/2006/relationships/slideLayout" Target="../slideLayouts/slideLayout431.xml"/><Relationship Id="rId1" Type="http://schemas.openxmlformats.org/officeDocument/2006/relationships/slideLayout" Target="../slideLayouts/slideLayout430.xml"/><Relationship Id="rId6" Type="http://schemas.openxmlformats.org/officeDocument/2006/relationships/slideLayout" Target="../slideLayouts/slideLayout435.xml"/><Relationship Id="rId11" Type="http://schemas.openxmlformats.org/officeDocument/2006/relationships/slideLayout" Target="../slideLayouts/slideLayout440.xml"/><Relationship Id="rId5" Type="http://schemas.openxmlformats.org/officeDocument/2006/relationships/slideLayout" Target="../slideLayouts/slideLayout434.xml"/><Relationship Id="rId10" Type="http://schemas.openxmlformats.org/officeDocument/2006/relationships/slideLayout" Target="../slideLayouts/slideLayout439.xml"/><Relationship Id="rId4" Type="http://schemas.openxmlformats.org/officeDocument/2006/relationships/slideLayout" Target="../slideLayouts/slideLayout433.xml"/><Relationship Id="rId9" Type="http://schemas.openxmlformats.org/officeDocument/2006/relationships/slideLayout" Target="../slideLayouts/slideLayout438.xml"/></Relationships>
</file>

<file path=ppt/slideMasters/_rels/slideMaster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43.xml"/><Relationship Id="rId7" Type="http://schemas.openxmlformats.org/officeDocument/2006/relationships/slideLayout" Target="../slideLayouts/slideLayout447.xml"/><Relationship Id="rId12" Type="http://schemas.openxmlformats.org/officeDocument/2006/relationships/theme" Target="../theme/theme41.xml"/><Relationship Id="rId2" Type="http://schemas.openxmlformats.org/officeDocument/2006/relationships/slideLayout" Target="../slideLayouts/slideLayout442.xml"/><Relationship Id="rId1" Type="http://schemas.openxmlformats.org/officeDocument/2006/relationships/slideLayout" Target="../slideLayouts/slideLayout441.xml"/><Relationship Id="rId6" Type="http://schemas.openxmlformats.org/officeDocument/2006/relationships/slideLayout" Target="../slideLayouts/slideLayout446.xml"/><Relationship Id="rId11" Type="http://schemas.openxmlformats.org/officeDocument/2006/relationships/slideLayout" Target="../slideLayouts/slideLayout451.xml"/><Relationship Id="rId5" Type="http://schemas.openxmlformats.org/officeDocument/2006/relationships/slideLayout" Target="../slideLayouts/slideLayout445.xml"/><Relationship Id="rId10" Type="http://schemas.openxmlformats.org/officeDocument/2006/relationships/slideLayout" Target="../slideLayouts/slideLayout450.xml"/><Relationship Id="rId4" Type="http://schemas.openxmlformats.org/officeDocument/2006/relationships/slideLayout" Target="../slideLayouts/slideLayout444.xml"/><Relationship Id="rId9" Type="http://schemas.openxmlformats.org/officeDocument/2006/relationships/slideLayout" Target="../slideLayouts/slideLayout449.xml"/></Relationships>
</file>

<file path=ppt/slideMasters/_rels/slideMaster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54.xml"/><Relationship Id="rId7" Type="http://schemas.openxmlformats.org/officeDocument/2006/relationships/slideLayout" Target="../slideLayouts/slideLayout458.xml"/><Relationship Id="rId12" Type="http://schemas.openxmlformats.org/officeDocument/2006/relationships/theme" Target="../theme/theme42.xml"/><Relationship Id="rId2" Type="http://schemas.openxmlformats.org/officeDocument/2006/relationships/slideLayout" Target="../slideLayouts/slideLayout453.xml"/><Relationship Id="rId1" Type="http://schemas.openxmlformats.org/officeDocument/2006/relationships/slideLayout" Target="../slideLayouts/slideLayout452.xml"/><Relationship Id="rId6" Type="http://schemas.openxmlformats.org/officeDocument/2006/relationships/slideLayout" Target="../slideLayouts/slideLayout457.xml"/><Relationship Id="rId11" Type="http://schemas.openxmlformats.org/officeDocument/2006/relationships/slideLayout" Target="../slideLayouts/slideLayout462.xml"/><Relationship Id="rId5" Type="http://schemas.openxmlformats.org/officeDocument/2006/relationships/slideLayout" Target="../slideLayouts/slideLayout456.xml"/><Relationship Id="rId10" Type="http://schemas.openxmlformats.org/officeDocument/2006/relationships/slideLayout" Target="../slideLayouts/slideLayout461.xml"/><Relationship Id="rId4" Type="http://schemas.openxmlformats.org/officeDocument/2006/relationships/slideLayout" Target="../slideLayouts/slideLayout455.xml"/><Relationship Id="rId9" Type="http://schemas.openxmlformats.org/officeDocument/2006/relationships/slideLayout" Target="../slideLayouts/slideLayout460.xml"/></Relationships>
</file>

<file path=ppt/slideMasters/_rels/slideMaster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0.xml"/><Relationship Id="rId3" Type="http://schemas.openxmlformats.org/officeDocument/2006/relationships/slideLayout" Target="../slideLayouts/slideLayout465.xml"/><Relationship Id="rId7" Type="http://schemas.openxmlformats.org/officeDocument/2006/relationships/slideLayout" Target="../slideLayouts/slideLayout469.xml"/><Relationship Id="rId12" Type="http://schemas.openxmlformats.org/officeDocument/2006/relationships/theme" Target="../theme/theme43.xml"/><Relationship Id="rId2" Type="http://schemas.openxmlformats.org/officeDocument/2006/relationships/slideLayout" Target="../slideLayouts/slideLayout464.xml"/><Relationship Id="rId1" Type="http://schemas.openxmlformats.org/officeDocument/2006/relationships/slideLayout" Target="../slideLayouts/slideLayout463.xml"/><Relationship Id="rId6" Type="http://schemas.openxmlformats.org/officeDocument/2006/relationships/slideLayout" Target="../slideLayouts/slideLayout468.xml"/><Relationship Id="rId11" Type="http://schemas.openxmlformats.org/officeDocument/2006/relationships/slideLayout" Target="../slideLayouts/slideLayout473.xml"/><Relationship Id="rId5" Type="http://schemas.openxmlformats.org/officeDocument/2006/relationships/slideLayout" Target="../slideLayouts/slideLayout467.xml"/><Relationship Id="rId10" Type="http://schemas.openxmlformats.org/officeDocument/2006/relationships/slideLayout" Target="../slideLayouts/slideLayout472.xml"/><Relationship Id="rId4" Type="http://schemas.openxmlformats.org/officeDocument/2006/relationships/slideLayout" Target="../slideLayouts/slideLayout466.xml"/><Relationship Id="rId9" Type="http://schemas.openxmlformats.org/officeDocument/2006/relationships/slideLayout" Target="../slideLayouts/slideLayout47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62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EF9A163-97A0-4796-9C2C-0B8851F0437F}" type="datetimeFigureOut">
              <a:rPr lang="en-US"/>
              <a:pPr>
                <a:defRPr/>
              </a:pPr>
              <a:t>11/17/2014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62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62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9FB0F09-6211-45CA-9E82-CFE86CF78F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07" r:id="rId1"/>
    <p:sldLayoutId id="2147484808" r:id="rId2"/>
    <p:sldLayoutId id="2147484809" r:id="rId3"/>
    <p:sldLayoutId id="2147484810" r:id="rId4"/>
    <p:sldLayoutId id="2147484811" r:id="rId5"/>
    <p:sldLayoutId id="2147484812" r:id="rId6"/>
    <p:sldLayoutId id="2147484813" r:id="rId7"/>
    <p:sldLayoutId id="2147484814" r:id="rId8"/>
    <p:sldLayoutId id="2147484815" r:id="rId9"/>
    <p:sldLayoutId id="2147484816" r:id="rId10"/>
    <p:sldLayoutId id="214748481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625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625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625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F557D8DD-65B3-40AA-967F-1E41EB6576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00" r:id="rId1"/>
    <p:sldLayoutId id="2147485001" r:id="rId2"/>
    <p:sldLayoutId id="2147485002" r:id="rId3"/>
    <p:sldLayoutId id="2147485003" r:id="rId4"/>
    <p:sldLayoutId id="2147485004" r:id="rId5"/>
    <p:sldLayoutId id="2147485005" r:id="rId6"/>
    <p:sldLayoutId id="2147485006" r:id="rId7"/>
    <p:sldLayoutId id="2147485007" r:id="rId8"/>
    <p:sldLayoutId id="2147485008" r:id="rId9"/>
    <p:sldLayoutId id="2147485009" r:id="rId10"/>
    <p:sldLayoutId id="214748501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914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fontAlgn="auto">
              <a:spcBef>
                <a:spcPct val="50000"/>
              </a:spcBef>
              <a:spcAft>
                <a:spcPts val="0"/>
              </a:spcAft>
              <a:defRPr kumimoji="0"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14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ct val="50000"/>
              </a:spcBef>
              <a:spcAft>
                <a:spcPts val="0"/>
              </a:spcAft>
              <a:defRPr kumimoji="0"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1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ct val="50000"/>
              </a:spcBef>
              <a:spcAft>
                <a:spcPts val="0"/>
              </a:spcAft>
              <a:defRPr kumimoji="0"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>
              <a:defRPr/>
            </a:pPr>
            <a:fld id="{B8C09221-9A44-4D5E-AC81-DD4BA0B971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22535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314726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058" r:id="rId1"/>
    <p:sldLayoutId id="2147485021" r:id="rId2"/>
    <p:sldLayoutId id="2147485022" r:id="rId3"/>
    <p:sldLayoutId id="2147485023" r:id="rId4"/>
    <p:sldLayoutId id="2147485024" r:id="rId5"/>
    <p:sldLayoutId id="2147485025" r:id="rId6"/>
    <p:sldLayoutId id="2147485026" r:id="rId7"/>
    <p:sldLayoutId id="2147485027" r:id="rId8"/>
    <p:sldLayoutId id="2147485028" r:id="rId9"/>
    <p:sldLayoutId id="2147485029" r:id="rId10"/>
    <p:sldLayoutId id="2147485030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95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50000"/>
              </a:spcBef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4E24F677-1118-4713-A5C1-E0087CB60560}" type="datetimeFigureOut">
              <a:rPr lang="en-US"/>
              <a:pPr>
                <a:defRPr/>
              </a:pPr>
              <a:t>11/17/2014</a:t>
            </a:fld>
            <a:endParaRPr lang="en-US"/>
          </a:p>
        </p:txBody>
      </p:sp>
      <p:sp>
        <p:nvSpPr>
          <p:cNvPr id="495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5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2D945566-A091-4856-B35A-61AEA4EC2A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23559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314726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059" r:id="rId1"/>
    <p:sldLayoutId id="2147485031" r:id="rId2"/>
    <p:sldLayoutId id="2147485032" r:id="rId3"/>
    <p:sldLayoutId id="2147485033" r:id="rId4"/>
    <p:sldLayoutId id="2147485034" r:id="rId5"/>
    <p:sldLayoutId id="2147485035" r:id="rId6"/>
    <p:sldLayoutId id="2147485036" r:id="rId7"/>
    <p:sldLayoutId id="2147485037" r:id="rId8"/>
    <p:sldLayoutId id="2147485038" r:id="rId9"/>
    <p:sldLayoutId id="2147485039" r:id="rId10"/>
    <p:sldLayoutId id="214748504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914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kumimoji="0"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 rtl="0" eaLnBrk="0" fontAlgn="base" hangingPunct="0">
              <a:spcAft>
                <a:spcPct val="0"/>
              </a:spcAft>
              <a:defRPr/>
            </a:pPr>
            <a:endParaRPr lang="en-US" kern="1200">
              <a:solidFill>
                <a:srgbClr val="5E574E"/>
              </a:solidFill>
              <a:ea typeface="+mn-ea"/>
              <a:cs typeface="+mn-cs"/>
            </a:endParaRPr>
          </a:p>
        </p:txBody>
      </p:sp>
      <p:sp>
        <p:nvSpPr>
          <p:cNvPr id="1914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kumimoji="0"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 algn="ctr" rtl="0" eaLnBrk="0" fontAlgn="base" hangingPunct="0">
              <a:spcAft>
                <a:spcPct val="0"/>
              </a:spcAft>
              <a:defRPr/>
            </a:pPr>
            <a:endParaRPr lang="en-US" kern="1200">
              <a:solidFill>
                <a:srgbClr val="5E574E"/>
              </a:solidFill>
              <a:ea typeface="+mn-ea"/>
              <a:cs typeface="+mn-cs"/>
            </a:endParaRPr>
          </a:p>
        </p:txBody>
      </p:sp>
      <p:sp>
        <p:nvSpPr>
          <p:cNvPr id="191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kumimoji="0"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 rtl="0" eaLnBrk="0" fontAlgn="base" hangingPunct="0">
              <a:spcAft>
                <a:spcPct val="0"/>
              </a:spcAft>
              <a:defRPr/>
            </a:pPr>
            <a:fld id="{2DAC1661-10EE-41F1-AED9-3A67129DE0E3}" type="slidenum">
              <a:rPr lang="en-US" kern="1200">
                <a:solidFill>
                  <a:srgbClr val="5E574E"/>
                </a:solidFill>
                <a:ea typeface="+mn-ea"/>
                <a:cs typeface="+mn-cs"/>
              </a:rPr>
              <a:pPr rtl="0" eaLnBrk="0" fontAlgn="base" hangingPunct="0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5E574E"/>
              </a:solidFill>
              <a:ea typeface="+mn-ea"/>
              <a:cs typeface="+mn-cs"/>
            </a:endParaRPr>
          </a:p>
        </p:txBody>
      </p:sp>
      <p:pic>
        <p:nvPicPr>
          <p:cNvPr id="1031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314725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085" r:id="rId1"/>
    <p:sldLayoutId id="2147485086" r:id="rId2"/>
    <p:sldLayoutId id="2147485087" r:id="rId3"/>
    <p:sldLayoutId id="2147485088" r:id="rId4"/>
    <p:sldLayoutId id="2147485089" r:id="rId5"/>
    <p:sldLayoutId id="2147485090" r:id="rId6"/>
    <p:sldLayoutId id="2147485091" r:id="rId7"/>
    <p:sldLayoutId id="2147485092" r:id="rId8"/>
    <p:sldLayoutId id="2147485093" r:id="rId9"/>
    <p:sldLayoutId id="2147485094" r:id="rId10"/>
    <p:sldLayoutId id="2147485095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914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kumimoji="0"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 rtl="0" eaLnBrk="0" fontAlgn="base" hangingPunct="0">
              <a:spcAft>
                <a:spcPct val="0"/>
              </a:spcAft>
              <a:defRPr/>
            </a:pPr>
            <a:endParaRPr lang="en-US" kern="1200">
              <a:solidFill>
                <a:srgbClr val="5E574E"/>
              </a:solidFill>
              <a:ea typeface="+mn-ea"/>
              <a:cs typeface="+mn-cs"/>
            </a:endParaRPr>
          </a:p>
        </p:txBody>
      </p:sp>
      <p:sp>
        <p:nvSpPr>
          <p:cNvPr id="1914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kumimoji="0"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 algn="ctr" rtl="0" eaLnBrk="0" fontAlgn="base" hangingPunct="0">
              <a:spcAft>
                <a:spcPct val="0"/>
              </a:spcAft>
              <a:defRPr/>
            </a:pPr>
            <a:endParaRPr lang="en-US" kern="1200">
              <a:solidFill>
                <a:srgbClr val="5E574E"/>
              </a:solidFill>
              <a:ea typeface="+mn-ea"/>
              <a:cs typeface="+mn-cs"/>
            </a:endParaRPr>
          </a:p>
        </p:txBody>
      </p:sp>
      <p:sp>
        <p:nvSpPr>
          <p:cNvPr id="191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kumimoji="0"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 rtl="0" eaLnBrk="0" fontAlgn="base" hangingPunct="0">
              <a:spcAft>
                <a:spcPct val="0"/>
              </a:spcAft>
              <a:defRPr/>
            </a:pPr>
            <a:fld id="{2DAC1661-10EE-41F1-AED9-3A67129DE0E3}" type="slidenum">
              <a:rPr lang="en-US" kern="1200">
                <a:solidFill>
                  <a:srgbClr val="5E574E"/>
                </a:solidFill>
                <a:ea typeface="+mn-ea"/>
                <a:cs typeface="+mn-cs"/>
              </a:rPr>
              <a:pPr rtl="0" eaLnBrk="0" fontAlgn="base" hangingPunct="0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5E574E"/>
              </a:solidFill>
              <a:ea typeface="+mn-ea"/>
              <a:cs typeface="+mn-cs"/>
            </a:endParaRPr>
          </a:p>
        </p:txBody>
      </p:sp>
      <p:pic>
        <p:nvPicPr>
          <p:cNvPr id="1031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314723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109" r:id="rId1"/>
    <p:sldLayoutId id="2147485110" r:id="rId2"/>
    <p:sldLayoutId id="2147485111" r:id="rId3"/>
    <p:sldLayoutId id="2147485112" r:id="rId4"/>
    <p:sldLayoutId id="2147485113" r:id="rId5"/>
    <p:sldLayoutId id="2147485114" r:id="rId6"/>
    <p:sldLayoutId id="2147485115" r:id="rId7"/>
    <p:sldLayoutId id="2147485116" r:id="rId8"/>
    <p:sldLayoutId id="2147485117" r:id="rId9"/>
    <p:sldLayoutId id="2147485118" r:id="rId10"/>
    <p:sldLayoutId id="2147485119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914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kumimoji="0"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 rtl="0" eaLnBrk="0" fontAlgn="base" hangingPunct="0">
              <a:spcAft>
                <a:spcPct val="0"/>
              </a:spcAft>
              <a:defRPr/>
            </a:pPr>
            <a:endParaRPr lang="en-US" kern="1200">
              <a:solidFill>
                <a:srgbClr val="5E574E"/>
              </a:solidFill>
              <a:ea typeface="+mn-ea"/>
              <a:cs typeface="+mn-cs"/>
            </a:endParaRPr>
          </a:p>
        </p:txBody>
      </p:sp>
      <p:sp>
        <p:nvSpPr>
          <p:cNvPr id="1914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kumimoji="0"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 algn="ctr" rtl="0" eaLnBrk="0" fontAlgn="base" hangingPunct="0">
              <a:spcAft>
                <a:spcPct val="0"/>
              </a:spcAft>
              <a:defRPr/>
            </a:pPr>
            <a:endParaRPr lang="en-US" kern="1200">
              <a:solidFill>
                <a:srgbClr val="5E574E"/>
              </a:solidFill>
              <a:ea typeface="+mn-ea"/>
              <a:cs typeface="+mn-cs"/>
            </a:endParaRPr>
          </a:p>
        </p:txBody>
      </p:sp>
      <p:sp>
        <p:nvSpPr>
          <p:cNvPr id="191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kumimoji="0"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 rtl="0" eaLnBrk="0" fontAlgn="base" hangingPunct="0">
              <a:spcAft>
                <a:spcPct val="0"/>
              </a:spcAft>
              <a:defRPr/>
            </a:pPr>
            <a:fld id="{2DAC1661-10EE-41F1-AED9-3A67129DE0E3}" type="slidenum">
              <a:rPr lang="en-US" kern="1200">
                <a:solidFill>
                  <a:srgbClr val="5E574E"/>
                </a:solidFill>
                <a:ea typeface="+mn-ea"/>
                <a:cs typeface="+mn-cs"/>
              </a:rPr>
              <a:pPr rtl="0" eaLnBrk="0" fontAlgn="base" hangingPunct="0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5E574E"/>
              </a:solidFill>
              <a:ea typeface="+mn-ea"/>
              <a:cs typeface="+mn-cs"/>
            </a:endParaRPr>
          </a:p>
        </p:txBody>
      </p:sp>
      <p:pic>
        <p:nvPicPr>
          <p:cNvPr id="1031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314715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121" r:id="rId1"/>
    <p:sldLayoutId id="2147485122" r:id="rId2"/>
    <p:sldLayoutId id="2147485123" r:id="rId3"/>
    <p:sldLayoutId id="2147485124" r:id="rId4"/>
    <p:sldLayoutId id="2147485125" r:id="rId5"/>
    <p:sldLayoutId id="2147485126" r:id="rId6"/>
    <p:sldLayoutId id="2147485127" r:id="rId7"/>
    <p:sldLayoutId id="2147485128" r:id="rId8"/>
    <p:sldLayoutId id="2147485129" r:id="rId9"/>
    <p:sldLayoutId id="2147485130" r:id="rId10"/>
    <p:sldLayoutId id="2147485131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3200400" cy="6858000"/>
            <a:chOff x="0" y="0"/>
            <a:chExt cx="2016" cy="4320"/>
          </a:xfrm>
        </p:grpSpPr>
        <p:sp>
          <p:nvSpPr>
            <p:cNvPr id="553987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480" cy="4320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2400" kern="1200">
                <a:solidFill>
                  <a:srgbClr val="0C06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553988" name="Rectangle 4"/>
            <p:cNvSpPr>
              <a:spLocks noChangeArrowheads="1"/>
            </p:cNvSpPr>
            <p:nvPr/>
          </p:nvSpPr>
          <p:spPr bwMode="auto">
            <a:xfrm>
              <a:off x="432" y="0"/>
              <a:ext cx="1584" cy="67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2400" kern="1200">
                <a:solidFill>
                  <a:srgbClr val="0C06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553989" name="AutoShape 5"/>
          <p:cNvSpPr>
            <a:spLocks noChangeArrowheads="1"/>
          </p:cNvSpPr>
          <p:nvPr/>
        </p:nvSpPr>
        <p:spPr bwMode="auto">
          <a:xfrm>
            <a:off x="762000" y="762000"/>
            <a:ext cx="5105400" cy="6096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196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066800"/>
            <a:ext cx="8001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endParaRPr lang="en-US" smtClean="0"/>
          </a:p>
        </p:txBody>
      </p:sp>
      <p:sp>
        <p:nvSpPr>
          <p:cNvPr id="553991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104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 eaLnBrk="1" hangingPunct="1">
              <a:defRPr kumimoji="0" sz="1400">
                <a:solidFill>
                  <a:schemeClr val="tx1"/>
                </a:solidFill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53992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36523" y="6529388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eaLnBrk="1" hangingPunct="1">
              <a:defRPr kumimoji="0" sz="1400">
                <a:solidFill>
                  <a:schemeClr val="tx1"/>
                </a:solidFill>
                <a:latin typeface="+mn-lt"/>
              </a:defRPr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53993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667" y="6343650"/>
            <a:ext cx="587022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  <a:spAutoFit/>
          </a:bodyPr>
          <a:lstStyle>
            <a:lvl1pPr algn="l" eaLnBrk="1" hangingPunct="1">
              <a:defRPr kumimoji="0" sz="2600" b="1">
                <a:solidFill>
                  <a:schemeClr val="bg1"/>
                </a:solidFill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C6EC68F1-08FA-4C69-9D51-9831AE93203B}" type="slidenum">
              <a: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45" r:id="rId1"/>
    <p:sldLayoutId id="2147485146" r:id="rId2"/>
    <p:sldLayoutId id="2147485147" r:id="rId3"/>
    <p:sldLayoutId id="2147485148" r:id="rId4"/>
    <p:sldLayoutId id="2147485149" r:id="rId5"/>
    <p:sldLayoutId id="2147485150" r:id="rId6"/>
    <p:sldLayoutId id="2147485151" r:id="rId7"/>
    <p:sldLayoutId id="2147485152" r:id="rId8"/>
    <p:sldLayoutId id="2147485153" r:id="rId9"/>
    <p:sldLayoutId id="2147485154" r:id="rId10"/>
    <p:sldLayoutId id="2147485155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32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914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kumimoji="0"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 rtl="0" eaLnBrk="0" fontAlgn="base" hangingPunct="0">
              <a:spcAft>
                <a:spcPct val="0"/>
              </a:spcAft>
              <a:defRPr/>
            </a:pPr>
            <a:endParaRPr lang="en-US" kern="1200">
              <a:solidFill>
                <a:srgbClr val="5E574E"/>
              </a:solidFill>
              <a:ea typeface="+mn-ea"/>
              <a:cs typeface="+mn-cs"/>
            </a:endParaRPr>
          </a:p>
        </p:txBody>
      </p:sp>
      <p:sp>
        <p:nvSpPr>
          <p:cNvPr id="1914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kumimoji="0"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 algn="ctr" rtl="0" eaLnBrk="0" fontAlgn="base" hangingPunct="0">
              <a:spcAft>
                <a:spcPct val="0"/>
              </a:spcAft>
              <a:defRPr/>
            </a:pPr>
            <a:endParaRPr lang="en-US" kern="1200">
              <a:solidFill>
                <a:srgbClr val="5E574E"/>
              </a:solidFill>
              <a:ea typeface="+mn-ea"/>
              <a:cs typeface="+mn-cs"/>
            </a:endParaRPr>
          </a:p>
        </p:txBody>
      </p:sp>
      <p:sp>
        <p:nvSpPr>
          <p:cNvPr id="191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kumimoji="0"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 rtl="0" eaLnBrk="0" fontAlgn="base" hangingPunct="0">
              <a:spcAft>
                <a:spcPct val="0"/>
              </a:spcAft>
              <a:defRPr/>
            </a:pPr>
            <a:fld id="{2DAC1661-10EE-41F1-AED9-3A67129DE0E3}" type="slidenum">
              <a:rPr lang="en-US" kern="1200">
                <a:solidFill>
                  <a:srgbClr val="5E574E"/>
                </a:solidFill>
                <a:ea typeface="+mn-ea"/>
                <a:cs typeface="+mn-cs"/>
              </a:rPr>
              <a:pPr rtl="0" eaLnBrk="0" fontAlgn="base" hangingPunct="0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5E574E"/>
              </a:solidFill>
              <a:ea typeface="+mn-ea"/>
              <a:cs typeface="+mn-cs"/>
            </a:endParaRPr>
          </a:p>
        </p:txBody>
      </p:sp>
      <p:pic>
        <p:nvPicPr>
          <p:cNvPr id="1031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314703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181" r:id="rId1"/>
    <p:sldLayoutId id="2147485182" r:id="rId2"/>
    <p:sldLayoutId id="2147485183" r:id="rId3"/>
    <p:sldLayoutId id="2147485184" r:id="rId4"/>
    <p:sldLayoutId id="2147485185" r:id="rId5"/>
    <p:sldLayoutId id="2147485186" r:id="rId6"/>
    <p:sldLayoutId id="2147485187" r:id="rId7"/>
    <p:sldLayoutId id="2147485188" r:id="rId8"/>
    <p:sldLayoutId id="2147485189" r:id="rId9"/>
    <p:sldLayoutId id="2147485190" r:id="rId10"/>
    <p:sldLayoutId id="2147485191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386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kumimoji="0"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 rtl="0" eaLnBrk="0" fontAlgn="base" hangingPunct="0">
              <a:spcAft>
                <a:spcPct val="0"/>
              </a:spcAft>
              <a:defRPr/>
            </a:pPr>
            <a:endParaRPr lang="en-US" kern="1200">
              <a:solidFill>
                <a:srgbClr val="5E574E"/>
              </a:solidFill>
              <a:ea typeface="+mn-ea"/>
              <a:cs typeface="+mn-cs"/>
            </a:endParaRPr>
          </a:p>
        </p:txBody>
      </p:sp>
      <p:sp>
        <p:nvSpPr>
          <p:cNvPr id="5386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kumimoji="0"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 algn="ctr" rtl="0" eaLnBrk="0" fontAlgn="base" hangingPunct="0">
              <a:spcAft>
                <a:spcPct val="0"/>
              </a:spcAft>
              <a:defRPr/>
            </a:pPr>
            <a:endParaRPr lang="en-US" kern="1200">
              <a:solidFill>
                <a:srgbClr val="5E574E"/>
              </a:solidFill>
              <a:ea typeface="+mn-ea"/>
              <a:cs typeface="+mn-cs"/>
            </a:endParaRPr>
          </a:p>
        </p:txBody>
      </p:sp>
      <p:sp>
        <p:nvSpPr>
          <p:cNvPr id="5386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kumimoji="0"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 rtl="0" eaLnBrk="0" fontAlgn="base" hangingPunct="0">
              <a:spcAft>
                <a:spcPct val="0"/>
              </a:spcAft>
              <a:defRPr/>
            </a:pPr>
            <a:fld id="{FAA8578C-C448-4287-B621-58F1ACCA0276}" type="slidenum">
              <a:rPr lang="en-US" kern="1200">
                <a:solidFill>
                  <a:srgbClr val="5E574E"/>
                </a:solidFill>
                <a:ea typeface="+mn-ea"/>
                <a:cs typeface="+mn-cs"/>
              </a:rPr>
              <a:pPr rtl="0" eaLnBrk="0" fontAlgn="base" hangingPunct="0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5E574E"/>
              </a:solidFill>
              <a:ea typeface="+mn-ea"/>
              <a:cs typeface="+mn-cs"/>
            </a:endParaRPr>
          </a:p>
        </p:txBody>
      </p:sp>
      <p:pic>
        <p:nvPicPr>
          <p:cNvPr id="2055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314701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193" r:id="rId1"/>
    <p:sldLayoutId id="2147485194" r:id="rId2"/>
    <p:sldLayoutId id="2147485195" r:id="rId3"/>
    <p:sldLayoutId id="2147485196" r:id="rId4"/>
    <p:sldLayoutId id="2147485197" r:id="rId5"/>
    <p:sldLayoutId id="2147485198" r:id="rId6"/>
    <p:sldLayoutId id="2147485199" r:id="rId7"/>
    <p:sldLayoutId id="2147485200" r:id="rId8"/>
    <p:sldLayoutId id="2147485201" r:id="rId9"/>
    <p:sldLayoutId id="2147485202" r:id="rId10"/>
    <p:sldLayoutId id="2147485203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914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kumimoji="0"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 rtl="0" eaLnBrk="0" fontAlgn="base" hangingPunct="0">
              <a:spcAft>
                <a:spcPct val="0"/>
              </a:spcAft>
              <a:defRPr/>
            </a:pPr>
            <a:endParaRPr lang="en-US" kern="1200">
              <a:solidFill>
                <a:srgbClr val="5E574E"/>
              </a:solidFill>
              <a:ea typeface="+mn-ea"/>
              <a:cs typeface="+mn-cs"/>
            </a:endParaRPr>
          </a:p>
        </p:txBody>
      </p:sp>
      <p:sp>
        <p:nvSpPr>
          <p:cNvPr id="1914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kumimoji="0"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 algn="ctr" rtl="0" eaLnBrk="0" fontAlgn="base" hangingPunct="0">
              <a:spcAft>
                <a:spcPct val="0"/>
              </a:spcAft>
              <a:defRPr/>
            </a:pPr>
            <a:endParaRPr lang="en-US" kern="1200">
              <a:solidFill>
                <a:srgbClr val="5E574E"/>
              </a:solidFill>
              <a:ea typeface="+mn-ea"/>
              <a:cs typeface="+mn-cs"/>
            </a:endParaRPr>
          </a:p>
        </p:txBody>
      </p:sp>
      <p:sp>
        <p:nvSpPr>
          <p:cNvPr id="191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kumimoji="0"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 rtl="0" eaLnBrk="0" fontAlgn="base" hangingPunct="0">
              <a:spcAft>
                <a:spcPct val="0"/>
              </a:spcAft>
              <a:defRPr/>
            </a:pPr>
            <a:fld id="{2DAC1661-10EE-41F1-AED9-3A67129DE0E3}" type="slidenum">
              <a:rPr lang="en-US" kern="1200">
                <a:solidFill>
                  <a:srgbClr val="5E574E"/>
                </a:solidFill>
                <a:ea typeface="+mn-ea"/>
                <a:cs typeface="+mn-cs"/>
              </a:rPr>
              <a:pPr rtl="0" eaLnBrk="0" fontAlgn="base" hangingPunct="0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5E574E"/>
              </a:solidFill>
              <a:ea typeface="+mn-ea"/>
              <a:cs typeface="+mn-cs"/>
            </a:endParaRPr>
          </a:p>
        </p:txBody>
      </p:sp>
      <p:pic>
        <p:nvPicPr>
          <p:cNvPr id="1031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314693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205" r:id="rId1"/>
    <p:sldLayoutId id="2147485206" r:id="rId2"/>
    <p:sldLayoutId id="2147485207" r:id="rId3"/>
    <p:sldLayoutId id="2147485208" r:id="rId4"/>
    <p:sldLayoutId id="2147485209" r:id="rId5"/>
    <p:sldLayoutId id="2147485210" r:id="rId6"/>
    <p:sldLayoutId id="2147485211" r:id="rId7"/>
    <p:sldLayoutId id="2147485212" r:id="rId8"/>
    <p:sldLayoutId id="2147485213" r:id="rId9"/>
    <p:sldLayoutId id="2147485214" r:id="rId10"/>
    <p:sldLayoutId id="2147485215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386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fontAlgn="auto">
              <a:spcBef>
                <a:spcPct val="50000"/>
              </a:spcBef>
              <a:spcAft>
                <a:spcPts val="0"/>
              </a:spcAft>
              <a:defRPr kumimoji="0"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86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ct val="50000"/>
              </a:spcBef>
              <a:spcAft>
                <a:spcPts val="0"/>
              </a:spcAft>
              <a:defRPr kumimoji="0"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86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ct val="50000"/>
              </a:spcBef>
              <a:spcAft>
                <a:spcPts val="0"/>
              </a:spcAft>
              <a:defRPr kumimoji="0"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>
              <a:defRPr/>
            </a:pPr>
            <a:fld id="{72FE73B5-ED9B-4AF4-A0B0-A2EA9ED973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3079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314726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042" r:id="rId1"/>
    <p:sldLayoutId id="2147484828" r:id="rId2"/>
    <p:sldLayoutId id="2147484829" r:id="rId3"/>
    <p:sldLayoutId id="2147484830" r:id="rId4"/>
    <p:sldLayoutId id="2147484831" r:id="rId5"/>
    <p:sldLayoutId id="2147484832" r:id="rId6"/>
    <p:sldLayoutId id="2147484833" r:id="rId7"/>
    <p:sldLayoutId id="2147484834" r:id="rId8"/>
    <p:sldLayoutId id="2147484835" r:id="rId9"/>
    <p:sldLayoutId id="2147484836" r:id="rId10"/>
    <p:sldLayoutId id="2147484837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914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kumimoji="0"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 rtl="0" eaLnBrk="0" fontAlgn="base" hangingPunct="0">
              <a:spcAft>
                <a:spcPct val="0"/>
              </a:spcAft>
              <a:defRPr/>
            </a:pPr>
            <a:endParaRPr lang="en-US" kern="1200">
              <a:solidFill>
                <a:srgbClr val="5E574E"/>
              </a:solidFill>
              <a:ea typeface="+mn-ea"/>
              <a:cs typeface="+mn-cs"/>
            </a:endParaRPr>
          </a:p>
        </p:txBody>
      </p:sp>
      <p:sp>
        <p:nvSpPr>
          <p:cNvPr id="1914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kumimoji="0"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 algn="ctr" rtl="0" eaLnBrk="0" fontAlgn="base" hangingPunct="0">
              <a:spcAft>
                <a:spcPct val="0"/>
              </a:spcAft>
              <a:defRPr/>
            </a:pPr>
            <a:endParaRPr lang="en-US" kern="1200">
              <a:solidFill>
                <a:srgbClr val="5E574E"/>
              </a:solidFill>
              <a:ea typeface="+mn-ea"/>
              <a:cs typeface="+mn-cs"/>
            </a:endParaRPr>
          </a:p>
        </p:txBody>
      </p:sp>
      <p:sp>
        <p:nvSpPr>
          <p:cNvPr id="191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kumimoji="0"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 rtl="0" eaLnBrk="0" fontAlgn="base" hangingPunct="0">
              <a:spcAft>
                <a:spcPct val="0"/>
              </a:spcAft>
              <a:defRPr/>
            </a:pPr>
            <a:fld id="{2DAC1661-10EE-41F1-AED9-3A67129DE0E3}" type="slidenum">
              <a:rPr lang="en-US" kern="1200">
                <a:solidFill>
                  <a:srgbClr val="5E574E"/>
                </a:solidFill>
                <a:ea typeface="+mn-ea"/>
                <a:cs typeface="+mn-cs"/>
              </a:rPr>
              <a:pPr rtl="0" eaLnBrk="0" fontAlgn="base" hangingPunct="0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5E574E"/>
              </a:solidFill>
              <a:ea typeface="+mn-ea"/>
              <a:cs typeface="+mn-cs"/>
            </a:endParaRPr>
          </a:p>
        </p:txBody>
      </p:sp>
      <p:pic>
        <p:nvPicPr>
          <p:cNvPr id="1031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314679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217" r:id="rId1"/>
    <p:sldLayoutId id="2147485218" r:id="rId2"/>
    <p:sldLayoutId id="2147485219" r:id="rId3"/>
    <p:sldLayoutId id="2147485220" r:id="rId4"/>
    <p:sldLayoutId id="2147485221" r:id="rId5"/>
    <p:sldLayoutId id="2147485222" r:id="rId6"/>
    <p:sldLayoutId id="2147485223" r:id="rId7"/>
    <p:sldLayoutId id="2147485224" r:id="rId8"/>
    <p:sldLayoutId id="2147485225" r:id="rId9"/>
    <p:sldLayoutId id="2147485226" r:id="rId10"/>
    <p:sldLayoutId id="2147485227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914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kumimoji="0"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 rtl="0" eaLnBrk="0" fontAlgn="base" hangingPunct="0">
              <a:spcAft>
                <a:spcPct val="0"/>
              </a:spcAft>
              <a:defRPr/>
            </a:pPr>
            <a:endParaRPr lang="en-US" kern="1200">
              <a:solidFill>
                <a:srgbClr val="5E574E"/>
              </a:solidFill>
              <a:ea typeface="+mn-ea"/>
              <a:cs typeface="+mn-cs"/>
            </a:endParaRPr>
          </a:p>
        </p:txBody>
      </p:sp>
      <p:sp>
        <p:nvSpPr>
          <p:cNvPr id="1914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kumimoji="0"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 algn="ctr" rtl="0" eaLnBrk="0" fontAlgn="base" hangingPunct="0">
              <a:spcAft>
                <a:spcPct val="0"/>
              </a:spcAft>
              <a:defRPr/>
            </a:pPr>
            <a:endParaRPr lang="en-US" kern="1200">
              <a:solidFill>
                <a:srgbClr val="5E574E"/>
              </a:solidFill>
              <a:ea typeface="+mn-ea"/>
              <a:cs typeface="+mn-cs"/>
            </a:endParaRPr>
          </a:p>
        </p:txBody>
      </p:sp>
      <p:sp>
        <p:nvSpPr>
          <p:cNvPr id="191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kumimoji="0"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 rtl="0" eaLnBrk="0" fontAlgn="base" hangingPunct="0">
              <a:spcAft>
                <a:spcPct val="0"/>
              </a:spcAft>
              <a:defRPr/>
            </a:pPr>
            <a:fld id="{2DAC1661-10EE-41F1-AED9-3A67129DE0E3}" type="slidenum">
              <a:rPr lang="en-US" kern="1200">
                <a:solidFill>
                  <a:srgbClr val="5E574E"/>
                </a:solidFill>
                <a:ea typeface="+mn-ea"/>
                <a:cs typeface="+mn-cs"/>
              </a:rPr>
              <a:pPr rtl="0" eaLnBrk="0" fontAlgn="base" hangingPunct="0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5E574E"/>
              </a:solidFill>
              <a:ea typeface="+mn-ea"/>
              <a:cs typeface="+mn-cs"/>
            </a:endParaRPr>
          </a:p>
        </p:txBody>
      </p:sp>
      <p:pic>
        <p:nvPicPr>
          <p:cNvPr id="1031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314667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229" r:id="rId1"/>
    <p:sldLayoutId id="2147485230" r:id="rId2"/>
    <p:sldLayoutId id="2147485231" r:id="rId3"/>
    <p:sldLayoutId id="2147485232" r:id="rId4"/>
    <p:sldLayoutId id="2147485233" r:id="rId5"/>
    <p:sldLayoutId id="2147485234" r:id="rId6"/>
    <p:sldLayoutId id="2147485235" r:id="rId7"/>
    <p:sldLayoutId id="2147485236" r:id="rId8"/>
    <p:sldLayoutId id="2147485237" r:id="rId9"/>
    <p:sldLayoutId id="2147485238" r:id="rId10"/>
    <p:sldLayoutId id="2147485239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6937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kumimoji="0" sz="1400">
                <a:solidFill>
                  <a:schemeClr val="tx1"/>
                </a:solidFill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6937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400">
                <a:solidFill>
                  <a:schemeClr val="tx1"/>
                </a:solidFill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6937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400">
                <a:solidFill>
                  <a:schemeClr val="tx1"/>
                </a:solidFill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2B85FDE9-2C2E-40D2-AF1F-3DAB9D27BAF7}" type="slidenum">
              <a: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41" r:id="rId1"/>
    <p:sldLayoutId id="2147485242" r:id="rId2"/>
    <p:sldLayoutId id="2147485243" r:id="rId3"/>
    <p:sldLayoutId id="2147485244" r:id="rId4"/>
    <p:sldLayoutId id="2147485245" r:id="rId5"/>
    <p:sldLayoutId id="2147485246" r:id="rId6"/>
    <p:sldLayoutId id="2147485247" r:id="rId7"/>
    <p:sldLayoutId id="2147485248" r:id="rId8"/>
    <p:sldLayoutId id="2147485249" r:id="rId9"/>
    <p:sldLayoutId id="2147485250" r:id="rId10"/>
    <p:sldLayoutId id="214748525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914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kumimoji="0"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 rtl="0" eaLnBrk="0" fontAlgn="base" hangingPunct="0">
              <a:spcAft>
                <a:spcPct val="0"/>
              </a:spcAft>
              <a:defRPr/>
            </a:pPr>
            <a:endParaRPr lang="en-US" kern="1200">
              <a:solidFill>
                <a:srgbClr val="5E574E"/>
              </a:solidFill>
              <a:ea typeface="+mn-ea"/>
              <a:cs typeface="+mn-cs"/>
            </a:endParaRPr>
          </a:p>
        </p:txBody>
      </p:sp>
      <p:sp>
        <p:nvSpPr>
          <p:cNvPr id="1914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kumimoji="0"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 algn="ctr" rtl="0" eaLnBrk="0" fontAlgn="base" hangingPunct="0">
              <a:spcAft>
                <a:spcPct val="0"/>
              </a:spcAft>
              <a:defRPr/>
            </a:pPr>
            <a:endParaRPr lang="en-US" kern="1200">
              <a:solidFill>
                <a:srgbClr val="5E574E"/>
              </a:solidFill>
              <a:ea typeface="+mn-ea"/>
              <a:cs typeface="+mn-cs"/>
            </a:endParaRPr>
          </a:p>
        </p:txBody>
      </p:sp>
      <p:sp>
        <p:nvSpPr>
          <p:cNvPr id="191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kumimoji="0"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 rtl="0" eaLnBrk="0" fontAlgn="base" hangingPunct="0">
              <a:spcAft>
                <a:spcPct val="0"/>
              </a:spcAft>
              <a:defRPr/>
            </a:pPr>
            <a:fld id="{2DAC1661-10EE-41F1-AED9-3A67129DE0E3}" type="slidenum">
              <a:rPr lang="en-US" kern="1200">
                <a:solidFill>
                  <a:srgbClr val="5E574E"/>
                </a:solidFill>
                <a:ea typeface="+mn-ea"/>
                <a:cs typeface="+mn-cs"/>
              </a:rPr>
              <a:pPr rtl="0" eaLnBrk="0" fontAlgn="base" hangingPunct="0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5E574E"/>
              </a:solidFill>
              <a:ea typeface="+mn-ea"/>
              <a:cs typeface="+mn-cs"/>
            </a:endParaRPr>
          </a:p>
        </p:txBody>
      </p:sp>
      <p:pic>
        <p:nvPicPr>
          <p:cNvPr id="1031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314653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253" r:id="rId1"/>
    <p:sldLayoutId id="2147485254" r:id="rId2"/>
    <p:sldLayoutId id="2147485255" r:id="rId3"/>
    <p:sldLayoutId id="2147485256" r:id="rId4"/>
    <p:sldLayoutId id="2147485257" r:id="rId5"/>
    <p:sldLayoutId id="2147485258" r:id="rId6"/>
    <p:sldLayoutId id="2147485259" r:id="rId7"/>
    <p:sldLayoutId id="2147485260" r:id="rId8"/>
    <p:sldLayoutId id="2147485261" r:id="rId9"/>
    <p:sldLayoutId id="2147485262" r:id="rId10"/>
    <p:sldLayoutId id="2147485263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62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rtl="0">
              <a:defRPr/>
            </a:pPr>
            <a:fld id="{5EF9A163-97A0-4796-9C2C-0B8851F0437F}" type="datetimeFigureOut">
              <a:rPr lang="en-US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>
                <a:defRPr/>
              </a:pPr>
              <a:t>11/17/2014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62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rtl="0"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62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rtl="0">
              <a:defRPr/>
            </a:pPr>
            <a:fld id="{49FB0F09-6211-45CA-9E82-CFE86CF78FF1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65" r:id="rId1"/>
    <p:sldLayoutId id="2147485266" r:id="rId2"/>
    <p:sldLayoutId id="2147485267" r:id="rId3"/>
    <p:sldLayoutId id="2147485268" r:id="rId4"/>
    <p:sldLayoutId id="2147485269" r:id="rId5"/>
    <p:sldLayoutId id="2147485270" r:id="rId6"/>
    <p:sldLayoutId id="2147485271" r:id="rId7"/>
    <p:sldLayoutId id="2147485272" r:id="rId8"/>
    <p:sldLayoutId id="2147485273" r:id="rId9"/>
    <p:sldLayoutId id="2147485274" r:id="rId10"/>
    <p:sldLayoutId id="214748527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625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kumimoji="0" sz="1400">
                <a:solidFill>
                  <a:schemeClr val="tx1"/>
                </a:solidFill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6625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0" sz="1400">
                <a:solidFill>
                  <a:schemeClr val="tx1"/>
                </a:solidFill>
                <a:latin typeface="+mn-lt"/>
              </a:defRPr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6625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400">
                <a:solidFill>
                  <a:schemeClr val="tx1"/>
                </a:solidFill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E0AF2EB8-66B7-4DF3-877E-D24DFD5D1453}" type="slidenum">
              <a:rPr lang="en-US" kern="120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77" r:id="rId1"/>
    <p:sldLayoutId id="2147485278" r:id="rId2"/>
    <p:sldLayoutId id="2147485279" r:id="rId3"/>
    <p:sldLayoutId id="2147485280" r:id="rId4"/>
    <p:sldLayoutId id="2147485281" r:id="rId5"/>
    <p:sldLayoutId id="2147485282" r:id="rId6"/>
    <p:sldLayoutId id="2147485283" r:id="rId7"/>
    <p:sldLayoutId id="2147485284" r:id="rId8"/>
    <p:sldLayoutId id="2147485285" r:id="rId9"/>
    <p:sldLayoutId id="2147485286" r:id="rId10"/>
    <p:sldLayoutId id="214748528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914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kumimoji="0"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 eaLnBrk="0" hangingPunct="0"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1914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kumimoji="0"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 algn="ctr" eaLnBrk="0" hangingPunct="0"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191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kumimoji="0"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 eaLnBrk="0" hangingPunct="0">
              <a:defRPr/>
            </a:pPr>
            <a:fld id="{2DAC1661-10EE-41F1-AED9-3A67129DE0E3}" type="slidenum">
              <a:rPr lang="en-US">
                <a:solidFill>
                  <a:srgbClr val="5E574E"/>
                </a:solidFill>
              </a:rPr>
              <a:pPr eaLnBrk="0" hangingPunct="0"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  <p:pic>
        <p:nvPicPr>
          <p:cNvPr id="1031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314617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337" r:id="rId1"/>
    <p:sldLayoutId id="2147485338" r:id="rId2"/>
    <p:sldLayoutId id="2147485339" r:id="rId3"/>
    <p:sldLayoutId id="2147485340" r:id="rId4"/>
    <p:sldLayoutId id="2147485341" r:id="rId5"/>
    <p:sldLayoutId id="2147485342" r:id="rId6"/>
    <p:sldLayoutId id="2147485343" r:id="rId7"/>
    <p:sldLayoutId id="2147485344" r:id="rId8"/>
    <p:sldLayoutId id="2147485345" r:id="rId9"/>
    <p:sldLayoutId id="2147485346" r:id="rId10"/>
    <p:sldLayoutId id="2147485347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543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386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kumimoji="0"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 eaLnBrk="0" hangingPunct="0"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386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kumimoji="0"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 algn="ctr" eaLnBrk="0" hangingPunct="0"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386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kumimoji="0"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 eaLnBrk="0" hangingPunct="0">
              <a:defRPr/>
            </a:pPr>
            <a:fld id="{2605E745-0CFF-4817-8FB3-185C2E76FD9E}" type="slidenum">
              <a:rPr lang="en-US">
                <a:solidFill>
                  <a:srgbClr val="5E574E"/>
                </a:solidFill>
              </a:rPr>
              <a:pPr eaLnBrk="0" hangingPunct="0"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  <p:pic>
        <p:nvPicPr>
          <p:cNvPr id="354311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314613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349" r:id="rId1"/>
    <p:sldLayoutId id="2147485350" r:id="rId2"/>
    <p:sldLayoutId id="2147485351" r:id="rId3"/>
    <p:sldLayoutId id="2147485352" r:id="rId4"/>
    <p:sldLayoutId id="2147485353" r:id="rId5"/>
    <p:sldLayoutId id="2147485354" r:id="rId6"/>
    <p:sldLayoutId id="2147485355" r:id="rId7"/>
    <p:sldLayoutId id="2147485356" r:id="rId8"/>
    <p:sldLayoutId id="2147485357" r:id="rId9"/>
    <p:sldLayoutId id="2147485358" r:id="rId10"/>
    <p:sldLayoutId id="2147485359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386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kumimoji="0"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 eaLnBrk="0" hangingPunct="0"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386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kumimoji="0"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 algn="ctr" eaLnBrk="0" hangingPunct="0"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386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kumimoji="0"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 eaLnBrk="0" hangingPunct="0">
              <a:defRPr/>
            </a:pPr>
            <a:fld id="{FAA8578C-C448-4287-B621-58F1ACCA0276}" type="slidenum">
              <a:rPr lang="en-US">
                <a:solidFill>
                  <a:srgbClr val="5E574E"/>
                </a:solidFill>
              </a:rPr>
              <a:pPr eaLnBrk="0" hangingPunct="0"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  <p:pic>
        <p:nvPicPr>
          <p:cNvPr id="2055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314599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361" r:id="rId1"/>
    <p:sldLayoutId id="2147485362" r:id="rId2"/>
    <p:sldLayoutId id="2147485363" r:id="rId3"/>
    <p:sldLayoutId id="2147485364" r:id="rId4"/>
    <p:sldLayoutId id="2147485365" r:id="rId5"/>
    <p:sldLayoutId id="2147485366" r:id="rId6"/>
    <p:sldLayoutId id="2147485367" r:id="rId7"/>
    <p:sldLayoutId id="2147485368" r:id="rId8"/>
    <p:sldLayoutId id="2147485369" r:id="rId9"/>
    <p:sldLayoutId id="2147485370" r:id="rId10"/>
    <p:sldLayoutId id="2147485371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386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kumimoji="0"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 eaLnBrk="0" hangingPunct="0"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386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kumimoji="0"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 algn="ctr" eaLnBrk="0" hangingPunct="0"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386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kumimoji="0"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 eaLnBrk="0" hangingPunct="0">
              <a:defRPr/>
            </a:pPr>
            <a:fld id="{FAA8578C-C448-4287-B621-58F1ACCA0276}" type="slidenum">
              <a:rPr lang="en-US">
                <a:solidFill>
                  <a:srgbClr val="5E574E"/>
                </a:solidFill>
              </a:rPr>
              <a:pPr eaLnBrk="0" hangingPunct="0"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  <p:pic>
        <p:nvPicPr>
          <p:cNvPr id="2055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314585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373" r:id="rId1"/>
    <p:sldLayoutId id="2147485374" r:id="rId2"/>
    <p:sldLayoutId id="2147485375" r:id="rId3"/>
    <p:sldLayoutId id="2147485376" r:id="rId4"/>
    <p:sldLayoutId id="2147485377" r:id="rId5"/>
    <p:sldLayoutId id="2147485378" r:id="rId6"/>
    <p:sldLayoutId id="2147485379" r:id="rId7"/>
    <p:sldLayoutId id="2147485380" r:id="rId8"/>
    <p:sldLayoutId id="2147485381" r:id="rId9"/>
    <p:sldLayoutId id="2147485382" r:id="rId10"/>
    <p:sldLayoutId id="2147485383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914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fontAlgn="auto">
              <a:spcBef>
                <a:spcPct val="50000"/>
              </a:spcBef>
              <a:spcAft>
                <a:spcPts val="0"/>
              </a:spcAft>
              <a:defRPr kumimoji="0"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14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ct val="50000"/>
              </a:spcBef>
              <a:spcAft>
                <a:spcPts val="0"/>
              </a:spcAft>
              <a:defRPr kumimoji="0"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1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ct val="50000"/>
              </a:spcBef>
              <a:spcAft>
                <a:spcPts val="0"/>
              </a:spcAft>
              <a:defRPr kumimoji="0"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>
              <a:defRPr/>
            </a:pPr>
            <a:fld id="{F7D06372-0415-4783-8538-3139C6AAEC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4103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314726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043" r:id="rId1"/>
    <p:sldLayoutId id="2147484838" r:id="rId2"/>
    <p:sldLayoutId id="2147484839" r:id="rId3"/>
    <p:sldLayoutId id="2147484840" r:id="rId4"/>
    <p:sldLayoutId id="2147484841" r:id="rId5"/>
    <p:sldLayoutId id="2147484842" r:id="rId6"/>
    <p:sldLayoutId id="2147484843" r:id="rId7"/>
    <p:sldLayoutId id="2147484844" r:id="rId8"/>
    <p:sldLayoutId id="2147484845" r:id="rId9"/>
    <p:sldLayoutId id="2147484846" r:id="rId10"/>
    <p:sldLayoutId id="2147484847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3200400" cy="6858000"/>
            <a:chOff x="0" y="0"/>
            <a:chExt cx="2016" cy="4320"/>
          </a:xfrm>
        </p:grpSpPr>
        <p:sp>
          <p:nvSpPr>
            <p:cNvPr id="553987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480" cy="4320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2400">
                <a:solidFill>
                  <a:srgbClr val="0C0600"/>
                </a:solidFill>
                <a:latin typeface="Verdana" pitchFamily="34" charset="0"/>
              </a:endParaRPr>
            </a:p>
          </p:txBody>
        </p:sp>
        <p:sp>
          <p:nvSpPr>
            <p:cNvPr id="553988" name="Rectangle 4"/>
            <p:cNvSpPr>
              <a:spLocks noChangeArrowheads="1"/>
            </p:cNvSpPr>
            <p:nvPr/>
          </p:nvSpPr>
          <p:spPr bwMode="auto">
            <a:xfrm>
              <a:off x="432" y="0"/>
              <a:ext cx="1584" cy="67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2400">
                <a:solidFill>
                  <a:srgbClr val="0C0600"/>
                </a:solidFill>
                <a:latin typeface="Verdana" pitchFamily="34" charset="0"/>
              </a:endParaRPr>
            </a:p>
          </p:txBody>
        </p:sp>
      </p:grpSp>
      <p:sp>
        <p:nvSpPr>
          <p:cNvPr id="553989" name="AutoShape 5"/>
          <p:cNvSpPr>
            <a:spLocks noChangeArrowheads="1"/>
          </p:cNvSpPr>
          <p:nvPr/>
        </p:nvSpPr>
        <p:spPr bwMode="auto">
          <a:xfrm>
            <a:off x="762000" y="762000"/>
            <a:ext cx="5105400" cy="6096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196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066800"/>
            <a:ext cx="8001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endParaRPr lang="en-US" smtClean="0"/>
          </a:p>
        </p:txBody>
      </p:sp>
      <p:sp>
        <p:nvSpPr>
          <p:cNvPr id="553991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104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 eaLnBrk="1" hangingPunct="1">
              <a:defRPr kumimoji="0"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53992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36523" y="6529388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eaLnBrk="1" hangingPunct="1">
              <a:defRPr kumimoji="0" sz="1400">
                <a:solidFill>
                  <a:schemeClr val="tx1"/>
                </a:solidFill>
                <a:latin typeface="+mn-lt"/>
              </a:defRPr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53993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667" y="6343650"/>
            <a:ext cx="587022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  <a:spAutoFit/>
          </a:bodyPr>
          <a:lstStyle>
            <a:lvl1pPr algn="l" eaLnBrk="1" hangingPunct="1">
              <a:defRPr kumimoji="0" sz="2600" b="1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C6EC68F1-08FA-4C69-9D51-9831AE93203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85" r:id="rId1"/>
    <p:sldLayoutId id="2147485386" r:id="rId2"/>
    <p:sldLayoutId id="2147485387" r:id="rId3"/>
    <p:sldLayoutId id="2147485388" r:id="rId4"/>
    <p:sldLayoutId id="2147485389" r:id="rId5"/>
    <p:sldLayoutId id="2147485390" r:id="rId6"/>
    <p:sldLayoutId id="2147485391" r:id="rId7"/>
    <p:sldLayoutId id="2147485392" r:id="rId8"/>
    <p:sldLayoutId id="2147485393" r:id="rId9"/>
    <p:sldLayoutId id="2147485394" r:id="rId10"/>
    <p:sldLayoutId id="2147485395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32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3200400" cy="6858000"/>
            <a:chOff x="0" y="0"/>
            <a:chExt cx="2016" cy="4320"/>
          </a:xfrm>
        </p:grpSpPr>
        <p:sp>
          <p:nvSpPr>
            <p:cNvPr id="553987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480" cy="4320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2400">
                <a:solidFill>
                  <a:srgbClr val="0C0600"/>
                </a:solidFill>
                <a:latin typeface="Verdana" pitchFamily="34" charset="0"/>
              </a:endParaRPr>
            </a:p>
          </p:txBody>
        </p:sp>
        <p:sp>
          <p:nvSpPr>
            <p:cNvPr id="553988" name="Rectangle 4"/>
            <p:cNvSpPr>
              <a:spLocks noChangeArrowheads="1"/>
            </p:cNvSpPr>
            <p:nvPr/>
          </p:nvSpPr>
          <p:spPr bwMode="auto">
            <a:xfrm>
              <a:off x="432" y="0"/>
              <a:ext cx="1584" cy="67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2400">
                <a:solidFill>
                  <a:srgbClr val="0C0600"/>
                </a:solidFill>
                <a:latin typeface="Verdana" pitchFamily="34" charset="0"/>
              </a:endParaRPr>
            </a:p>
          </p:txBody>
        </p:sp>
      </p:grpSp>
      <p:sp>
        <p:nvSpPr>
          <p:cNvPr id="553989" name="AutoShape 5"/>
          <p:cNvSpPr>
            <a:spLocks noChangeArrowheads="1"/>
          </p:cNvSpPr>
          <p:nvPr/>
        </p:nvSpPr>
        <p:spPr bwMode="auto">
          <a:xfrm>
            <a:off x="762000" y="762000"/>
            <a:ext cx="5105400" cy="6096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196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066800"/>
            <a:ext cx="8001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endParaRPr lang="en-US" smtClean="0"/>
          </a:p>
        </p:txBody>
      </p:sp>
      <p:sp>
        <p:nvSpPr>
          <p:cNvPr id="553991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104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 eaLnBrk="1" hangingPunct="1">
              <a:defRPr kumimoji="0"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53992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36523" y="6529388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eaLnBrk="1" hangingPunct="1">
              <a:defRPr kumimoji="0" sz="1400">
                <a:solidFill>
                  <a:schemeClr val="tx1"/>
                </a:solidFill>
                <a:latin typeface="+mn-lt"/>
              </a:defRPr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53993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667" y="6343650"/>
            <a:ext cx="587022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  <a:spAutoFit/>
          </a:bodyPr>
          <a:lstStyle>
            <a:lvl1pPr algn="l" eaLnBrk="1" hangingPunct="1">
              <a:defRPr kumimoji="0" sz="2600" b="1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C6EC68F1-08FA-4C69-9D51-9831AE93203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97" r:id="rId1"/>
    <p:sldLayoutId id="2147485398" r:id="rId2"/>
    <p:sldLayoutId id="2147485399" r:id="rId3"/>
    <p:sldLayoutId id="2147485400" r:id="rId4"/>
    <p:sldLayoutId id="2147485401" r:id="rId5"/>
    <p:sldLayoutId id="2147485402" r:id="rId6"/>
    <p:sldLayoutId id="2147485403" r:id="rId7"/>
    <p:sldLayoutId id="2147485404" r:id="rId8"/>
    <p:sldLayoutId id="2147485405" r:id="rId9"/>
    <p:sldLayoutId id="2147485406" r:id="rId10"/>
    <p:sldLayoutId id="2147485407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32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3200400" cy="6858000"/>
            <a:chOff x="0" y="0"/>
            <a:chExt cx="2016" cy="4320"/>
          </a:xfrm>
        </p:grpSpPr>
        <p:sp>
          <p:nvSpPr>
            <p:cNvPr id="553987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480" cy="4320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2400">
                <a:solidFill>
                  <a:srgbClr val="0C0600"/>
                </a:solidFill>
                <a:latin typeface="Verdana" pitchFamily="34" charset="0"/>
              </a:endParaRPr>
            </a:p>
          </p:txBody>
        </p:sp>
        <p:sp>
          <p:nvSpPr>
            <p:cNvPr id="553988" name="Rectangle 4"/>
            <p:cNvSpPr>
              <a:spLocks noChangeArrowheads="1"/>
            </p:cNvSpPr>
            <p:nvPr/>
          </p:nvSpPr>
          <p:spPr bwMode="auto">
            <a:xfrm>
              <a:off x="432" y="0"/>
              <a:ext cx="1584" cy="67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2400">
                <a:solidFill>
                  <a:srgbClr val="0C0600"/>
                </a:solidFill>
                <a:latin typeface="Verdana" pitchFamily="34" charset="0"/>
              </a:endParaRPr>
            </a:p>
          </p:txBody>
        </p:sp>
      </p:grpSp>
      <p:sp>
        <p:nvSpPr>
          <p:cNvPr id="553989" name="AutoShape 5"/>
          <p:cNvSpPr>
            <a:spLocks noChangeArrowheads="1"/>
          </p:cNvSpPr>
          <p:nvPr/>
        </p:nvSpPr>
        <p:spPr bwMode="auto">
          <a:xfrm>
            <a:off x="762000" y="762000"/>
            <a:ext cx="5105400" cy="6096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196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066800"/>
            <a:ext cx="8001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endParaRPr lang="en-US" smtClean="0"/>
          </a:p>
        </p:txBody>
      </p:sp>
      <p:sp>
        <p:nvSpPr>
          <p:cNvPr id="553991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104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 eaLnBrk="1" hangingPunct="1">
              <a:defRPr kumimoji="0"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53992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36523" y="6529388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eaLnBrk="1" hangingPunct="1">
              <a:defRPr kumimoji="0" sz="1400">
                <a:solidFill>
                  <a:schemeClr val="tx1"/>
                </a:solidFill>
                <a:latin typeface="+mn-lt"/>
              </a:defRPr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53993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667" y="6343650"/>
            <a:ext cx="587022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  <a:spAutoFit/>
          </a:bodyPr>
          <a:lstStyle>
            <a:lvl1pPr algn="l" eaLnBrk="1" hangingPunct="1">
              <a:defRPr kumimoji="0" sz="2600" b="1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C6EC68F1-08FA-4C69-9D51-9831AE93203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09" r:id="rId1"/>
    <p:sldLayoutId id="2147485410" r:id="rId2"/>
    <p:sldLayoutId id="2147485411" r:id="rId3"/>
    <p:sldLayoutId id="2147485412" r:id="rId4"/>
    <p:sldLayoutId id="2147485413" r:id="rId5"/>
    <p:sldLayoutId id="2147485414" r:id="rId6"/>
    <p:sldLayoutId id="2147485415" r:id="rId7"/>
    <p:sldLayoutId id="2147485416" r:id="rId8"/>
    <p:sldLayoutId id="2147485417" r:id="rId9"/>
    <p:sldLayoutId id="2147485418" r:id="rId10"/>
    <p:sldLayoutId id="214748541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32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543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386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kumimoji="0"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 eaLnBrk="0" hangingPunct="0"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386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kumimoji="0"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 algn="ctr" eaLnBrk="0" hangingPunct="0"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386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kumimoji="0"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 eaLnBrk="0" hangingPunct="0">
              <a:defRPr/>
            </a:pPr>
            <a:fld id="{2605E745-0CFF-4817-8FB3-185C2E76FD9E}" type="slidenum">
              <a:rPr lang="en-US">
                <a:solidFill>
                  <a:srgbClr val="5E574E"/>
                </a:solidFill>
              </a:rPr>
              <a:pPr eaLnBrk="0" hangingPunct="0"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  <p:pic>
        <p:nvPicPr>
          <p:cNvPr id="354311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314553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421" r:id="rId1"/>
    <p:sldLayoutId id="2147485422" r:id="rId2"/>
    <p:sldLayoutId id="2147485423" r:id="rId3"/>
    <p:sldLayoutId id="2147485424" r:id="rId4"/>
    <p:sldLayoutId id="2147485425" r:id="rId5"/>
    <p:sldLayoutId id="2147485426" r:id="rId6"/>
    <p:sldLayoutId id="2147485427" r:id="rId7"/>
    <p:sldLayoutId id="2147485428" r:id="rId8"/>
    <p:sldLayoutId id="2147485429" r:id="rId9"/>
    <p:sldLayoutId id="2147485430" r:id="rId10"/>
    <p:sldLayoutId id="2147485431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3200400" cy="6858000"/>
            <a:chOff x="0" y="0"/>
            <a:chExt cx="2016" cy="4320"/>
          </a:xfrm>
        </p:grpSpPr>
        <p:sp>
          <p:nvSpPr>
            <p:cNvPr id="553987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480" cy="4320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53988" name="Rectangle 4"/>
            <p:cNvSpPr>
              <a:spLocks noChangeArrowheads="1"/>
            </p:cNvSpPr>
            <p:nvPr/>
          </p:nvSpPr>
          <p:spPr bwMode="auto">
            <a:xfrm>
              <a:off x="432" y="0"/>
              <a:ext cx="1584" cy="67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553989" name="AutoShape 5"/>
          <p:cNvSpPr>
            <a:spLocks noChangeArrowheads="1"/>
          </p:cNvSpPr>
          <p:nvPr/>
        </p:nvSpPr>
        <p:spPr bwMode="auto">
          <a:xfrm>
            <a:off x="762000" y="762000"/>
            <a:ext cx="5105400" cy="6096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244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066800"/>
            <a:ext cx="8001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endParaRPr lang="en-US" smtClean="0"/>
          </a:p>
        </p:txBody>
      </p:sp>
      <p:sp>
        <p:nvSpPr>
          <p:cNvPr id="553991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104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53992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36875" y="6529388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53993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184" y="6343650"/>
            <a:ext cx="58737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  <a:spAutoFit/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2600" b="1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23D958C0-152C-4AD9-B1D7-DDF34900E7B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33" r:id="rId1"/>
    <p:sldLayoutId id="2147485434" r:id="rId2"/>
    <p:sldLayoutId id="2147485435" r:id="rId3"/>
    <p:sldLayoutId id="2147485436" r:id="rId4"/>
    <p:sldLayoutId id="2147485437" r:id="rId5"/>
    <p:sldLayoutId id="2147485438" r:id="rId6"/>
    <p:sldLayoutId id="2147485439" r:id="rId7"/>
    <p:sldLayoutId id="2147485440" r:id="rId8"/>
    <p:sldLayoutId id="2147485441" r:id="rId9"/>
    <p:sldLayoutId id="2147485442" r:id="rId10"/>
    <p:sldLayoutId id="2147485443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32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62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EF9A163-97A0-4796-9C2C-0B8851F043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62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62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9FB0F09-6211-45CA-9E82-CFE86CF78FF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45" r:id="rId1"/>
    <p:sldLayoutId id="2147485446" r:id="rId2"/>
    <p:sldLayoutId id="2147485447" r:id="rId3"/>
    <p:sldLayoutId id="2147485448" r:id="rId4"/>
    <p:sldLayoutId id="2147485449" r:id="rId5"/>
    <p:sldLayoutId id="2147485450" r:id="rId6"/>
    <p:sldLayoutId id="2147485451" r:id="rId7"/>
    <p:sldLayoutId id="2147485452" r:id="rId8"/>
    <p:sldLayoutId id="2147485453" r:id="rId9"/>
    <p:sldLayoutId id="2147485454" r:id="rId10"/>
    <p:sldLayoutId id="214748545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386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kumimoji="0"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 eaLnBrk="0" hangingPunct="0"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386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kumimoji="0"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 algn="ctr" eaLnBrk="0" hangingPunct="0"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386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kumimoji="0"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 eaLnBrk="0" hangingPunct="0">
              <a:defRPr/>
            </a:pPr>
            <a:fld id="{FAA8578C-C448-4287-B621-58F1ACCA0276}" type="slidenum">
              <a:rPr lang="en-US">
                <a:solidFill>
                  <a:srgbClr val="5E574E"/>
                </a:solidFill>
              </a:rPr>
              <a:pPr eaLnBrk="0" hangingPunct="0"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  <p:pic>
        <p:nvPicPr>
          <p:cNvPr id="2055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314551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457" r:id="rId1"/>
    <p:sldLayoutId id="2147485458" r:id="rId2"/>
    <p:sldLayoutId id="2147485459" r:id="rId3"/>
    <p:sldLayoutId id="2147485460" r:id="rId4"/>
    <p:sldLayoutId id="2147485461" r:id="rId5"/>
    <p:sldLayoutId id="2147485462" r:id="rId6"/>
    <p:sldLayoutId id="2147485463" r:id="rId7"/>
    <p:sldLayoutId id="2147485464" r:id="rId8"/>
    <p:sldLayoutId id="2147485465" r:id="rId9"/>
    <p:sldLayoutId id="2147485466" r:id="rId10"/>
    <p:sldLayoutId id="2147485467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386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kumimoji="0"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 eaLnBrk="0" hangingPunct="0"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386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kumimoji="0"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 algn="ctr" eaLnBrk="0" hangingPunct="0"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386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kumimoji="0"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 eaLnBrk="0" hangingPunct="0">
              <a:defRPr/>
            </a:pPr>
            <a:fld id="{FAA8578C-C448-4287-B621-58F1ACCA0276}" type="slidenum">
              <a:rPr lang="en-US">
                <a:solidFill>
                  <a:srgbClr val="5E574E"/>
                </a:solidFill>
              </a:rPr>
              <a:pPr eaLnBrk="0" hangingPunct="0"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  <p:pic>
        <p:nvPicPr>
          <p:cNvPr id="2055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314535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469" r:id="rId1"/>
    <p:sldLayoutId id="2147485470" r:id="rId2"/>
    <p:sldLayoutId id="2147485471" r:id="rId3"/>
    <p:sldLayoutId id="2147485472" r:id="rId4"/>
    <p:sldLayoutId id="2147485473" r:id="rId5"/>
    <p:sldLayoutId id="2147485474" r:id="rId6"/>
    <p:sldLayoutId id="2147485475" r:id="rId7"/>
    <p:sldLayoutId id="2147485476" r:id="rId8"/>
    <p:sldLayoutId id="2147485477" r:id="rId9"/>
    <p:sldLayoutId id="2147485478" r:id="rId10"/>
    <p:sldLayoutId id="2147485479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625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kumimoji="0"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625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0" sz="1400">
                <a:solidFill>
                  <a:schemeClr val="tx1"/>
                </a:solidFill>
                <a:latin typeface="+mn-lt"/>
              </a:defRPr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625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E0AF2EB8-66B7-4DF3-877E-D24DFD5D145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93" r:id="rId1"/>
    <p:sldLayoutId id="2147485494" r:id="rId2"/>
    <p:sldLayoutId id="2147485495" r:id="rId3"/>
    <p:sldLayoutId id="2147485496" r:id="rId4"/>
    <p:sldLayoutId id="2147485497" r:id="rId5"/>
    <p:sldLayoutId id="2147485498" r:id="rId6"/>
    <p:sldLayoutId id="2147485499" r:id="rId7"/>
    <p:sldLayoutId id="2147485500" r:id="rId8"/>
    <p:sldLayoutId id="2147485501" r:id="rId9"/>
    <p:sldLayoutId id="2147485502" r:id="rId10"/>
    <p:sldLayoutId id="214748550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386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fontAlgn="auto">
              <a:spcBef>
                <a:spcPct val="50000"/>
              </a:spcBef>
              <a:spcAft>
                <a:spcPts val="0"/>
              </a:spcAft>
              <a:defRPr kumimoji="0"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 eaLnBrk="0" hangingPunct="0"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386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ct val="50000"/>
              </a:spcBef>
              <a:spcAft>
                <a:spcPts val="0"/>
              </a:spcAft>
              <a:defRPr kumimoji="0"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 eaLnBrk="0" hangingPunct="0"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386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ct val="50000"/>
              </a:spcBef>
              <a:spcAft>
                <a:spcPts val="0"/>
              </a:spcAft>
              <a:defRPr kumimoji="0"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 eaLnBrk="0" hangingPunct="0">
              <a:defRPr/>
            </a:pPr>
            <a:fld id="{ACEABD68-59AC-42F0-A76D-46EEF54D65B0}" type="slidenum">
              <a:rPr lang="en-US">
                <a:solidFill>
                  <a:srgbClr val="5E574E"/>
                </a:solidFill>
              </a:rPr>
              <a:pPr eaLnBrk="0" hangingPunct="0"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  <p:pic>
        <p:nvPicPr>
          <p:cNvPr id="5127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314588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517" r:id="rId1"/>
    <p:sldLayoutId id="2147485518" r:id="rId2"/>
    <p:sldLayoutId id="2147485519" r:id="rId3"/>
    <p:sldLayoutId id="2147485520" r:id="rId4"/>
    <p:sldLayoutId id="2147485521" r:id="rId5"/>
    <p:sldLayoutId id="2147485522" r:id="rId6"/>
    <p:sldLayoutId id="2147485523" r:id="rId7"/>
    <p:sldLayoutId id="2147485524" r:id="rId8"/>
    <p:sldLayoutId id="2147485525" r:id="rId9"/>
    <p:sldLayoutId id="2147485526" r:id="rId10"/>
    <p:sldLayoutId id="2147485527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386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fontAlgn="auto">
              <a:spcBef>
                <a:spcPct val="50000"/>
              </a:spcBef>
              <a:spcAft>
                <a:spcPts val="0"/>
              </a:spcAft>
              <a:defRPr kumimoji="0"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86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ct val="50000"/>
              </a:spcBef>
              <a:spcAft>
                <a:spcPts val="0"/>
              </a:spcAft>
              <a:defRPr kumimoji="0"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86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ct val="50000"/>
              </a:spcBef>
              <a:spcAft>
                <a:spcPts val="0"/>
              </a:spcAft>
              <a:defRPr kumimoji="0"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>
              <a:defRPr/>
            </a:pPr>
            <a:fld id="{ACEABD68-59AC-42F0-A76D-46EEF54D65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5127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314726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044" r:id="rId1"/>
    <p:sldLayoutId id="2147484848" r:id="rId2"/>
    <p:sldLayoutId id="2147484849" r:id="rId3"/>
    <p:sldLayoutId id="2147484850" r:id="rId4"/>
    <p:sldLayoutId id="2147484851" r:id="rId5"/>
    <p:sldLayoutId id="2147484852" r:id="rId6"/>
    <p:sldLayoutId id="2147484853" r:id="rId7"/>
    <p:sldLayoutId id="2147484854" r:id="rId8"/>
    <p:sldLayoutId id="2147484855" r:id="rId9"/>
    <p:sldLayoutId id="2147484856" r:id="rId10"/>
    <p:sldLayoutId id="2147484857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6937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kumimoji="0"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937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937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2B85FDE9-2C2E-40D2-AF1F-3DAB9D27BAF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29" r:id="rId1"/>
    <p:sldLayoutId id="2147485530" r:id="rId2"/>
    <p:sldLayoutId id="2147485531" r:id="rId3"/>
    <p:sldLayoutId id="2147485532" r:id="rId4"/>
    <p:sldLayoutId id="2147485533" r:id="rId5"/>
    <p:sldLayoutId id="2147485534" r:id="rId6"/>
    <p:sldLayoutId id="2147485535" r:id="rId7"/>
    <p:sldLayoutId id="2147485536" r:id="rId8"/>
    <p:sldLayoutId id="2147485537" r:id="rId9"/>
    <p:sldLayoutId id="2147485538" r:id="rId10"/>
    <p:sldLayoutId id="214748553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386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fontAlgn="auto" hangingPunct="0">
              <a:spcBef>
                <a:spcPct val="50000"/>
              </a:spcBef>
              <a:spcAft>
                <a:spcPts val="0"/>
              </a:spcAft>
              <a:defRPr kumimoji="0" sz="1400">
                <a:solidFill>
                  <a:srgbClr val="5E574E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 b="1"/>
          </a:p>
        </p:txBody>
      </p:sp>
      <p:sp>
        <p:nvSpPr>
          <p:cNvPr id="5386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ct val="50000"/>
              </a:spcBef>
              <a:spcAft>
                <a:spcPts val="0"/>
              </a:spcAft>
              <a:defRPr kumimoji="0" sz="1400">
                <a:solidFill>
                  <a:srgbClr val="5E574E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 b="1"/>
          </a:p>
        </p:txBody>
      </p:sp>
      <p:sp>
        <p:nvSpPr>
          <p:cNvPr id="5386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fontAlgn="auto" hangingPunct="0">
              <a:spcBef>
                <a:spcPct val="50000"/>
              </a:spcBef>
              <a:spcAft>
                <a:spcPts val="0"/>
              </a:spcAft>
              <a:defRPr kumimoji="0" sz="1400">
                <a:solidFill>
                  <a:srgbClr val="5E574E"/>
                </a:solidFill>
                <a:latin typeface="Arial" charset="0"/>
              </a:defRPr>
            </a:lvl1pPr>
          </a:lstStyle>
          <a:p>
            <a:pPr>
              <a:defRPr/>
            </a:pPr>
            <a:fld id="{30645601-D646-41CE-A69C-118842F00A74}" type="slidenum">
              <a:rPr lang="en-US" b="1"/>
              <a:pPr>
                <a:defRPr/>
              </a:pPr>
              <a:t>‹#›</a:t>
            </a:fld>
            <a:endParaRPr lang="en-US" b="1"/>
          </a:p>
        </p:txBody>
      </p:sp>
      <p:pic>
        <p:nvPicPr>
          <p:cNvPr id="19463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314455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541" r:id="rId1"/>
    <p:sldLayoutId id="2147485542" r:id="rId2"/>
    <p:sldLayoutId id="2147485543" r:id="rId3"/>
    <p:sldLayoutId id="2147485544" r:id="rId4"/>
    <p:sldLayoutId id="2147485545" r:id="rId5"/>
    <p:sldLayoutId id="2147485546" r:id="rId6"/>
    <p:sldLayoutId id="2147485547" r:id="rId7"/>
    <p:sldLayoutId id="2147485548" r:id="rId8"/>
    <p:sldLayoutId id="2147485549" r:id="rId9"/>
    <p:sldLayoutId id="2147485550" r:id="rId10"/>
    <p:sldLayoutId id="2147485551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386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fontAlgn="auto">
              <a:spcBef>
                <a:spcPct val="50000"/>
              </a:spcBef>
              <a:spcAft>
                <a:spcPts val="0"/>
              </a:spcAft>
              <a:defRPr kumimoji="0"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386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ct val="50000"/>
              </a:spcBef>
              <a:spcAft>
                <a:spcPts val="0"/>
              </a:spcAft>
              <a:defRPr kumimoji="0"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386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ct val="50000"/>
              </a:spcBef>
              <a:spcAft>
                <a:spcPts val="0"/>
              </a:spcAft>
              <a:defRPr kumimoji="0"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>
              <a:defRPr/>
            </a:pPr>
            <a:fld id="{FEB80903-3064-4C66-9A56-ACB1D4007CD2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  <p:pic>
        <p:nvPicPr>
          <p:cNvPr id="7175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314726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68590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53" r:id="rId1"/>
    <p:sldLayoutId id="2147485554" r:id="rId2"/>
    <p:sldLayoutId id="2147485555" r:id="rId3"/>
    <p:sldLayoutId id="2147485556" r:id="rId4"/>
    <p:sldLayoutId id="2147485557" r:id="rId5"/>
    <p:sldLayoutId id="2147485558" r:id="rId6"/>
    <p:sldLayoutId id="2147485559" r:id="rId7"/>
    <p:sldLayoutId id="2147485560" r:id="rId8"/>
    <p:sldLayoutId id="2147485561" r:id="rId9"/>
    <p:sldLayoutId id="2147485562" r:id="rId10"/>
    <p:sldLayoutId id="2147485563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62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EF9A163-97A0-4796-9C2C-0B8851F043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62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62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9FB0F09-6211-45CA-9E82-CFE86CF78FF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271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65" r:id="rId1"/>
    <p:sldLayoutId id="2147485566" r:id="rId2"/>
    <p:sldLayoutId id="2147485567" r:id="rId3"/>
    <p:sldLayoutId id="2147485568" r:id="rId4"/>
    <p:sldLayoutId id="2147485569" r:id="rId5"/>
    <p:sldLayoutId id="2147485570" r:id="rId6"/>
    <p:sldLayoutId id="2147485571" r:id="rId7"/>
    <p:sldLayoutId id="2147485572" r:id="rId8"/>
    <p:sldLayoutId id="2147485573" r:id="rId9"/>
    <p:sldLayoutId id="2147485574" r:id="rId10"/>
    <p:sldLayoutId id="214748557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386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fontAlgn="auto">
              <a:spcBef>
                <a:spcPct val="50000"/>
              </a:spcBef>
              <a:spcAft>
                <a:spcPts val="0"/>
              </a:spcAft>
              <a:defRPr kumimoji="0"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86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ct val="50000"/>
              </a:spcBef>
              <a:spcAft>
                <a:spcPts val="0"/>
              </a:spcAft>
              <a:defRPr kumimoji="0"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86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ct val="50000"/>
              </a:spcBef>
              <a:spcAft>
                <a:spcPts val="0"/>
              </a:spcAft>
              <a:defRPr kumimoji="0"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>
              <a:defRPr/>
            </a:pPr>
            <a:fld id="{FEB80903-3064-4C66-9A56-ACB1D4007C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175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314726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046" r:id="rId1"/>
    <p:sldLayoutId id="2147484868" r:id="rId2"/>
    <p:sldLayoutId id="2147484869" r:id="rId3"/>
    <p:sldLayoutId id="2147484870" r:id="rId4"/>
    <p:sldLayoutId id="2147484871" r:id="rId5"/>
    <p:sldLayoutId id="2147484872" r:id="rId6"/>
    <p:sldLayoutId id="2147484873" r:id="rId7"/>
    <p:sldLayoutId id="2147484874" r:id="rId8"/>
    <p:sldLayoutId id="2147484875" r:id="rId9"/>
    <p:sldLayoutId id="2147484876" r:id="rId10"/>
    <p:sldLayoutId id="2147484877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2"/>
          <p:cNvGrpSpPr>
            <a:grpSpLocks/>
          </p:cNvGrpSpPr>
          <p:nvPr/>
        </p:nvGrpSpPr>
        <p:grpSpPr bwMode="auto">
          <a:xfrm>
            <a:off x="0" y="0"/>
            <a:ext cx="3200400" cy="6858000"/>
            <a:chOff x="0" y="0"/>
            <a:chExt cx="2016" cy="4320"/>
          </a:xfrm>
        </p:grpSpPr>
        <p:sp>
          <p:nvSpPr>
            <p:cNvPr id="553987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480" cy="4320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553988" name="Rectangle 4"/>
            <p:cNvSpPr>
              <a:spLocks noChangeArrowheads="1"/>
            </p:cNvSpPr>
            <p:nvPr/>
          </p:nvSpPr>
          <p:spPr bwMode="auto">
            <a:xfrm>
              <a:off x="432" y="0"/>
              <a:ext cx="1584" cy="67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  <p:sp>
        <p:nvSpPr>
          <p:cNvPr id="553989" name="AutoShape 5"/>
          <p:cNvSpPr>
            <a:spLocks noChangeArrowheads="1"/>
          </p:cNvSpPr>
          <p:nvPr/>
        </p:nvSpPr>
        <p:spPr bwMode="auto">
          <a:xfrm>
            <a:off x="762000" y="762000"/>
            <a:ext cx="5105400" cy="6096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Times New Roman" pitchFamily="18" charset="0"/>
            </a:endParaRPr>
          </a:p>
        </p:txBody>
      </p:sp>
      <p:sp>
        <p:nvSpPr>
          <p:cNvPr id="10244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066800"/>
            <a:ext cx="8001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endParaRPr lang="en-US" smtClean="0"/>
          </a:p>
        </p:txBody>
      </p:sp>
      <p:sp>
        <p:nvSpPr>
          <p:cNvPr id="553991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104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3992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36875" y="6529388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3993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184" y="6343650"/>
            <a:ext cx="58737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  <a:spAutoFit/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2600" b="1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23D958C0-152C-4AD9-B1D7-DDF34900E7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98" r:id="rId1"/>
    <p:sldLayoutId id="2147484899" r:id="rId2"/>
    <p:sldLayoutId id="2147484900" r:id="rId3"/>
    <p:sldLayoutId id="2147484901" r:id="rId4"/>
    <p:sldLayoutId id="2147484902" r:id="rId5"/>
    <p:sldLayoutId id="2147484903" r:id="rId6"/>
    <p:sldLayoutId id="2147484904" r:id="rId7"/>
    <p:sldLayoutId id="2147484905" r:id="rId8"/>
    <p:sldLayoutId id="2147484906" r:id="rId9"/>
    <p:sldLayoutId id="2147484907" r:id="rId10"/>
    <p:sldLayoutId id="2147484908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32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914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fontAlgn="auto">
              <a:spcBef>
                <a:spcPct val="50000"/>
              </a:spcBef>
              <a:spcAft>
                <a:spcPts val="0"/>
              </a:spcAft>
              <a:defRPr kumimoji="0"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14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ct val="50000"/>
              </a:spcBef>
              <a:spcAft>
                <a:spcPts val="0"/>
              </a:spcAft>
              <a:defRPr kumimoji="0"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1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ct val="50000"/>
              </a:spcBef>
              <a:spcAft>
                <a:spcPts val="0"/>
              </a:spcAft>
              <a:defRPr kumimoji="0"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>
              <a:defRPr/>
            </a:pPr>
            <a:fld id="{B29E01F3-9E89-44C9-8031-A151826BE5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2295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314726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050" r:id="rId1"/>
    <p:sldLayoutId id="2147484919" r:id="rId2"/>
    <p:sldLayoutId id="2147484920" r:id="rId3"/>
    <p:sldLayoutId id="2147484921" r:id="rId4"/>
    <p:sldLayoutId id="2147484922" r:id="rId5"/>
    <p:sldLayoutId id="2147484923" r:id="rId6"/>
    <p:sldLayoutId id="2147484924" r:id="rId7"/>
    <p:sldLayoutId id="2147484925" r:id="rId8"/>
    <p:sldLayoutId id="2147484926" r:id="rId9"/>
    <p:sldLayoutId id="2147484927" r:id="rId10"/>
    <p:sldLayoutId id="2147484928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914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fontAlgn="auto">
              <a:spcBef>
                <a:spcPct val="50000"/>
              </a:spcBef>
              <a:spcAft>
                <a:spcPts val="0"/>
              </a:spcAft>
              <a:defRPr kumimoji="0"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14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ct val="50000"/>
              </a:spcBef>
              <a:spcAft>
                <a:spcPts val="0"/>
              </a:spcAft>
              <a:defRPr kumimoji="0"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1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ct val="50000"/>
              </a:spcBef>
              <a:spcAft>
                <a:spcPts val="0"/>
              </a:spcAft>
              <a:defRPr kumimoji="0"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>
              <a:defRPr/>
            </a:pPr>
            <a:fld id="{7C5A6B5C-F71F-490B-B4F3-9088129436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8439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314726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055" r:id="rId1"/>
    <p:sldLayoutId id="2147484980" r:id="rId2"/>
    <p:sldLayoutId id="2147484981" r:id="rId3"/>
    <p:sldLayoutId id="2147484982" r:id="rId4"/>
    <p:sldLayoutId id="2147484983" r:id="rId5"/>
    <p:sldLayoutId id="2147484984" r:id="rId6"/>
    <p:sldLayoutId id="2147484985" r:id="rId7"/>
    <p:sldLayoutId id="2147484986" r:id="rId8"/>
    <p:sldLayoutId id="2147484987" r:id="rId9"/>
    <p:sldLayoutId id="2147484988" r:id="rId10"/>
    <p:sldLayoutId id="2147484989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914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fontAlgn="auto">
              <a:spcBef>
                <a:spcPct val="50000"/>
              </a:spcBef>
              <a:spcAft>
                <a:spcPts val="0"/>
              </a:spcAft>
              <a:defRPr kumimoji="0"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14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ct val="50000"/>
              </a:spcBef>
              <a:spcAft>
                <a:spcPts val="0"/>
              </a:spcAft>
              <a:defRPr kumimoji="0"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1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ct val="50000"/>
              </a:spcBef>
              <a:spcAft>
                <a:spcPts val="0"/>
              </a:spcAft>
              <a:defRPr kumimoji="0"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>
              <a:defRPr/>
            </a:pPr>
            <a:fld id="{BE3E4616-801B-4B7C-833C-3ABC66430B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9463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314726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056" r:id="rId1"/>
    <p:sldLayoutId id="2147484990" r:id="rId2"/>
    <p:sldLayoutId id="2147484991" r:id="rId3"/>
    <p:sldLayoutId id="2147484992" r:id="rId4"/>
    <p:sldLayoutId id="2147484993" r:id="rId5"/>
    <p:sldLayoutId id="2147484994" r:id="rId6"/>
    <p:sldLayoutId id="2147484995" r:id="rId7"/>
    <p:sldLayoutId id="2147484996" r:id="rId8"/>
    <p:sldLayoutId id="2147484997" r:id="rId9"/>
    <p:sldLayoutId id="2147484998" r:id="rId10"/>
    <p:sldLayoutId id="2147484999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nationalgeographic.com/" TargetMode="External"/><Relationship Id="rId1" Type="http://schemas.openxmlformats.org/officeDocument/2006/relationships/slideLayout" Target="../slideLayouts/slideLayout45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4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://www.advantagemexico.com/" TargetMode="External"/><Relationship Id="rId1" Type="http://schemas.openxmlformats.org/officeDocument/2006/relationships/slideLayout" Target="../slideLayouts/slideLayout18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://www.advantagemexico.com/" TargetMode="External"/><Relationship Id="rId1" Type="http://schemas.openxmlformats.org/officeDocument/2006/relationships/slideLayout" Target="../slideLayouts/slideLayout18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Teotihuacan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16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Talud-tablero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17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2.xml"/><Relationship Id="rId4" Type="http://schemas.openxmlformats.org/officeDocument/2006/relationships/hyperlink" Target="http://en.wikipedia.org/wiki/Talud-tablero" TargetMode="Externa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://www.advantagemexico.com/" TargetMode="External"/><Relationship Id="rId1" Type="http://schemas.openxmlformats.org/officeDocument/2006/relationships/slideLayout" Target="../slideLayouts/slideLayout18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4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://www.advantagemexico.com/" TargetMode="External"/><Relationship Id="rId1" Type="http://schemas.openxmlformats.org/officeDocument/2006/relationships/slideLayout" Target="../slideLayouts/slideLayout18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://www.advantagemexico.com/" TargetMode="External"/><Relationship Id="rId1" Type="http://schemas.openxmlformats.org/officeDocument/2006/relationships/slideLayout" Target="../slideLayouts/slideLayout18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://www.advantagemexico.com/" TargetMode="External"/><Relationship Id="rId1" Type="http://schemas.openxmlformats.org/officeDocument/2006/relationships/slideLayout" Target="../slideLayouts/slideLayout18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nationalgeographic.com/" TargetMode="External"/><Relationship Id="rId1" Type="http://schemas.openxmlformats.org/officeDocument/2006/relationships/slideLayout" Target="../slideLayouts/slideLayout51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://www.advantagemexico.com/" TargetMode="External"/><Relationship Id="rId1" Type="http://schemas.openxmlformats.org/officeDocument/2006/relationships/slideLayout" Target="../slideLayouts/slideLayout18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0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://www.advantagemexico.com/" TargetMode="External"/><Relationship Id="rId1" Type="http://schemas.openxmlformats.org/officeDocument/2006/relationships/slideLayout" Target="../slideLayouts/slideLayout18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Talud-tablero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70.xml"/><Relationship Id="rId4" Type="http://schemas.openxmlformats.org/officeDocument/2006/relationships/image" Target="../media/image17.png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://www.advantagemexico.com/" TargetMode="External"/><Relationship Id="rId1" Type="http://schemas.openxmlformats.org/officeDocument/2006/relationships/slideLayout" Target="../slideLayouts/slideLayout18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6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weber.ucsd.edu/~dkjordan/arch/mexchron.html" TargetMode="External"/><Relationship Id="rId1" Type="http://schemas.openxmlformats.org/officeDocument/2006/relationships/slideLayout" Target="../slideLayouts/slideLayout29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hyperlink" Target="http://www.nationalgeographic.com/" TargetMode="External"/><Relationship Id="rId1" Type="http://schemas.openxmlformats.org/officeDocument/2006/relationships/slideLayout" Target="../slideLayouts/slideLayout51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://www.advantagemexico.com/" TargetMode="External"/><Relationship Id="rId1" Type="http://schemas.openxmlformats.org/officeDocument/2006/relationships/slideLayout" Target="../slideLayouts/slideLayout18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://www.advantagemexico.com/" TargetMode="External"/><Relationship Id="rId1" Type="http://schemas.openxmlformats.org/officeDocument/2006/relationships/slideLayout" Target="../slideLayouts/slideLayout18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8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://www.advantagemexico.com/" TargetMode="External"/><Relationship Id="rId1" Type="http://schemas.openxmlformats.org/officeDocument/2006/relationships/slideLayout" Target="../slideLayouts/slideLayout18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hyperlink" Target="http://news.bbc.co.uk/2/hi/in_pictures/4827456.stm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04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hyperlink" Target="http://news.bbc.co.uk/2/hi/in_pictures/4827456.stm" TargetMode="External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hyperlink" Target="http://news.bbc.co.uk/2/hi/in_pictures/4827456.stm" TargetMode="External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hyperlink" Target="http://news.bbc.co.uk/2/hi/in_pictures/4827456.stm" TargetMode="External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://www.advantagemexico.com/" TargetMode="External"/><Relationship Id="rId1" Type="http://schemas.openxmlformats.org/officeDocument/2006/relationships/slideLayout" Target="../slideLayouts/slideLayout18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://www.advantagemexico.com/" TargetMode="External"/><Relationship Id="rId1" Type="http://schemas.openxmlformats.org/officeDocument/2006/relationships/slideLayout" Target="../slideLayouts/slideLayout18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://www.advantagemexico.com/" TargetMode="External"/><Relationship Id="rId1" Type="http://schemas.openxmlformats.org/officeDocument/2006/relationships/slideLayout" Target="../slideLayouts/slideLayout18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://www.advantagemexico.com/" TargetMode="External"/><Relationship Id="rId1" Type="http://schemas.openxmlformats.org/officeDocument/2006/relationships/slideLayout" Target="../slideLayouts/slideLayout18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ile:AvenueoftheDeadTeotihuacan.jpg" TargetMode="Externa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8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9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://www.advantagemexico.com/" TargetMode="External"/><Relationship Id="rId1" Type="http://schemas.openxmlformats.org/officeDocument/2006/relationships/slideLayout" Target="../slideLayouts/slideLayout18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://www.advantagemexico.com/" TargetMode="External"/><Relationship Id="rId1" Type="http://schemas.openxmlformats.org/officeDocument/2006/relationships/slideLayout" Target="../slideLayouts/slideLayout18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://www.advantagemexico.com/" TargetMode="External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0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2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Pyramid_of_the_sun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2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2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://www.advantagemexico.com/" TargetMode="External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://mayaruins.com/tikal/Tikal_map.html" TargetMode="External"/><Relationship Id="rId1" Type="http://schemas.openxmlformats.org/officeDocument/2006/relationships/slideLayout" Target="../slideLayouts/slideLayout315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Talud-tablero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17.png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0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2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://www.advantagemexico.com/" TargetMode="External"/><Relationship Id="rId1" Type="http://schemas.openxmlformats.org/officeDocument/2006/relationships/slideLayout" Target="../slideLayouts/slideLayout18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hyperlink" Target="http://terre.sans.frontiere.free.fr/" TargetMode="External"/><Relationship Id="rId1" Type="http://schemas.openxmlformats.org/officeDocument/2006/relationships/slideLayout" Target="../slideLayouts/slideLayout5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82.xml"/><Relationship Id="rId1" Type="http://schemas.openxmlformats.org/officeDocument/2006/relationships/themeOverride" Target="../theme/themeOverr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6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://www.advantagemexico.com/" TargetMode="External"/><Relationship Id="rId1" Type="http://schemas.openxmlformats.org/officeDocument/2006/relationships/slideLayout" Target="../slideLayouts/slideLayout18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://www.advantagemexico.com/" TargetMode="External"/><Relationship Id="rId1" Type="http://schemas.openxmlformats.org/officeDocument/2006/relationships/slideLayout" Target="../slideLayouts/slideLayout18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urekalert.org/pub_releases/2004-12/asu-sbd120204.php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36.xml"/><Relationship Id="rId4" Type="http://schemas.openxmlformats.org/officeDocument/2006/relationships/image" Target="../media/image36.png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2.xml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hyperlink" Target="http://terre.sans.frontiere.free.fr/" TargetMode="External"/><Relationship Id="rId1" Type="http://schemas.openxmlformats.org/officeDocument/2006/relationships/slideLayout" Target="../slideLayouts/slideLayout18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Teotihuacan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7.xml"/><Relationship Id="rId4" Type="http://schemas.openxmlformats.org/officeDocument/2006/relationships/image" Target="../media/image16.png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://www.advantagemexico.com/" TargetMode="External"/><Relationship Id="rId1" Type="http://schemas.openxmlformats.org/officeDocument/2006/relationships/slideLayout" Target="../slideLayouts/slideLayout18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://www.advantagemexico.com/" TargetMode="External"/><Relationship Id="rId1" Type="http://schemas.openxmlformats.org/officeDocument/2006/relationships/slideLayout" Target="../slideLayouts/slideLayout18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Talud-tablero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7.xml"/><Relationship Id="rId4" Type="http://schemas.openxmlformats.org/officeDocument/2006/relationships/image" Target="../media/image17.png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2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2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://www.advantagemexico.com/" TargetMode="External"/><Relationship Id="rId1" Type="http://schemas.openxmlformats.org/officeDocument/2006/relationships/slideLayout" Target="../slideLayouts/slideLayout18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Talud-tablero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7.xml"/><Relationship Id="rId4" Type="http://schemas.openxmlformats.org/officeDocument/2006/relationships/image" Target="../media/image17.png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://www.advantagemexico.com/" TargetMode="External"/><Relationship Id="rId1" Type="http://schemas.openxmlformats.org/officeDocument/2006/relationships/slideLayout" Target="../slideLayouts/slideLayout18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Talud-tablero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7.xml"/><Relationship Id="rId4" Type="http://schemas.openxmlformats.org/officeDocument/2006/relationships/image" Target="../media/image17.png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2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hyperlink" Target="http://www.ancientmexico.com/content/map/teotihuacan.html" TargetMode="External"/><Relationship Id="rId1" Type="http://schemas.openxmlformats.org/officeDocument/2006/relationships/slideLayout" Target="../slideLayouts/slideLayout7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://www.advantagemexico.com/" TargetMode="External"/><Relationship Id="rId1" Type="http://schemas.openxmlformats.org/officeDocument/2006/relationships/slideLayout" Target="../slideLayouts/slideLayout18.xml"/></Relationships>
</file>

<file path=ppt/slides/_rels/slide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://en.wikipedia.org/wiki/Teotihuacan" TargetMode="External"/><Relationship Id="rId1" Type="http://schemas.openxmlformats.org/officeDocument/2006/relationships/slideLayout" Target="../slideLayouts/slideLayout18.xml"/></Relationships>
</file>

<file path=ppt/slides/_rels/slide249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Teotihuacan" TargetMode="External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Talud-tablero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7.xml"/><Relationship Id="rId4" Type="http://schemas.openxmlformats.org/officeDocument/2006/relationships/image" Target="../media/image17.png"/></Relationships>
</file>

<file path=ppt/slides/_rels/slide250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Teotihuacan" TargetMode="External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8.xml"/></Relationships>
</file>

<file path=ppt/slides/_rels/slide251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Teotihuacan" TargetMode="External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8.xml"/></Relationships>
</file>

<file path=ppt/slides/_rels/slide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253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Teotihuacan" TargetMode="External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8.xml"/></Relationships>
</file>

<file path=ppt/slides/_rels/slide2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hyperlink" Target="http://en.wikipedia.org/wiki/Mesoamerican_ballgame" TargetMode="External"/><Relationship Id="rId1" Type="http://schemas.openxmlformats.org/officeDocument/2006/relationships/slideLayout" Target="../slideLayouts/slideLayout18.xml"/></Relationships>
</file>

<file path=ppt/slides/_rels/slide2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hyperlink" Target="http://en.wikipedia.org/wiki/Mesoamerican_ballgame" TargetMode="External"/><Relationship Id="rId1" Type="http://schemas.openxmlformats.org/officeDocument/2006/relationships/slideLayout" Target="../slideLayouts/slideLayout18.xml"/></Relationships>
</file>

<file path=ppt/slides/_rels/slide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2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://www.advantagemexico.com/" TargetMode="External"/><Relationship Id="rId1" Type="http://schemas.openxmlformats.org/officeDocument/2006/relationships/slideLayout" Target="../slideLayouts/slideLayout18.xml"/></Relationships>
</file>

<file path=ppt/slides/_rels/slide2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hyperlink" Target="http://en.wikipedia.org/wiki/Great_Goddess_of_Teotihuacan" TargetMode="External"/><Relationship Id="rId1" Type="http://schemas.openxmlformats.org/officeDocument/2006/relationships/slideLayout" Target="../slideLayouts/slideLayout18.xml"/></Relationships>
</file>

<file path=ppt/slides/_rels/slide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Sacsayhuam%C3%A1n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7.xml"/><Relationship Id="rId4" Type="http://schemas.openxmlformats.org/officeDocument/2006/relationships/image" Target="../media/image18.png"/></Relationships>
</file>

<file path=ppt/slides/_rels/slide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://www.advantagemexico.com/" TargetMode="External"/><Relationship Id="rId1" Type="http://schemas.openxmlformats.org/officeDocument/2006/relationships/slideLayout" Target="../slideLayouts/slideLayout18.xml"/></Relationships>
</file>

<file path=ppt/slides/_rels/slide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hyperlink" Target="http://www.bigbangmex.unam.mx/bigbangmex/IMAGENES/cuatro_natz_2/016.jpg" TargetMode="External"/><Relationship Id="rId1" Type="http://schemas.openxmlformats.org/officeDocument/2006/relationships/slideLayout" Target="../slideLayouts/slideLayout18.xml"/></Relationships>
</file>

<file path=ppt/slides/_rels/slide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2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2.xml"/></Relationships>
</file>

<file path=ppt/slides/_rels/slide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7.xml"/><Relationship Id="rId4" Type="http://schemas.openxmlformats.org/officeDocument/2006/relationships/hyperlink" Target="http://en.wikipedia.org/wiki/Talud-tablero" TargetMode="External"/></Relationships>
</file>

<file path=ppt/slides/_rels/slide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://www.advantagemexico.com/" TargetMode="External"/><Relationship Id="rId1" Type="http://schemas.openxmlformats.org/officeDocument/2006/relationships/slideLayout" Target="../slideLayouts/slideLayout18.xml"/></Relationships>
</file>

<file path=ppt/slides/_rels/slide2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://www.advantagemexico.com/" TargetMode="External"/><Relationship Id="rId1" Type="http://schemas.openxmlformats.org/officeDocument/2006/relationships/slideLayout" Target="../slideLayouts/slideLayout18.xml"/></Relationships>
</file>

<file path=ppt/slides/_rels/slide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/Relationships>
</file>

<file path=ppt/slides/_rels/slide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://www.advantagemexico.com/" TargetMode="External"/><Relationship Id="rId1" Type="http://schemas.openxmlformats.org/officeDocument/2006/relationships/slideLayout" Target="../slideLayouts/slideLayout18.xml"/></Relationships>
</file>

<file path=ppt/slides/_rels/slide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2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2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37.xml"/><Relationship Id="rId4" Type="http://schemas.openxmlformats.org/officeDocument/2006/relationships/hyperlink" Target="http://en.wikipedia.org/wiki/Talud-tablero" TargetMode="External"/></Relationships>
</file>

<file path=ppt/slides/_rels/slide2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/Relationships>
</file>

<file path=ppt/slides/_rels/slide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2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2.xml"/></Relationships>
</file>

<file path=ppt/slides/_rels/slide28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14.xml"/><Relationship Id="rId1" Type="http://schemas.openxmlformats.org/officeDocument/2006/relationships/themeOverride" Target="../theme/themeOverride2.xml"/></Relationships>
</file>

<file path=ppt/slides/_rels/slide28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nn.com/2004/WORLD/americas/09/11/mexico.walmart.reut/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4.png"/></Relationships>
</file>

<file path=ppt/slides/_rels/slide2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hyperlink" Target="http://news.bbc.co.uk/2/hi/americas/4881792.stm" TargetMode="External"/><Relationship Id="rId1" Type="http://schemas.openxmlformats.org/officeDocument/2006/relationships/slideLayout" Target="../slideLayouts/slideLayout7.xml"/></Relationships>
</file>

<file path=ppt/slides/_rels/slide28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71.xml"/><Relationship Id="rId1" Type="http://schemas.openxmlformats.org/officeDocument/2006/relationships/themeOverride" Target="../theme/themeOverride3.xml"/></Relationships>
</file>

<file path=ppt/slides/_rels/slide28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6.xml"/><Relationship Id="rId1" Type="http://schemas.openxmlformats.org/officeDocument/2006/relationships/themeOverride" Target="../theme/themeOverride4.xml"/></Relationships>
</file>

<file path=ppt/slides/_rels/slide2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392.xml"/></Relationships>
</file>

<file path=ppt/slides/_rels/slide28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71.xml"/><Relationship Id="rId1" Type="http://schemas.openxmlformats.org/officeDocument/2006/relationships/themeOverride" Target="../theme/themeOverride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403.xml"/></Relationships>
</file>

<file path=ppt/slides/_rels/slide2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403.xml"/></Relationships>
</file>

<file path=ppt/slides/_rels/slide29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71.xml"/><Relationship Id="rId1" Type="http://schemas.openxmlformats.org/officeDocument/2006/relationships/themeOverride" Target="../theme/themeOverride6.xml"/></Relationships>
</file>

<file path=ppt/slides/_rels/slide2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25.xml"/></Relationships>
</file>

<file path=ppt/slides/_rels/slide2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6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ikah.net/enciclopedia-espanola/Per%C3%ADodo_cl%C3%A1sico_mesoamericano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48.xml"/><Relationship Id="rId4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Teotihuacan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48.xml"/><Relationship Id="rId4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Teotihuacan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48.xml"/><Relationship Id="rId4" Type="http://schemas.openxmlformats.org/officeDocument/2006/relationships/image" Target="../media/image2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Teotihuacan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Teotihuacan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6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://en.wikipedia.org/wiki/Teotihuacan" TargetMode="External"/><Relationship Id="rId1" Type="http://schemas.openxmlformats.org/officeDocument/2006/relationships/slideLayout" Target="../slideLayouts/slideLayout5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://en.wikipedia.org/wiki/Teotihuacan" TargetMode="External"/><Relationship Id="rId1" Type="http://schemas.openxmlformats.org/officeDocument/2006/relationships/slideLayout" Target="../slideLayouts/slideLayout5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59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9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://en.wikipedia.org/wiki/Teotihuacan" TargetMode="External"/><Relationship Id="rId1" Type="http://schemas.openxmlformats.org/officeDocument/2006/relationships/slideLayout" Target="../slideLayouts/slideLayout5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1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6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urekalert.org/pub_releases/2004-12/asu-sbd120204.php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8.xml"/><Relationship Id="rId4" Type="http://schemas.openxmlformats.org/officeDocument/2006/relationships/image" Target="../media/image36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8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d.umn.edu/cla/faculty/troufs/anth3618/mateotih.html" TargetMode="External"/><Relationship Id="rId1" Type="http://schemas.openxmlformats.org/officeDocument/2006/relationships/slideLayout" Target="../slideLayouts/slideLayout9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8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://www.blatt.org/vacation/teotihuacan2002/map.jpg" TargetMode="External"/><Relationship Id="rId1" Type="http://schemas.openxmlformats.org/officeDocument/2006/relationships/slideLayout" Target="../slideLayouts/slideLayout5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encarta.msn.com/map_701517005/teotihuac%C3%A1n.html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8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://www.advantagemexico.com/" TargetMode="External"/><Relationship Id="rId1" Type="http://schemas.openxmlformats.org/officeDocument/2006/relationships/slideLayout" Target="../slideLayouts/slideLayout18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dvantagemexico.com/" TargetMode="Externa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93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dvantagemexico.com/" TargetMode="External"/><Relationship Id="rId1" Type="http://schemas.openxmlformats.org/officeDocument/2006/relationships/slideLayout" Target="../slideLayouts/slideLayout18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://www.advantagemexico.com/" TargetMode="External"/><Relationship Id="rId1" Type="http://schemas.openxmlformats.org/officeDocument/2006/relationships/slideLayout" Target="../slideLayouts/slideLayout18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://www.advantagemexico.com/" TargetMode="External"/><Relationship Id="rId1" Type="http://schemas.openxmlformats.org/officeDocument/2006/relationships/slideLayout" Target="../slideLayouts/slideLayout18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://www.advantagemexico.com/" TargetMode="External"/><Relationship Id="rId1" Type="http://schemas.openxmlformats.org/officeDocument/2006/relationships/slideLayout" Target="../slideLayouts/slideLayout18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://www.advantagemexico.com/" TargetMode="External"/><Relationship Id="rId1" Type="http://schemas.openxmlformats.org/officeDocument/2006/relationships/slideLayout" Target="../slideLayouts/slideLayout18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://www.advantagemexico.com/" TargetMode="External"/><Relationship Id="rId1" Type="http://schemas.openxmlformats.org/officeDocument/2006/relationships/slideLayout" Target="../slideLayouts/slideLayout18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Text Box 10"/>
          <p:cNvSpPr txBox="1">
            <a:spLocks noChangeArrowheads="1"/>
          </p:cNvSpPr>
          <p:nvPr/>
        </p:nvSpPr>
        <p:spPr bwMode="auto">
          <a:xfrm>
            <a:off x="3733800" y="6581001"/>
            <a:ext cx="156004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FFFFFF"/>
                </a:solidFill>
                <a:cs typeface="Arial" pitchFamily="34" charset="0"/>
                <a:hlinkClick r:id="rId2"/>
              </a:rPr>
              <a:t>www.nationalgeographic.com/</a:t>
            </a:r>
            <a:endParaRPr lang="en-US" sz="800" dirty="0">
              <a:solidFill>
                <a:srgbClr val="FFFFFF"/>
              </a:solidFill>
              <a:cs typeface="Arial" pitchFamily="34" charset="0"/>
            </a:endParaRPr>
          </a:p>
        </p:txBody>
      </p:sp>
      <p:pic>
        <p:nvPicPr>
          <p:cNvPr id="13926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351" y="290286"/>
            <a:ext cx="885825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309359" y="732972"/>
            <a:ext cx="27921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kumimoji="1" lang="en-US" b="1" dirty="0" smtClean="0">
                <a:solidFill>
                  <a:srgbClr val="000000"/>
                </a:solidFill>
                <a:latin typeface="Arial" charset="0"/>
              </a:rPr>
              <a:t>Ancient Middle America</a:t>
            </a:r>
            <a:endParaRPr kumimoji="1" lang="en-US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590852" y="1288071"/>
            <a:ext cx="7951612" cy="818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2400300" indent="-2400300" algn="ctr">
              <a:lnSpc>
                <a:spcPct val="70000"/>
              </a:lnSpc>
            </a:pPr>
            <a:r>
              <a:rPr lang="en-US" sz="6600" b="1" i="1" dirty="0" smtClean="0">
                <a:solidFill>
                  <a:srgbClr val="FFFFFF"/>
                </a:solidFill>
              </a:rPr>
              <a:t>Teotihuacán</a:t>
            </a:r>
            <a:endParaRPr lang="en-US" sz="6600" b="1" i="1" dirty="0">
              <a:solidFill>
                <a:srgbClr val="FFFFFF"/>
              </a:solidFill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2961078" y="2297668"/>
            <a:ext cx="35830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kumimoji="1" lang="en-US" b="1" i="1" dirty="0">
                <a:solidFill>
                  <a:srgbClr val="000000"/>
                </a:solidFill>
                <a:latin typeface="Arial" charset="0"/>
              </a:rPr>
              <a:t>University of Minnesota Duluth</a:t>
            </a:r>
            <a:endParaRPr kumimoji="1" lang="en-US" i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3661437" y="6352568"/>
            <a:ext cx="179549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hangingPunct="0">
              <a:defRPr/>
            </a:pPr>
            <a:r>
              <a:rPr kumimoji="1" lang="en-US" sz="1200" dirty="0" smtClean="0">
                <a:solidFill>
                  <a:srgbClr val="FFFFFF"/>
                </a:solidFill>
                <a:latin typeface="Arial"/>
              </a:rPr>
              <a:t>Tim </a:t>
            </a:r>
            <a:r>
              <a:rPr kumimoji="1" lang="en-US" sz="1200" dirty="0">
                <a:solidFill>
                  <a:srgbClr val="FFFFFF"/>
                </a:solidFill>
                <a:latin typeface="Arial"/>
              </a:rPr>
              <a:t>Roufs</a:t>
            </a:r>
            <a:r>
              <a:rPr kumimoji="1" lang="en-US" sz="1200" dirty="0" smtClean="0">
                <a:solidFill>
                  <a:srgbClr val="FFFFFF"/>
                </a:solidFill>
                <a:latin typeface="Arial"/>
              </a:rPr>
              <a:t>’ ©2009-2014</a:t>
            </a:r>
            <a:endParaRPr kumimoji="1" lang="en-US" sz="1200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98299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Text Box 9"/>
          <p:cNvSpPr txBox="1">
            <a:spLocks noChangeArrowheads="1"/>
          </p:cNvSpPr>
          <p:nvPr/>
        </p:nvSpPr>
        <p:spPr bwMode="auto">
          <a:xfrm>
            <a:off x="2367218" y="6259284"/>
            <a:ext cx="49227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kumimoji="1" lang="en-US" sz="1200" i="1" dirty="0">
                <a:solidFill>
                  <a:srgbClr val="FFFFFF"/>
                </a:solidFill>
                <a:cs typeface="Arial" pitchFamily="34" charset="0"/>
              </a:rPr>
              <a:t>Understanding Physical Anthropology and Archaeology, 8</a:t>
            </a:r>
            <a:r>
              <a:rPr kumimoji="1" lang="en-US" sz="1200" i="1" baseline="30000" dirty="0">
                <a:solidFill>
                  <a:srgbClr val="FFFFFF"/>
                </a:solidFill>
                <a:cs typeface="Arial" pitchFamily="34" charset="0"/>
              </a:rPr>
              <a:t>th </a:t>
            </a:r>
            <a:r>
              <a:rPr kumimoji="1" lang="en-US" sz="1200" i="1" dirty="0">
                <a:solidFill>
                  <a:srgbClr val="FFFFFF"/>
                </a:solidFill>
                <a:cs typeface="Arial" pitchFamily="34" charset="0"/>
              </a:rPr>
              <a:t>ed</a:t>
            </a:r>
            <a:r>
              <a:rPr kumimoji="1" lang="en-US" sz="1200" dirty="0">
                <a:solidFill>
                  <a:srgbClr val="FFFFFF"/>
                </a:solidFill>
                <a:cs typeface="Arial" pitchFamily="34" charset="0"/>
              </a:rPr>
              <a:t>., p. </a:t>
            </a:r>
            <a:r>
              <a:rPr kumimoji="1" lang="en-US" sz="1200" dirty="0" smtClean="0">
                <a:solidFill>
                  <a:srgbClr val="FFFFFF"/>
                </a:solidFill>
                <a:cs typeface="Arial" pitchFamily="34" charset="0"/>
              </a:rPr>
              <a:t>479</a:t>
            </a:r>
            <a:endParaRPr kumimoji="1" lang="en-US" sz="1200" dirty="0">
              <a:solidFill>
                <a:srgbClr val="FFFFFF"/>
              </a:solidFill>
              <a:cs typeface="Arial" pitchFamily="34" charset="0"/>
            </a:endParaRPr>
          </a:p>
        </p:txBody>
      </p:sp>
      <p:pic>
        <p:nvPicPr>
          <p:cNvPr id="243715" name="Picture 4" descr="Turn818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7600" y="942572"/>
            <a:ext cx="6908800" cy="5229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113868" y="4157507"/>
            <a:ext cx="1286932" cy="338554"/>
          </a:xfrm>
          <a:prstGeom prst="rect">
            <a:avLst/>
          </a:prstGeom>
          <a:gradFill flip="none" rotWithShape="1">
            <a:gsLst>
              <a:gs pos="2000">
                <a:schemeClr val="accent1">
                  <a:shade val="67500"/>
                  <a:satMod val="115000"/>
                  <a:alpha val="60000"/>
                </a:schemeClr>
              </a:gs>
              <a:gs pos="62000">
                <a:schemeClr val="accent1">
                  <a:shade val="100000"/>
                  <a:satMod val="115000"/>
                  <a:alpha val="30000"/>
                </a:schemeClr>
              </a:gs>
              <a:gs pos="62000">
                <a:schemeClr val="accent1">
                  <a:lumMod val="40000"/>
                  <a:lumOff val="60000"/>
                  <a:alpha val="48000"/>
                </a:schemeClr>
              </a:gs>
              <a:gs pos="0">
                <a:schemeClr val="accent1">
                  <a:lumMod val="40000"/>
                  <a:lumOff val="60000"/>
                  <a:alpha val="30000"/>
                </a:scheme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 algn="ctr" eaLnBrk="0" hangingPunct="0"/>
            <a:r>
              <a:rPr kumimoji="1" lang="en-US" sz="1600" b="1" dirty="0" smtClean="0">
                <a:solidFill>
                  <a:srgbClr val="0C0600"/>
                </a:solidFill>
                <a:latin typeface="Verdana" pitchFamily="34" charset="0"/>
              </a:rPr>
              <a:t>Classic</a:t>
            </a:r>
            <a:endParaRPr kumimoji="1" lang="en-US" sz="1600" b="1" dirty="0">
              <a:solidFill>
                <a:srgbClr val="0C0600"/>
              </a:solidFill>
              <a:latin typeface="Verdana" pitchFamily="34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4934857" y="914400"/>
            <a:ext cx="1436914" cy="5243286"/>
          </a:xfrm>
          <a:prstGeom prst="rect">
            <a:avLst/>
          </a:prstGeom>
          <a:noFill/>
          <a:ln w="76200">
            <a:solidFill>
              <a:srgbClr val="FFC58B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kumimoji="1" lang="en-US" sz="2400" b="1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58074" y="3153228"/>
            <a:ext cx="1574790" cy="338554"/>
          </a:xfrm>
          <a:prstGeom prst="rect">
            <a:avLst/>
          </a:prstGeom>
          <a:gradFill flip="none" rotWithShape="1">
            <a:gsLst>
              <a:gs pos="2000">
                <a:schemeClr val="accent1">
                  <a:shade val="67500"/>
                  <a:satMod val="115000"/>
                  <a:alpha val="60000"/>
                </a:schemeClr>
              </a:gs>
              <a:gs pos="62000">
                <a:schemeClr val="accent1">
                  <a:shade val="100000"/>
                  <a:satMod val="115000"/>
                  <a:alpha val="30000"/>
                </a:schemeClr>
              </a:gs>
              <a:gs pos="62000">
                <a:schemeClr val="accent1">
                  <a:lumMod val="40000"/>
                  <a:lumOff val="60000"/>
                  <a:alpha val="48000"/>
                </a:schemeClr>
              </a:gs>
              <a:gs pos="0">
                <a:schemeClr val="accent1">
                  <a:lumMod val="40000"/>
                  <a:lumOff val="60000"/>
                  <a:alpha val="30000"/>
                </a:scheme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 algn="ctr" eaLnBrk="0" hangingPunct="0"/>
            <a:r>
              <a:rPr kumimoji="1" lang="en-US" sz="1600" b="1" dirty="0" err="1" smtClean="0">
                <a:solidFill>
                  <a:srgbClr val="0C0600"/>
                </a:solidFill>
                <a:latin typeface="Verdana" pitchFamily="34" charset="0"/>
              </a:rPr>
              <a:t>Postclassic</a:t>
            </a:r>
            <a:endParaRPr kumimoji="1" lang="en-US" sz="1600" b="1" dirty="0">
              <a:solidFill>
                <a:srgbClr val="0C0600"/>
              </a:solidFill>
              <a:latin typeface="Verdan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203926" y="1581090"/>
            <a:ext cx="1207909" cy="338554"/>
          </a:xfrm>
          <a:prstGeom prst="rect">
            <a:avLst/>
          </a:prstGeom>
          <a:gradFill flip="none" rotWithShape="1">
            <a:gsLst>
              <a:gs pos="2000">
                <a:schemeClr val="accent1">
                  <a:shade val="67500"/>
                  <a:satMod val="115000"/>
                  <a:alpha val="60000"/>
                </a:schemeClr>
              </a:gs>
              <a:gs pos="62000">
                <a:schemeClr val="accent1">
                  <a:shade val="100000"/>
                  <a:satMod val="115000"/>
                  <a:alpha val="30000"/>
                </a:schemeClr>
              </a:gs>
              <a:gs pos="62000">
                <a:schemeClr val="accent1">
                  <a:lumMod val="40000"/>
                  <a:lumOff val="60000"/>
                  <a:alpha val="48000"/>
                </a:schemeClr>
              </a:gs>
              <a:gs pos="0">
                <a:schemeClr val="accent1">
                  <a:lumMod val="40000"/>
                  <a:lumOff val="60000"/>
                  <a:alpha val="30000"/>
                </a:scheme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 algn="ctr" eaLnBrk="0" hangingPunct="0"/>
            <a:r>
              <a:rPr kumimoji="1" lang="en-US" sz="1600" b="1" dirty="0" smtClean="0">
                <a:solidFill>
                  <a:srgbClr val="0C0600"/>
                </a:solidFill>
                <a:latin typeface="Verdana" pitchFamily="34" charset="0"/>
              </a:rPr>
              <a:t>Colonial</a:t>
            </a:r>
            <a:endParaRPr kumimoji="1" lang="en-US" sz="1600" b="1" dirty="0">
              <a:solidFill>
                <a:srgbClr val="0C0600"/>
              </a:solidFill>
              <a:latin typeface="Verdana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43173" y="4157376"/>
            <a:ext cx="2167467" cy="338554"/>
          </a:xfrm>
          <a:prstGeom prst="rect">
            <a:avLst/>
          </a:prstGeom>
          <a:gradFill flip="none" rotWithShape="1">
            <a:gsLst>
              <a:gs pos="2000">
                <a:schemeClr val="accent1">
                  <a:shade val="67500"/>
                  <a:satMod val="115000"/>
                  <a:alpha val="60000"/>
                </a:schemeClr>
              </a:gs>
              <a:gs pos="62000">
                <a:schemeClr val="accent1">
                  <a:shade val="100000"/>
                  <a:satMod val="115000"/>
                  <a:alpha val="30000"/>
                </a:schemeClr>
              </a:gs>
              <a:gs pos="62000">
                <a:schemeClr val="accent1">
                  <a:lumMod val="40000"/>
                  <a:lumOff val="60000"/>
                  <a:alpha val="48000"/>
                </a:schemeClr>
              </a:gs>
              <a:gs pos="0">
                <a:schemeClr val="accent1">
                  <a:lumMod val="40000"/>
                  <a:lumOff val="60000"/>
                  <a:alpha val="30000"/>
                </a:scheme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 algn="ctr" eaLnBrk="0" hangingPunct="0"/>
            <a:r>
              <a:rPr kumimoji="1" lang="en-US" sz="1600" b="1" dirty="0" smtClean="0">
                <a:solidFill>
                  <a:srgbClr val="0C0600"/>
                </a:solidFill>
                <a:latin typeface="Verdana" pitchFamily="34" charset="0"/>
              </a:rPr>
              <a:t>Pre-Classic</a:t>
            </a:r>
            <a:endParaRPr kumimoji="1" lang="en-US" sz="1600" b="1" dirty="0">
              <a:solidFill>
                <a:srgbClr val="0C0600"/>
              </a:solidFill>
              <a:latin typeface="Verdana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768" y="4157376"/>
            <a:ext cx="2891568" cy="338554"/>
          </a:xfrm>
          <a:prstGeom prst="rect">
            <a:avLst/>
          </a:prstGeom>
          <a:gradFill flip="none" rotWithShape="1">
            <a:gsLst>
              <a:gs pos="2000">
                <a:schemeClr val="accent1">
                  <a:shade val="67500"/>
                  <a:satMod val="115000"/>
                  <a:alpha val="60000"/>
                </a:schemeClr>
              </a:gs>
              <a:gs pos="62000">
                <a:schemeClr val="accent1">
                  <a:shade val="100000"/>
                  <a:satMod val="115000"/>
                  <a:alpha val="30000"/>
                </a:schemeClr>
              </a:gs>
              <a:gs pos="62000">
                <a:schemeClr val="accent1">
                  <a:lumMod val="40000"/>
                  <a:lumOff val="60000"/>
                  <a:alpha val="48000"/>
                </a:schemeClr>
              </a:gs>
              <a:gs pos="0">
                <a:schemeClr val="accent1">
                  <a:lumMod val="40000"/>
                  <a:lumOff val="60000"/>
                  <a:alpha val="30000"/>
                </a:scheme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 algn="ctr" eaLnBrk="0" hangingPunct="0"/>
            <a:r>
              <a:rPr kumimoji="1" lang="en-US" sz="1600" b="1" dirty="0" smtClean="0">
                <a:solidFill>
                  <a:srgbClr val="0C0600"/>
                </a:solidFill>
                <a:latin typeface="Verdana" pitchFamily="34" charset="0"/>
              </a:rPr>
              <a:t>            Archaic</a:t>
            </a:r>
            <a:endParaRPr kumimoji="1" lang="en-US" sz="1600" b="1" dirty="0">
              <a:solidFill>
                <a:srgbClr val="0C0600"/>
              </a:solidFill>
              <a:latin typeface="Verdana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 bwMode="auto">
          <a:xfrm rot="16260000" flipH="1">
            <a:off x="2737167" y="4367607"/>
            <a:ext cx="402336" cy="645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 rot="16260000" flipH="1">
            <a:off x="4915925" y="4353092"/>
            <a:ext cx="402336" cy="645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2" name="Oval 21"/>
          <p:cNvSpPr>
            <a:spLocks noChangeArrowheads="1"/>
          </p:cNvSpPr>
          <p:nvPr/>
        </p:nvSpPr>
        <p:spPr bwMode="auto">
          <a:xfrm>
            <a:off x="4499430" y="3537858"/>
            <a:ext cx="1651405" cy="6858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kumimoji="1" lang="en-US" sz="2400" b="1">
              <a:solidFill>
                <a:srgbClr val="0C0600"/>
              </a:solidFill>
              <a:latin typeface="Verdana" pitchFamily="34" charset="0"/>
            </a:endParaRPr>
          </a:p>
        </p:txBody>
      </p:sp>
      <p:sp>
        <p:nvSpPr>
          <p:cNvPr id="20" name="Oval 21"/>
          <p:cNvSpPr>
            <a:spLocks noChangeArrowheads="1"/>
          </p:cNvSpPr>
          <p:nvPr/>
        </p:nvSpPr>
        <p:spPr bwMode="auto">
          <a:xfrm>
            <a:off x="6186714" y="3505200"/>
            <a:ext cx="595086" cy="6858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kumimoji="1" lang="en-US" sz="2400" b="1">
              <a:solidFill>
                <a:srgbClr val="0C0600"/>
              </a:solidFill>
              <a:latin typeface="Verdana" pitchFamily="34" charset="0"/>
            </a:endParaRPr>
          </a:p>
        </p:txBody>
      </p:sp>
      <p:sp>
        <p:nvSpPr>
          <p:cNvPr id="21" name="Oval 21"/>
          <p:cNvSpPr>
            <a:spLocks noChangeArrowheads="1"/>
          </p:cNvSpPr>
          <p:nvPr/>
        </p:nvSpPr>
        <p:spPr bwMode="auto">
          <a:xfrm>
            <a:off x="6767286" y="3505200"/>
            <a:ext cx="431800" cy="6858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kumimoji="1" lang="en-US" sz="2400" b="1">
              <a:solidFill>
                <a:srgbClr val="0C06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20" grpId="0" animBg="1"/>
      <p:bldP spid="21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ext Box 10"/>
          <p:cNvSpPr txBox="1">
            <a:spLocks noChangeArrowheads="1"/>
          </p:cNvSpPr>
          <p:nvPr/>
        </p:nvSpPr>
        <p:spPr bwMode="auto">
          <a:xfrm>
            <a:off x="3501484" y="6339208"/>
            <a:ext cx="213731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Tahoma" pitchFamily="34" charset="0"/>
                <a:hlinkClick r:id="rId2"/>
              </a:rPr>
              <a:t>www.advantagemexico.com/</a:t>
            </a:r>
            <a:endParaRPr lang="en-US" sz="1200" dirty="0">
              <a:solidFill>
                <a:schemeClr val="bg1"/>
              </a:solidFill>
              <a:latin typeface="Tahoma" pitchFamily="34" charset="0"/>
            </a:endParaRPr>
          </a:p>
        </p:txBody>
      </p:sp>
      <p:pic>
        <p:nvPicPr>
          <p:cNvPr id="1239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76200"/>
            <a:ext cx="488315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lowchart: Merge 4"/>
          <p:cNvSpPr/>
          <p:nvPr/>
        </p:nvSpPr>
        <p:spPr bwMode="auto">
          <a:xfrm rot="1203467">
            <a:off x="3125595" y="327545"/>
            <a:ext cx="2845148" cy="5677153"/>
          </a:xfrm>
          <a:prstGeom prst="flowChartMerge">
            <a:avLst/>
          </a:prstGeom>
          <a:gradFill>
            <a:gsLst>
              <a:gs pos="0">
                <a:srgbClr val="FFEFD1">
                  <a:alpha val="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hangingPunct="0">
              <a:defRPr/>
            </a:pPr>
            <a:endParaRPr kumimoji="1" lang="en-US" sz="2400">
              <a:solidFill>
                <a:srgbClr val="0C0600"/>
              </a:solidFill>
              <a:latin typeface="Verdana" pitchFamily="34" charset="0"/>
            </a:endParaRPr>
          </a:p>
        </p:txBody>
      </p:sp>
      <p:sp>
        <p:nvSpPr>
          <p:cNvPr id="7" name="32-Point Star 10"/>
          <p:cNvSpPr>
            <a:spLocks noChangeAspect="1"/>
          </p:cNvSpPr>
          <p:nvPr/>
        </p:nvSpPr>
        <p:spPr bwMode="auto">
          <a:xfrm>
            <a:off x="3412000" y="5805714"/>
            <a:ext cx="274637" cy="274638"/>
          </a:xfrm>
          <a:prstGeom prst="star32">
            <a:avLst>
              <a:gd name="adj" fmla="val 37500"/>
            </a:avLst>
          </a:prstGeom>
          <a:solidFill>
            <a:srgbClr val="C821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 eaLnBrk="0" hangingPunct="0"/>
            <a:endParaRPr kumimoji="1" lang="en-US" sz="2400">
              <a:solidFill>
                <a:srgbClr val="0C06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 descr="Teo1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959" y="228600"/>
            <a:ext cx="8658225" cy="592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883" name="TextBox 5"/>
          <p:cNvSpPr txBox="1">
            <a:spLocks noChangeArrowheads="1"/>
          </p:cNvSpPr>
          <p:nvPr/>
        </p:nvSpPr>
        <p:spPr bwMode="auto">
          <a:xfrm>
            <a:off x="228600" y="6140450"/>
            <a:ext cx="8610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</a:rPr>
              <a:t>Teotihuacán,  “Street of the Dead” from the Citadel,</a:t>
            </a:r>
          </a:p>
          <a:p>
            <a:pPr algn="ctr"/>
            <a:r>
              <a:rPr lang="en-US" b="1" dirty="0">
                <a:solidFill>
                  <a:srgbClr val="FFFFFF"/>
                </a:solidFill>
              </a:rPr>
              <a:t> with Pyramid of the Moon in background, 1967</a:t>
            </a:r>
            <a:endParaRPr lang="en-US" dirty="0">
              <a:solidFill>
                <a:schemeClr val="bg1"/>
              </a:solidFill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ext Box 10"/>
          <p:cNvSpPr txBox="1">
            <a:spLocks noChangeArrowheads="1"/>
          </p:cNvSpPr>
          <p:nvPr/>
        </p:nvSpPr>
        <p:spPr bwMode="auto">
          <a:xfrm>
            <a:off x="3501484" y="6339208"/>
            <a:ext cx="213731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Tahoma" pitchFamily="34" charset="0"/>
                <a:hlinkClick r:id="rId2"/>
              </a:rPr>
              <a:t>www.advantagemexico.com/</a:t>
            </a:r>
            <a:endParaRPr lang="en-US" sz="1200" dirty="0">
              <a:solidFill>
                <a:schemeClr val="bg1"/>
              </a:solidFill>
              <a:latin typeface="Tahoma" pitchFamily="34" charset="0"/>
            </a:endParaRPr>
          </a:p>
        </p:txBody>
      </p:sp>
      <p:pic>
        <p:nvPicPr>
          <p:cNvPr id="1239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76200"/>
            <a:ext cx="488315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32-Point Star 10"/>
          <p:cNvSpPr>
            <a:spLocks noChangeAspect="1"/>
          </p:cNvSpPr>
          <p:nvPr/>
        </p:nvSpPr>
        <p:spPr bwMode="auto">
          <a:xfrm>
            <a:off x="3611701" y="5105400"/>
            <a:ext cx="274637" cy="274638"/>
          </a:xfrm>
          <a:prstGeom prst="star32">
            <a:avLst>
              <a:gd name="adj" fmla="val 37500"/>
            </a:avLst>
          </a:prstGeom>
          <a:solidFill>
            <a:srgbClr val="C821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 eaLnBrk="0" hangingPunct="0"/>
            <a:endParaRPr kumimoji="1" lang="en-US" sz="2400">
              <a:solidFill>
                <a:srgbClr val="0C0600"/>
              </a:solidFill>
              <a:latin typeface="Verdana" pitchFamily="34" charset="0"/>
            </a:endParaRPr>
          </a:p>
        </p:txBody>
      </p:sp>
      <p:sp>
        <p:nvSpPr>
          <p:cNvPr id="5" name="Flowchart: Merge 4"/>
          <p:cNvSpPr/>
          <p:nvPr/>
        </p:nvSpPr>
        <p:spPr bwMode="auto">
          <a:xfrm rot="1110153">
            <a:off x="3440767" y="4444497"/>
            <a:ext cx="938898" cy="730197"/>
          </a:xfrm>
          <a:prstGeom prst="flowChartMerge">
            <a:avLst/>
          </a:prstGeom>
          <a:gradFill>
            <a:gsLst>
              <a:gs pos="0">
                <a:srgbClr val="FFEFD1">
                  <a:alpha val="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hangingPunct="0">
              <a:defRPr/>
            </a:pPr>
            <a:endParaRPr kumimoji="1" lang="en-US" sz="2400">
              <a:solidFill>
                <a:srgbClr val="0C06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 descr="Teo3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0456"/>
            <a:ext cx="9144000" cy="593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4931" name="TextBox 3"/>
          <p:cNvSpPr txBox="1">
            <a:spLocks noChangeArrowheads="1"/>
          </p:cNvSpPr>
          <p:nvPr/>
        </p:nvSpPr>
        <p:spPr bwMode="auto">
          <a:xfrm>
            <a:off x="885530" y="6215742"/>
            <a:ext cx="736772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cs typeface="Arial" pitchFamily="34" charset="0"/>
              </a:rPr>
              <a:t>Street of the Dead from in front of the Pyramid of the Sun, 1967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Text Box 2"/>
          <p:cNvSpPr txBox="1">
            <a:spLocks noChangeArrowheads="1"/>
          </p:cNvSpPr>
          <p:nvPr/>
        </p:nvSpPr>
        <p:spPr bwMode="auto">
          <a:xfrm>
            <a:off x="3182038" y="6277428"/>
            <a:ext cx="28446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hlinkClick r:id="rId3"/>
              </a:rPr>
              <a:t>http://en.wikipedia.org/wiki/Teotihuacan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5955" name="Text Box 3"/>
          <p:cNvSpPr txBox="1">
            <a:spLocks noChangeArrowheads="1"/>
          </p:cNvSpPr>
          <p:nvPr/>
        </p:nvSpPr>
        <p:spPr bwMode="auto">
          <a:xfrm>
            <a:off x="2711450" y="5881914"/>
            <a:ext cx="3689856" cy="39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en-US" b="1" dirty="0" err="1">
                <a:solidFill>
                  <a:schemeClr val="bg1"/>
                </a:solidFill>
              </a:rPr>
              <a:t>Talud-tablero</a:t>
            </a:r>
            <a:r>
              <a:rPr lang="en-US" b="1" dirty="0">
                <a:solidFill>
                  <a:schemeClr val="bg1"/>
                </a:solidFill>
              </a:rPr>
              <a:t> style, Teotihuacán</a:t>
            </a:r>
          </a:p>
        </p:txBody>
      </p:sp>
      <p:pic>
        <p:nvPicPr>
          <p:cNvPr id="12595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97316" y="32658"/>
            <a:ext cx="6774656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Text Box 2"/>
          <p:cNvSpPr txBox="1">
            <a:spLocks noChangeArrowheads="1"/>
          </p:cNvSpPr>
          <p:nvPr/>
        </p:nvSpPr>
        <p:spPr bwMode="auto">
          <a:xfrm>
            <a:off x="2991626" y="6248400"/>
            <a:ext cx="31660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 dirty="0">
                <a:solidFill>
                  <a:schemeClr val="tx2"/>
                </a:solidFill>
                <a:hlinkClick r:id="rId3"/>
              </a:rPr>
              <a:t>http://en.wikipedia.org/wiki/Talud-tablero</a:t>
            </a:r>
            <a:endParaRPr lang="en-US" sz="1200" b="1" dirty="0">
              <a:solidFill>
                <a:schemeClr val="tx2"/>
              </a:solidFill>
            </a:endParaRPr>
          </a:p>
        </p:txBody>
      </p:sp>
      <p:pic>
        <p:nvPicPr>
          <p:cNvPr id="12698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09146" y="457200"/>
            <a:ext cx="5110116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733847" y="5859463"/>
            <a:ext cx="1629485" cy="39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en-US" b="1" dirty="0" err="1">
                <a:solidFill>
                  <a:schemeClr val="tx2"/>
                </a:solidFill>
              </a:rPr>
              <a:t>Talud-tablero</a:t>
            </a:r>
            <a:endParaRPr lang="en-US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13632" y="457200"/>
            <a:ext cx="550161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733847" y="5859463"/>
            <a:ext cx="1629485" cy="39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en-US" b="1" dirty="0" err="1">
                <a:solidFill>
                  <a:schemeClr val="tx2"/>
                </a:solidFill>
              </a:rPr>
              <a:t>Talud-tablero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991626" y="6248400"/>
            <a:ext cx="31660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 dirty="0">
                <a:solidFill>
                  <a:schemeClr val="tx2"/>
                </a:solidFill>
                <a:hlinkClick r:id="rId4"/>
              </a:rPr>
              <a:t>http://en.wikipedia.org/wiki/Talud-tablero</a:t>
            </a:r>
            <a:endParaRPr lang="en-US" sz="12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Text Box 3"/>
          <p:cNvSpPr txBox="1">
            <a:spLocks noChangeArrowheads="1"/>
          </p:cNvSpPr>
          <p:nvPr/>
        </p:nvSpPr>
        <p:spPr bwMode="auto">
          <a:xfrm>
            <a:off x="2071915" y="3513139"/>
            <a:ext cx="498566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chemeClr val="bg1"/>
                </a:solidFill>
              </a:rPr>
              <a:t>The </a:t>
            </a:r>
            <a:r>
              <a:rPr lang="en-US" sz="4400" b="1" i="1" dirty="0" err="1" smtClean="0">
                <a:solidFill>
                  <a:schemeClr val="bg1"/>
                </a:solidFill>
              </a:rPr>
              <a:t>Ciudadela</a:t>
            </a:r>
            <a:r>
              <a:rPr lang="en-US" sz="4400" b="1" i="1" dirty="0" smtClean="0">
                <a:solidFill>
                  <a:schemeClr val="bg1"/>
                </a:solidFill>
              </a:rPr>
              <a:t> . . .</a:t>
            </a:r>
            <a:endParaRPr lang="en-US" sz="4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Text Box 10"/>
          <p:cNvSpPr txBox="1">
            <a:spLocks noChangeArrowheads="1"/>
          </p:cNvSpPr>
          <p:nvPr/>
        </p:nvSpPr>
        <p:spPr bwMode="auto">
          <a:xfrm>
            <a:off x="3200400" y="6400800"/>
            <a:ext cx="278986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Tahoma" pitchFamily="34" charset="0"/>
                <a:hlinkClick r:id="rId2"/>
              </a:rPr>
              <a:t>www.advantagemexico.com/</a:t>
            </a:r>
            <a:endParaRPr lang="en-US" sz="1600" dirty="0">
              <a:solidFill>
                <a:schemeClr val="bg1"/>
              </a:solidFill>
              <a:latin typeface="Tahoma" pitchFamily="34" charset="0"/>
            </a:endParaRPr>
          </a:p>
        </p:txBody>
      </p:sp>
      <p:pic>
        <p:nvPicPr>
          <p:cNvPr id="130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304800"/>
            <a:ext cx="488315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32-Point Star 10"/>
          <p:cNvSpPr>
            <a:spLocks noChangeAspect="1"/>
          </p:cNvSpPr>
          <p:nvPr/>
        </p:nvSpPr>
        <p:spPr bwMode="auto">
          <a:xfrm>
            <a:off x="3657600" y="5181600"/>
            <a:ext cx="274638" cy="274638"/>
          </a:xfrm>
          <a:prstGeom prst="star32">
            <a:avLst>
              <a:gd name="adj" fmla="val 37500"/>
            </a:avLst>
          </a:prstGeom>
          <a:solidFill>
            <a:srgbClr val="C821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 eaLnBrk="0" hangingPunct="0"/>
            <a:endParaRPr kumimoji="1" lang="en-US" sz="2400">
              <a:solidFill>
                <a:srgbClr val="0C06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Teo1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554" y="228600"/>
            <a:ext cx="89789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1075" name="TextBox 3"/>
          <p:cNvSpPr txBox="1">
            <a:spLocks noChangeArrowheads="1"/>
          </p:cNvSpPr>
          <p:nvPr/>
        </p:nvSpPr>
        <p:spPr bwMode="auto">
          <a:xfrm>
            <a:off x="304800" y="6172200"/>
            <a:ext cx="8610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</a:rPr>
              <a:t>Teotihuacán, south side of the Citadel,</a:t>
            </a:r>
          </a:p>
          <a:p>
            <a:pPr algn="ctr"/>
            <a:r>
              <a:rPr lang="en-US" b="1" dirty="0">
                <a:solidFill>
                  <a:srgbClr val="FFFFFF"/>
                </a:solidFill>
              </a:rPr>
              <a:t>with Pyramid of the Moon in background</a:t>
            </a:r>
            <a:endParaRPr lang="en-US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5" name="Right Arrow 4"/>
          <p:cNvSpPr/>
          <p:nvPr/>
        </p:nvSpPr>
        <p:spPr>
          <a:xfrm rot="19193763">
            <a:off x="5776803" y="4653239"/>
            <a:ext cx="2719387" cy="238125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Text Box 9"/>
          <p:cNvSpPr txBox="1">
            <a:spLocks noChangeArrowheads="1"/>
          </p:cNvSpPr>
          <p:nvPr/>
        </p:nvSpPr>
        <p:spPr bwMode="auto">
          <a:xfrm>
            <a:off x="2367218" y="6259284"/>
            <a:ext cx="49227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kumimoji="1" lang="en-US" sz="1200" i="1" dirty="0">
                <a:solidFill>
                  <a:srgbClr val="FFFFFF"/>
                </a:solidFill>
                <a:cs typeface="Arial" pitchFamily="34" charset="0"/>
              </a:rPr>
              <a:t>Understanding Physical Anthropology and Archaeology, 8</a:t>
            </a:r>
            <a:r>
              <a:rPr kumimoji="1" lang="en-US" sz="1200" i="1" baseline="30000" dirty="0">
                <a:solidFill>
                  <a:srgbClr val="FFFFFF"/>
                </a:solidFill>
                <a:cs typeface="Arial" pitchFamily="34" charset="0"/>
              </a:rPr>
              <a:t>th </a:t>
            </a:r>
            <a:r>
              <a:rPr kumimoji="1" lang="en-US" sz="1200" i="1" dirty="0">
                <a:solidFill>
                  <a:srgbClr val="FFFFFF"/>
                </a:solidFill>
                <a:cs typeface="Arial" pitchFamily="34" charset="0"/>
              </a:rPr>
              <a:t>ed</a:t>
            </a:r>
            <a:r>
              <a:rPr kumimoji="1" lang="en-US" sz="1200" dirty="0">
                <a:solidFill>
                  <a:srgbClr val="FFFFFF"/>
                </a:solidFill>
                <a:cs typeface="Arial" pitchFamily="34" charset="0"/>
              </a:rPr>
              <a:t>., p. </a:t>
            </a:r>
            <a:r>
              <a:rPr kumimoji="1" lang="en-US" sz="1200" dirty="0" smtClean="0">
                <a:solidFill>
                  <a:srgbClr val="FFFFFF"/>
                </a:solidFill>
                <a:cs typeface="Arial" pitchFamily="34" charset="0"/>
              </a:rPr>
              <a:t>479</a:t>
            </a:r>
            <a:endParaRPr kumimoji="1" lang="en-US" sz="1200" dirty="0">
              <a:solidFill>
                <a:srgbClr val="FFFFFF"/>
              </a:solidFill>
              <a:cs typeface="Arial" pitchFamily="34" charset="0"/>
            </a:endParaRPr>
          </a:p>
        </p:txBody>
      </p:sp>
      <p:pic>
        <p:nvPicPr>
          <p:cNvPr id="243715" name="Picture 4" descr="Turn818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7600" y="942572"/>
            <a:ext cx="6908800" cy="5229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113868" y="4157507"/>
            <a:ext cx="1286932" cy="338554"/>
          </a:xfrm>
          <a:prstGeom prst="rect">
            <a:avLst/>
          </a:prstGeom>
          <a:gradFill flip="none" rotWithShape="1">
            <a:gsLst>
              <a:gs pos="2000">
                <a:schemeClr val="accent1">
                  <a:shade val="67500"/>
                  <a:satMod val="115000"/>
                  <a:alpha val="60000"/>
                </a:schemeClr>
              </a:gs>
              <a:gs pos="62000">
                <a:schemeClr val="accent1">
                  <a:shade val="100000"/>
                  <a:satMod val="115000"/>
                  <a:alpha val="30000"/>
                </a:schemeClr>
              </a:gs>
              <a:gs pos="62000">
                <a:schemeClr val="accent1">
                  <a:lumMod val="40000"/>
                  <a:lumOff val="60000"/>
                  <a:alpha val="48000"/>
                </a:schemeClr>
              </a:gs>
              <a:gs pos="0">
                <a:schemeClr val="accent1">
                  <a:lumMod val="40000"/>
                  <a:lumOff val="60000"/>
                  <a:alpha val="30000"/>
                </a:scheme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 algn="ctr" eaLnBrk="0" hangingPunct="0"/>
            <a:r>
              <a:rPr kumimoji="1" lang="en-US" sz="1600" b="1" dirty="0" smtClean="0">
                <a:solidFill>
                  <a:srgbClr val="0C0600"/>
                </a:solidFill>
                <a:latin typeface="Verdana" pitchFamily="34" charset="0"/>
              </a:rPr>
              <a:t>Classic</a:t>
            </a:r>
            <a:endParaRPr kumimoji="1" lang="en-US" sz="1600" b="1" dirty="0">
              <a:solidFill>
                <a:srgbClr val="0C0600"/>
              </a:solidFill>
              <a:latin typeface="Verdana" pitchFamily="34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4934857" y="914400"/>
            <a:ext cx="1436914" cy="5243286"/>
          </a:xfrm>
          <a:prstGeom prst="rect">
            <a:avLst/>
          </a:prstGeom>
          <a:noFill/>
          <a:ln w="76200">
            <a:solidFill>
              <a:srgbClr val="FFC58B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kumimoji="1" lang="en-US" sz="2400" b="1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58074" y="3153228"/>
            <a:ext cx="1574790" cy="338554"/>
          </a:xfrm>
          <a:prstGeom prst="rect">
            <a:avLst/>
          </a:prstGeom>
          <a:gradFill flip="none" rotWithShape="1">
            <a:gsLst>
              <a:gs pos="2000">
                <a:schemeClr val="accent1">
                  <a:shade val="67500"/>
                  <a:satMod val="115000"/>
                  <a:alpha val="60000"/>
                </a:schemeClr>
              </a:gs>
              <a:gs pos="62000">
                <a:schemeClr val="accent1">
                  <a:shade val="100000"/>
                  <a:satMod val="115000"/>
                  <a:alpha val="30000"/>
                </a:schemeClr>
              </a:gs>
              <a:gs pos="62000">
                <a:schemeClr val="accent1">
                  <a:lumMod val="40000"/>
                  <a:lumOff val="60000"/>
                  <a:alpha val="48000"/>
                </a:schemeClr>
              </a:gs>
              <a:gs pos="0">
                <a:schemeClr val="accent1">
                  <a:lumMod val="40000"/>
                  <a:lumOff val="60000"/>
                  <a:alpha val="30000"/>
                </a:scheme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 algn="ctr" eaLnBrk="0" hangingPunct="0"/>
            <a:r>
              <a:rPr kumimoji="1" lang="en-US" sz="1600" b="1" dirty="0" err="1" smtClean="0">
                <a:solidFill>
                  <a:srgbClr val="0C0600"/>
                </a:solidFill>
                <a:latin typeface="Verdana" pitchFamily="34" charset="0"/>
              </a:rPr>
              <a:t>Postclassic</a:t>
            </a:r>
            <a:endParaRPr kumimoji="1" lang="en-US" sz="1600" b="1" dirty="0">
              <a:solidFill>
                <a:srgbClr val="0C0600"/>
              </a:solidFill>
              <a:latin typeface="Verdan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203926" y="1581090"/>
            <a:ext cx="1207909" cy="338554"/>
          </a:xfrm>
          <a:prstGeom prst="rect">
            <a:avLst/>
          </a:prstGeom>
          <a:gradFill flip="none" rotWithShape="1">
            <a:gsLst>
              <a:gs pos="2000">
                <a:schemeClr val="accent1">
                  <a:shade val="67500"/>
                  <a:satMod val="115000"/>
                  <a:alpha val="60000"/>
                </a:schemeClr>
              </a:gs>
              <a:gs pos="62000">
                <a:schemeClr val="accent1">
                  <a:shade val="100000"/>
                  <a:satMod val="115000"/>
                  <a:alpha val="30000"/>
                </a:schemeClr>
              </a:gs>
              <a:gs pos="62000">
                <a:schemeClr val="accent1">
                  <a:lumMod val="40000"/>
                  <a:lumOff val="60000"/>
                  <a:alpha val="48000"/>
                </a:schemeClr>
              </a:gs>
              <a:gs pos="0">
                <a:schemeClr val="accent1">
                  <a:lumMod val="40000"/>
                  <a:lumOff val="60000"/>
                  <a:alpha val="30000"/>
                </a:scheme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 algn="ctr" eaLnBrk="0" hangingPunct="0"/>
            <a:r>
              <a:rPr kumimoji="1" lang="en-US" sz="1600" b="1" dirty="0" smtClean="0">
                <a:solidFill>
                  <a:srgbClr val="0C0600"/>
                </a:solidFill>
                <a:latin typeface="Verdana" pitchFamily="34" charset="0"/>
              </a:rPr>
              <a:t>Colonial</a:t>
            </a:r>
            <a:endParaRPr kumimoji="1" lang="en-US" sz="1600" b="1" dirty="0">
              <a:solidFill>
                <a:srgbClr val="0C0600"/>
              </a:solidFill>
              <a:latin typeface="Verdana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43173" y="4157376"/>
            <a:ext cx="2167467" cy="338554"/>
          </a:xfrm>
          <a:prstGeom prst="rect">
            <a:avLst/>
          </a:prstGeom>
          <a:gradFill flip="none" rotWithShape="1">
            <a:gsLst>
              <a:gs pos="2000">
                <a:schemeClr val="accent1">
                  <a:shade val="67500"/>
                  <a:satMod val="115000"/>
                  <a:alpha val="60000"/>
                </a:schemeClr>
              </a:gs>
              <a:gs pos="62000">
                <a:schemeClr val="accent1">
                  <a:shade val="100000"/>
                  <a:satMod val="115000"/>
                  <a:alpha val="30000"/>
                </a:schemeClr>
              </a:gs>
              <a:gs pos="62000">
                <a:schemeClr val="accent1">
                  <a:lumMod val="40000"/>
                  <a:lumOff val="60000"/>
                  <a:alpha val="48000"/>
                </a:schemeClr>
              </a:gs>
              <a:gs pos="0">
                <a:schemeClr val="accent1">
                  <a:lumMod val="40000"/>
                  <a:lumOff val="60000"/>
                  <a:alpha val="30000"/>
                </a:scheme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 algn="ctr" eaLnBrk="0" hangingPunct="0"/>
            <a:r>
              <a:rPr kumimoji="1" lang="en-US" sz="1600" b="1" dirty="0" smtClean="0">
                <a:solidFill>
                  <a:srgbClr val="0C0600"/>
                </a:solidFill>
                <a:latin typeface="Verdana" pitchFamily="34" charset="0"/>
              </a:rPr>
              <a:t>Pre-Classic</a:t>
            </a:r>
            <a:endParaRPr kumimoji="1" lang="en-US" sz="1600" b="1" dirty="0">
              <a:solidFill>
                <a:srgbClr val="0C0600"/>
              </a:solidFill>
              <a:latin typeface="Verdana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768" y="4157376"/>
            <a:ext cx="2891568" cy="338554"/>
          </a:xfrm>
          <a:prstGeom prst="rect">
            <a:avLst/>
          </a:prstGeom>
          <a:gradFill flip="none" rotWithShape="1">
            <a:gsLst>
              <a:gs pos="2000">
                <a:schemeClr val="accent1">
                  <a:shade val="67500"/>
                  <a:satMod val="115000"/>
                  <a:alpha val="60000"/>
                </a:schemeClr>
              </a:gs>
              <a:gs pos="62000">
                <a:schemeClr val="accent1">
                  <a:shade val="100000"/>
                  <a:satMod val="115000"/>
                  <a:alpha val="30000"/>
                </a:schemeClr>
              </a:gs>
              <a:gs pos="62000">
                <a:schemeClr val="accent1">
                  <a:lumMod val="40000"/>
                  <a:lumOff val="60000"/>
                  <a:alpha val="48000"/>
                </a:schemeClr>
              </a:gs>
              <a:gs pos="0">
                <a:schemeClr val="accent1">
                  <a:lumMod val="40000"/>
                  <a:lumOff val="60000"/>
                  <a:alpha val="30000"/>
                </a:scheme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 algn="ctr" eaLnBrk="0" hangingPunct="0"/>
            <a:r>
              <a:rPr kumimoji="1" lang="en-US" sz="1600" b="1" dirty="0" smtClean="0">
                <a:solidFill>
                  <a:srgbClr val="0C0600"/>
                </a:solidFill>
                <a:latin typeface="Verdana" pitchFamily="34" charset="0"/>
              </a:rPr>
              <a:t>            Archaic</a:t>
            </a:r>
            <a:endParaRPr kumimoji="1" lang="en-US" sz="1600" b="1" dirty="0">
              <a:solidFill>
                <a:srgbClr val="0C0600"/>
              </a:solidFill>
              <a:latin typeface="Verdana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 bwMode="auto">
          <a:xfrm rot="16260000" flipH="1">
            <a:off x="2737167" y="4367607"/>
            <a:ext cx="402336" cy="645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 rot="16260000" flipH="1">
            <a:off x="4915925" y="4353092"/>
            <a:ext cx="402336" cy="645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2" name="Oval 21"/>
          <p:cNvSpPr>
            <a:spLocks noChangeArrowheads="1"/>
          </p:cNvSpPr>
          <p:nvPr/>
        </p:nvSpPr>
        <p:spPr bwMode="auto">
          <a:xfrm>
            <a:off x="4626432" y="1934028"/>
            <a:ext cx="2307768" cy="823686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kumimoji="1" lang="en-US" sz="2400" b="1">
              <a:solidFill>
                <a:srgbClr val="0C0600"/>
              </a:solidFill>
              <a:latin typeface="Verdana" pitchFamily="34" charset="0"/>
            </a:endParaRPr>
          </a:p>
        </p:txBody>
      </p:sp>
      <p:sp>
        <p:nvSpPr>
          <p:cNvPr id="20" name="Oval 21"/>
          <p:cNvSpPr>
            <a:spLocks noChangeArrowheads="1"/>
          </p:cNvSpPr>
          <p:nvPr/>
        </p:nvSpPr>
        <p:spPr bwMode="auto">
          <a:xfrm>
            <a:off x="5805714" y="3581400"/>
            <a:ext cx="609600" cy="6858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kumimoji="1" lang="en-US" sz="2400" b="1">
              <a:solidFill>
                <a:srgbClr val="0C0600"/>
              </a:solidFill>
              <a:latin typeface="Verdana" pitchFamily="34" charset="0"/>
            </a:endParaRPr>
          </a:p>
        </p:txBody>
      </p:sp>
      <p:sp>
        <p:nvSpPr>
          <p:cNvPr id="21" name="Oval 21"/>
          <p:cNvSpPr>
            <a:spLocks noChangeArrowheads="1"/>
          </p:cNvSpPr>
          <p:nvPr/>
        </p:nvSpPr>
        <p:spPr bwMode="auto">
          <a:xfrm>
            <a:off x="6429828" y="3581400"/>
            <a:ext cx="533400" cy="6858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kumimoji="1" lang="en-US" sz="2400" b="1">
              <a:solidFill>
                <a:srgbClr val="0C06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21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Text Box 10"/>
          <p:cNvSpPr txBox="1">
            <a:spLocks noChangeArrowheads="1"/>
          </p:cNvSpPr>
          <p:nvPr/>
        </p:nvSpPr>
        <p:spPr bwMode="auto">
          <a:xfrm>
            <a:off x="3200400" y="6400800"/>
            <a:ext cx="278986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Tahoma" pitchFamily="34" charset="0"/>
                <a:hlinkClick r:id="rId2"/>
              </a:rPr>
              <a:t>www.advantagemexico.com/</a:t>
            </a:r>
            <a:endParaRPr lang="en-US" sz="1600" dirty="0">
              <a:solidFill>
                <a:schemeClr val="bg1"/>
              </a:solidFill>
              <a:latin typeface="Tahoma" pitchFamily="34" charset="0"/>
            </a:endParaRPr>
          </a:p>
        </p:txBody>
      </p:sp>
      <p:pic>
        <p:nvPicPr>
          <p:cNvPr id="132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304800"/>
            <a:ext cx="488315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32-Point Star 10"/>
          <p:cNvSpPr>
            <a:spLocks noChangeAspect="1"/>
          </p:cNvSpPr>
          <p:nvPr/>
        </p:nvSpPr>
        <p:spPr bwMode="auto">
          <a:xfrm>
            <a:off x="3900626" y="5170764"/>
            <a:ext cx="274637" cy="274637"/>
          </a:xfrm>
          <a:prstGeom prst="star32">
            <a:avLst>
              <a:gd name="adj" fmla="val 37500"/>
            </a:avLst>
          </a:prstGeom>
          <a:solidFill>
            <a:srgbClr val="C821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 eaLnBrk="0" hangingPunct="0"/>
            <a:endParaRPr kumimoji="1" lang="en-US" sz="2400">
              <a:solidFill>
                <a:srgbClr val="0C0600"/>
              </a:solidFill>
              <a:latin typeface="Verdana" pitchFamily="34" charset="0"/>
            </a:endParaRPr>
          </a:p>
        </p:txBody>
      </p:sp>
      <p:sp>
        <p:nvSpPr>
          <p:cNvPr id="5" name="Flowchart: Merge 4"/>
          <p:cNvSpPr/>
          <p:nvPr/>
        </p:nvSpPr>
        <p:spPr bwMode="auto">
          <a:xfrm rot="6785119">
            <a:off x="4422261" y="4944124"/>
            <a:ext cx="682820" cy="1297062"/>
          </a:xfrm>
          <a:prstGeom prst="flowChartMerge">
            <a:avLst/>
          </a:prstGeom>
          <a:gradFill>
            <a:gsLst>
              <a:gs pos="0">
                <a:srgbClr val="FFEFD1">
                  <a:alpha val="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hangingPunct="0">
              <a:defRPr/>
            </a:pPr>
            <a:endParaRPr kumimoji="1" lang="en-US" sz="2400">
              <a:solidFill>
                <a:srgbClr val="0C0600"/>
              </a:solidFill>
              <a:latin typeface="Verdana" pitchFamily="34" charset="0"/>
            </a:endParaRPr>
          </a:p>
        </p:txBody>
      </p:sp>
      <p:sp>
        <p:nvSpPr>
          <p:cNvPr id="6" name="Right Arrow 5"/>
          <p:cNvSpPr/>
          <p:nvPr/>
        </p:nvSpPr>
        <p:spPr>
          <a:xfrm rot="621145">
            <a:off x="3738482" y="5359709"/>
            <a:ext cx="294259" cy="91961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 descr="Teo1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59" y="228600"/>
            <a:ext cx="9115425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23" name="TextBox 5"/>
          <p:cNvSpPr txBox="1">
            <a:spLocks noChangeArrowheads="1"/>
          </p:cNvSpPr>
          <p:nvPr/>
        </p:nvSpPr>
        <p:spPr bwMode="auto">
          <a:xfrm>
            <a:off x="805544" y="6219466"/>
            <a:ext cx="754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FFFFFF"/>
                </a:solidFill>
              </a:rPr>
              <a:t>Temple-Pyramid of Quetzalcoatl, </a:t>
            </a:r>
            <a:r>
              <a:rPr lang="en-US" sz="2000" b="1" dirty="0" err="1">
                <a:solidFill>
                  <a:srgbClr val="FFFFFF"/>
                </a:solidFill>
              </a:rPr>
              <a:t>Ciudadela</a:t>
            </a:r>
            <a:r>
              <a:rPr lang="en-US" sz="2000" b="1" dirty="0">
                <a:solidFill>
                  <a:srgbClr val="FFFFFF"/>
                </a:solidFill>
              </a:rPr>
              <a:t>, 1967</a:t>
            </a:r>
            <a:endParaRPr lang="en-US" sz="2000" dirty="0">
              <a:solidFill>
                <a:schemeClr val="bg1"/>
              </a:solidFill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Text Box 10"/>
          <p:cNvSpPr txBox="1">
            <a:spLocks noChangeArrowheads="1"/>
          </p:cNvSpPr>
          <p:nvPr/>
        </p:nvSpPr>
        <p:spPr bwMode="auto">
          <a:xfrm>
            <a:off x="3185886" y="6277428"/>
            <a:ext cx="278986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Tahoma" pitchFamily="34" charset="0"/>
                <a:hlinkClick r:id="rId2"/>
              </a:rPr>
              <a:t>www.advantagemexico.com/</a:t>
            </a:r>
            <a:endParaRPr lang="en-US" sz="1600" dirty="0">
              <a:solidFill>
                <a:schemeClr val="bg1"/>
              </a:solidFill>
              <a:latin typeface="Tahoma" pitchFamily="34" charset="0"/>
            </a:endParaRPr>
          </a:p>
        </p:txBody>
      </p:sp>
      <p:pic>
        <p:nvPicPr>
          <p:cNvPr id="134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76200"/>
            <a:ext cx="488315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32-Point Star 10"/>
          <p:cNvSpPr>
            <a:spLocks noChangeAspect="1"/>
          </p:cNvSpPr>
          <p:nvPr/>
        </p:nvSpPr>
        <p:spPr bwMode="auto">
          <a:xfrm>
            <a:off x="3795851" y="5105400"/>
            <a:ext cx="274637" cy="273050"/>
          </a:xfrm>
          <a:prstGeom prst="star32">
            <a:avLst>
              <a:gd name="adj" fmla="val 37500"/>
            </a:avLst>
          </a:prstGeom>
          <a:solidFill>
            <a:srgbClr val="C821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 eaLnBrk="0" hangingPunct="0"/>
            <a:endParaRPr kumimoji="1" lang="en-US" sz="2400">
              <a:solidFill>
                <a:srgbClr val="0C0600"/>
              </a:solidFill>
              <a:latin typeface="Verdana" pitchFamily="34" charset="0"/>
            </a:endParaRPr>
          </a:p>
        </p:txBody>
      </p:sp>
      <p:sp>
        <p:nvSpPr>
          <p:cNvPr id="13" name="Flowchart: Merge 12"/>
          <p:cNvSpPr/>
          <p:nvPr/>
        </p:nvSpPr>
        <p:spPr bwMode="auto">
          <a:xfrm rot="2622497">
            <a:off x="5107039" y="1046115"/>
            <a:ext cx="1210522" cy="4817295"/>
          </a:xfrm>
          <a:prstGeom prst="flowChartMerge">
            <a:avLst/>
          </a:prstGeom>
          <a:gradFill>
            <a:gsLst>
              <a:gs pos="0">
                <a:srgbClr val="FFEFD1">
                  <a:alpha val="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hangingPunct="0">
              <a:defRPr/>
            </a:pPr>
            <a:endParaRPr kumimoji="1" lang="en-US" sz="2400">
              <a:solidFill>
                <a:srgbClr val="0C0600"/>
              </a:solidFill>
              <a:latin typeface="Verdana" pitchFamily="34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 rot="1251435">
            <a:off x="4290206" y="4481497"/>
            <a:ext cx="437424" cy="490405"/>
          </a:xfrm>
          <a:prstGeom prst="roundRect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smtClean="0">
              <a:ln>
                <a:noFill/>
              </a:ln>
              <a:solidFill>
                <a:srgbClr val="0C0600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 descr="Teo8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54050"/>
            <a:ext cx="9144000" cy="551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5171" name="TextBox 3"/>
          <p:cNvSpPr txBox="1">
            <a:spLocks noChangeArrowheads="1"/>
          </p:cNvSpPr>
          <p:nvPr/>
        </p:nvSpPr>
        <p:spPr bwMode="auto">
          <a:xfrm>
            <a:off x="3512463" y="6214776"/>
            <a:ext cx="205376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cs typeface="Arial" pitchFamily="34" charset="0"/>
              </a:rPr>
              <a:t>Ciudadela</a:t>
            </a:r>
            <a:r>
              <a:rPr lang="en-US" sz="2000" dirty="0">
                <a:solidFill>
                  <a:schemeClr val="bg1"/>
                </a:solidFill>
                <a:cs typeface="Arial" pitchFamily="34" charset="0"/>
              </a:rPr>
              <a:t>, 1967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Text Box 10"/>
          <p:cNvSpPr txBox="1">
            <a:spLocks noChangeArrowheads="1"/>
          </p:cNvSpPr>
          <p:nvPr/>
        </p:nvSpPr>
        <p:spPr bwMode="auto">
          <a:xfrm>
            <a:off x="3501484" y="6337981"/>
            <a:ext cx="213731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Tahoma" pitchFamily="34" charset="0"/>
                <a:hlinkClick r:id="rId2"/>
              </a:rPr>
              <a:t>www.advantagemexico.com/</a:t>
            </a:r>
            <a:endParaRPr lang="en-US" sz="1200" dirty="0">
              <a:solidFill>
                <a:schemeClr val="bg1"/>
              </a:solidFill>
              <a:latin typeface="Tahoma" pitchFamily="34" charset="0"/>
            </a:endParaRPr>
          </a:p>
        </p:txBody>
      </p:sp>
      <p:pic>
        <p:nvPicPr>
          <p:cNvPr id="136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7250" y="76200"/>
            <a:ext cx="488315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32-Point Star 6"/>
          <p:cNvSpPr>
            <a:spLocks noChangeAspect="1"/>
          </p:cNvSpPr>
          <p:nvPr/>
        </p:nvSpPr>
        <p:spPr bwMode="auto">
          <a:xfrm>
            <a:off x="3962400" y="5410200"/>
            <a:ext cx="274638" cy="274638"/>
          </a:xfrm>
          <a:prstGeom prst="star32">
            <a:avLst>
              <a:gd name="adj" fmla="val 37500"/>
            </a:avLst>
          </a:prstGeom>
          <a:solidFill>
            <a:srgbClr val="C821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 eaLnBrk="0" hangingPunct="0"/>
            <a:endParaRPr kumimoji="1" lang="en-US" sz="2400">
              <a:solidFill>
                <a:srgbClr val="0C0600"/>
              </a:solidFill>
              <a:latin typeface="Verdana" pitchFamily="34" charset="0"/>
            </a:endParaRPr>
          </a:p>
        </p:txBody>
      </p:sp>
      <p:sp>
        <p:nvSpPr>
          <p:cNvPr id="9" name="Flowchart: Merge 8"/>
          <p:cNvSpPr/>
          <p:nvPr/>
        </p:nvSpPr>
        <p:spPr bwMode="auto">
          <a:xfrm rot="1347510">
            <a:off x="4486591" y="734432"/>
            <a:ext cx="1210522" cy="4817295"/>
          </a:xfrm>
          <a:prstGeom prst="flowChartMerge">
            <a:avLst/>
          </a:prstGeom>
          <a:gradFill>
            <a:gsLst>
              <a:gs pos="0">
                <a:srgbClr val="FFEFD1">
                  <a:alpha val="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hangingPunct="0">
              <a:defRPr/>
            </a:pPr>
            <a:endParaRPr kumimoji="1" lang="en-US" sz="2400">
              <a:solidFill>
                <a:srgbClr val="0C0600"/>
              </a:solidFill>
              <a:latin typeface="Verdana" pitchFamily="34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 rot="1251435">
            <a:off x="4216106" y="4678567"/>
            <a:ext cx="375185" cy="225718"/>
          </a:xfrm>
          <a:prstGeom prst="roundRect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smtClean="0">
              <a:ln>
                <a:noFill/>
              </a:ln>
              <a:solidFill>
                <a:srgbClr val="0C0600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Teo8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25491"/>
            <a:ext cx="9144000" cy="540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7219" name="TextBox 3"/>
          <p:cNvSpPr txBox="1">
            <a:spLocks noChangeArrowheads="1"/>
          </p:cNvSpPr>
          <p:nvPr/>
        </p:nvSpPr>
        <p:spPr bwMode="auto">
          <a:xfrm>
            <a:off x="1843314" y="6204858"/>
            <a:ext cx="546720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cs typeface="Arial" pitchFamily="34" charset="0"/>
              </a:rPr>
              <a:t>East side of the </a:t>
            </a:r>
            <a:r>
              <a:rPr lang="en-US" sz="2000" dirty="0" err="1">
                <a:solidFill>
                  <a:schemeClr val="bg1"/>
                </a:solidFill>
                <a:cs typeface="Arial" pitchFamily="34" charset="0"/>
              </a:rPr>
              <a:t>Ciudadella</a:t>
            </a:r>
            <a:r>
              <a:rPr lang="en-US" sz="2000" dirty="0">
                <a:solidFill>
                  <a:schemeClr val="bg1"/>
                </a:solidFill>
                <a:cs typeface="Arial" pitchFamily="34" charset="0"/>
              </a:rPr>
              <a:t>, Teotihuacán, 1967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 descr="Teo1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4" y="228600"/>
            <a:ext cx="89154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8243" name="TextBox 3"/>
          <p:cNvSpPr txBox="1">
            <a:spLocks noChangeArrowheads="1"/>
          </p:cNvSpPr>
          <p:nvPr/>
        </p:nvSpPr>
        <p:spPr bwMode="auto">
          <a:xfrm>
            <a:off x="308432" y="6248400"/>
            <a:ext cx="8458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</a:rPr>
              <a:t>North side of the </a:t>
            </a:r>
            <a:r>
              <a:rPr lang="en-US" b="1" i="1" dirty="0" err="1">
                <a:solidFill>
                  <a:srgbClr val="FFFFFF"/>
                </a:solidFill>
              </a:rPr>
              <a:t>Ciudadela</a:t>
            </a:r>
            <a:r>
              <a:rPr lang="en-US" b="1" dirty="0">
                <a:solidFill>
                  <a:srgbClr val="FFFFFF"/>
                </a:solidFill>
              </a:rPr>
              <a:t> with pyramids in the background, 1967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Text Box 10"/>
          <p:cNvSpPr txBox="1">
            <a:spLocks noChangeArrowheads="1"/>
          </p:cNvSpPr>
          <p:nvPr/>
        </p:nvSpPr>
        <p:spPr bwMode="auto">
          <a:xfrm>
            <a:off x="3443651" y="6339208"/>
            <a:ext cx="222003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cs typeface="Arial" pitchFamily="34" charset="0"/>
                <a:hlinkClick r:id="rId2"/>
              </a:rPr>
              <a:t>www.nationalgeographic.com/</a:t>
            </a:r>
            <a:endParaRPr lang="en-US" sz="1200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13926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351" y="290286"/>
            <a:ext cx="885825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748499" y="5715000"/>
            <a:ext cx="1611339" cy="39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en-US" b="1" dirty="0">
                <a:solidFill>
                  <a:schemeClr val="bg1"/>
                </a:solidFill>
                <a:latin typeface="Tahoma" pitchFamily="34" charset="0"/>
              </a:rPr>
              <a:t>Teotihuacán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Text Box 10"/>
          <p:cNvSpPr txBox="1">
            <a:spLocks noChangeArrowheads="1"/>
          </p:cNvSpPr>
          <p:nvPr/>
        </p:nvSpPr>
        <p:spPr bwMode="auto">
          <a:xfrm>
            <a:off x="3486970" y="6339208"/>
            <a:ext cx="213731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Tahoma" pitchFamily="34" charset="0"/>
                <a:hlinkClick r:id="rId2"/>
              </a:rPr>
              <a:t>www.advantagemexico.com/</a:t>
            </a:r>
            <a:endParaRPr lang="en-US" sz="1200" dirty="0">
              <a:solidFill>
                <a:schemeClr val="bg1"/>
              </a:solidFill>
              <a:latin typeface="Tahoma" pitchFamily="34" charset="0"/>
            </a:endParaRPr>
          </a:p>
        </p:txBody>
      </p:sp>
      <p:pic>
        <p:nvPicPr>
          <p:cNvPr id="140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76200"/>
            <a:ext cx="488315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32-Point Star 10"/>
          <p:cNvSpPr>
            <a:spLocks noChangeAspect="1"/>
          </p:cNvSpPr>
          <p:nvPr/>
        </p:nvSpPr>
        <p:spPr bwMode="auto">
          <a:xfrm>
            <a:off x="3992572" y="5410200"/>
            <a:ext cx="274637" cy="274638"/>
          </a:xfrm>
          <a:prstGeom prst="star32">
            <a:avLst>
              <a:gd name="adj" fmla="val 37500"/>
            </a:avLst>
          </a:prstGeom>
          <a:solidFill>
            <a:srgbClr val="C821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 eaLnBrk="0" hangingPunct="0"/>
            <a:endParaRPr kumimoji="1" lang="en-US" sz="2400">
              <a:solidFill>
                <a:srgbClr val="0C0600"/>
              </a:solidFill>
              <a:latin typeface="Verdana" pitchFamily="34" charset="0"/>
            </a:endParaRPr>
          </a:p>
        </p:txBody>
      </p:sp>
      <p:sp>
        <p:nvSpPr>
          <p:cNvPr id="13" name="Flowchart: Merge 12"/>
          <p:cNvSpPr/>
          <p:nvPr/>
        </p:nvSpPr>
        <p:spPr bwMode="auto">
          <a:xfrm rot="3396241">
            <a:off x="4064260" y="4864084"/>
            <a:ext cx="955192" cy="813454"/>
          </a:xfrm>
          <a:prstGeom prst="flowChartMerge">
            <a:avLst/>
          </a:prstGeom>
          <a:gradFill>
            <a:gsLst>
              <a:gs pos="0">
                <a:srgbClr val="FFEFD1">
                  <a:alpha val="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hangingPunct="0">
              <a:defRPr/>
            </a:pPr>
            <a:endParaRPr kumimoji="1" lang="en-US" sz="2400">
              <a:solidFill>
                <a:srgbClr val="0C06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 descr="Teo1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4" y="228600"/>
            <a:ext cx="89154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1315" name="TextBox 5"/>
          <p:cNvSpPr txBox="1">
            <a:spLocks noChangeArrowheads="1"/>
          </p:cNvSpPr>
          <p:nvPr/>
        </p:nvSpPr>
        <p:spPr bwMode="auto">
          <a:xfrm>
            <a:off x="794658" y="6219560"/>
            <a:ext cx="754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FFFFFF"/>
                </a:solidFill>
              </a:rPr>
              <a:t>Temple-Pyramid of Quetzalcoatl, </a:t>
            </a:r>
            <a:r>
              <a:rPr lang="en-US" sz="2000" b="1" dirty="0" err="1">
                <a:solidFill>
                  <a:srgbClr val="FFFFFF"/>
                </a:solidFill>
              </a:rPr>
              <a:t>Ciudadela</a:t>
            </a:r>
            <a:r>
              <a:rPr lang="en-US" sz="2000" b="1" dirty="0">
                <a:solidFill>
                  <a:srgbClr val="FFFFFF"/>
                </a:solidFill>
              </a:rPr>
              <a:t>, 1967</a:t>
            </a:r>
            <a:endParaRPr lang="en-US" sz="2000" dirty="0">
              <a:solidFill>
                <a:schemeClr val="bg1"/>
              </a:solidFill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Freeform 3"/>
          <p:cNvSpPr>
            <a:spLocks/>
          </p:cNvSpPr>
          <p:nvPr/>
        </p:nvSpPr>
        <p:spPr bwMode="auto">
          <a:xfrm>
            <a:off x="4691068" y="2895600"/>
            <a:ext cx="84137" cy="203200"/>
          </a:xfrm>
          <a:custGeom>
            <a:avLst/>
            <a:gdLst>
              <a:gd name="T0" fmla="*/ 0 w 60"/>
              <a:gd name="T1" fmla="*/ 2147483647 h 128"/>
              <a:gd name="T2" fmla="*/ 2147483647 w 60"/>
              <a:gd name="T3" fmla="*/ 2147483647 h 128"/>
              <a:gd name="T4" fmla="*/ 2147483647 w 60"/>
              <a:gd name="T5" fmla="*/ 2147483647 h 128"/>
              <a:gd name="T6" fmla="*/ 0 w 60"/>
              <a:gd name="T7" fmla="*/ 2147483647 h 128"/>
              <a:gd name="T8" fmla="*/ 0 60000 65536"/>
              <a:gd name="T9" fmla="*/ 0 60000 65536"/>
              <a:gd name="T10" fmla="*/ 0 60000 65536"/>
              <a:gd name="T11" fmla="*/ 0 60000 65536"/>
              <a:gd name="T12" fmla="*/ 0 w 60"/>
              <a:gd name="T13" fmla="*/ 0 h 128"/>
              <a:gd name="T14" fmla="*/ 60 w 60"/>
              <a:gd name="T15" fmla="*/ 128 h 1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0" h="128">
                <a:moveTo>
                  <a:pt x="0" y="33"/>
                </a:moveTo>
                <a:cubicBezTo>
                  <a:pt x="1" y="38"/>
                  <a:pt x="1" y="128"/>
                  <a:pt x="48" y="105"/>
                </a:cubicBezTo>
                <a:cubicBezTo>
                  <a:pt x="59" y="99"/>
                  <a:pt x="56" y="81"/>
                  <a:pt x="60" y="69"/>
                </a:cubicBezTo>
                <a:cubicBezTo>
                  <a:pt x="51" y="41"/>
                  <a:pt x="33" y="0"/>
                  <a:pt x="0" y="33"/>
                </a:cubicBezTo>
                <a:close/>
              </a:path>
            </a:pathLst>
          </a:custGeom>
          <a:solidFill>
            <a:srgbClr val="E8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>
              <a:latin typeface="Tahoma" pitchFamily="34" charset="0"/>
            </a:endParaRPr>
          </a:p>
        </p:txBody>
      </p:sp>
      <p:sp>
        <p:nvSpPr>
          <p:cNvPr id="48131" name="Freeform 4"/>
          <p:cNvSpPr>
            <a:spLocks/>
          </p:cNvSpPr>
          <p:nvPr/>
        </p:nvSpPr>
        <p:spPr bwMode="auto">
          <a:xfrm>
            <a:off x="4978400" y="4343400"/>
            <a:ext cx="134938" cy="381000"/>
          </a:xfrm>
          <a:custGeom>
            <a:avLst/>
            <a:gdLst>
              <a:gd name="T0" fmla="*/ 0 w 116"/>
              <a:gd name="T1" fmla="*/ 2147483647 h 120"/>
              <a:gd name="T2" fmla="*/ 2147483647 w 116"/>
              <a:gd name="T3" fmla="*/ 0 h 120"/>
              <a:gd name="T4" fmla="*/ 2147483647 w 116"/>
              <a:gd name="T5" fmla="*/ 2147483647 h 120"/>
              <a:gd name="T6" fmla="*/ 0 w 116"/>
              <a:gd name="T7" fmla="*/ 2147483647 h 120"/>
              <a:gd name="T8" fmla="*/ 0 60000 65536"/>
              <a:gd name="T9" fmla="*/ 0 60000 65536"/>
              <a:gd name="T10" fmla="*/ 0 60000 65536"/>
              <a:gd name="T11" fmla="*/ 0 60000 65536"/>
              <a:gd name="T12" fmla="*/ 0 w 116"/>
              <a:gd name="T13" fmla="*/ 0 h 120"/>
              <a:gd name="T14" fmla="*/ 116 w 116"/>
              <a:gd name="T15" fmla="*/ 120 h 12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6" h="120">
                <a:moveTo>
                  <a:pt x="0" y="84"/>
                </a:moveTo>
                <a:cubicBezTo>
                  <a:pt x="56" y="47"/>
                  <a:pt x="28" y="37"/>
                  <a:pt x="84" y="0"/>
                </a:cubicBezTo>
                <a:cubicBezTo>
                  <a:pt x="104" y="59"/>
                  <a:pt x="116" y="97"/>
                  <a:pt x="48" y="120"/>
                </a:cubicBezTo>
                <a:cubicBezTo>
                  <a:pt x="20" y="77"/>
                  <a:pt x="38" y="84"/>
                  <a:pt x="0" y="84"/>
                </a:cubicBezTo>
                <a:close/>
              </a:path>
            </a:pathLst>
          </a:custGeom>
          <a:solidFill>
            <a:srgbClr val="E8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>
              <a:latin typeface="Tahoma" pitchFamily="34" charset="0"/>
            </a:endParaRPr>
          </a:p>
        </p:txBody>
      </p:sp>
      <p:sp>
        <p:nvSpPr>
          <p:cNvPr id="48132" name="Text Box 5"/>
          <p:cNvSpPr txBox="1">
            <a:spLocks noChangeArrowheads="1"/>
          </p:cNvSpPr>
          <p:nvPr/>
        </p:nvSpPr>
        <p:spPr bwMode="auto">
          <a:xfrm>
            <a:off x="3791089" y="4327525"/>
            <a:ext cx="1225015" cy="400110"/>
          </a:xfrm>
          <a:prstGeom prst="rect">
            <a:avLst/>
          </a:prstGeom>
          <a:solidFill>
            <a:srgbClr val="0C06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Tahoma" pitchFamily="34" charset="0"/>
              </a:rPr>
              <a:t>Ecuador</a:t>
            </a:r>
          </a:p>
        </p:txBody>
      </p:sp>
      <p:sp>
        <p:nvSpPr>
          <p:cNvPr id="48133" name="Text Box 6"/>
          <p:cNvSpPr txBox="1">
            <a:spLocks noChangeArrowheads="1"/>
          </p:cNvSpPr>
          <p:nvPr/>
        </p:nvSpPr>
        <p:spPr bwMode="auto">
          <a:xfrm>
            <a:off x="3448051" y="2781300"/>
            <a:ext cx="1217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Tahoma" pitchFamily="34" charset="0"/>
              </a:rPr>
              <a:t>Cahokia</a:t>
            </a:r>
          </a:p>
        </p:txBody>
      </p:sp>
      <p:pic>
        <p:nvPicPr>
          <p:cNvPr id="48134" name="Picture 7" descr="Turn818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487" y="228876"/>
            <a:ext cx="8897937" cy="598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5" name="Text Box 9"/>
          <p:cNvSpPr txBox="1">
            <a:spLocks noChangeArrowheads="1"/>
          </p:cNvSpPr>
          <p:nvPr/>
        </p:nvSpPr>
        <p:spPr bwMode="auto">
          <a:xfrm>
            <a:off x="2103888" y="6248400"/>
            <a:ext cx="49258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FFFFFF"/>
                </a:solidFill>
                <a:latin typeface="Tahoma" pitchFamily="34" charset="0"/>
              </a:rPr>
              <a:t>Understanding Physical Anthropology and Archaeology, 8</a:t>
            </a:r>
            <a:r>
              <a:rPr lang="en-US" sz="1200" baseline="30000" dirty="0">
                <a:solidFill>
                  <a:srgbClr val="FFFFFF"/>
                </a:solidFill>
                <a:latin typeface="Tahoma" pitchFamily="34" charset="0"/>
              </a:rPr>
              <a:t>th</a:t>
            </a:r>
            <a:r>
              <a:rPr lang="en-US" sz="1200" dirty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US" sz="1200" dirty="0" smtClean="0">
                <a:solidFill>
                  <a:srgbClr val="FFFFFF"/>
                </a:solidFill>
                <a:latin typeface="Tahoma" pitchFamily="34" charset="0"/>
              </a:rPr>
              <a:t>Ed</a:t>
            </a:r>
            <a:r>
              <a:rPr lang="en-US" sz="1200" dirty="0">
                <a:solidFill>
                  <a:srgbClr val="FFFFFF"/>
                </a:solidFill>
                <a:latin typeface="Tahoma" pitchFamily="34" charset="0"/>
              </a:rPr>
              <a:t>., p. </a:t>
            </a:r>
            <a:r>
              <a:rPr lang="en-US" sz="1200" dirty="0" smtClean="0">
                <a:solidFill>
                  <a:srgbClr val="FFFFFF"/>
                </a:solidFill>
                <a:latin typeface="Tahoma" pitchFamily="34" charset="0"/>
              </a:rPr>
              <a:t>479</a:t>
            </a:r>
            <a:endParaRPr lang="en-US" sz="1200" dirty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48136" name="Rectangle 10"/>
          <p:cNvSpPr>
            <a:spLocks noChangeArrowheads="1"/>
          </p:cNvSpPr>
          <p:nvPr/>
        </p:nvSpPr>
        <p:spPr bwMode="auto">
          <a:xfrm>
            <a:off x="5113409" y="189189"/>
            <a:ext cx="1762125" cy="6059487"/>
          </a:xfrm>
          <a:prstGeom prst="rect">
            <a:avLst/>
          </a:prstGeom>
          <a:noFill/>
          <a:ln w="76200">
            <a:solidFill>
              <a:srgbClr val="E8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Tahoma" pitchFamily="34" charset="0"/>
            </a:endParaRPr>
          </a:p>
        </p:txBody>
      </p:sp>
      <p:sp>
        <p:nvSpPr>
          <p:cNvPr id="9" name="Oval 3"/>
          <p:cNvSpPr>
            <a:spLocks noChangeArrowheads="1"/>
          </p:cNvSpPr>
          <p:nvPr/>
        </p:nvSpPr>
        <p:spPr bwMode="auto">
          <a:xfrm>
            <a:off x="4707076" y="3152775"/>
            <a:ext cx="1341437" cy="457200"/>
          </a:xfrm>
          <a:prstGeom prst="ellips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kumimoji="1" lang="en-US" sz="240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0" name="Oval 3"/>
          <p:cNvSpPr>
            <a:spLocks noChangeArrowheads="1"/>
          </p:cNvSpPr>
          <p:nvPr/>
        </p:nvSpPr>
        <p:spPr bwMode="auto">
          <a:xfrm>
            <a:off x="6402526" y="3157538"/>
            <a:ext cx="1341437" cy="457200"/>
          </a:xfrm>
          <a:prstGeom prst="ellips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kumimoji="1" lang="en-US" sz="240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1" name="Oval 3"/>
          <p:cNvSpPr>
            <a:spLocks noChangeArrowheads="1"/>
          </p:cNvSpPr>
          <p:nvPr/>
        </p:nvSpPr>
        <p:spPr bwMode="auto">
          <a:xfrm>
            <a:off x="7069276" y="3152775"/>
            <a:ext cx="1341437" cy="457200"/>
          </a:xfrm>
          <a:prstGeom prst="ellips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kumimoji="1" lang="en-US" sz="2400">
              <a:solidFill>
                <a:srgbClr val="FFFFFF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Text Box 10"/>
          <p:cNvSpPr txBox="1">
            <a:spLocks noChangeArrowheads="1"/>
          </p:cNvSpPr>
          <p:nvPr/>
        </p:nvSpPr>
        <p:spPr bwMode="auto">
          <a:xfrm>
            <a:off x="3501484" y="6339208"/>
            <a:ext cx="213731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Tahoma" pitchFamily="34" charset="0"/>
                <a:hlinkClick r:id="rId2"/>
              </a:rPr>
              <a:t>www.advantagemexico.com/</a:t>
            </a:r>
            <a:endParaRPr lang="en-US" sz="1200" dirty="0">
              <a:solidFill>
                <a:schemeClr val="bg1"/>
              </a:solidFill>
              <a:latin typeface="Tahoma" pitchFamily="34" charset="0"/>
            </a:endParaRPr>
          </a:p>
        </p:txBody>
      </p:sp>
      <p:pic>
        <p:nvPicPr>
          <p:cNvPr id="1423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76200"/>
            <a:ext cx="488315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32-Point Star 10"/>
          <p:cNvSpPr>
            <a:spLocks noChangeAspect="1"/>
          </p:cNvSpPr>
          <p:nvPr/>
        </p:nvSpPr>
        <p:spPr bwMode="auto">
          <a:xfrm>
            <a:off x="4114800" y="5257894"/>
            <a:ext cx="274638" cy="274637"/>
          </a:xfrm>
          <a:prstGeom prst="star32">
            <a:avLst>
              <a:gd name="adj" fmla="val 37500"/>
            </a:avLst>
          </a:prstGeom>
          <a:solidFill>
            <a:srgbClr val="C821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 eaLnBrk="0" hangingPunct="0"/>
            <a:endParaRPr kumimoji="1" lang="en-US" sz="2400">
              <a:solidFill>
                <a:srgbClr val="0C0600"/>
              </a:solidFill>
              <a:latin typeface="Verdana" pitchFamily="34" charset="0"/>
            </a:endParaRPr>
          </a:p>
        </p:txBody>
      </p:sp>
      <p:sp>
        <p:nvSpPr>
          <p:cNvPr id="8" name="Freeform 7"/>
          <p:cNvSpPr>
            <a:spLocks noChangeArrowheads="1"/>
          </p:cNvSpPr>
          <p:nvPr/>
        </p:nvSpPr>
        <p:spPr bwMode="auto">
          <a:xfrm>
            <a:off x="4314827" y="5181694"/>
            <a:ext cx="244475" cy="219075"/>
          </a:xfrm>
          <a:custGeom>
            <a:avLst/>
            <a:gdLst>
              <a:gd name="T0" fmla="*/ 0 w 244698"/>
              <a:gd name="T1" fmla="*/ 218941 h 218941"/>
              <a:gd name="T2" fmla="*/ 167425 w 244698"/>
              <a:gd name="T3" fmla="*/ 167425 h 218941"/>
              <a:gd name="T4" fmla="*/ 244698 w 244698"/>
              <a:gd name="T5" fmla="*/ 0 h 218941"/>
              <a:gd name="T6" fmla="*/ 0 60000 65536"/>
              <a:gd name="T7" fmla="*/ 0 60000 65536"/>
              <a:gd name="T8" fmla="*/ 0 60000 65536"/>
              <a:gd name="T9" fmla="*/ 0 w 244698"/>
              <a:gd name="T10" fmla="*/ 0 h 218941"/>
              <a:gd name="T11" fmla="*/ 244698 w 244698"/>
              <a:gd name="T12" fmla="*/ 218941 h 21894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4698" h="218941">
                <a:moveTo>
                  <a:pt x="0" y="218941"/>
                </a:moveTo>
                <a:cubicBezTo>
                  <a:pt x="63321" y="211428"/>
                  <a:pt x="126642" y="203915"/>
                  <a:pt x="167425" y="167425"/>
                </a:cubicBezTo>
                <a:cubicBezTo>
                  <a:pt x="208208" y="130935"/>
                  <a:pt x="231819" y="25758"/>
                  <a:pt x="244698" y="0"/>
                </a:cubicBezTo>
              </a:path>
            </a:pathLst>
          </a:cu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endParaRPr kumimoji="1" lang="en-US" sz="2400">
              <a:solidFill>
                <a:srgbClr val="0C06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Teo1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4" y="228600"/>
            <a:ext cx="89154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TextBox 3"/>
          <p:cNvSpPr txBox="1">
            <a:spLocks noChangeArrowheads="1"/>
          </p:cNvSpPr>
          <p:nvPr/>
        </p:nvSpPr>
        <p:spPr bwMode="auto">
          <a:xfrm>
            <a:off x="780144" y="6277428"/>
            <a:ext cx="7543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</a:rPr>
              <a:t>Wall on North side of Temple-Pyramid of Quetzalcoatl, </a:t>
            </a:r>
            <a:r>
              <a:rPr lang="en-US" sz="1600" b="1" dirty="0" err="1">
                <a:solidFill>
                  <a:srgbClr val="FFFFFF"/>
                </a:solidFill>
              </a:rPr>
              <a:t>Ciudadela</a:t>
            </a:r>
            <a:r>
              <a:rPr lang="en-US" sz="1600" b="1" dirty="0">
                <a:solidFill>
                  <a:srgbClr val="FFFFFF"/>
                </a:solidFill>
              </a:rPr>
              <a:t>, 1967</a:t>
            </a:r>
            <a:endParaRPr lang="en-US" sz="1600" dirty="0">
              <a:solidFill>
                <a:schemeClr val="bg1"/>
              </a:solidFill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 descr="Teo1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4" y="228600"/>
            <a:ext cx="89154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4387" name="TextBox 3"/>
          <p:cNvSpPr txBox="1">
            <a:spLocks noChangeArrowheads="1"/>
          </p:cNvSpPr>
          <p:nvPr/>
        </p:nvSpPr>
        <p:spPr bwMode="auto">
          <a:xfrm>
            <a:off x="794658" y="6219560"/>
            <a:ext cx="754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FFFFFF"/>
                </a:solidFill>
              </a:rPr>
              <a:t>Temple-Pyramid of Quetzalcoatl, </a:t>
            </a:r>
            <a:r>
              <a:rPr lang="en-US" sz="2000" b="1" dirty="0" err="1">
                <a:solidFill>
                  <a:srgbClr val="FFFFFF"/>
                </a:solidFill>
              </a:rPr>
              <a:t>Ciudadela</a:t>
            </a:r>
            <a:r>
              <a:rPr lang="en-US" sz="2000" b="1" dirty="0">
                <a:solidFill>
                  <a:srgbClr val="FFFFFF"/>
                </a:solidFill>
              </a:rPr>
              <a:t>, 1967</a:t>
            </a:r>
            <a:endParaRPr lang="en-US" sz="20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04452" name="AutoShape 4"/>
          <p:cNvSpPr>
            <a:spLocks noChangeArrowheads="1"/>
          </p:cNvSpPr>
          <p:nvPr/>
        </p:nvSpPr>
        <p:spPr bwMode="auto">
          <a:xfrm rot="19917536">
            <a:off x="5334000" y="1428750"/>
            <a:ext cx="2362200" cy="685800"/>
          </a:xfrm>
          <a:prstGeom prst="leftArrow">
            <a:avLst>
              <a:gd name="adj1" fmla="val 50000"/>
              <a:gd name="adj2" fmla="val 86111"/>
            </a:avLst>
          </a:prstGeom>
          <a:solidFill>
            <a:srgbClr val="DA24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2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Text Box 2"/>
          <p:cNvSpPr txBox="1">
            <a:spLocks noChangeArrowheads="1"/>
          </p:cNvSpPr>
          <p:nvPr/>
        </p:nvSpPr>
        <p:spPr bwMode="auto">
          <a:xfrm>
            <a:off x="2991626" y="6248400"/>
            <a:ext cx="31660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 dirty="0">
                <a:solidFill>
                  <a:srgbClr val="000000"/>
                </a:solidFill>
                <a:hlinkClick r:id="rId3"/>
              </a:rPr>
              <a:t>http://en.wikipedia.org/wiki/Talud-tablero</a:t>
            </a:r>
            <a:endParaRPr lang="en-US" sz="1200" b="1" dirty="0">
              <a:solidFill>
                <a:srgbClr val="000000"/>
              </a:solidFill>
            </a:endParaRPr>
          </a:p>
        </p:txBody>
      </p:sp>
      <p:pic>
        <p:nvPicPr>
          <p:cNvPr id="12698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09146" y="457200"/>
            <a:ext cx="5110116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733847" y="5859463"/>
            <a:ext cx="1629485" cy="39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en-US" b="1" dirty="0" err="1">
                <a:solidFill>
                  <a:srgbClr val="000000"/>
                </a:solidFill>
              </a:rPr>
              <a:t>Talud-tablero</a:t>
            </a:r>
            <a:endParaRPr lang="en-US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 descr="Teo2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4" y="228600"/>
            <a:ext cx="89154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6435" name="TextBox 3"/>
          <p:cNvSpPr txBox="1">
            <a:spLocks noChangeArrowheads="1"/>
          </p:cNvSpPr>
          <p:nvPr/>
        </p:nvSpPr>
        <p:spPr bwMode="auto">
          <a:xfrm>
            <a:off x="838200" y="6248588"/>
            <a:ext cx="754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FFFFFF"/>
                </a:solidFill>
              </a:rPr>
              <a:t>Temple-Pyramid of Quetzalcoatl, </a:t>
            </a:r>
            <a:r>
              <a:rPr lang="en-US" sz="2000" b="1" dirty="0" err="1">
                <a:solidFill>
                  <a:srgbClr val="FFFFFF"/>
                </a:solidFill>
              </a:rPr>
              <a:t>Ciudadela</a:t>
            </a:r>
            <a:r>
              <a:rPr lang="en-US" sz="2000" b="1" dirty="0">
                <a:solidFill>
                  <a:srgbClr val="FFFFFF"/>
                </a:solidFill>
              </a:rPr>
              <a:t>, 1967</a:t>
            </a:r>
            <a:endParaRPr lang="en-US" sz="2000" dirty="0">
              <a:solidFill>
                <a:schemeClr val="bg1"/>
              </a:solidFill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 descr="Teo2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4" y="228600"/>
            <a:ext cx="89154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7459" name="TextBox 3"/>
          <p:cNvSpPr txBox="1">
            <a:spLocks noChangeArrowheads="1"/>
          </p:cNvSpPr>
          <p:nvPr/>
        </p:nvSpPr>
        <p:spPr bwMode="auto">
          <a:xfrm>
            <a:off x="838200" y="6248588"/>
            <a:ext cx="754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FFFFFF"/>
                </a:solidFill>
              </a:rPr>
              <a:t>Temple-Pyramid of Quetzalcoatl, </a:t>
            </a:r>
            <a:r>
              <a:rPr lang="en-US" sz="2000" b="1" dirty="0" err="1">
                <a:solidFill>
                  <a:srgbClr val="FFFFFF"/>
                </a:solidFill>
              </a:rPr>
              <a:t>Ciudadela</a:t>
            </a:r>
            <a:r>
              <a:rPr lang="en-US" sz="2000" b="1" dirty="0">
                <a:solidFill>
                  <a:srgbClr val="FFFFFF"/>
                </a:solidFill>
              </a:rPr>
              <a:t>, 1967</a:t>
            </a:r>
            <a:endParaRPr lang="en-US" sz="20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07524" name="AutoShape 4"/>
          <p:cNvSpPr>
            <a:spLocks noChangeArrowheads="1"/>
          </p:cNvSpPr>
          <p:nvPr/>
        </p:nvSpPr>
        <p:spPr bwMode="auto">
          <a:xfrm rot="11699133">
            <a:off x="1981200" y="3036888"/>
            <a:ext cx="2362200" cy="685800"/>
          </a:xfrm>
          <a:prstGeom prst="leftArrow">
            <a:avLst>
              <a:gd name="adj1" fmla="val 50000"/>
              <a:gd name="adj2" fmla="val 86111"/>
            </a:avLst>
          </a:prstGeom>
          <a:solidFill>
            <a:schemeClr val="accent2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4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Text Box 10"/>
          <p:cNvSpPr txBox="1">
            <a:spLocks noChangeArrowheads="1"/>
          </p:cNvSpPr>
          <p:nvPr/>
        </p:nvSpPr>
        <p:spPr bwMode="auto">
          <a:xfrm>
            <a:off x="3200400" y="6400800"/>
            <a:ext cx="278986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Tahoma" pitchFamily="34" charset="0"/>
                <a:hlinkClick r:id="rId2"/>
              </a:rPr>
              <a:t>www.advantagemexico.com/</a:t>
            </a:r>
            <a:endParaRPr lang="en-US" sz="1600" dirty="0">
              <a:solidFill>
                <a:schemeClr val="bg1"/>
              </a:solidFill>
              <a:latin typeface="Tahoma" pitchFamily="34" charset="0"/>
            </a:endParaRPr>
          </a:p>
        </p:txBody>
      </p:sp>
      <p:pic>
        <p:nvPicPr>
          <p:cNvPr id="1484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76200"/>
            <a:ext cx="488315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32-Point Star 10"/>
          <p:cNvSpPr>
            <a:spLocks noChangeAspect="1"/>
          </p:cNvSpPr>
          <p:nvPr/>
        </p:nvSpPr>
        <p:spPr bwMode="auto">
          <a:xfrm>
            <a:off x="4343400" y="5105400"/>
            <a:ext cx="274638" cy="274638"/>
          </a:xfrm>
          <a:prstGeom prst="star32">
            <a:avLst>
              <a:gd name="adj" fmla="val 37500"/>
            </a:avLst>
          </a:prstGeom>
          <a:solidFill>
            <a:srgbClr val="C821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 eaLnBrk="0" hangingPunct="0"/>
            <a:endParaRPr kumimoji="1" lang="en-US" sz="2400">
              <a:solidFill>
                <a:srgbClr val="0C06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2" descr="Teo2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4" y="152400"/>
            <a:ext cx="89154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9507" name="TextBox 3"/>
          <p:cNvSpPr txBox="1">
            <a:spLocks noChangeArrowheads="1"/>
          </p:cNvSpPr>
          <p:nvPr/>
        </p:nvSpPr>
        <p:spPr bwMode="auto">
          <a:xfrm>
            <a:off x="838200" y="6096000"/>
            <a:ext cx="7543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FFFFFF"/>
                </a:solidFill>
              </a:rPr>
              <a:t>Temple-Pyramid of Quetzalcoatl, </a:t>
            </a:r>
            <a:r>
              <a:rPr lang="en-US" sz="2000" b="1" dirty="0" err="1">
                <a:solidFill>
                  <a:srgbClr val="FFFFFF"/>
                </a:solidFill>
              </a:rPr>
              <a:t>Ciudadela</a:t>
            </a:r>
            <a:r>
              <a:rPr lang="en-US" sz="2000" b="1" dirty="0">
                <a:solidFill>
                  <a:srgbClr val="FFFFFF"/>
                </a:solidFill>
              </a:rPr>
              <a:t>, 1967</a:t>
            </a:r>
          </a:p>
          <a:p>
            <a:pPr algn="ctr"/>
            <a:r>
              <a:rPr lang="en-US" sz="1600" dirty="0">
                <a:solidFill>
                  <a:srgbClr val="FFFFFF"/>
                </a:solidFill>
              </a:rPr>
              <a:t>and Joaquin Fernandez Espinosa de los </a:t>
            </a:r>
            <a:r>
              <a:rPr lang="en-US" sz="1600" dirty="0" err="1">
                <a:solidFill>
                  <a:srgbClr val="FFFFFF"/>
                </a:solidFill>
              </a:rPr>
              <a:t>Monteros</a:t>
            </a:r>
            <a:endParaRPr lang="en-US" sz="16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08548" name="AutoShape 4"/>
          <p:cNvSpPr>
            <a:spLocks noChangeArrowheads="1"/>
          </p:cNvSpPr>
          <p:nvPr/>
        </p:nvSpPr>
        <p:spPr bwMode="auto">
          <a:xfrm rot="15853693">
            <a:off x="5067300" y="2019438"/>
            <a:ext cx="2362200" cy="685800"/>
          </a:xfrm>
          <a:prstGeom prst="leftArrow">
            <a:avLst>
              <a:gd name="adj1" fmla="val 50000"/>
              <a:gd name="adj2" fmla="val 86111"/>
            </a:avLst>
          </a:prstGeom>
          <a:solidFill>
            <a:schemeClr val="accent2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AutoShape 4"/>
          <p:cNvSpPr>
            <a:spLocks noChangeArrowheads="1"/>
          </p:cNvSpPr>
          <p:nvPr/>
        </p:nvSpPr>
        <p:spPr bwMode="auto">
          <a:xfrm rot="21279408">
            <a:off x="5589400" y="3777704"/>
            <a:ext cx="2362200" cy="685800"/>
          </a:xfrm>
          <a:prstGeom prst="leftArrow">
            <a:avLst>
              <a:gd name="adj1" fmla="val 50000"/>
              <a:gd name="adj2" fmla="val 86111"/>
            </a:avLst>
          </a:prstGeom>
          <a:solidFill>
            <a:schemeClr val="accent2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48" grpId="0" animBg="1"/>
      <p:bldP spid="5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2" descr="Teo2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4" y="228600"/>
            <a:ext cx="89154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03" name="TextBox 3"/>
          <p:cNvSpPr txBox="1">
            <a:spLocks noChangeArrowheads="1"/>
          </p:cNvSpPr>
          <p:nvPr/>
        </p:nvSpPr>
        <p:spPr bwMode="auto">
          <a:xfrm>
            <a:off x="838200" y="6248588"/>
            <a:ext cx="754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FFFFFF"/>
                </a:solidFill>
              </a:rPr>
              <a:t>Temple-Pyramid of Quetzalcoatl, </a:t>
            </a:r>
            <a:r>
              <a:rPr lang="en-US" sz="2000" b="1" dirty="0" err="1">
                <a:solidFill>
                  <a:srgbClr val="FFFFFF"/>
                </a:solidFill>
              </a:rPr>
              <a:t>Ciudadela</a:t>
            </a:r>
            <a:r>
              <a:rPr lang="en-US" sz="2000" b="1" dirty="0">
                <a:solidFill>
                  <a:srgbClr val="FFFFFF"/>
                </a:solidFill>
              </a:rPr>
              <a:t>, 1967</a:t>
            </a:r>
            <a:endParaRPr lang="en-US" sz="2000" dirty="0">
              <a:solidFill>
                <a:schemeClr val="bg1"/>
              </a:solidFill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2" descr="Teo2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4" y="228600"/>
            <a:ext cx="89154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9507" name="TextBox 3"/>
          <p:cNvSpPr txBox="1">
            <a:spLocks noChangeArrowheads="1"/>
          </p:cNvSpPr>
          <p:nvPr/>
        </p:nvSpPr>
        <p:spPr bwMode="auto">
          <a:xfrm>
            <a:off x="838200" y="6140450"/>
            <a:ext cx="7543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Temple-Pyramid of Quetzalcoatl, </a:t>
            </a:r>
            <a:r>
              <a:rPr lang="en-US" sz="2000" b="1" kern="1200" dirty="0" err="1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Ciudadela</a:t>
            </a:r>
            <a:r>
              <a:rPr lang="en-US" sz="2000" b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, 1967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and Joaquin Fernandez Espinosa de los </a:t>
            </a:r>
            <a:r>
              <a:rPr lang="en-US" sz="1600" kern="1200" dirty="0" err="1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Monteros</a:t>
            </a:r>
            <a:endParaRPr lang="en-US" sz="1600" kern="1200" dirty="0">
              <a:solidFill>
                <a:prstClr val="white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AutoShape 4"/>
          <p:cNvSpPr>
            <a:spLocks noChangeArrowheads="1"/>
          </p:cNvSpPr>
          <p:nvPr/>
        </p:nvSpPr>
        <p:spPr bwMode="auto">
          <a:xfrm rot="21279408">
            <a:off x="5383400" y="3080296"/>
            <a:ext cx="2362200" cy="685800"/>
          </a:xfrm>
          <a:prstGeom prst="leftArrow">
            <a:avLst>
              <a:gd name="adj1" fmla="val 50000"/>
              <a:gd name="adj2" fmla="val 86111"/>
            </a:avLst>
          </a:prstGeom>
          <a:solidFill>
            <a:schemeClr val="accent2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black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65630" y="2895600"/>
            <a:ext cx="568370" cy="1676400"/>
          </a:xfrm>
          <a:prstGeom prst="rect">
            <a:avLst/>
          </a:prstGeom>
          <a:noFill/>
          <a:ln w="76200">
            <a:solidFill>
              <a:srgbClr val="C82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399847"/>
            <a:ext cx="7315200" cy="5925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 descr="Teo2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4" y="228600"/>
            <a:ext cx="89154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4627" name="TextBox 3"/>
          <p:cNvSpPr txBox="1">
            <a:spLocks noChangeArrowheads="1"/>
          </p:cNvSpPr>
          <p:nvPr/>
        </p:nvSpPr>
        <p:spPr bwMode="auto">
          <a:xfrm>
            <a:off x="838200" y="6248588"/>
            <a:ext cx="754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FFFFFF"/>
                </a:solidFill>
              </a:rPr>
              <a:t>Temple-Pyramid of Quetzalcoatl, </a:t>
            </a:r>
            <a:r>
              <a:rPr lang="en-US" sz="2000" b="1" dirty="0" err="1">
                <a:solidFill>
                  <a:srgbClr val="FFFFFF"/>
                </a:solidFill>
              </a:rPr>
              <a:t>Ciudadela</a:t>
            </a:r>
            <a:r>
              <a:rPr lang="en-US" sz="2000" b="1" dirty="0">
                <a:solidFill>
                  <a:srgbClr val="FFFFFF"/>
                </a:solidFill>
              </a:rPr>
              <a:t>, 1967</a:t>
            </a:r>
            <a:endParaRPr lang="en-US" sz="20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53228" y="2028372"/>
            <a:ext cx="2133600" cy="1447800"/>
          </a:xfrm>
          <a:prstGeom prst="rect">
            <a:avLst/>
          </a:prstGeom>
          <a:noFill/>
          <a:ln w="76200">
            <a:solidFill>
              <a:srgbClr val="C82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23372" y="3276600"/>
            <a:ext cx="2590800" cy="990600"/>
          </a:xfrm>
          <a:prstGeom prst="rect">
            <a:avLst/>
          </a:prstGeom>
          <a:noFill/>
          <a:ln w="76200">
            <a:solidFill>
              <a:srgbClr val="C82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2" descr="Teo2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4" y="228600"/>
            <a:ext cx="89154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9507" name="TextBox 3"/>
          <p:cNvSpPr txBox="1">
            <a:spLocks noChangeArrowheads="1"/>
          </p:cNvSpPr>
          <p:nvPr/>
        </p:nvSpPr>
        <p:spPr bwMode="auto">
          <a:xfrm>
            <a:off x="838200" y="6096000"/>
            <a:ext cx="7543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Temple-Pyramid of Quetzalcoatl, </a:t>
            </a:r>
            <a:r>
              <a:rPr lang="en-US" sz="2000" b="1" kern="1200" dirty="0" err="1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Ciudadela</a:t>
            </a:r>
            <a:r>
              <a:rPr lang="en-US" sz="2000" b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, 1967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and Joaquin Fernandez Espinosa de los </a:t>
            </a:r>
            <a:r>
              <a:rPr lang="en-US" sz="1600" kern="1200" dirty="0" err="1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Monteros</a:t>
            </a:r>
            <a:endParaRPr lang="en-US" sz="1600" kern="1200" dirty="0">
              <a:solidFill>
                <a:prstClr val="white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76400" y="4495800"/>
            <a:ext cx="1828800" cy="1447800"/>
          </a:xfrm>
          <a:prstGeom prst="rect">
            <a:avLst/>
          </a:prstGeom>
          <a:noFill/>
          <a:ln w="76200">
            <a:solidFill>
              <a:srgbClr val="C82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2" descr="Teo2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4" y="228600"/>
            <a:ext cx="89154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0531" name="TextBox 3"/>
          <p:cNvSpPr txBox="1">
            <a:spLocks noChangeArrowheads="1"/>
          </p:cNvSpPr>
          <p:nvPr/>
        </p:nvSpPr>
        <p:spPr bwMode="auto">
          <a:xfrm>
            <a:off x="838200" y="6248588"/>
            <a:ext cx="754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>
                <a:solidFill>
                  <a:srgbClr val="FFFFFF"/>
                </a:solidFill>
              </a:rPr>
              <a:t>Temple-Pyramid of Quetzalcoatl, Ciudadela, 1967</a:t>
            </a:r>
            <a:endParaRPr lang="en-US" sz="2000">
              <a:solidFill>
                <a:schemeClr val="bg1"/>
              </a:solidFill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 descr="Teo2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4" y="228600"/>
            <a:ext cx="89154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1555" name="TextBox 3"/>
          <p:cNvSpPr txBox="1">
            <a:spLocks noChangeArrowheads="1"/>
          </p:cNvSpPr>
          <p:nvPr/>
        </p:nvSpPr>
        <p:spPr bwMode="auto">
          <a:xfrm>
            <a:off x="838200" y="6248588"/>
            <a:ext cx="754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FFFFFF"/>
                </a:solidFill>
              </a:rPr>
              <a:t>Temple-Pyramid of Quetzalcoatl, </a:t>
            </a:r>
            <a:r>
              <a:rPr lang="en-US" sz="2000" b="1" dirty="0" err="1">
                <a:solidFill>
                  <a:srgbClr val="FFFFFF"/>
                </a:solidFill>
              </a:rPr>
              <a:t>Ciudadela</a:t>
            </a:r>
            <a:r>
              <a:rPr lang="en-US" sz="2000" b="1" dirty="0">
                <a:solidFill>
                  <a:srgbClr val="FFFFFF"/>
                </a:solidFill>
              </a:rPr>
              <a:t>, 1967</a:t>
            </a:r>
            <a:endParaRPr lang="en-US" sz="2000" dirty="0">
              <a:solidFill>
                <a:schemeClr val="bg1"/>
              </a:solidFill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 descr="Teo2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4" y="228600"/>
            <a:ext cx="89154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2579" name="TextBox 3"/>
          <p:cNvSpPr txBox="1">
            <a:spLocks noChangeArrowheads="1"/>
          </p:cNvSpPr>
          <p:nvPr/>
        </p:nvSpPr>
        <p:spPr bwMode="auto">
          <a:xfrm>
            <a:off x="838200" y="6248588"/>
            <a:ext cx="754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FFFFFF"/>
                </a:solidFill>
              </a:rPr>
              <a:t>Temple-Pyramid of Quetzalcoatl, </a:t>
            </a:r>
            <a:r>
              <a:rPr lang="en-US" sz="2000" b="1" dirty="0" err="1">
                <a:solidFill>
                  <a:srgbClr val="FFFFFF"/>
                </a:solidFill>
              </a:rPr>
              <a:t>Ciudadela</a:t>
            </a:r>
            <a:r>
              <a:rPr lang="en-US" sz="2000" b="1" dirty="0">
                <a:solidFill>
                  <a:srgbClr val="FFFFFF"/>
                </a:solidFill>
              </a:rPr>
              <a:t>, 1967</a:t>
            </a:r>
            <a:endParaRPr lang="en-US" sz="2000" dirty="0">
              <a:solidFill>
                <a:schemeClr val="bg1"/>
              </a:solidFill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Text Box 10"/>
          <p:cNvSpPr txBox="1">
            <a:spLocks noChangeArrowheads="1"/>
          </p:cNvSpPr>
          <p:nvPr/>
        </p:nvSpPr>
        <p:spPr bwMode="auto">
          <a:xfrm>
            <a:off x="3443651" y="6339208"/>
            <a:ext cx="222003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cs typeface="Arial" pitchFamily="34" charset="0"/>
                <a:hlinkClick r:id="rId2"/>
              </a:rPr>
              <a:t>www.nationalgeographic.com/</a:t>
            </a:r>
            <a:endParaRPr lang="en-US" sz="1200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155652" name="Picture 2"/>
          <p:cNvPicPr>
            <a:picLocks noChangeAspect="1" noChangeArrowheads="1"/>
          </p:cNvPicPr>
          <p:nvPr/>
        </p:nvPicPr>
        <p:blipFill>
          <a:blip r:embed="rId3" cstate="print">
            <a:lum bright="-7000" contrast="2000"/>
          </a:blip>
          <a:srcRect/>
          <a:stretch>
            <a:fillRect/>
          </a:stretch>
        </p:blipFill>
        <p:spPr bwMode="auto">
          <a:xfrm>
            <a:off x="2590800" y="76200"/>
            <a:ext cx="3900488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359026" y="5865882"/>
            <a:ext cx="4423006" cy="39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en-US" b="1" dirty="0">
                <a:solidFill>
                  <a:schemeClr val="bg1"/>
                </a:solidFill>
                <a:latin typeface="Tahoma" pitchFamily="34" charset="0"/>
              </a:rPr>
              <a:t>Temple of Quetzalcoatl, Teotihuacán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Text Box 10"/>
          <p:cNvSpPr txBox="1">
            <a:spLocks noChangeArrowheads="1"/>
          </p:cNvSpPr>
          <p:nvPr/>
        </p:nvSpPr>
        <p:spPr bwMode="auto">
          <a:xfrm>
            <a:off x="3200400" y="6400800"/>
            <a:ext cx="278986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Tahoma" pitchFamily="34" charset="0"/>
                <a:hlinkClick r:id="rId2"/>
              </a:rPr>
              <a:t>www.advantagemexico.com/</a:t>
            </a:r>
            <a:endParaRPr lang="en-US" sz="1600" dirty="0">
              <a:solidFill>
                <a:schemeClr val="bg1"/>
              </a:solidFill>
              <a:latin typeface="Tahoma" pitchFamily="34" charset="0"/>
            </a:endParaRPr>
          </a:p>
        </p:txBody>
      </p:sp>
      <p:pic>
        <p:nvPicPr>
          <p:cNvPr id="1566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76200"/>
            <a:ext cx="488315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32-Point Star 10"/>
          <p:cNvSpPr>
            <a:spLocks noChangeAspect="1"/>
          </p:cNvSpPr>
          <p:nvPr/>
        </p:nvSpPr>
        <p:spPr bwMode="auto">
          <a:xfrm>
            <a:off x="3810000" y="4648200"/>
            <a:ext cx="274638" cy="274638"/>
          </a:xfrm>
          <a:prstGeom prst="star32">
            <a:avLst>
              <a:gd name="adj" fmla="val 37500"/>
            </a:avLst>
          </a:prstGeom>
          <a:solidFill>
            <a:srgbClr val="C821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 eaLnBrk="0" hangingPunct="0"/>
            <a:endParaRPr kumimoji="1" lang="en-US" sz="2400">
              <a:solidFill>
                <a:srgbClr val="0C0600"/>
              </a:solidFill>
              <a:latin typeface="Verdana" pitchFamily="34" charset="0"/>
            </a:endParaRPr>
          </a:p>
        </p:txBody>
      </p:sp>
      <p:sp>
        <p:nvSpPr>
          <p:cNvPr id="5" name="Right Arrow 3"/>
          <p:cNvSpPr>
            <a:spLocks noChangeArrowheads="1"/>
          </p:cNvSpPr>
          <p:nvPr/>
        </p:nvSpPr>
        <p:spPr bwMode="auto">
          <a:xfrm rot="17412826">
            <a:off x="3827463" y="4206790"/>
            <a:ext cx="579438" cy="84137"/>
          </a:xfrm>
          <a:prstGeom prst="rightArrow">
            <a:avLst>
              <a:gd name="adj1" fmla="val 50000"/>
              <a:gd name="adj2" fmla="val 49388"/>
            </a:avLst>
          </a:prstGeom>
          <a:solidFill>
            <a:schemeClr val="bg1"/>
          </a:solidFill>
          <a:ln w="9525" algn="ctr">
            <a:noFill/>
            <a:prstDash val="sysDot"/>
            <a:round/>
            <a:headEnd/>
            <a:tailEnd/>
          </a:ln>
        </p:spPr>
        <p:txBody>
          <a:bodyPr/>
          <a:lstStyle/>
          <a:p>
            <a:pPr algn="ctr" eaLnBrk="0" hangingPunct="0"/>
            <a:endParaRPr kumimoji="1" lang="en-US" sz="2400">
              <a:solidFill>
                <a:srgbClr val="0C06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2" descr="Teo1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4" y="457200"/>
            <a:ext cx="89154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7700" name="32-Point Star 3"/>
          <p:cNvSpPr>
            <a:spLocks noChangeAspect="1"/>
          </p:cNvSpPr>
          <p:nvPr/>
        </p:nvSpPr>
        <p:spPr bwMode="auto">
          <a:xfrm>
            <a:off x="8610600" y="1295400"/>
            <a:ext cx="274638" cy="274638"/>
          </a:xfrm>
          <a:prstGeom prst="star32">
            <a:avLst>
              <a:gd name="adj" fmla="val 37500"/>
            </a:avLst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 eaLnBrk="0" hangingPunct="0"/>
            <a:endParaRPr kumimoji="1" lang="en-US" sz="2400">
              <a:solidFill>
                <a:srgbClr val="0C0600"/>
              </a:solidFill>
              <a:latin typeface="Verdana" pitchFamily="34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rot="10800000" flipV="1">
            <a:off x="2209800" y="1371876"/>
            <a:ext cx="6324600" cy="2112963"/>
          </a:xfrm>
          <a:prstGeom prst="straightConnector1">
            <a:avLst/>
          </a:prstGeom>
          <a:ln w="76200">
            <a:solidFill>
              <a:schemeClr val="bg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10800000">
            <a:off x="7315200" y="1524000"/>
            <a:ext cx="228600" cy="152400"/>
          </a:xfrm>
          <a:prstGeom prst="line">
            <a:avLst/>
          </a:prstGeom>
          <a:ln w="508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10800000">
            <a:off x="6705600" y="1524000"/>
            <a:ext cx="457200" cy="1588"/>
          </a:xfrm>
          <a:prstGeom prst="line">
            <a:avLst/>
          </a:prstGeom>
          <a:ln w="508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Down Arrow 13"/>
          <p:cNvSpPr/>
          <p:nvPr/>
        </p:nvSpPr>
        <p:spPr>
          <a:xfrm>
            <a:off x="6464300" y="611464"/>
            <a:ext cx="241300" cy="1203325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6705600" y="1524000"/>
            <a:ext cx="533400" cy="228600"/>
          </a:xfrm>
          <a:prstGeom prst="line">
            <a:avLst/>
          </a:prstGeom>
          <a:ln w="508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>
            <a:off x="2714625" y="1481139"/>
            <a:ext cx="6211888" cy="695325"/>
          </a:xfrm>
          <a:custGeom>
            <a:avLst/>
            <a:gdLst>
              <a:gd name="connsiteX0" fmla="*/ 0 w 6212115"/>
              <a:gd name="connsiteY0" fmla="*/ 0 h 696686"/>
              <a:gd name="connsiteX1" fmla="*/ 319315 w 6212115"/>
              <a:gd name="connsiteY1" fmla="*/ 14514 h 696686"/>
              <a:gd name="connsiteX2" fmla="*/ 638629 w 6212115"/>
              <a:gd name="connsiteY2" fmla="*/ 29029 h 696686"/>
              <a:gd name="connsiteX3" fmla="*/ 899886 w 6212115"/>
              <a:gd name="connsiteY3" fmla="*/ 29029 h 696686"/>
              <a:gd name="connsiteX4" fmla="*/ 1233715 w 6212115"/>
              <a:gd name="connsiteY4" fmla="*/ 58057 h 696686"/>
              <a:gd name="connsiteX5" fmla="*/ 1669143 w 6212115"/>
              <a:gd name="connsiteY5" fmla="*/ 116114 h 696686"/>
              <a:gd name="connsiteX6" fmla="*/ 2307772 w 6212115"/>
              <a:gd name="connsiteY6" fmla="*/ 203200 h 696686"/>
              <a:gd name="connsiteX7" fmla="*/ 3207658 w 6212115"/>
              <a:gd name="connsiteY7" fmla="*/ 348343 h 696686"/>
              <a:gd name="connsiteX8" fmla="*/ 3759200 w 6212115"/>
              <a:gd name="connsiteY8" fmla="*/ 391886 h 696686"/>
              <a:gd name="connsiteX9" fmla="*/ 4107543 w 6212115"/>
              <a:gd name="connsiteY9" fmla="*/ 391886 h 696686"/>
              <a:gd name="connsiteX10" fmla="*/ 4397829 w 6212115"/>
              <a:gd name="connsiteY10" fmla="*/ 406400 h 696686"/>
              <a:gd name="connsiteX11" fmla="*/ 4920343 w 6212115"/>
              <a:gd name="connsiteY11" fmla="*/ 566057 h 696686"/>
              <a:gd name="connsiteX12" fmla="*/ 5370286 w 6212115"/>
              <a:gd name="connsiteY12" fmla="*/ 638629 h 696686"/>
              <a:gd name="connsiteX13" fmla="*/ 5733143 w 6212115"/>
              <a:gd name="connsiteY13" fmla="*/ 638629 h 696686"/>
              <a:gd name="connsiteX14" fmla="*/ 5892800 w 6212115"/>
              <a:gd name="connsiteY14" fmla="*/ 667657 h 696686"/>
              <a:gd name="connsiteX15" fmla="*/ 6212115 w 6212115"/>
              <a:gd name="connsiteY15" fmla="*/ 696686 h 696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212115" h="696686">
                <a:moveTo>
                  <a:pt x="0" y="0"/>
                </a:moveTo>
                <a:lnTo>
                  <a:pt x="319315" y="14514"/>
                </a:lnTo>
                <a:lnTo>
                  <a:pt x="638629" y="29029"/>
                </a:lnTo>
                <a:cubicBezTo>
                  <a:pt x="735391" y="31448"/>
                  <a:pt x="800705" y="24191"/>
                  <a:pt x="899886" y="29029"/>
                </a:cubicBezTo>
                <a:cubicBezTo>
                  <a:pt x="999067" y="33867"/>
                  <a:pt x="1105506" y="43543"/>
                  <a:pt x="1233715" y="58057"/>
                </a:cubicBezTo>
                <a:cubicBezTo>
                  <a:pt x="1361924" y="72571"/>
                  <a:pt x="1669143" y="116114"/>
                  <a:pt x="1669143" y="116114"/>
                </a:cubicBezTo>
                <a:lnTo>
                  <a:pt x="2307772" y="203200"/>
                </a:lnTo>
                <a:cubicBezTo>
                  <a:pt x="2564191" y="241905"/>
                  <a:pt x="2965753" y="316895"/>
                  <a:pt x="3207658" y="348343"/>
                </a:cubicBezTo>
                <a:cubicBezTo>
                  <a:pt x="3449563" y="379791"/>
                  <a:pt x="3609219" y="384629"/>
                  <a:pt x="3759200" y="391886"/>
                </a:cubicBezTo>
                <a:cubicBezTo>
                  <a:pt x="3909181" y="399143"/>
                  <a:pt x="4001105" y="389467"/>
                  <a:pt x="4107543" y="391886"/>
                </a:cubicBezTo>
                <a:cubicBezTo>
                  <a:pt x="4213981" y="394305"/>
                  <a:pt x="4262362" y="377372"/>
                  <a:pt x="4397829" y="406400"/>
                </a:cubicBezTo>
                <a:cubicBezTo>
                  <a:pt x="4533296" y="435428"/>
                  <a:pt x="4758267" y="527352"/>
                  <a:pt x="4920343" y="566057"/>
                </a:cubicBezTo>
                <a:cubicBezTo>
                  <a:pt x="5082419" y="604762"/>
                  <a:pt x="5234819" y="626534"/>
                  <a:pt x="5370286" y="638629"/>
                </a:cubicBezTo>
                <a:cubicBezTo>
                  <a:pt x="5505753" y="650724"/>
                  <a:pt x="5646057" y="633791"/>
                  <a:pt x="5733143" y="638629"/>
                </a:cubicBezTo>
                <a:cubicBezTo>
                  <a:pt x="5820229" y="643467"/>
                  <a:pt x="5812971" y="657981"/>
                  <a:pt x="5892800" y="667657"/>
                </a:cubicBezTo>
                <a:cubicBezTo>
                  <a:pt x="5972629" y="677333"/>
                  <a:pt x="6154058" y="694267"/>
                  <a:pt x="6212115" y="696686"/>
                </a:cubicBezTo>
              </a:path>
            </a:pathLst>
          </a:custGeom>
          <a:ln w="254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32-Point Star 12"/>
          <p:cNvSpPr>
            <a:spLocks noChangeAspect="1"/>
          </p:cNvSpPr>
          <p:nvPr/>
        </p:nvSpPr>
        <p:spPr bwMode="auto">
          <a:xfrm>
            <a:off x="6932615" y="1746250"/>
            <a:ext cx="273050" cy="273050"/>
          </a:xfrm>
          <a:prstGeom prst="star32">
            <a:avLst>
              <a:gd name="adj" fmla="val 37500"/>
            </a:avLst>
          </a:prstGeom>
          <a:solidFill>
            <a:srgbClr val="C821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 eaLnBrk="0" hangingPunct="0"/>
            <a:endParaRPr kumimoji="1" lang="en-US" sz="2400">
              <a:solidFill>
                <a:srgbClr val="0C0600"/>
              </a:solidFill>
              <a:latin typeface="Verdana" pitchFamily="34" charset="0"/>
            </a:endParaRPr>
          </a:p>
        </p:txBody>
      </p:sp>
      <p:sp>
        <p:nvSpPr>
          <p:cNvPr id="17" name="Right Arrow 3"/>
          <p:cNvSpPr>
            <a:spLocks noChangeArrowheads="1"/>
          </p:cNvSpPr>
          <p:nvPr/>
        </p:nvSpPr>
        <p:spPr bwMode="auto">
          <a:xfrm rot="15893883">
            <a:off x="6253999" y="2931595"/>
            <a:ext cx="1887537" cy="282575"/>
          </a:xfrm>
          <a:prstGeom prst="rightArrow">
            <a:avLst>
              <a:gd name="adj1" fmla="val 50000"/>
              <a:gd name="adj2" fmla="val 50129"/>
            </a:avLst>
          </a:prstGeom>
          <a:solidFill>
            <a:schemeClr val="bg1"/>
          </a:solidFill>
          <a:ln w="76200" algn="ctr">
            <a:noFill/>
            <a:round/>
            <a:headEnd/>
            <a:tailEnd/>
          </a:ln>
        </p:spPr>
        <p:txBody>
          <a:bodyPr/>
          <a:lstStyle/>
          <a:p>
            <a:pPr algn="ctr" eaLnBrk="0" hangingPunct="0"/>
            <a:endParaRPr kumimoji="1" lang="en-US" sz="2400">
              <a:solidFill>
                <a:srgbClr val="0C0600"/>
              </a:solidFill>
              <a:latin typeface="Verdana" pitchFamily="34" charset="0"/>
            </a:endParaRPr>
          </a:p>
        </p:txBody>
      </p:sp>
      <p:sp>
        <p:nvSpPr>
          <p:cNvPr id="19" name="TextBox 3"/>
          <p:cNvSpPr txBox="1">
            <a:spLocks noChangeArrowheads="1"/>
          </p:cNvSpPr>
          <p:nvPr/>
        </p:nvSpPr>
        <p:spPr bwMode="auto">
          <a:xfrm>
            <a:off x="899886" y="5805714"/>
            <a:ext cx="7315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Teotihuacán</a:t>
            </a:r>
            <a:r>
              <a:rPr lang="en-US" sz="1600" i="1" dirty="0">
                <a:solidFill>
                  <a:srgbClr val="FFFFFF"/>
                </a:solidFill>
              </a:rPr>
              <a:t> </a:t>
            </a:r>
            <a:r>
              <a:rPr lang="en-US" sz="1600" dirty="0">
                <a:solidFill>
                  <a:srgbClr val="FFFFFF"/>
                </a:solidFill>
              </a:rPr>
              <a:t>museum model</a:t>
            </a:r>
            <a:r>
              <a:rPr lang="en-US" sz="1600" dirty="0">
                <a:solidFill>
                  <a:schemeClr val="bg1"/>
                </a:solidFill>
              </a:rPr>
              <a:t>, 1967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Text Box 10"/>
          <p:cNvSpPr txBox="1">
            <a:spLocks noChangeArrowheads="1"/>
          </p:cNvSpPr>
          <p:nvPr/>
        </p:nvSpPr>
        <p:spPr bwMode="auto">
          <a:xfrm>
            <a:off x="3200400" y="6400800"/>
            <a:ext cx="278986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Tahoma" pitchFamily="34" charset="0"/>
                <a:hlinkClick r:id="rId2"/>
              </a:rPr>
              <a:t>www.advantagemexico.com/</a:t>
            </a:r>
            <a:endParaRPr lang="en-US" sz="1600" dirty="0">
              <a:solidFill>
                <a:schemeClr val="bg1"/>
              </a:solidFill>
              <a:latin typeface="Tahoma" pitchFamily="34" charset="0"/>
            </a:endParaRPr>
          </a:p>
        </p:txBody>
      </p:sp>
      <p:pic>
        <p:nvPicPr>
          <p:cNvPr id="1587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304800"/>
            <a:ext cx="488315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8724" name="Right Arrow 3"/>
          <p:cNvSpPr>
            <a:spLocks noChangeArrowheads="1"/>
          </p:cNvSpPr>
          <p:nvPr/>
        </p:nvSpPr>
        <p:spPr bwMode="auto">
          <a:xfrm rot="17412826">
            <a:off x="3467894" y="4549119"/>
            <a:ext cx="977900" cy="103188"/>
          </a:xfrm>
          <a:prstGeom prst="rightArrow">
            <a:avLst>
              <a:gd name="adj1" fmla="val 50000"/>
              <a:gd name="adj2" fmla="val 49754"/>
            </a:avLst>
          </a:prstGeom>
          <a:solidFill>
            <a:srgbClr val="C821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endParaRPr kumimoji="1" lang="en-US" sz="2400">
              <a:solidFill>
                <a:srgbClr val="0C0600"/>
              </a:solidFill>
              <a:latin typeface="Verdana" pitchFamily="34" charset="0"/>
            </a:endParaRPr>
          </a:p>
        </p:txBody>
      </p:sp>
      <p:sp>
        <p:nvSpPr>
          <p:cNvPr id="11" name="32-Point Star 10"/>
          <p:cNvSpPr>
            <a:spLocks noChangeAspect="1"/>
          </p:cNvSpPr>
          <p:nvPr/>
        </p:nvSpPr>
        <p:spPr bwMode="auto">
          <a:xfrm>
            <a:off x="3962400" y="5638800"/>
            <a:ext cx="274638" cy="274638"/>
          </a:xfrm>
          <a:prstGeom prst="star32">
            <a:avLst>
              <a:gd name="adj" fmla="val 37500"/>
            </a:avLst>
          </a:prstGeom>
          <a:solidFill>
            <a:srgbClr val="C821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 eaLnBrk="0" hangingPunct="0"/>
            <a:endParaRPr kumimoji="1" lang="en-US" sz="2400">
              <a:solidFill>
                <a:srgbClr val="0C0600"/>
              </a:solidFill>
              <a:latin typeface="Verdana" pitchFamily="34" charset="0"/>
            </a:endParaRPr>
          </a:p>
        </p:txBody>
      </p:sp>
      <p:sp>
        <p:nvSpPr>
          <p:cNvPr id="13" name="Flowchart: Merge 12"/>
          <p:cNvSpPr/>
          <p:nvPr/>
        </p:nvSpPr>
        <p:spPr bwMode="auto">
          <a:xfrm rot="708759">
            <a:off x="4061663" y="825086"/>
            <a:ext cx="1210522" cy="4817295"/>
          </a:xfrm>
          <a:prstGeom prst="flowChartMerge">
            <a:avLst/>
          </a:prstGeom>
          <a:gradFill>
            <a:gsLst>
              <a:gs pos="0">
                <a:srgbClr val="FFEFD1">
                  <a:alpha val="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hangingPunct="0">
              <a:defRPr/>
            </a:pPr>
            <a:endParaRPr kumimoji="1" lang="en-US" sz="2400">
              <a:solidFill>
                <a:srgbClr val="0C06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2" descr="Teo1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4" y="457200"/>
            <a:ext cx="89154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reeform 3"/>
          <p:cNvSpPr/>
          <p:nvPr/>
        </p:nvSpPr>
        <p:spPr>
          <a:xfrm>
            <a:off x="138251" y="2057400"/>
            <a:ext cx="8853487" cy="1225550"/>
          </a:xfrm>
          <a:custGeom>
            <a:avLst/>
            <a:gdLst>
              <a:gd name="connsiteX0" fmla="*/ 0 w 8853714"/>
              <a:gd name="connsiteY0" fmla="*/ 1224804 h 1224804"/>
              <a:gd name="connsiteX1" fmla="*/ 275772 w 8853714"/>
              <a:gd name="connsiteY1" fmla="*/ 1195776 h 1224804"/>
              <a:gd name="connsiteX2" fmla="*/ 348343 w 8853714"/>
              <a:gd name="connsiteY2" fmla="*/ 1181261 h 1224804"/>
              <a:gd name="connsiteX3" fmla="*/ 478972 w 8853714"/>
              <a:gd name="connsiteY3" fmla="*/ 1108690 h 1224804"/>
              <a:gd name="connsiteX4" fmla="*/ 551543 w 8853714"/>
              <a:gd name="connsiteY4" fmla="*/ 1094176 h 1224804"/>
              <a:gd name="connsiteX5" fmla="*/ 566057 w 8853714"/>
              <a:gd name="connsiteY5" fmla="*/ 963547 h 1224804"/>
              <a:gd name="connsiteX6" fmla="*/ 624114 w 8853714"/>
              <a:gd name="connsiteY6" fmla="*/ 876461 h 1224804"/>
              <a:gd name="connsiteX7" fmla="*/ 653143 w 8853714"/>
              <a:gd name="connsiteY7" fmla="*/ 774861 h 1224804"/>
              <a:gd name="connsiteX8" fmla="*/ 682172 w 8853714"/>
              <a:gd name="connsiteY8" fmla="*/ 687776 h 1224804"/>
              <a:gd name="connsiteX9" fmla="*/ 696686 w 8853714"/>
              <a:gd name="connsiteY9" fmla="*/ 644233 h 1224804"/>
              <a:gd name="connsiteX10" fmla="*/ 696686 w 8853714"/>
              <a:gd name="connsiteY10" fmla="*/ 382976 h 1224804"/>
              <a:gd name="connsiteX11" fmla="*/ 754743 w 8853714"/>
              <a:gd name="connsiteY11" fmla="*/ 107204 h 1224804"/>
              <a:gd name="connsiteX12" fmla="*/ 812800 w 8853714"/>
              <a:gd name="connsiteY12" fmla="*/ 92690 h 1224804"/>
              <a:gd name="connsiteX13" fmla="*/ 856343 w 8853714"/>
              <a:gd name="connsiteY13" fmla="*/ 49147 h 1224804"/>
              <a:gd name="connsiteX14" fmla="*/ 1059543 w 8853714"/>
              <a:gd name="connsiteY14" fmla="*/ 34633 h 1224804"/>
              <a:gd name="connsiteX15" fmla="*/ 1204686 w 8853714"/>
              <a:gd name="connsiteY15" fmla="*/ 34633 h 1224804"/>
              <a:gd name="connsiteX16" fmla="*/ 1335314 w 8853714"/>
              <a:gd name="connsiteY16" fmla="*/ 49147 h 1224804"/>
              <a:gd name="connsiteX17" fmla="*/ 2423886 w 8853714"/>
              <a:gd name="connsiteY17" fmla="*/ 63661 h 1224804"/>
              <a:gd name="connsiteX18" fmla="*/ 2496457 w 8853714"/>
              <a:gd name="connsiteY18" fmla="*/ 78176 h 1224804"/>
              <a:gd name="connsiteX19" fmla="*/ 5094514 w 8853714"/>
              <a:gd name="connsiteY19" fmla="*/ 78176 h 1224804"/>
              <a:gd name="connsiteX20" fmla="*/ 5283200 w 8853714"/>
              <a:gd name="connsiteY20" fmla="*/ 92690 h 1224804"/>
              <a:gd name="connsiteX21" fmla="*/ 5370286 w 8853714"/>
              <a:gd name="connsiteY21" fmla="*/ 107204 h 1224804"/>
              <a:gd name="connsiteX22" fmla="*/ 6342743 w 8853714"/>
              <a:gd name="connsiteY22" fmla="*/ 92690 h 1224804"/>
              <a:gd name="connsiteX23" fmla="*/ 6400800 w 8853714"/>
              <a:gd name="connsiteY23" fmla="*/ 78176 h 1224804"/>
              <a:gd name="connsiteX24" fmla="*/ 7155543 w 8853714"/>
              <a:gd name="connsiteY24" fmla="*/ 107204 h 1224804"/>
              <a:gd name="connsiteX25" fmla="*/ 7547429 w 8853714"/>
              <a:gd name="connsiteY25" fmla="*/ 92690 h 1224804"/>
              <a:gd name="connsiteX26" fmla="*/ 8853714 w 8853714"/>
              <a:gd name="connsiteY26" fmla="*/ 78176 h 1224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853714" h="1224804">
                <a:moveTo>
                  <a:pt x="0" y="1224804"/>
                </a:moveTo>
                <a:lnTo>
                  <a:pt x="275772" y="1195776"/>
                </a:lnTo>
                <a:cubicBezTo>
                  <a:pt x="300194" y="1192287"/>
                  <a:pt x="324153" y="1186099"/>
                  <a:pt x="348343" y="1181261"/>
                </a:cubicBezTo>
                <a:cubicBezTo>
                  <a:pt x="413207" y="1138019"/>
                  <a:pt x="417659" y="1124018"/>
                  <a:pt x="478972" y="1108690"/>
                </a:cubicBezTo>
                <a:cubicBezTo>
                  <a:pt x="502905" y="1102707"/>
                  <a:pt x="527353" y="1099014"/>
                  <a:pt x="551543" y="1094176"/>
                </a:cubicBezTo>
                <a:cubicBezTo>
                  <a:pt x="556381" y="1050633"/>
                  <a:pt x="552203" y="1005110"/>
                  <a:pt x="566057" y="963547"/>
                </a:cubicBezTo>
                <a:cubicBezTo>
                  <a:pt x="577089" y="930449"/>
                  <a:pt x="613081" y="909559"/>
                  <a:pt x="624114" y="876461"/>
                </a:cubicBezTo>
                <a:cubicBezTo>
                  <a:pt x="672888" y="730145"/>
                  <a:pt x="598475" y="957085"/>
                  <a:pt x="653143" y="774861"/>
                </a:cubicBezTo>
                <a:cubicBezTo>
                  <a:pt x="661936" y="745553"/>
                  <a:pt x="672496" y="716804"/>
                  <a:pt x="682172" y="687776"/>
                </a:cubicBezTo>
                <a:lnTo>
                  <a:pt x="696686" y="644233"/>
                </a:lnTo>
                <a:cubicBezTo>
                  <a:pt x="673739" y="460652"/>
                  <a:pt x="681285" y="590888"/>
                  <a:pt x="696686" y="382976"/>
                </a:cubicBezTo>
                <a:cubicBezTo>
                  <a:pt x="706741" y="247228"/>
                  <a:pt x="643809" y="154747"/>
                  <a:pt x="754743" y="107204"/>
                </a:cubicBezTo>
                <a:cubicBezTo>
                  <a:pt x="773078" y="99346"/>
                  <a:pt x="793448" y="97528"/>
                  <a:pt x="812800" y="92690"/>
                </a:cubicBezTo>
                <a:cubicBezTo>
                  <a:pt x="827314" y="78176"/>
                  <a:pt x="838937" y="60026"/>
                  <a:pt x="856343" y="49147"/>
                </a:cubicBezTo>
                <a:cubicBezTo>
                  <a:pt x="934977" y="0"/>
                  <a:pt x="961226" y="23708"/>
                  <a:pt x="1059543" y="34633"/>
                </a:cubicBezTo>
                <a:cubicBezTo>
                  <a:pt x="1194395" y="68345"/>
                  <a:pt x="1026749" y="34633"/>
                  <a:pt x="1204686" y="34633"/>
                </a:cubicBezTo>
                <a:cubicBezTo>
                  <a:pt x="1248497" y="34633"/>
                  <a:pt x="1291516" y="48104"/>
                  <a:pt x="1335314" y="49147"/>
                </a:cubicBezTo>
                <a:cubicBezTo>
                  <a:pt x="1698101" y="57785"/>
                  <a:pt x="2061029" y="58823"/>
                  <a:pt x="2423886" y="63661"/>
                </a:cubicBezTo>
                <a:cubicBezTo>
                  <a:pt x="2448076" y="68499"/>
                  <a:pt x="2471795" y="77552"/>
                  <a:pt x="2496457" y="78176"/>
                </a:cubicBezTo>
                <a:cubicBezTo>
                  <a:pt x="3542514" y="104659"/>
                  <a:pt x="3972951" y="88857"/>
                  <a:pt x="5094514" y="78176"/>
                </a:cubicBezTo>
                <a:cubicBezTo>
                  <a:pt x="5157409" y="83014"/>
                  <a:pt x="5220465" y="86087"/>
                  <a:pt x="5283200" y="92690"/>
                </a:cubicBezTo>
                <a:cubicBezTo>
                  <a:pt x="5312467" y="95771"/>
                  <a:pt x="5340857" y="107204"/>
                  <a:pt x="5370286" y="107204"/>
                </a:cubicBezTo>
                <a:cubicBezTo>
                  <a:pt x="5694474" y="107204"/>
                  <a:pt x="6018591" y="97528"/>
                  <a:pt x="6342743" y="92690"/>
                </a:cubicBezTo>
                <a:cubicBezTo>
                  <a:pt x="6362095" y="87852"/>
                  <a:pt x="6380852" y="78176"/>
                  <a:pt x="6400800" y="78176"/>
                </a:cubicBezTo>
                <a:cubicBezTo>
                  <a:pt x="7082817" y="78176"/>
                  <a:pt x="6889921" y="18666"/>
                  <a:pt x="7155543" y="107204"/>
                </a:cubicBezTo>
                <a:lnTo>
                  <a:pt x="7547429" y="92690"/>
                </a:lnTo>
                <a:lnTo>
                  <a:pt x="8853714" y="78176"/>
                </a:lnTo>
              </a:path>
            </a:pathLst>
          </a:custGeom>
          <a:ln w="76200">
            <a:solidFill>
              <a:srgbClr val="C821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9749" name="TextBox 4"/>
          <p:cNvSpPr txBox="1">
            <a:spLocks noChangeArrowheads="1"/>
          </p:cNvSpPr>
          <p:nvPr/>
        </p:nvSpPr>
        <p:spPr bwMode="auto">
          <a:xfrm>
            <a:off x="1524154" y="2286001"/>
            <a:ext cx="278153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/>
              <a:t>San Juan River</a:t>
            </a:r>
          </a:p>
        </p:txBody>
      </p:sp>
      <p:sp>
        <p:nvSpPr>
          <p:cNvPr id="159750" name="32-Point Star 5"/>
          <p:cNvSpPr>
            <a:spLocks noChangeAspect="1"/>
          </p:cNvSpPr>
          <p:nvPr/>
        </p:nvSpPr>
        <p:spPr bwMode="auto">
          <a:xfrm>
            <a:off x="4673600" y="2316439"/>
            <a:ext cx="274638" cy="274637"/>
          </a:xfrm>
          <a:prstGeom prst="star32">
            <a:avLst>
              <a:gd name="adj" fmla="val 37500"/>
            </a:avLst>
          </a:prstGeom>
          <a:solidFill>
            <a:srgbClr val="C821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 eaLnBrk="0" hangingPunct="0"/>
            <a:endParaRPr kumimoji="1" lang="en-US" sz="2400">
              <a:solidFill>
                <a:srgbClr val="0C0600"/>
              </a:solidFill>
              <a:latin typeface="Verdana" pitchFamily="34" charset="0"/>
            </a:endParaRP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899886" y="5805714"/>
            <a:ext cx="7315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Teotihuacán</a:t>
            </a:r>
            <a:r>
              <a:rPr lang="en-US" sz="1600" i="1" dirty="0">
                <a:solidFill>
                  <a:srgbClr val="FFFFFF"/>
                </a:solidFill>
              </a:rPr>
              <a:t> </a:t>
            </a:r>
            <a:r>
              <a:rPr lang="en-US" sz="1600" dirty="0">
                <a:solidFill>
                  <a:srgbClr val="FFFFFF"/>
                </a:solidFill>
              </a:rPr>
              <a:t>museum model</a:t>
            </a:r>
            <a:r>
              <a:rPr lang="en-US" sz="1600" dirty="0">
                <a:solidFill>
                  <a:schemeClr val="bg1"/>
                </a:solidFill>
              </a:rPr>
              <a:t>, 1967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Text Box 1027"/>
          <p:cNvSpPr txBox="1">
            <a:spLocks noChangeArrowheads="1"/>
          </p:cNvSpPr>
          <p:nvPr/>
        </p:nvSpPr>
        <p:spPr bwMode="auto">
          <a:xfrm>
            <a:off x="1322212" y="2209800"/>
            <a:ext cx="6500988" cy="398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71500" indent="-571500"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2800" b="1" kern="1200" dirty="0">
                <a:solidFill>
                  <a:srgbClr val="0C0600"/>
                </a:solidFill>
                <a:latin typeface="Verdana" pitchFamily="34" charset="0"/>
                <a:ea typeface="+mn-ea"/>
                <a:cs typeface="+mn-cs"/>
              </a:rPr>
              <a:t>2.	The Classic Stage marks the beginning of urban life in native America</a:t>
            </a:r>
          </a:p>
          <a:p>
            <a:pPr marL="571500" indent="-571500"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000" b="1" kern="1200" dirty="0">
              <a:solidFill>
                <a:srgbClr val="0C0600"/>
              </a:solidFill>
              <a:latin typeface="Verdana" pitchFamily="34" charset="0"/>
              <a:ea typeface="+mn-ea"/>
              <a:cs typeface="+mn-cs"/>
            </a:endParaRPr>
          </a:p>
          <a:p>
            <a:pPr marL="1028700" lvl="1" indent="-22860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1" lang="en-US" sz="2800" b="1" kern="1200" dirty="0">
                <a:solidFill>
                  <a:srgbClr val="0C0600"/>
                </a:solidFill>
                <a:latin typeface="Arial" charset="0"/>
                <a:ea typeface="+mn-ea"/>
                <a:cs typeface="+mn-cs"/>
              </a:rPr>
              <a:t>the early New World cities were built around the temple pyramids and palace platforms of the ceremonial centers</a:t>
            </a:r>
            <a:endParaRPr kumimoji="1" lang="en-US" sz="2800" b="1" i="1" kern="1200" dirty="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320800" y="757538"/>
            <a:ext cx="6502400" cy="461665"/>
          </a:xfrm>
        </p:spPr>
        <p:txBody>
          <a:bodyPr>
            <a:spAutoFit/>
          </a:bodyPr>
          <a:lstStyle/>
          <a:p>
            <a:r>
              <a:rPr lang="en-US" sz="2400" dirty="0" smtClean="0"/>
              <a:t>Classic Stage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 descr="Teo1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4" y="457200"/>
            <a:ext cx="89154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0772" name="TextBox 4"/>
          <p:cNvSpPr txBox="1">
            <a:spLocks noChangeArrowheads="1"/>
          </p:cNvSpPr>
          <p:nvPr/>
        </p:nvSpPr>
        <p:spPr bwMode="auto">
          <a:xfrm>
            <a:off x="1524154" y="2286001"/>
            <a:ext cx="278153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/>
              <a:t>San Juan River</a:t>
            </a:r>
          </a:p>
        </p:txBody>
      </p:sp>
      <p:sp>
        <p:nvSpPr>
          <p:cNvPr id="160773" name="32-Point Star 5"/>
          <p:cNvSpPr>
            <a:spLocks noChangeAspect="1"/>
          </p:cNvSpPr>
          <p:nvPr/>
        </p:nvSpPr>
        <p:spPr bwMode="auto">
          <a:xfrm>
            <a:off x="4495800" y="2057400"/>
            <a:ext cx="274638" cy="274638"/>
          </a:xfrm>
          <a:prstGeom prst="star32">
            <a:avLst>
              <a:gd name="adj" fmla="val 37500"/>
            </a:avLst>
          </a:prstGeom>
          <a:solidFill>
            <a:srgbClr val="C821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 eaLnBrk="0" hangingPunct="0"/>
            <a:endParaRPr kumimoji="1" lang="en-US" sz="2400">
              <a:solidFill>
                <a:srgbClr val="0C0600"/>
              </a:solidFill>
              <a:latin typeface="Verdana" pitchFamily="34" charset="0"/>
            </a:endParaRPr>
          </a:p>
        </p:txBody>
      </p:sp>
      <p:sp>
        <p:nvSpPr>
          <p:cNvPr id="7" name="Flowchart: Merge 6"/>
          <p:cNvSpPr/>
          <p:nvPr/>
        </p:nvSpPr>
        <p:spPr bwMode="auto">
          <a:xfrm rot="5400000">
            <a:off x="6274256" y="170186"/>
            <a:ext cx="1091487" cy="4038600"/>
          </a:xfrm>
          <a:prstGeom prst="flowChartMerge">
            <a:avLst/>
          </a:prstGeom>
          <a:gradFill>
            <a:gsLst>
              <a:gs pos="0">
                <a:srgbClr val="FFEFD1">
                  <a:alpha val="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hangingPunct="0">
              <a:defRPr/>
            </a:pPr>
            <a:endParaRPr kumimoji="1" lang="en-US" sz="2400">
              <a:solidFill>
                <a:srgbClr val="0C0600"/>
              </a:solidFill>
              <a:latin typeface="Verdana" pitchFamily="34" charset="0"/>
            </a:endParaRP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899886" y="5805714"/>
            <a:ext cx="7315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Teotihuacán</a:t>
            </a:r>
            <a:r>
              <a:rPr lang="en-US" sz="1600" i="1" dirty="0">
                <a:solidFill>
                  <a:srgbClr val="FFFFFF"/>
                </a:solidFill>
              </a:rPr>
              <a:t> </a:t>
            </a:r>
            <a:r>
              <a:rPr lang="en-US" sz="1600" dirty="0">
                <a:solidFill>
                  <a:srgbClr val="FFFFFF"/>
                </a:solidFill>
              </a:rPr>
              <a:t>museum model</a:t>
            </a:r>
            <a:r>
              <a:rPr lang="en-US" sz="1600" dirty="0">
                <a:solidFill>
                  <a:schemeClr val="bg1"/>
                </a:solidFill>
              </a:rPr>
              <a:t>, 1967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2" descr="Teo2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4" y="228600"/>
            <a:ext cx="89154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1795" name="TextBox 6"/>
          <p:cNvSpPr txBox="1">
            <a:spLocks noChangeArrowheads="1"/>
          </p:cNvSpPr>
          <p:nvPr/>
        </p:nvSpPr>
        <p:spPr bwMode="auto">
          <a:xfrm>
            <a:off x="1916794" y="6204858"/>
            <a:ext cx="528125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cs typeface="Arial" pitchFamily="34" charset="0"/>
              </a:rPr>
              <a:t>Rio San Juan, Teotihuacán, November 1967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Text Box 3"/>
          <p:cNvSpPr txBox="1">
            <a:spLocks noChangeArrowheads="1"/>
          </p:cNvSpPr>
          <p:nvPr/>
        </p:nvSpPr>
        <p:spPr bwMode="auto">
          <a:xfrm>
            <a:off x="961842" y="3505201"/>
            <a:ext cx="727955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chemeClr val="bg1"/>
                </a:solidFill>
              </a:rPr>
              <a:t>The “Pyramid of the Sun</a:t>
            </a:r>
            <a:r>
              <a:rPr lang="en-US" sz="4000" b="1" dirty="0" smtClean="0">
                <a:solidFill>
                  <a:schemeClr val="bg1"/>
                </a:solidFill>
              </a:rPr>
              <a:t>” . . .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2" descr="Teo1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4" y="457200"/>
            <a:ext cx="89154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44" name="32-Point Star 3"/>
          <p:cNvSpPr>
            <a:spLocks noChangeAspect="1"/>
          </p:cNvSpPr>
          <p:nvPr/>
        </p:nvSpPr>
        <p:spPr bwMode="auto">
          <a:xfrm>
            <a:off x="8610600" y="1295400"/>
            <a:ext cx="274638" cy="274638"/>
          </a:xfrm>
          <a:prstGeom prst="star32">
            <a:avLst>
              <a:gd name="adj" fmla="val 37500"/>
            </a:avLst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 eaLnBrk="0" hangingPunct="0"/>
            <a:endParaRPr kumimoji="1" lang="en-US" sz="2400">
              <a:solidFill>
                <a:srgbClr val="0C0600"/>
              </a:solidFill>
              <a:latin typeface="Verdana" pitchFamily="34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rot="10800000" flipV="1">
            <a:off x="2209800" y="1371876"/>
            <a:ext cx="6324600" cy="2112963"/>
          </a:xfrm>
          <a:prstGeom prst="straightConnector1">
            <a:avLst/>
          </a:prstGeom>
          <a:ln w="76200">
            <a:solidFill>
              <a:schemeClr val="bg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10800000">
            <a:off x="7315200" y="1524000"/>
            <a:ext cx="228600" cy="152400"/>
          </a:xfrm>
          <a:prstGeom prst="line">
            <a:avLst/>
          </a:prstGeom>
          <a:ln w="508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10800000">
            <a:off x="6705600" y="1524000"/>
            <a:ext cx="457200" cy="1588"/>
          </a:xfrm>
          <a:prstGeom prst="line">
            <a:avLst/>
          </a:prstGeom>
          <a:ln w="508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16200000" flipH="1">
            <a:off x="3814763" y="2247900"/>
            <a:ext cx="533400" cy="457200"/>
          </a:xfrm>
          <a:prstGeom prst="line">
            <a:avLst/>
          </a:prstGeom>
          <a:ln w="508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Down Arrow 13"/>
          <p:cNvSpPr/>
          <p:nvPr/>
        </p:nvSpPr>
        <p:spPr>
          <a:xfrm rot="17289281">
            <a:off x="2148682" y="418444"/>
            <a:ext cx="228600" cy="2443163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6705600" y="1524000"/>
            <a:ext cx="533400" cy="228600"/>
          </a:xfrm>
          <a:prstGeom prst="line">
            <a:avLst/>
          </a:prstGeom>
          <a:ln w="508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reeform 16"/>
          <p:cNvSpPr/>
          <p:nvPr/>
        </p:nvSpPr>
        <p:spPr>
          <a:xfrm>
            <a:off x="2714625" y="1481139"/>
            <a:ext cx="6211888" cy="695325"/>
          </a:xfrm>
          <a:custGeom>
            <a:avLst/>
            <a:gdLst>
              <a:gd name="connsiteX0" fmla="*/ 0 w 6212115"/>
              <a:gd name="connsiteY0" fmla="*/ 0 h 696686"/>
              <a:gd name="connsiteX1" fmla="*/ 319315 w 6212115"/>
              <a:gd name="connsiteY1" fmla="*/ 14514 h 696686"/>
              <a:gd name="connsiteX2" fmla="*/ 638629 w 6212115"/>
              <a:gd name="connsiteY2" fmla="*/ 29029 h 696686"/>
              <a:gd name="connsiteX3" fmla="*/ 899886 w 6212115"/>
              <a:gd name="connsiteY3" fmla="*/ 29029 h 696686"/>
              <a:gd name="connsiteX4" fmla="*/ 1233715 w 6212115"/>
              <a:gd name="connsiteY4" fmla="*/ 58057 h 696686"/>
              <a:gd name="connsiteX5" fmla="*/ 1669143 w 6212115"/>
              <a:gd name="connsiteY5" fmla="*/ 116114 h 696686"/>
              <a:gd name="connsiteX6" fmla="*/ 2307772 w 6212115"/>
              <a:gd name="connsiteY6" fmla="*/ 203200 h 696686"/>
              <a:gd name="connsiteX7" fmla="*/ 3207658 w 6212115"/>
              <a:gd name="connsiteY7" fmla="*/ 348343 h 696686"/>
              <a:gd name="connsiteX8" fmla="*/ 3759200 w 6212115"/>
              <a:gd name="connsiteY8" fmla="*/ 391886 h 696686"/>
              <a:gd name="connsiteX9" fmla="*/ 4107543 w 6212115"/>
              <a:gd name="connsiteY9" fmla="*/ 391886 h 696686"/>
              <a:gd name="connsiteX10" fmla="*/ 4397829 w 6212115"/>
              <a:gd name="connsiteY10" fmla="*/ 406400 h 696686"/>
              <a:gd name="connsiteX11" fmla="*/ 4920343 w 6212115"/>
              <a:gd name="connsiteY11" fmla="*/ 566057 h 696686"/>
              <a:gd name="connsiteX12" fmla="*/ 5370286 w 6212115"/>
              <a:gd name="connsiteY12" fmla="*/ 638629 h 696686"/>
              <a:gd name="connsiteX13" fmla="*/ 5733143 w 6212115"/>
              <a:gd name="connsiteY13" fmla="*/ 638629 h 696686"/>
              <a:gd name="connsiteX14" fmla="*/ 5892800 w 6212115"/>
              <a:gd name="connsiteY14" fmla="*/ 667657 h 696686"/>
              <a:gd name="connsiteX15" fmla="*/ 6212115 w 6212115"/>
              <a:gd name="connsiteY15" fmla="*/ 696686 h 696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212115" h="696686">
                <a:moveTo>
                  <a:pt x="0" y="0"/>
                </a:moveTo>
                <a:lnTo>
                  <a:pt x="319315" y="14514"/>
                </a:lnTo>
                <a:lnTo>
                  <a:pt x="638629" y="29029"/>
                </a:lnTo>
                <a:cubicBezTo>
                  <a:pt x="735391" y="31448"/>
                  <a:pt x="800705" y="24191"/>
                  <a:pt x="899886" y="29029"/>
                </a:cubicBezTo>
                <a:cubicBezTo>
                  <a:pt x="999067" y="33867"/>
                  <a:pt x="1105506" y="43543"/>
                  <a:pt x="1233715" y="58057"/>
                </a:cubicBezTo>
                <a:cubicBezTo>
                  <a:pt x="1361924" y="72571"/>
                  <a:pt x="1669143" y="116114"/>
                  <a:pt x="1669143" y="116114"/>
                </a:cubicBezTo>
                <a:lnTo>
                  <a:pt x="2307772" y="203200"/>
                </a:lnTo>
                <a:cubicBezTo>
                  <a:pt x="2564191" y="241905"/>
                  <a:pt x="2965753" y="316895"/>
                  <a:pt x="3207658" y="348343"/>
                </a:cubicBezTo>
                <a:cubicBezTo>
                  <a:pt x="3449563" y="379791"/>
                  <a:pt x="3609219" y="384629"/>
                  <a:pt x="3759200" y="391886"/>
                </a:cubicBezTo>
                <a:cubicBezTo>
                  <a:pt x="3909181" y="399143"/>
                  <a:pt x="4001105" y="389467"/>
                  <a:pt x="4107543" y="391886"/>
                </a:cubicBezTo>
                <a:cubicBezTo>
                  <a:pt x="4213981" y="394305"/>
                  <a:pt x="4262362" y="377372"/>
                  <a:pt x="4397829" y="406400"/>
                </a:cubicBezTo>
                <a:cubicBezTo>
                  <a:pt x="4533296" y="435428"/>
                  <a:pt x="4758267" y="527352"/>
                  <a:pt x="4920343" y="566057"/>
                </a:cubicBezTo>
                <a:cubicBezTo>
                  <a:pt x="5082419" y="604762"/>
                  <a:pt x="5234819" y="626534"/>
                  <a:pt x="5370286" y="638629"/>
                </a:cubicBezTo>
                <a:cubicBezTo>
                  <a:pt x="5505753" y="650724"/>
                  <a:pt x="5646057" y="633791"/>
                  <a:pt x="5733143" y="638629"/>
                </a:cubicBezTo>
                <a:cubicBezTo>
                  <a:pt x="5820229" y="643467"/>
                  <a:pt x="5812971" y="657981"/>
                  <a:pt x="5892800" y="667657"/>
                </a:cubicBezTo>
                <a:cubicBezTo>
                  <a:pt x="5972629" y="677333"/>
                  <a:pt x="6154058" y="694267"/>
                  <a:pt x="6212115" y="696686"/>
                </a:cubicBezTo>
              </a:path>
            </a:pathLst>
          </a:custGeom>
          <a:ln w="254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32-Point Star 12"/>
          <p:cNvSpPr>
            <a:spLocks noChangeAspect="1"/>
          </p:cNvSpPr>
          <p:nvPr/>
        </p:nvSpPr>
        <p:spPr bwMode="auto">
          <a:xfrm>
            <a:off x="4314825" y="2663825"/>
            <a:ext cx="274638" cy="274638"/>
          </a:xfrm>
          <a:prstGeom prst="star32">
            <a:avLst>
              <a:gd name="adj" fmla="val 37500"/>
            </a:avLst>
          </a:prstGeom>
          <a:solidFill>
            <a:srgbClr val="C821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 eaLnBrk="0" hangingPunct="0"/>
            <a:endParaRPr kumimoji="1" lang="en-US" sz="2400">
              <a:solidFill>
                <a:srgbClr val="0C0600"/>
              </a:solidFill>
              <a:latin typeface="Verdana" pitchFamily="34" charset="0"/>
            </a:endParaRPr>
          </a:p>
        </p:txBody>
      </p:sp>
      <p:sp>
        <p:nvSpPr>
          <p:cNvPr id="19" name="TextBox 3"/>
          <p:cNvSpPr txBox="1">
            <a:spLocks noChangeArrowheads="1"/>
          </p:cNvSpPr>
          <p:nvPr/>
        </p:nvSpPr>
        <p:spPr bwMode="auto">
          <a:xfrm>
            <a:off x="899886" y="5805714"/>
            <a:ext cx="7315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Teotihuacán</a:t>
            </a:r>
            <a:r>
              <a:rPr lang="en-US" sz="1600" i="1" dirty="0">
                <a:solidFill>
                  <a:srgbClr val="FFFFFF"/>
                </a:solidFill>
              </a:rPr>
              <a:t> </a:t>
            </a:r>
            <a:r>
              <a:rPr lang="en-US" sz="1600" dirty="0">
                <a:solidFill>
                  <a:srgbClr val="FFFFFF"/>
                </a:solidFill>
              </a:rPr>
              <a:t>museum model</a:t>
            </a:r>
            <a:r>
              <a:rPr lang="en-US" sz="1600" dirty="0">
                <a:solidFill>
                  <a:schemeClr val="bg1"/>
                </a:solidFill>
              </a:rPr>
              <a:t>, 1967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ext Box 10"/>
          <p:cNvSpPr txBox="1">
            <a:spLocks noChangeArrowheads="1"/>
          </p:cNvSpPr>
          <p:nvPr/>
        </p:nvSpPr>
        <p:spPr bwMode="auto">
          <a:xfrm>
            <a:off x="3200400" y="6400800"/>
            <a:ext cx="278986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Tahoma" pitchFamily="34" charset="0"/>
                <a:hlinkClick r:id="rId2"/>
              </a:rPr>
              <a:t>www.advantagemexico.com/</a:t>
            </a:r>
            <a:endParaRPr lang="en-US" sz="1600" dirty="0">
              <a:solidFill>
                <a:schemeClr val="bg1"/>
              </a:solidFill>
              <a:latin typeface="Tahoma" pitchFamily="34" charset="0"/>
            </a:endParaRPr>
          </a:p>
        </p:txBody>
      </p:sp>
      <p:pic>
        <p:nvPicPr>
          <p:cNvPr id="1648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76200"/>
            <a:ext cx="488315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Flowchart: Merge 12"/>
          <p:cNvSpPr/>
          <p:nvPr/>
        </p:nvSpPr>
        <p:spPr bwMode="auto">
          <a:xfrm rot="6401929">
            <a:off x="4666819" y="2312040"/>
            <a:ext cx="920108" cy="603490"/>
          </a:xfrm>
          <a:prstGeom prst="flowChartMerge">
            <a:avLst/>
          </a:prstGeom>
          <a:gradFill>
            <a:gsLst>
              <a:gs pos="0">
                <a:srgbClr val="FFEFD1">
                  <a:alpha val="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hangingPunct="0">
              <a:defRPr/>
            </a:pPr>
            <a:endParaRPr kumimoji="1" lang="en-US" sz="2400">
              <a:solidFill>
                <a:srgbClr val="0C0600"/>
              </a:solidFill>
              <a:latin typeface="Verdana" pitchFamily="34" charset="0"/>
            </a:endParaRPr>
          </a:p>
        </p:txBody>
      </p:sp>
      <p:sp>
        <p:nvSpPr>
          <p:cNvPr id="10" name="32-Point Star 9"/>
          <p:cNvSpPr>
            <a:spLocks noChangeAspect="1"/>
          </p:cNvSpPr>
          <p:nvPr/>
        </p:nvSpPr>
        <p:spPr bwMode="auto">
          <a:xfrm>
            <a:off x="4619625" y="2362294"/>
            <a:ext cx="274638" cy="274637"/>
          </a:xfrm>
          <a:prstGeom prst="star32">
            <a:avLst>
              <a:gd name="adj" fmla="val 37500"/>
            </a:avLst>
          </a:prstGeom>
          <a:solidFill>
            <a:srgbClr val="C821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 eaLnBrk="0" hangingPunct="0"/>
            <a:endParaRPr kumimoji="1" lang="en-US" sz="2400">
              <a:solidFill>
                <a:srgbClr val="0C06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TextBox 4"/>
          <p:cNvSpPr txBox="1">
            <a:spLocks noChangeArrowheads="1"/>
          </p:cNvSpPr>
          <p:nvPr/>
        </p:nvSpPr>
        <p:spPr bwMode="auto">
          <a:xfrm>
            <a:off x="3048006" y="6096000"/>
            <a:ext cx="307488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cs typeface="Arial" pitchFamily="34" charset="0"/>
              </a:rPr>
              <a:t>Pyramid of the Sun, 1967</a:t>
            </a:r>
          </a:p>
        </p:txBody>
      </p:sp>
      <p:pic>
        <p:nvPicPr>
          <p:cNvPr id="165891" name="Picture 2" descr="Teo3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4" y="990600"/>
            <a:ext cx="8915400" cy="496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AutoShape 4"/>
          <p:cNvSpPr>
            <a:spLocks noChangeArrowheads="1"/>
          </p:cNvSpPr>
          <p:nvPr/>
        </p:nvSpPr>
        <p:spPr bwMode="auto">
          <a:xfrm rot="18606603">
            <a:off x="4769750" y="1307445"/>
            <a:ext cx="1235075" cy="338137"/>
          </a:xfrm>
          <a:prstGeom prst="leftArrow">
            <a:avLst>
              <a:gd name="adj1" fmla="val 50000"/>
              <a:gd name="adj2" fmla="val 86174"/>
            </a:avLst>
          </a:prstGeom>
          <a:solidFill>
            <a:srgbClr val="C821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EA27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2" descr="Teo3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2388" y="228600"/>
            <a:ext cx="3959225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6915" name="TextBox 5"/>
          <p:cNvSpPr txBox="1">
            <a:spLocks noChangeArrowheads="1"/>
          </p:cNvSpPr>
          <p:nvPr/>
        </p:nvSpPr>
        <p:spPr bwMode="auto">
          <a:xfrm>
            <a:off x="873127" y="5867588"/>
            <a:ext cx="747833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cs typeface="Arial" pitchFamily="34" charset="0"/>
              </a:rPr>
              <a:t>“</a:t>
            </a:r>
            <a:r>
              <a:rPr lang="en-US" sz="2000" dirty="0" err="1">
                <a:solidFill>
                  <a:schemeClr val="bg1"/>
                </a:solidFill>
                <a:cs typeface="Arial" pitchFamily="34" charset="0"/>
              </a:rPr>
              <a:t>Mixie</a:t>
            </a:r>
            <a:r>
              <a:rPr lang="en-US" sz="2000" dirty="0">
                <a:solidFill>
                  <a:schemeClr val="bg1"/>
                </a:solidFill>
                <a:cs typeface="Arial" pitchFamily="34" charset="0"/>
              </a:rPr>
              <a:t>” Campbell Roufs ascending the Pyramid of the Sun, 1967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cs typeface="Arial" pitchFamily="34" charset="0"/>
              </a:rPr>
              <a:t>aka Mary Magdalene Margaret Mary </a:t>
            </a:r>
            <a:r>
              <a:rPr lang="en-US" sz="1600" dirty="0" err="1">
                <a:solidFill>
                  <a:schemeClr val="bg1"/>
                </a:solidFill>
                <a:cs typeface="Arial" pitchFamily="34" charset="0"/>
              </a:rPr>
              <a:t>Juetta</a:t>
            </a:r>
            <a:r>
              <a:rPr lang="en-US" sz="1600" dirty="0">
                <a:solidFill>
                  <a:schemeClr val="bg1"/>
                </a:solidFill>
                <a:cs typeface="Arial" pitchFamily="34" charset="0"/>
              </a:rPr>
              <a:t> Campbell Roufs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2" descr="Teo3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2388" y="457200"/>
            <a:ext cx="3959225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7939" name="TextBox 3"/>
          <p:cNvSpPr txBox="1">
            <a:spLocks noChangeArrowheads="1"/>
          </p:cNvSpPr>
          <p:nvPr/>
        </p:nvSpPr>
        <p:spPr bwMode="auto">
          <a:xfrm>
            <a:off x="838200" y="5867400"/>
            <a:ext cx="782778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cs typeface="Arial" pitchFamily="34" charset="0"/>
              </a:rPr>
              <a:t>“</a:t>
            </a:r>
            <a:r>
              <a:rPr lang="en-US" sz="2000" dirty="0" err="1">
                <a:solidFill>
                  <a:schemeClr val="bg1"/>
                </a:solidFill>
                <a:cs typeface="Arial" pitchFamily="34" charset="0"/>
              </a:rPr>
              <a:t>Mixie</a:t>
            </a:r>
            <a:r>
              <a:rPr lang="en-US" sz="2000" dirty="0">
                <a:solidFill>
                  <a:schemeClr val="bg1"/>
                </a:solidFill>
                <a:cs typeface="Arial" pitchFamily="34" charset="0"/>
              </a:rPr>
              <a:t>” Campbell Roufs “at the top” of the Pyramid of the Sun, 1967</a:t>
            </a:r>
          </a:p>
        </p:txBody>
      </p:sp>
      <p:sp>
        <p:nvSpPr>
          <p:cNvPr id="118788" name="AutoShape 4"/>
          <p:cNvSpPr>
            <a:spLocks noChangeArrowheads="1"/>
          </p:cNvSpPr>
          <p:nvPr/>
        </p:nvSpPr>
        <p:spPr bwMode="auto">
          <a:xfrm rot="12062112">
            <a:off x="3429000" y="2362200"/>
            <a:ext cx="2362200" cy="685800"/>
          </a:xfrm>
          <a:prstGeom prst="leftArrow">
            <a:avLst>
              <a:gd name="adj1" fmla="val 50000"/>
              <a:gd name="adj2" fmla="val 86111"/>
            </a:avLst>
          </a:prstGeom>
          <a:solidFill>
            <a:srgbClr val="C821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EA2700"/>
              </a:solidFill>
            </a:endParaRPr>
          </a:p>
        </p:txBody>
      </p:sp>
      <p:sp>
        <p:nvSpPr>
          <p:cNvPr id="118789" name="AutoShape 5"/>
          <p:cNvSpPr>
            <a:spLocks noChangeArrowheads="1"/>
          </p:cNvSpPr>
          <p:nvPr/>
        </p:nvSpPr>
        <p:spPr bwMode="auto">
          <a:xfrm rot="21409211">
            <a:off x="3724275" y="758825"/>
            <a:ext cx="2362200" cy="685800"/>
          </a:xfrm>
          <a:prstGeom prst="leftArrow">
            <a:avLst>
              <a:gd name="adj1" fmla="val 50000"/>
              <a:gd name="adj2" fmla="val 86111"/>
            </a:avLst>
          </a:prstGeom>
          <a:solidFill>
            <a:srgbClr val="C821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788" grpId="0" animBg="1"/>
      <p:bldP spid="118789" grpId="0" animBg="1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2" descr="Teo3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163" y="228600"/>
            <a:ext cx="8575675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8963" name="TextBox 3"/>
          <p:cNvSpPr txBox="1">
            <a:spLocks noChangeArrowheads="1"/>
          </p:cNvSpPr>
          <p:nvPr/>
        </p:nvSpPr>
        <p:spPr bwMode="auto">
          <a:xfrm>
            <a:off x="3048006" y="6167604"/>
            <a:ext cx="307488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cs typeface="Arial" pitchFamily="34" charset="0"/>
              </a:rPr>
              <a:t>Pyramid of the Sun, 1967</a:t>
            </a:r>
          </a:p>
        </p:txBody>
      </p:sp>
      <p:sp>
        <p:nvSpPr>
          <p:cNvPr id="168964" name="AutoShape 4"/>
          <p:cNvSpPr>
            <a:spLocks noChangeArrowheads="1"/>
          </p:cNvSpPr>
          <p:nvPr/>
        </p:nvSpPr>
        <p:spPr bwMode="auto">
          <a:xfrm rot="20453815">
            <a:off x="4876800" y="1663055"/>
            <a:ext cx="2362200" cy="685800"/>
          </a:xfrm>
          <a:prstGeom prst="leftArrow">
            <a:avLst>
              <a:gd name="adj1" fmla="val 50000"/>
              <a:gd name="adj2" fmla="val 86111"/>
            </a:avLst>
          </a:prstGeom>
          <a:solidFill>
            <a:srgbClr val="C821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TextBox 3"/>
          <p:cNvSpPr txBox="1">
            <a:spLocks noChangeArrowheads="1"/>
          </p:cNvSpPr>
          <p:nvPr/>
        </p:nvSpPr>
        <p:spPr bwMode="auto">
          <a:xfrm>
            <a:off x="2743200" y="6428789"/>
            <a:ext cx="363272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cs typeface="Arial" pitchFamily="34" charset="0"/>
                <a:hlinkClick r:id="rId2"/>
              </a:rPr>
              <a:t>http://news.bbc.co.uk/2/hi/in_pictures/4827456.stm</a:t>
            </a:r>
            <a:endParaRPr lang="en-US" sz="1200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16998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541638"/>
            <a:ext cx="7315200" cy="578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7600" y="337458"/>
            <a:ext cx="6908800" cy="5828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Text Box 10"/>
          <p:cNvSpPr txBox="1">
            <a:spLocks noChangeArrowheads="1"/>
          </p:cNvSpPr>
          <p:nvPr/>
        </p:nvSpPr>
        <p:spPr bwMode="auto">
          <a:xfrm>
            <a:off x="2760366" y="6335635"/>
            <a:ext cx="356770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sz="1200" dirty="0">
                <a:solidFill>
                  <a:srgbClr val="FFFFFF"/>
                </a:solidFill>
                <a:latin typeface="Verdana" pitchFamily="34" charset="0"/>
                <a:hlinkClick r:id="" action="ppaction://hlinkshowjump?jump=nextslide"/>
              </a:rPr>
              <a:t>http://mayaruins.com/tikal/Tikal_map.html</a:t>
            </a:r>
            <a:endParaRPr kumimoji="1" lang="en-US" sz="12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TextBox 3"/>
          <p:cNvSpPr txBox="1">
            <a:spLocks noChangeArrowheads="1"/>
          </p:cNvSpPr>
          <p:nvPr/>
        </p:nvSpPr>
        <p:spPr bwMode="auto">
          <a:xfrm>
            <a:off x="2743200" y="6428789"/>
            <a:ext cx="363272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cs typeface="Arial" pitchFamily="34" charset="0"/>
                <a:hlinkClick r:id="rId2"/>
              </a:rPr>
              <a:t>http://news.bbc.co.uk/2/hi/in_pictures/4827456.stm</a:t>
            </a:r>
            <a:endParaRPr lang="en-US" sz="1200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1710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457200"/>
            <a:ext cx="64135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TextBox 3"/>
          <p:cNvSpPr txBox="1">
            <a:spLocks noChangeArrowheads="1"/>
          </p:cNvSpPr>
          <p:nvPr/>
        </p:nvSpPr>
        <p:spPr bwMode="auto">
          <a:xfrm>
            <a:off x="2743200" y="6428789"/>
            <a:ext cx="363272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cs typeface="Arial" pitchFamily="34" charset="0"/>
                <a:hlinkClick r:id="rId2"/>
              </a:rPr>
              <a:t>http://news.bbc.co.uk/2/hi/in_pictures/4827456.stm</a:t>
            </a:r>
            <a:endParaRPr lang="en-US" sz="1200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17203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5525" y="457200"/>
            <a:ext cx="7051675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TextBox 3"/>
          <p:cNvSpPr txBox="1">
            <a:spLocks noChangeArrowheads="1"/>
          </p:cNvSpPr>
          <p:nvPr/>
        </p:nvSpPr>
        <p:spPr bwMode="auto">
          <a:xfrm>
            <a:off x="2743200" y="6477188"/>
            <a:ext cx="363272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cs typeface="Arial" pitchFamily="34" charset="0"/>
                <a:hlinkClick r:id="rId2"/>
              </a:rPr>
              <a:t>http://news.bbc.co.uk/2/hi/in_pictures/4827456.stm</a:t>
            </a:r>
            <a:endParaRPr lang="en-US" sz="1200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17305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2413" y="457200"/>
            <a:ext cx="6173787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Text Box 10"/>
          <p:cNvSpPr txBox="1">
            <a:spLocks noChangeArrowheads="1"/>
          </p:cNvSpPr>
          <p:nvPr/>
        </p:nvSpPr>
        <p:spPr bwMode="auto">
          <a:xfrm>
            <a:off x="3486970" y="6337981"/>
            <a:ext cx="213731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Tahoma" pitchFamily="34" charset="0"/>
                <a:hlinkClick r:id="rId2"/>
              </a:rPr>
              <a:t>www.advantagemexico.com/</a:t>
            </a:r>
            <a:endParaRPr lang="en-US" sz="1200" dirty="0">
              <a:solidFill>
                <a:schemeClr val="bg1"/>
              </a:solidFill>
              <a:latin typeface="Tahoma" pitchFamily="34" charset="0"/>
            </a:endParaRPr>
          </a:p>
        </p:txBody>
      </p:sp>
      <p:pic>
        <p:nvPicPr>
          <p:cNvPr id="1740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76200"/>
            <a:ext cx="488315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32-Point Star 10"/>
          <p:cNvSpPr>
            <a:spLocks noChangeAspect="1"/>
          </p:cNvSpPr>
          <p:nvPr/>
        </p:nvSpPr>
        <p:spPr bwMode="auto">
          <a:xfrm>
            <a:off x="5167449" y="2514694"/>
            <a:ext cx="274637" cy="274637"/>
          </a:xfrm>
          <a:prstGeom prst="star32">
            <a:avLst>
              <a:gd name="adj" fmla="val 37500"/>
            </a:avLst>
          </a:prstGeom>
          <a:solidFill>
            <a:srgbClr val="C821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 eaLnBrk="0" hangingPunct="0"/>
            <a:endParaRPr kumimoji="1" lang="en-US" sz="2400">
              <a:solidFill>
                <a:srgbClr val="0C0600"/>
              </a:solidFill>
              <a:latin typeface="Verdana" pitchFamily="34" charset="0"/>
            </a:endParaRPr>
          </a:p>
        </p:txBody>
      </p:sp>
      <p:sp>
        <p:nvSpPr>
          <p:cNvPr id="13" name="Flowchart: Merge 12"/>
          <p:cNvSpPr/>
          <p:nvPr/>
        </p:nvSpPr>
        <p:spPr bwMode="auto">
          <a:xfrm rot="7625533">
            <a:off x="5847666" y="1939496"/>
            <a:ext cx="2267510" cy="3926197"/>
          </a:xfrm>
          <a:prstGeom prst="flowChartMerge">
            <a:avLst/>
          </a:prstGeom>
          <a:gradFill>
            <a:gsLst>
              <a:gs pos="0">
                <a:srgbClr val="FFEFD1">
                  <a:alpha val="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hangingPunct="0">
              <a:defRPr/>
            </a:pPr>
            <a:endParaRPr kumimoji="1" lang="en-US" sz="2400">
              <a:solidFill>
                <a:srgbClr val="0C06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6" name="Picture 2" descr="Teo3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4" y="457200"/>
            <a:ext cx="89154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5107" name="TextBox 3"/>
          <p:cNvSpPr txBox="1">
            <a:spLocks noChangeArrowheads="1"/>
          </p:cNvSpPr>
          <p:nvPr/>
        </p:nvSpPr>
        <p:spPr bwMode="auto">
          <a:xfrm>
            <a:off x="1905180" y="6381690"/>
            <a:ext cx="535274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cs typeface="Arial" pitchFamily="34" charset="0"/>
              </a:rPr>
              <a:t>Atop the Pyramid of the Sun, November 1967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Text Box 10"/>
          <p:cNvSpPr txBox="1">
            <a:spLocks noChangeArrowheads="1"/>
          </p:cNvSpPr>
          <p:nvPr/>
        </p:nvSpPr>
        <p:spPr bwMode="auto">
          <a:xfrm>
            <a:off x="3501484" y="6339208"/>
            <a:ext cx="213731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Tahoma" pitchFamily="34" charset="0"/>
                <a:hlinkClick r:id="rId2"/>
              </a:rPr>
              <a:t>www.advantagemexico.com/</a:t>
            </a:r>
            <a:endParaRPr lang="en-US" sz="1200" dirty="0">
              <a:solidFill>
                <a:schemeClr val="bg1"/>
              </a:solidFill>
              <a:latin typeface="Tahoma" pitchFamily="34" charset="0"/>
            </a:endParaRPr>
          </a:p>
        </p:txBody>
      </p:sp>
      <p:pic>
        <p:nvPicPr>
          <p:cNvPr id="1761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76200"/>
            <a:ext cx="488315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32-Point Star 10"/>
          <p:cNvSpPr>
            <a:spLocks noChangeAspect="1"/>
          </p:cNvSpPr>
          <p:nvPr/>
        </p:nvSpPr>
        <p:spPr bwMode="auto">
          <a:xfrm>
            <a:off x="5167449" y="2514694"/>
            <a:ext cx="274637" cy="274637"/>
          </a:xfrm>
          <a:prstGeom prst="star32">
            <a:avLst>
              <a:gd name="adj" fmla="val 37500"/>
            </a:avLst>
          </a:prstGeom>
          <a:solidFill>
            <a:srgbClr val="C821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 eaLnBrk="0" hangingPunct="0"/>
            <a:endParaRPr kumimoji="1" lang="en-US" sz="2400">
              <a:solidFill>
                <a:srgbClr val="0C0600"/>
              </a:solidFill>
              <a:latin typeface="Verdana" pitchFamily="34" charset="0"/>
            </a:endParaRPr>
          </a:p>
        </p:txBody>
      </p:sp>
      <p:sp>
        <p:nvSpPr>
          <p:cNvPr id="13" name="Flowchart: Merge 12"/>
          <p:cNvSpPr/>
          <p:nvPr/>
        </p:nvSpPr>
        <p:spPr bwMode="auto">
          <a:xfrm rot="11894577">
            <a:off x="3816300" y="2781690"/>
            <a:ext cx="1769663" cy="3429919"/>
          </a:xfrm>
          <a:prstGeom prst="flowChartMerge">
            <a:avLst/>
          </a:prstGeom>
          <a:gradFill>
            <a:gsLst>
              <a:gs pos="0">
                <a:srgbClr val="FFEFD1">
                  <a:alpha val="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hangingPunct="0">
              <a:defRPr/>
            </a:pPr>
            <a:endParaRPr kumimoji="1" lang="en-US" sz="2400">
              <a:solidFill>
                <a:srgbClr val="0C06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4" name="Picture 2" descr="Teo3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4" y="457200"/>
            <a:ext cx="89154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7155" name="TextBox 3"/>
          <p:cNvSpPr txBox="1">
            <a:spLocks noChangeArrowheads="1"/>
          </p:cNvSpPr>
          <p:nvPr/>
        </p:nvSpPr>
        <p:spPr bwMode="auto">
          <a:xfrm>
            <a:off x="737920" y="6400800"/>
            <a:ext cx="76440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cs typeface="Arial" pitchFamily="34" charset="0"/>
              </a:rPr>
              <a:t>View of the </a:t>
            </a:r>
            <a:r>
              <a:rPr lang="en-US" dirty="0" err="1">
                <a:solidFill>
                  <a:schemeClr val="bg1"/>
                </a:solidFill>
                <a:cs typeface="Arial" pitchFamily="34" charset="0"/>
              </a:rPr>
              <a:t>Ciudadela</a:t>
            </a:r>
            <a:r>
              <a:rPr lang="en-US" dirty="0">
                <a:solidFill>
                  <a:schemeClr val="bg1"/>
                </a:solidFill>
                <a:cs typeface="Arial" pitchFamily="34" charset="0"/>
              </a:rPr>
              <a:t> from atop the Pyramid of the Sun, November 1967</a:t>
            </a:r>
          </a:p>
        </p:txBody>
      </p:sp>
      <p:sp>
        <p:nvSpPr>
          <p:cNvPr id="4" name="32-Point Star 3"/>
          <p:cNvSpPr>
            <a:spLocks noChangeAspect="1"/>
          </p:cNvSpPr>
          <p:nvPr/>
        </p:nvSpPr>
        <p:spPr bwMode="auto">
          <a:xfrm>
            <a:off x="8534400" y="3962400"/>
            <a:ext cx="274638" cy="274638"/>
          </a:xfrm>
          <a:prstGeom prst="star32">
            <a:avLst>
              <a:gd name="adj" fmla="val 37500"/>
            </a:avLst>
          </a:prstGeom>
          <a:solidFill>
            <a:srgbClr val="C82100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endParaRPr kumimoji="1" lang="en-US" sz="2400">
              <a:solidFill>
                <a:srgbClr val="0C0600"/>
              </a:solidFill>
              <a:latin typeface="Verdana" pitchFamily="34" charset="0"/>
            </a:endParaRPr>
          </a:p>
        </p:txBody>
      </p:sp>
      <p:sp>
        <p:nvSpPr>
          <p:cNvPr id="5" name="32-Point Star 4"/>
          <p:cNvSpPr>
            <a:spLocks noChangeAspect="1"/>
          </p:cNvSpPr>
          <p:nvPr/>
        </p:nvSpPr>
        <p:spPr bwMode="auto">
          <a:xfrm>
            <a:off x="7467600" y="4159250"/>
            <a:ext cx="274638" cy="274638"/>
          </a:xfrm>
          <a:prstGeom prst="star32">
            <a:avLst>
              <a:gd name="adj" fmla="val 37500"/>
            </a:avLst>
          </a:prstGeom>
          <a:solidFill>
            <a:srgbClr val="C82100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endParaRPr kumimoji="1" lang="en-US" sz="2400">
              <a:solidFill>
                <a:srgbClr val="0C0600"/>
              </a:solidFill>
              <a:latin typeface="Verdana" pitchFamily="34" charset="0"/>
            </a:endParaRPr>
          </a:p>
        </p:txBody>
      </p:sp>
      <p:sp>
        <p:nvSpPr>
          <p:cNvPr id="6" name="32-Point Star 5"/>
          <p:cNvSpPr>
            <a:spLocks noChangeAspect="1"/>
          </p:cNvSpPr>
          <p:nvPr/>
        </p:nvSpPr>
        <p:spPr bwMode="auto">
          <a:xfrm>
            <a:off x="6324600" y="4069039"/>
            <a:ext cx="274638" cy="274637"/>
          </a:xfrm>
          <a:prstGeom prst="star32">
            <a:avLst>
              <a:gd name="adj" fmla="val 37500"/>
            </a:avLst>
          </a:prstGeom>
          <a:solidFill>
            <a:srgbClr val="C82100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endParaRPr kumimoji="1" lang="en-US" sz="2400">
              <a:solidFill>
                <a:srgbClr val="0C0600"/>
              </a:solidFill>
              <a:latin typeface="Verdana" pitchFamily="34" charset="0"/>
            </a:endParaRPr>
          </a:p>
        </p:txBody>
      </p:sp>
      <p:sp>
        <p:nvSpPr>
          <p:cNvPr id="7" name="32-Point Star 6"/>
          <p:cNvSpPr>
            <a:spLocks noChangeAspect="1"/>
          </p:cNvSpPr>
          <p:nvPr/>
        </p:nvSpPr>
        <p:spPr bwMode="auto">
          <a:xfrm>
            <a:off x="5257800" y="4145239"/>
            <a:ext cx="274638" cy="274637"/>
          </a:xfrm>
          <a:prstGeom prst="star32">
            <a:avLst>
              <a:gd name="adj" fmla="val 37500"/>
            </a:avLst>
          </a:prstGeom>
          <a:solidFill>
            <a:srgbClr val="C82100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endParaRPr kumimoji="1" lang="en-US" sz="2400">
              <a:solidFill>
                <a:srgbClr val="0C0600"/>
              </a:solidFill>
              <a:latin typeface="Verdana" pitchFamily="34" charset="0"/>
            </a:endParaRPr>
          </a:p>
        </p:txBody>
      </p:sp>
      <p:sp>
        <p:nvSpPr>
          <p:cNvPr id="8" name="32-Point Star 7"/>
          <p:cNvSpPr>
            <a:spLocks noChangeAspect="1"/>
          </p:cNvSpPr>
          <p:nvPr/>
        </p:nvSpPr>
        <p:spPr bwMode="auto">
          <a:xfrm>
            <a:off x="4648200" y="4145239"/>
            <a:ext cx="274638" cy="274637"/>
          </a:xfrm>
          <a:prstGeom prst="star32">
            <a:avLst>
              <a:gd name="adj" fmla="val 37500"/>
            </a:avLst>
          </a:prstGeom>
          <a:solidFill>
            <a:srgbClr val="C82100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endParaRPr kumimoji="1" lang="en-US" sz="2400">
              <a:solidFill>
                <a:srgbClr val="0C0600"/>
              </a:solidFill>
              <a:latin typeface="Verdana" pitchFamily="34" charset="0"/>
            </a:endParaRPr>
          </a:p>
        </p:txBody>
      </p:sp>
      <p:sp>
        <p:nvSpPr>
          <p:cNvPr id="9" name="AutoShape 4"/>
          <p:cNvSpPr>
            <a:spLocks noChangeArrowheads="1"/>
          </p:cNvSpPr>
          <p:nvPr/>
        </p:nvSpPr>
        <p:spPr bwMode="auto">
          <a:xfrm rot="13104267">
            <a:off x="6291264" y="2770188"/>
            <a:ext cx="2362200" cy="685800"/>
          </a:xfrm>
          <a:prstGeom prst="leftArrow">
            <a:avLst>
              <a:gd name="adj1" fmla="val 50000"/>
              <a:gd name="adj2" fmla="val 86111"/>
            </a:avLst>
          </a:prstGeom>
          <a:solidFill>
            <a:srgbClr val="C821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Text Box 10"/>
          <p:cNvSpPr txBox="1">
            <a:spLocks noChangeArrowheads="1"/>
          </p:cNvSpPr>
          <p:nvPr/>
        </p:nvSpPr>
        <p:spPr bwMode="auto">
          <a:xfrm>
            <a:off x="3501484" y="6339208"/>
            <a:ext cx="213731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Tahoma" pitchFamily="34" charset="0"/>
                <a:hlinkClick r:id="rId2"/>
              </a:rPr>
              <a:t>www.advantagemexico.com/</a:t>
            </a:r>
            <a:endParaRPr lang="en-US" sz="1200" dirty="0">
              <a:solidFill>
                <a:schemeClr val="bg1"/>
              </a:solidFill>
              <a:latin typeface="Tahoma" pitchFamily="34" charset="0"/>
            </a:endParaRPr>
          </a:p>
        </p:txBody>
      </p:sp>
      <p:pic>
        <p:nvPicPr>
          <p:cNvPr id="1781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76200"/>
            <a:ext cx="488315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8180" name="32-Point Star 10"/>
          <p:cNvSpPr>
            <a:spLocks noChangeAspect="1"/>
          </p:cNvSpPr>
          <p:nvPr/>
        </p:nvSpPr>
        <p:spPr bwMode="auto">
          <a:xfrm>
            <a:off x="5167449" y="2514694"/>
            <a:ext cx="274637" cy="274637"/>
          </a:xfrm>
          <a:prstGeom prst="star32">
            <a:avLst>
              <a:gd name="adj" fmla="val 37500"/>
            </a:avLst>
          </a:prstGeom>
          <a:solidFill>
            <a:srgbClr val="C821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 eaLnBrk="0" hangingPunct="0"/>
            <a:endParaRPr kumimoji="1" lang="en-US" sz="2400">
              <a:solidFill>
                <a:srgbClr val="0C0600"/>
              </a:solidFill>
              <a:latin typeface="Verdana" pitchFamily="34" charset="0"/>
            </a:endParaRPr>
          </a:p>
        </p:txBody>
      </p:sp>
      <p:sp>
        <p:nvSpPr>
          <p:cNvPr id="13" name="Flowchart: Merge 12"/>
          <p:cNvSpPr/>
          <p:nvPr/>
        </p:nvSpPr>
        <p:spPr bwMode="auto">
          <a:xfrm rot="11894577">
            <a:off x="3816300" y="2705490"/>
            <a:ext cx="1769663" cy="3429919"/>
          </a:xfrm>
          <a:prstGeom prst="flowChartMerge">
            <a:avLst/>
          </a:prstGeom>
          <a:gradFill>
            <a:gsLst>
              <a:gs pos="0">
                <a:srgbClr val="FFEFD1">
                  <a:alpha val="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hangingPunct="0">
              <a:defRPr/>
            </a:pPr>
            <a:endParaRPr kumimoji="1" lang="en-US" sz="2400">
              <a:solidFill>
                <a:srgbClr val="0C06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Text Box 10"/>
          <p:cNvSpPr txBox="1">
            <a:spLocks noChangeArrowheads="1"/>
          </p:cNvSpPr>
          <p:nvPr/>
        </p:nvSpPr>
        <p:spPr bwMode="auto">
          <a:xfrm>
            <a:off x="3501484" y="6339208"/>
            <a:ext cx="213731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Tahoma" pitchFamily="34" charset="0"/>
                <a:hlinkClick r:id="rId2"/>
              </a:rPr>
              <a:t>www.advantagemexico.com/</a:t>
            </a:r>
            <a:endParaRPr lang="en-US" sz="1200" dirty="0">
              <a:solidFill>
                <a:schemeClr val="bg1"/>
              </a:solidFill>
              <a:latin typeface="Tahoma" pitchFamily="34" charset="0"/>
            </a:endParaRPr>
          </a:p>
        </p:txBody>
      </p:sp>
      <p:pic>
        <p:nvPicPr>
          <p:cNvPr id="1781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76200"/>
            <a:ext cx="488315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8180" name="32-Point Star 10"/>
          <p:cNvSpPr>
            <a:spLocks noChangeAspect="1"/>
          </p:cNvSpPr>
          <p:nvPr/>
        </p:nvSpPr>
        <p:spPr bwMode="auto">
          <a:xfrm>
            <a:off x="5167449" y="2514694"/>
            <a:ext cx="274637" cy="274637"/>
          </a:xfrm>
          <a:prstGeom prst="star32">
            <a:avLst>
              <a:gd name="adj" fmla="val 37500"/>
            </a:avLst>
          </a:prstGeom>
          <a:solidFill>
            <a:srgbClr val="C821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 eaLnBrk="0" hangingPunct="0"/>
            <a:endParaRPr kumimoji="1" lang="en-US" sz="2400">
              <a:solidFill>
                <a:srgbClr val="0C0600"/>
              </a:solidFill>
              <a:latin typeface="Verdana" pitchFamily="34" charset="0"/>
            </a:endParaRPr>
          </a:p>
        </p:txBody>
      </p:sp>
      <p:sp>
        <p:nvSpPr>
          <p:cNvPr id="13" name="Flowchart: Merge 12"/>
          <p:cNvSpPr/>
          <p:nvPr/>
        </p:nvSpPr>
        <p:spPr bwMode="auto">
          <a:xfrm rot="17425431">
            <a:off x="1016475" y="2354141"/>
            <a:ext cx="8150952" cy="447333"/>
          </a:xfrm>
          <a:prstGeom prst="flowChartMerge">
            <a:avLst/>
          </a:prstGeom>
          <a:gradFill>
            <a:gsLst>
              <a:gs pos="0">
                <a:srgbClr val="FFEFD1">
                  <a:alpha val="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hangingPunct="0">
              <a:defRPr/>
            </a:pPr>
            <a:endParaRPr kumimoji="1" lang="en-US" sz="2400">
              <a:solidFill>
                <a:srgbClr val="0C06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3" name="TextBox 3"/>
          <p:cNvSpPr txBox="1">
            <a:spLocks noChangeArrowheads="1"/>
          </p:cNvSpPr>
          <p:nvPr/>
        </p:nvSpPr>
        <p:spPr bwMode="auto">
          <a:xfrm>
            <a:off x="730102" y="5859174"/>
            <a:ext cx="765190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prstClr val="white"/>
                </a:solidFill>
                <a:cs typeface="Arial" pitchFamily="34" charset="0"/>
              </a:rPr>
              <a:t>Panorama of the Avenue of the Dead from the Pyramid of the Sun</a:t>
            </a:r>
            <a:endParaRPr lang="en-US" sz="2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67406"/>
            <a:ext cx="9144000" cy="1780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2252892" y="6339208"/>
            <a:ext cx="460517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prstClr val="white"/>
                </a:solidFill>
                <a:hlinkClick r:id="rId3"/>
              </a:rPr>
              <a:t>http://en.wikipedia.org/wiki/File:AvenueoftheDeadTeotihuacan.jpg</a:t>
            </a:r>
            <a:endParaRPr lang="en-US" sz="1200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1322212" y="2254250"/>
            <a:ext cx="6500988" cy="422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71500" indent="-571500"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AutoNum type="arabicPeriod" startAt="3"/>
            </a:pPr>
            <a:r>
              <a:rPr kumimoji="1" lang="en-US" sz="2800" b="1" kern="1200">
                <a:solidFill>
                  <a:srgbClr val="0C0600"/>
                </a:solidFill>
                <a:latin typeface="Verdana" pitchFamily="34" charset="0"/>
                <a:ea typeface="+mn-ea"/>
                <a:cs typeface="+mn-cs"/>
              </a:rPr>
              <a:t>The Classic Stage cities were the nuclei of . . . </a:t>
            </a:r>
          </a:p>
          <a:p>
            <a:pPr marL="571500" indent="-571500" algn="l" rtl="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 startAt="3"/>
            </a:pPr>
            <a:endParaRPr kumimoji="1" lang="en-US" sz="2800" kern="1200">
              <a:solidFill>
                <a:srgbClr val="0C0600"/>
              </a:solidFill>
              <a:latin typeface="Arial" charset="0"/>
              <a:ea typeface="+mn-ea"/>
              <a:cs typeface="+mn-cs"/>
            </a:endParaRPr>
          </a:p>
          <a:p>
            <a:pPr marL="1257300" lvl="1" indent="-40005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1" lang="en-US" sz="2400" b="1" kern="1200">
                <a:solidFill>
                  <a:srgbClr val="0C0600"/>
                </a:solidFill>
                <a:latin typeface="Verdana" pitchFamily="34" charset="0"/>
                <a:ea typeface="+mn-ea"/>
                <a:cs typeface="+mn-cs"/>
              </a:rPr>
              <a:t>political and religious governments</a:t>
            </a:r>
          </a:p>
          <a:p>
            <a:pPr marL="1257300" lvl="1" indent="-40005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en-US" sz="2400" b="1" kern="1200">
              <a:solidFill>
                <a:srgbClr val="0C0600"/>
              </a:solidFill>
              <a:latin typeface="Verdana" pitchFamily="34" charset="0"/>
              <a:ea typeface="+mn-ea"/>
              <a:cs typeface="+mn-cs"/>
            </a:endParaRPr>
          </a:p>
          <a:p>
            <a:pPr marL="1257300" lvl="1" indent="-400050" algn="l" rt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1" lang="en-US" sz="2400" b="1" kern="1200">
                <a:solidFill>
                  <a:srgbClr val="0C0600"/>
                </a:solidFill>
                <a:latin typeface="Verdana" pitchFamily="34" charset="0"/>
                <a:ea typeface="+mn-ea"/>
                <a:cs typeface="+mn-cs"/>
              </a:rPr>
              <a:t>of artistic and intellectual achievement</a:t>
            </a:r>
          </a:p>
          <a:p>
            <a:pPr marL="1257300" lvl="1" indent="-400050" algn="l" rt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en-US" sz="2400" b="1" kern="1200">
              <a:solidFill>
                <a:srgbClr val="0C0600"/>
              </a:solidFill>
              <a:latin typeface="Verdana" pitchFamily="34" charset="0"/>
              <a:ea typeface="+mn-ea"/>
              <a:cs typeface="+mn-cs"/>
            </a:endParaRPr>
          </a:p>
          <a:p>
            <a:pPr marL="1257300" lvl="1" indent="-40005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1" lang="en-US" sz="2400" b="1" kern="1200">
                <a:solidFill>
                  <a:srgbClr val="0C0600"/>
                </a:solidFill>
                <a:latin typeface="Verdana" pitchFamily="34" charset="0"/>
                <a:ea typeface="+mn-ea"/>
                <a:cs typeface="+mn-cs"/>
              </a:rPr>
              <a:t>of commerce and craft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320800" y="757538"/>
            <a:ext cx="6502400" cy="461665"/>
          </a:xfrm>
        </p:spPr>
        <p:txBody>
          <a:bodyPr>
            <a:spAutoFit/>
          </a:bodyPr>
          <a:lstStyle/>
          <a:p>
            <a:r>
              <a:rPr lang="en-US" sz="2400" dirty="0" smtClean="0"/>
              <a:t>Classic Stage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Text Box 10"/>
          <p:cNvSpPr txBox="1">
            <a:spLocks noChangeArrowheads="1"/>
          </p:cNvSpPr>
          <p:nvPr/>
        </p:nvSpPr>
        <p:spPr bwMode="auto">
          <a:xfrm>
            <a:off x="3501484" y="6339208"/>
            <a:ext cx="213731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Tahoma" pitchFamily="34" charset="0"/>
                <a:hlinkClick r:id="rId2"/>
              </a:rPr>
              <a:t>www.advantagemexico.com/</a:t>
            </a:r>
            <a:endParaRPr lang="en-US" sz="1200" dirty="0">
              <a:solidFill>
                <a:schemeClr val="bg1"/>
              </a:solidFill>
              <a:latin typeface="Tahoma" pitchFamily="34" charset="0"/>
            </a:endParaRPr>
          </a:p>
        </p:txBody>
      </p:sp>
      <p:pic>
        <p:nvPicPr>
          <p:cNvPr id="1792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76200"/>
            <a:ext cx="488315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9204" name="32-Point Star 10"/>
          <p:cNvSpPr>
            <a:spLocks noChangeAspect="1"/>
          </p:cNvSpPr>
          <p:nvPr/>
        </p:nvSpPr>
        <p:spPr bwMode="auto">
          <a:xfrm>
            <a:off x="5167449" y="2514694"/>
            <a:ext cx="274637" cy="274637"/>
          </a:xfrm>
          <a:prstGeom prst="star32">
            <a:avLst>
              <a:gd name="adj" fmla="val 37500"/>
            </a:avLst>
          </a:prstGeom>
          <a:solidFill>
            <a:srgbClr val="C821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 eaLnBrk="0" hangingPunct="0"/>
            <a:endParaRPr kumimoji="1" lang="en-US" sz="2400">
              <a:solidFill>
                <a:srgbClr val="0C0600"/>
              </a:solidFill>
              <a:latin typeface="Verdana" pitchFamily="34" charset="0"/>
            </a:endParaRPr>
          </a:p>
        </p:txBody>
      </p:sp>
      <p:sp>
        <p:nvSpPr>
          <p:cNvPr id="13" name="Flowchart: Merge 12"/>
          <p:cNvSpPr/>
          <p:nvPr/>
        </p:nvSpPr>
        <p:spPr bwMode="auto">
          <a:xfrm rot="20477758">
            <a:off x="3249053" y="-5401"/>
            <a:ext cx="3155538" cy="2600674"/>
          </a:xfrm>
          <a:prstGeom prst="flowChartMerge">
            <a:avLst/>
          </a:prstGeom>
          <a:gradFill>
            <a:gsLst>
              <a:gs pos="0">
                <a:srgbClr val="FFEFD1">
                  <a:alpha val="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hangingPunct="0">
              <a:defRPr/>
            </a:pPr>
            <a:endParaRPr kumimoji="1" lang="en-US" sz="2400">
              <a:solidFill>
                <a:srgbClr val="0C06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6" name="Picture 2" descr="Teo3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4" y="228600"/>
            <a:ext cx="89154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0227" name="TextBox 3"/>
          <p:cNvSpPr txBox="1">
            <a:spLocks noChangeArrowheads="1"/>
          </p:cNvSpPr>
          <p:nvPr/>
        </p:nvSpPr>
        <p:spPr bwMode="auto">
          <a:xfrm>
            <a:off x="785154" y="6248400"/>
            <a:ext cx="75969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cs typeface="Arial" pitchFamily="34" charset="0"/>
              </a:rPr>
              <a:t>Pyramid of the  Moon from atop the Pyramid of the Sun, November 1967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Text Box 10"/>
          <p:cNvSpPr txBox="1">
            <a:spLocks noChangeArrowheads="1"/>
          </p:cNvSpPr>
          <p:nvPr/>
        </p:nvSpPr>
        <p:spPr bwMode="auto">
          <a:xfrm>
            <a:off x="3200400" y="6400800"/>
            <a:ext cx="278986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Tahoma" pitchFamily="34" charset="0"/>
                <a:hlinkClick r:id="rId2"/>
              </a:rPr>
              <a:t>www.advantagemexico.com/</a:t>
            </a:r>
            <a:endParaRPr lang="en-US" sz="1600" dirty="0">
              <a:solidFill>
                <a:schemeClr val="bg1"/>
              </a:solidFill>
              <a:latin typeface="Tahoma" pitchFamily="34" charset="0"/>
            </a:endParaRPr>
          </a:p>
        </p:txBody>
      </p:sp>
      <p:pic>
        <p:nvPicPr>
          <p:cNvPr id="1812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304800"/>
            <a:ext cx="488315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1252" name="32-Point Star 10"/>
          <p:cNvSpPr>
            <a:spLocks noChangeAspect="1"/>
          </p:cNvSpPr>
          <p:nvPr/>
        </p:nvSpPr>
        <p:spPr bwMode="auto">
          <a:xfrm>
            <a:off x="5167449" y="2757764"/>
            <a:ext cx="274637" cy="274637"/>
          </a:xfrm>
          <a:prstGeom prst="star32">
            <a:avLst>
              <a:gd name="adj" fmla="val 37500"/>
            </a:avLst>
          </a:prstGeom>
          <a:solidFill>
            <a:srgbClr val="C821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 eaLnBrk="0" hangingPunct="0"/>
            <a:endParaRPr kumimoji="1" lang="en-US" sz="2400">
              <a:solidFill>
                <a:srgbClr val="0C0600"/>
              </a:solidFill>
              <a:latin typeface="Verdana" pitchFamily="34" charset="0"/>
            </a:endParaRPr>
          </a:p>
        </p:txBody>
      </p:sp>
      <p:sp>
        <p:nvSpPr>
          <p:cNvPr id="13" name="Flowchart: Merge 12"/>
          <p:cNvSpPr/>
          <p:nvPr/>
        </p:nvSpPr>
        <p:spPr bwMode="auto">
          <a:xfrm rot="17546910">
            <a:off x="4555340" y="2438793"/>
            <a:ext cx="737070" cy="567510"/>
          </a:xfrm>
          <a:prstGeom prst="flowChartMerge">
            <a:avLst/>
          </a:prstGeom>
          <a:gradFill>
            <a:gsLst>
              <a:gs pos="0">
                <a:srgbClr val="FFEFD1">
                  <a:alpha val="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hangingPunct="0">
              <a:defRPr/>
            </a:pPr>
            <a:endParaRPr kumimoji="1" lang="en-US" sz="2400">
              <a:solidFill>
                <a:srgbClr val="0C06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4" name="Picture 2" descr="Teo3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4" y="228600"/>
            <a:ext cx="89154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2275" name="TextBox 3"/>
          <p:cNvSpPr txBox="1">
            <a:spLocks noChangeArrowheads="1"/>
          </p:cNvSpPr>
          <p:nvPr/>
        </p:nvSpPr>
        <p:spPr bwMode="auto">
          <a:xfrm>
            <a:off x="1066801" y="6229290"/>
            <a:ext cx="70294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cs typeface="Arial" pitchFamily="34" charset="0"/>
              </a:rPr>
              <a:t>Looking down from the front of the Pyramid of the Sun, 1967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2" descr="Teo4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4" y="228600"/>
            <a:ext cx="89154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3299" name="TextBox 3"/>
          <p:cNvSpPr txBox="1">
            <a:spLocks noChangeArrowheads="1"/>
          </p:cNvSpPr>
          <p:nvPr/>
        </p:nvSpPr>
        <p:spPr bwMode="auto">
          <a:xfrm>
            <a:off x="1219200" y="6248400"/>
            <a:ext cx="677140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  <a:cs typeface="Arial" pitchFamily="34" charset="0"/>
              </a:rPr>
              <a:t>Mark Peter Roufs, in front of the Pyramid of the Sun, 1967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Picture 2" descr="Teo4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4" y="228600"/>
            <a:ext cx="89154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23" name="TextBox 3"/>
          <p:cNvSpPr txBox="1">
            <a:spLocks noChangeArrowheads="1"/>
          </p:cNvSpPr>
          <p:nvPr/>
        </p:nvSpPr>
        <p:spPr bwMode="auto">
          <a:xfrm>
            <a:off x="1066801" y="6248400"/>
            <a:ext cx="70294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cs typeface="Arial" pitchFamily="34" charset="0"/>
              </a:rPr>
              <a:t>Looking down from the front of the Pyramid of the Sun, 1967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Text Box 10"/>
          <p:cNvSpPr txBox="1">
            <a:spLocks noChangeArrowheads="1"/>
          </p:cNvSpPr>
          <p:nvPr/>
        </p:nvSpPr>
        <p:spPr bwMode="auto">
          <a:xfrm>
            <a:off x="3501484" y="6335578"/>
            <a:ext cx="213731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Tahoma" pitchFamily="34" charset="0"/>
                <a:hlinkClick r:id="rId2"/>
              </a:rPr>
              <a:t>www.advantagemexico.com/</a:t>
            </a:r>
            <a:endParaRPr lang="en-US" sz="1200" dirty="0">
              <a:solidFill>
                <a:schemeClr val="bg1"/>
              </a:solidFill>
              <a:latin typeface="Tahoma" pitchFamily="34" charset="0"/>
            </a:endParaRPr>
          </a:p>
        </p:txBody>
      </p:sp>
      <p:pic>
        <p:nvPicPr>
          <p:cNvPr id="1853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76200"/>
            <a:ext cx="488315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5348" name="32-Point Star 10"/>
          <p:cNvSpPr>
            <a:spLocks noChangeAspect="1"/>
          </p:cNvSpPr>
          <p:nvPr/>
        </p:nvSpPr>
        <p:spPr bwMode="auto">
          <a:xfrm>
            <a:off x="5167449" y="2514694"/>
            <a:ext cx="274637" cy="274637"/>
          </a:xfrm>
          <a:prstGeom prst="star32">
            <a:avLst>
              <a:gd name="adj" fmla="val 37500"/>
            </a:avLst>
          </a:prstGeom>
          <a:solidFill>
            <a:srgbClr val="C821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 eaLnBrk="0" hangingPunct="0"/>
            <a:endParaRPr kumimoji="1" lang="en-US" sz="2400">
              <a:solidFill>
                <a:srgbClr val="0C0600"/>
              </a:solidFill>
              <a:latin typeface="Verdana" pitchFamily="34" charset="0"/>
            </a:endParaRPr>
          </a:p>
        </p:txBody>
      </p:sp>
      <p:sp>
        <p:nvSpPr>
          <p:cNvPr id="13" name="Flowchart: Merge 12"/>
          <p:cNvSpPr/>
          <p:nvPr/>
        </p:nvSpPr>
        <p:spPr bwMode="auto">
          <a:xfrm rot="17546910">
            <a:off x="4670030" y="2375562"/>
            <a:ext cx="737070" cy="319323"/>
          </a:xfrm>
          <a:prstGeom prst="flowChartMerge">
            <a:avLst/>
          </a:prstGeom>
          <a:gradFill>
            <a:gsLst>
              <a:gs pos="0">
                <a:srgbClr val="FFEFD1">
                  <a:alpha val="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hangingPunct="0">
              <a:defRPr/>
            </a:pPr>
            <a:endParaRPr kumimoji="1" lang="en-US" sz="2400">
              <a:solidFill>
                <a:srgbClr val="0C06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0" name="Picture 2" descr="Teo4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4" y="228600"/>
            <a:ext cx="89154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6371" name="TextBox 3"/>
          <p:cNvSpPr txBox="1">
            <a:spLocks noChangeArrowheads="1"/>
          </p:cNvSpPr>
          <p:nvPr/>
        </p:nvSpPr>
        <p:spPr bwMode="auto">
          <a:xfrm>
            <a:off x="1371754" y="6248400"/>
            <a:ext cx="641874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  <a:cs typeface="Arial" pitchFamily="34" charset="0"/>
              </a:rPr>
              <a:t>Reconstructed surface of the Pyramid of the Sun, 1967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Text Box 3"/>
          <p:cNvSpPr txBox="1">
            <a:spLocks noChangeArrowheads="1"/>
          </p:cNvSpPr>
          <p:nvPr/>
        </p:nvSpPr>
        <p:spPr bwMode="auto">
          <a:xfrm>
            <a:off x="1600200" y="1921913"/>
            <a:ext cx="5977342" cy="4431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Orientation of the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</a:rPr>
              <a:t>Pyramid of the Sun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</a:rPr>
              <a:t>is 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</a:rPr>
              <a:t>15.25° east of </a:t>
            </a:r>
            <a:r>
              <a:rPr lang="en-US" sz="4000" b="1" dirty="0" smtClean="0">
                <a:solidFill>
                  <a:schemeClr val="bg1"/>
                </a:solidFill>
              </a:rPr>
              <a:t>north</a:t>
            </a:r>
            <a:endParaRPr lang="en-US" sz="4000" b="1" dirty="0">
              <a:solidFill>
                <a:schemeClr val="bg1"/>
              </a:solidFill>
            </a:endParaRPr>
          </a:p>
          <a:p>
            <a:pPr algn="ctr"/>
            <a:endParaRPr lang="en-US" sz="2400" b="1" dirty="0">
              <a:solidFill>
                <a:schemeClr val="bg1"/>
              </a:solidFill>
            </a:endParaRPr>
          </a:p>
          <a:p>
            <a:pPr algn="ctr">
              <a:lnSpc>
                <a:spcPct val="200000"/>
              </a:lnSpc>
            </a:pPr>
            <a:r>
              <a:rPr lang="en-US" sz="2800" b="1" dirty="0">
                <a:solidFill>
                  <a:schemeClr val="bg1"/>
                </a:solidFill>
              </a:rPr>
              <a:t>The La Venta site, by comparison,</a:t>
            </a:r>
          </a:p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chemeClr val="bg1"/>
                </a:solidFill>
              </a:rPr>
              <a:t> is oriented 8° west of north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TextBox 3"/>
          <p:cNvSpPr txBox="1">
            <a:spLocks noChangeArrowheads="1"/>
          </p:cNvSpPr>
          <p:nvPr/>
        </p:nvSpPr>
        <p:spPr bwMode="auto">
          <a:xfrm>
            <a:off x="3733800" y="6248400"/>
            <a:ext cx="16390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cs typeface="Arial" pitchFamily="34" charset="0"/>
              </a:rPr>
              <a:t>Teotihuacán </a:t>
            </a:r>
          </a:p>
        </p:txBody>
      </p:sp>
      <p:pic>
        <p:nvPicPr>
          <p:cNvPr id="188419" name="Picture 2" descr="Teo_map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3929" y="228600"/>
            <a:ext cx="475615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Arrow Connector 4"/>
          <p:cNvCxnSpPr/>
          <p:nvPr/>
        </p:nvCxnSpPr>
        <p:spPr>
          <a:xfrm rot="16200000" flipV="1">
            <a:off x="1988344" y="2369482"/>
            <a:ext cx="5243512" cy="1752600"/>
          </a:xfrm>
          <a:prstGeom prst="straightConnector1">
            <a:avLst/>
          </a:prstGeom>
          <a:ln w="76200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Text Box 3075"/>
          <p:cNvSpPr txBox="1">
            <a:spLocks noChangeArrowheads="1"/>
          </p:cNvSpPr>
          <p:nvPr/>
        </p:nvSpPr>
        <p:spPr bwMode="auto">
          <a:xfrm>
            <a:off x="1320934" y="2819667"/>
            <a:ext cx="6500989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71500" indent="-57150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2800" b="1" kern="1200">
                <a:solidFill>
                  <a:srgbClr val="0C0600"/>
                </a:solidFill>
                <a:latin typeface="Verdana" pitchFamily="34" charset="0"/>
                <a:ea typeface="+mn-ea"/>
                <a:cs typeface="+mn-cs"/>
              </a:rPr>
              <a:t>4.	The temples, palaces and other public buildings of the Classic are of great size and elaboration</a:t>
            </a:r>
          </a:p>
          <a:p>
            <a:pPr marL="571500" indent="-571500" algn="ctr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endParaRPr kumimoji="1" lang="en-US" sz="2800" b="1" kern="1200">
              <a:solidFill>
                <a:srgbClr val="0C0600"/>
              </a:solidFill>
              <a:latin typeface="Verdana" pitchFamily="34" charset="0"/>
              <a:ea typeface="+mn-ea"/>
              <a:cs typeface="+mn-cs"/>
            </a:endParaRPr>
          </a:p>
          <a:p>
            <a:pPr marL="1257300" lvl="1" indent="-34290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1" lang="en-US" sz="2400" b="1" kern="1200">
                <a:solidFill>
                  <a:srgbClr val="0C0600"/>
                </a:solidFill>
                <a:latin typeface="Verdana" pitchFamily="34" charset="0"/>
                <a:ea typeface="+mn-ea"/>
                <a:cs typeface="+mn-cs"/>
              </a:rPr>
              <a:t>these buildings attest to the planning, skill and labor organization of the builders</a:t>
            </a:r>
            <a:endParaRPr kumimoji="1" lang="en-US" sz="3600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320800" y="757538"/>
            <a:ext cx="6502400" cy="461665"/>
          </a:xfrm>
        </p:spPr>
        <p:txBody>
          <a:bodyPr>
            <a:spAutoFit/>
          </a:bodyPr>
          <a:lstStyle/>
          <a:p>
            <a:r>
              <a:rPr lang="en-US" sz="2400" dirty="0" smtClean="0"/>
              <a:t>Classic Stage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2" name="Picture 2" descr="Teo_map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3929" y="228600"/>
            <a:ext cx="475615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Straight Arrow Connector 3"/>
          <p:cNvCxnSpPr/>
          <p:nvPr/>
        </p:nvCxnSpPr>
        <p:spPr>
          <a:xfrm rot="16200000" flipV="1">
            <a:off x="1988344" y="2369482"/>
            <a:ext cx="5243512" cy="1752600"/>
          </a:xfrm>
          <a:prstGeom prst="straightConnector1">
            <a:avLst/>
          </a:prstGeom>
          <a:ln w="76200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rot="16200000" flipV="1">
            <a:off x="2085975" y="3048138"/>
            <a:ext cx="4648200" cy="76200"/>
          </a:xfrm>
          <a:prstGeom prst="straightConnector1">
            <a:avLst/>
          </a:prstGeom>
          <a:ln w="76200">
            <a:solidFill>
              <a:srgbClr val="DA24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9445" name="TextBox 3"/>
          <p:cNvSpPr txBox="1">
            <a:spLocks noChangeArrowheads="1"/>
          </p:cNvSpPr>
          <p:nvPr/>
        </p:nvSpPr>
        <p:spPr bwMode="auto">
          <a:xfrm rot="20220840">
            <a:off x="4510058" y="1583859"/>
            <a:ext cx="237654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C82100"/>
                </a:solidFill>
                <a:cs typeface="Arial" pitchFamily="34" charset="0"/>
              </a:rPr>
              <a:t>Teotihuacán </a:t>
            </a:r>
          </a:p>
        </p:txBody>
      </p:sp>
      <p:sp>
        <p:nvSpPr>
          <p:cNvPr id="189446" name="TextBox 3"/>
          <p:cNvSpPr txBox="1">
            <a:spLocks noChangeArrowheads="1"/>
          </p:cNvSpPr>
          <p:nvPr/>
        </p:nvSpPr>
        <p:spPr bwMode="auto">
          <a:xfrm>
            <a:off x="3733800" y="6248400"/>
            <a:ext cx="16390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cs typeface="Arial" pitchFamily="34" charset="0"/>
              </a:rPr>
              <a:t>Teotihuacán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2" descr="Teo_map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66107">
            <a:off x="2193929" y="228600"/>
            <a:ext cx="475615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0467" name="TextBox 3"/>
          <p:cNvSpPr txBox="1">
            <a:spLocks noChangeArrowheads="1"/>
          </p:cNvSpPr>
          <p:nvPr/>
        </p:nvSpPr>
        <p:spPr bwMode="auto">
          <a:xfrm>
            <a:off x="3733800" y="6248400"/>
            <a:ext cx="16390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cs typeface="Arial" pitchFamily="34" charset="0"/>
              </a:rPr>
              <a:t>Teotihuacán 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rot="5400000" flipH="1" flipV="1">
            <a:off x="2047876" y="2462350"/>
            <a:ext cx="4724400" cy="1476375"/>
          </a:xfrm>
          <a:prstGeom prst="straightConnector1">
            <a:avLst/>
          </a:prstGeom>
          <a:ln w="76200">
            <a:solidFill>
              <a:srgbClr val="DA24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5400000">
            <a:off x="1431132" y="3352282"/>
            <a:ext cx="6248400" cy="158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0470" name="TextBox 3"/>
          <p:cNvSpPr txBox="1">
            <a:spLocks noChangeArrowheads="1"/>
          </p:cNvSpPr>
          <p:nvPr/>
        </p:nvSpPr>
        <p:spPr bwMode="auto">
          <a:xfrm rot="1095268">
            <a:off x="4952970" y="2114878"/>
            <a:ext cx="237654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C82100"/>
                </a:solidFill>
                <a:cs typeface="Arial" pitchFamily="34" charset="0"/>
              </a:rPr>
              <a:t>Teotihuacán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2" descr="Teo_map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66107">
            <a:off x="2193929" y="228600"/>
            <a:ext cx="475615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1491" name="TextBox 3"/>
          <p:cNvSpPr txBox="1">
            <a:spLocks noChangeArrowheads="1"/>
          </p:cNvSpPr>
          <p:nvPr/>
        </p:nvSpPr>
        <p:spPr bwMode="auto">
          <a:xfrm>
            <a:off x="3733800" y="6248400"/>
            <a:ext cx="16390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cs typeface="Arial" pitchFamily="34" charset="0"/>
              </a:rPr>
              <a:t>Teotihuacán 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rot="5400000" flipH="1" flipV="1">
            <a:off x="2047876" y="2462350"/>
            <a:ext cx="4724400" cy="1476375"/>
          </a:xfrm>
          <a:prstGeom prst="straightConnector1">
            <a:avLst/>
          </a:prstGeom>
          <a:ln w="76200">
            <a:solidFill>
              <a:srgbClr val="DA24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5400000">
            <a:off x="1431132" y="3352282"/>
            <a:ext cx="6248400" cy="158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6200000" flipV="1">
            <a:off x="1905000" y="3048000"/>
            <a:ext cx="5334000" cy="609600"/>
          </a:xfrm>
          <a:prstGeom prst="straightConnector1">
            <a:avLst/>
          </a:prstGeom>
          <a:ln w="76200">
            <a:solidFill>
              <a:srgbClr val="FFC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1495" name="TextBox 3"/>
          <p:cNvSpPr txBox="1">
            <a:spLocks noChangeArrowheads="1"/>
          </p:cNvSpPr>
          <p:nvPr/>
        </p:nvSpPr>
        <p:spPr bwMode="auto">
          <a:xfrm rot="1095268">
            <a:off x="4952970" y="2114878"/>
            <a:ext cx="237654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C82100"/>
                </a:solidFill>
                <a:cs typeface="Arial" pitchFamily="34" charset="0"/>
              </a:rPr>
              <a:t>Teotihuacán </a:t>
            </a:r>
          </a:p>
        </p:txBody>
      </p:sp>
      <p:sp>
        <p:nvSpPr>
          <p:cNvPr id="191496" name="TextBox 3"/>
          <p:cNvSpPr txBox="1">
            <a:spLocks noChangeArrowheads="1"/>
          </p:cNvSpPr>
          <p:nvPr/>
        </p:nvSpPr>
        <p:spPr bwMode="auto">
          <a:xfrm rot="21280556">
            <a:off x="2794513" y="1935586"/>
            <a:ext cx="145007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FFC000"/>
                </a:solidFill>
                <a:cs typeface="Arial" pitchFamily="34" charset="0"/>
              </a:rPr>
              <a:t>La Venta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3"/>
          <p:cNvSpPr txBox="1">
            <a:spLocks noChangeArrowheads="1"/>
          </p:cNvSpPr>
          <p:nvPr/>
        </p:nvSpPr>
        <p:spPr bwMode="auto">
          <a:xfrm>
            <a:off x="914400" y="609802"/>
            <a:ext cx="7315200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2400" b="1" dirty="0">
                <a:solidFill>
                  <a:schemeClr val="bg1"/>
                </a:solidFill>
              </a:rPr>
              <a:t>“The orientation of the structure may hold some anthropological significance.  The pyramid is oriented slightly northwest of the horizon point of the setting sun on two days a year, August 12 and April 29, which are about one divinatory calendar year apart for the </a:t>
            </a:r>
            <a:r>
              <a:rPr lang="en-US" sz="2400" b="1" dirty="0" err="1">
                <a:solidFill>
                  <a:schemeClr val="bg1"/>
                </a:solidFill>
              </a:rPr>
              <a:t>Teotihuacanos</a:t>
            </a:r>
            <a:r>
              <a:rPr lang="en-US" sz="2400" b="1" dirty="0">
                <a:solidFill>
                  <a:schemeClr val="bg1"/>
                </a:solidFill>
              </a:rPr>
              <a:t>.  The day of August 12 is significant because it would have marked the date of the beginning of the present era </a:t>
            </a: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[in 3113 or 3114 B.C.E.] </a:t>
            </a:r>
            <a:r>
              <a:rPr lang="en-US" sz="2400" b="1" dirty="0">
                <a:solidFill>
                  <a:schemeClr val="bg1"/>
                </a:solidFill>
              </a:rPr>
              <a:t>and the initial day of the Maya long count calendar.”</a:t>
            </a:r>
          </a:p>
        </p:txBody>
      </p:sp>
      <p:sp>
        <p:nvSpPr>
          <p:cNvPr id="192515" name="TextBox 2"/>
          <p:cNvSpPr txBox="1">
            <a:spLocks noChangeArrowheads="1"/>
          </p:cNvSpPr>
          <p:nvPr/>
        </p:nvSpPr>
        <p:spPr bwMode="auto">
          <a:xfrm>
            <a:off x="2852895" y="6477202"/>
            <a:ext cx="342433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chemeClr val="bg1"/>
                </a:solidFill>
                <a:hlinkClick r:id="rId3"/>
              </a:rPr>
              <a:t>http://en.wikipedia.org/wiki/Pyramid_of_the_sun</a:t>
            </a:r>
            <a:endParaRPr lang="en-US" sz="12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Text Box 3"/>
          <p:cNvSpPr txBox="1">
            <a:spLocks noChangeArrowheads="1"/>
          </p:cNvSpPr>
          <p:nvPr/>
        </p:nvSpPr>
        <p:spPr bwMode="auto">
          <a:xfrm>
            <a:off x="1143004" y="3733800"/>
            <a:ext cx="678583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</a:rPr>
              <a:t>Along the “Street of the Dead</a:t>
            </a:r>
            <a:r>
              <a:rPr lang="en-US" sz="3200" b="1" dirty="0" smtClean="0">
                <a:solidFill>
                  <a:schemeClr val="bg1"/>
                </a:solidFill>
              </a:rPr>
              <a:t>” . . .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Text Box 10"/>
          <p:cNvSpPr txBox="1">
            <a:spLocks noChangeArrowheads="1"/>
          </p:cNvSpPr>
          <p:nvPr/>
        </p:nvSpPr>
        <p:spPr bwMode="auto">
          <a:xfrm>
            <a:off x="3486970" y="6339208"/>
            <a:ext cx="213731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Tahoma" pitchFamily="34" charset="0"/>
                <a:hlinkClick r:id="rId2"/>
              </a:rPr>
              <a:t>www.advantagemexico.com/</a:t>
            </a:r>
            <a:endParaRPr lang="en-US" sz="1200" dirty="0">
              <a:solidFill>
                <a:schemeClr val="bg1"/>
              </a:solidFill>
              <a:latin typeface="Tahoma" pitchFamily="34" charset="0"/>
            </a:endParaRPr>
          </a:p>
        </p:txBody>
      </p:sp>
      <p:pic>
        <p:nvPicPr>
          <p:cNvPr id="1945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76200"/>
            <a:ext cx="488315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Flowchart: Merge 12"/>
          <p:cNvSpPr/>
          <p:nvPr/>
        </p:nvSpPr>
        <p:spPr bwMode="auto">
          <a:xfrm rot="17546910">
            <a:off x="4767663" y="2756385"/>
            <a:ext cx="737070" cy="108047"/>
          </a:xfrm>
          <a:prstGeom prst="flowChartMerge">
            <a:avLst/>
          </a:prstGeom>
          <a:gradFill>
            <a:gsLst>
              <a:gs pos="0">
                <a:srgbClr val="FFEFD1">
                  <a:alpha val="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hangingPunct="0">
              <a:defRPr/>
            </a:pPr>
            <a:endParaRPr kumimoji="1" lang="en-US" sz="2400">
              <a:solidFill>
                <a:srgbClr val="0C06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6" name="Picture 2" descr="Teo4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4" y="228600"/>
            <a:ext cx="89154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5587" name="TextBox 3"/>
          <p:cNvSpPr txBox="1">
            <a:spLocks noChangeArrowheads="1"/>
          </p:cNvSpPr>
          <p:nvPr/>
        </p:nvSpPr>
        <p:spPr bwMode="auto">
          <a:xfrm>
            <a:off x="1828800" y="6248400"/>
            <a:ext cx="541770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cs typeface="Arial" pitchFamily="34" charset="0"/>
              </a:rPr>
              <a:t>Room in the Viking Group, Teotihuacán, 1967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10" name="Picture 2" descr="Teo4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4" y="228600"/>
            <a:ext cx="89154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6611" name="Text Box 3"/>
          <p:cNvSpPr txBox="1">
            <a:spLocks noChangeArrowheads="1"/>
          </p:cNvSpPr>
          <p:nvPr/>
        </p:nvSpPr>
        <p:spPr bwMode="auto">
          <a:xfrm>
            <a:off x="2590956" y="6248588"/>
            <a:ext cx="405649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>
                <a:solidFill>
                  <a:schemeClr val="bg1"/>
                </a:solidFill>
                <a:latin typeface="Tahoma" pitchFamily="34" charset="0"/>
              </a:rPr>
              <a:t>Jaguar Temple, Teotihuacán, 1967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4" name="Picture 2" descr="Teo5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4" y="228600"/>
            <a:ext cx="89154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7635" name="TextBox 5"/>
          <p:cNvSpPr txBox="1">
            <a:spLocks noChangeArrowheads="1"/>
          </p:cNvSpPr>
          <p:nvPr/>
        </p:nvSpPr>
        <p:spPr bwMode="auto">
          <a:xfrm>
            <a:off x="1121450" y="6260068"/>
            <a:ext cx="69557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cs typeface="Arial" pitchFamily="34" charset="0"/>
              </a:rPr>
              <a:t>Room near underground buildings on the Street of the Dead, 1967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58" name="Picture 2" descr="Teo4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9209" y="228600"/>
            <a:ext cx="5165725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8659" name="TextBox 3"/>
          <p:cNvSpPr txBox="1">
            <a:spLocks noChangeArrowheads="1"/>
          </p:cNvSpPr>
          <p:nvPr/>
        </p:nvSpPr>
        <p:spPr bwMode="auto">
          <a:xfrm>
            <a:off x="3771899" y="6248400"/>
            <a:ext cx="16390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cs typeface="Arial" pitchFamily="34" charset="0"/>
              </a:rPr>
              <a:t>Teotihuacán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Text Box 6"/>
          <p:cNvSpPr txBox="1">
            <a:spLocks noChangeArrowheads="1"/>
          </p:cNvSpPr>
          <p:nvPr/>
        </p:nvSpPr>
        <p:spPr bwMode="auto">
          <a:xfrm>
            <a:off x="2760366" y="6334941"/>
            <a:ext cx="356770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sz="1200" dirty="0">
                <a:solidFill>
                  <a:srgbClr val="FFFFFF"/>
                </a:solidFill>
                <a:latin typeface="Verdana" pitchFamily="34" charset="0"/>
                <a:hlinkClick r:id="rId2"/>
              </a:rPr>
              <a:t>http://mayaruins.com/tikal/Tikal_map.html</a:t>
            </a:r>
            <a:endParaRPr kumimoji="1" lang="en-US" sz="1200" dirty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952500"/>
            <a:ext cx="73152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2" name="Picture 2" descr="Teo4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20800" y="228600"/>
            <a:ext cx="65024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9683" name="TextBox 3"/>
          <p:cNvSpPr txBox="1">
            <a:spLocks noChangeArrowheads="1"/>
          </p:cNvSpPr>
          <p:nvPr/>
        </p:nvSpPr>
        <p:spPr bwMode="auto">
          <a:xfrm>
            <a:off x="3771899" y="6248400"/>
            <a:ext cx="16390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cs typeface="Arial" pitchFamily="34" charset="0"/>
              </a:rPr>
              <a:t>Teotihuacán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06" name="Picture 2" descr="Teo44a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8784" y="228600"/>
            <a:ext cx="6886575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0707" name="TextBox 3"/>
          <p:cNvSpPr txBox="1">
            <a:spLocks noChangeArrowheads="1"/>
          </p:cNvSpPr>
          <p:nvPr/>
        </p:nvSpPr>
        <p:spPr bwMode="auto">
          <a:xfrm>
            <a:off x="3771899" y="6248400"/>
            <a:ext cx="16390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  <a:cs typeface="Arial" pitchFamily="34" charset="0"/>
              </a:rPr>
              <a:t>Teotihuacán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0" name="Picture 2" descr="Teo5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1813" y="228600"/>
            <a:ext cx="5540375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1731" name="TextBox 3"/>
          <p:cNvSpPr txBox="1">
            <a:spLocks noChangeArrowheads="1"/>
          </p:cNvSpPr>
          <p:nvPr/>
        </p:nvSpPr>
        <p:spPr bwMode="auto">
          <a:xfrm>
            <a:off x="3771899" y="6248400"/>
            <a:ext cx="16390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cs typeface="Arial" pitchFamily="34" charset="0"/>
              </a:rPr>
              <a:t>Teotihuacán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4" name="Picture 2" descr="Teo2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879" y="228600"/>
            <a:ext cx="403225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2755" name="TextBox 5"/>
          <p:cNvSpPr txBox="1">
            <a:spLocks noChangeArrowheads="1"/>
          </p:cNvSpPr>
          <p:nvPr/>
        </p:nvSpPr>
        <p:spPr bwMode="auto">
          <a:xfrm>
            <a:off x="3771899" y="6248400"/>
            <a:ext cx="16390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cs typeface="Arial" pitchFamily="34" charset="0"/>
              </a:rPr>
              <a:t>Teotihuacán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78" name="Picture 2" descr="Teo44b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84" y="228600"/>
            <a:ext cx="7343775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3779" name="TextBox 3"/>
          <p:cNvSpPr txBox="1">
            <a:spLocks noChangeArrowheads="1"/>
          </p:cNvSpPr>
          <p:nvPr/>
        </p:nvSpPr>
        <p:spPr bwMode="auto">
          <a:xfrm>
            <a:off x="3771899" y="6248400"/>
            <a:ext cx="16390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  <a:cs typeface="Arial" pitchFamily="34" charset="0"/>
              </a:rPr>
              <a:t>Teotihuacán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2" name="Picture 2" descr="Teo46.jpg"/>
          <p:cNvPicPr>
            <a:picLocks noChangeAspect="1"/>
          </p:cNvPicPr>
          <p:nvPr/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>
            <a:off x="214384" y="228600"/>
            <a:ext cx="8715375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03" name="TextBox 3"/>
          <p:cNvSpPr txBox="1">
            <a:spLocks noChangeArrowheads="1"/>
          </p:cNvSpPr>
          <p:nvPr/>
        </p:nvSpPr>
        <p:spPr bwMode="auto">
          <a:xfrm>
            <a:off x="3771899" y="6248400"/>
            <a:ext cx="16390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cs typeface="Arial" pitchFamily="34" charset="0"/>
              </a:rPr>
              <a:t>Teotihuacán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Text Box 2"/>
          <p:cNvSpPr txBox="1">
            <a:spLocks noChangeArrowheads="1"/>
          </p:cNvSpPr>
          <p:nvPr/>
        </p:nvSpPr>
        <p:spPr bwMode="auto">
          <a:xfrm>
            <a:off x="2991626" y="6248400"/>
            <a:ext cx="31660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 dirty="0">
                <a:solidFill>
                  <a:srgbClr val="000000"/>
                </a:solidFill>
                <a:hlinkClick r:id="rId3"/>
              </a:rPr>
              <a:t>http://en.wikipedia.org/wiki/Talud-tablero</a:t>
            </a:r>
            <a:endParaRPr lang="en-US" sz="1200" b="1" dirty="0">
              <a:solidFill>
                <a:srgbClr val="000000"/>
              </a:solidFill>
            </a:endParaRPr>
          </a:p>
        </p:txBody>
      </p:sp>
      <p:pic>
        <p:nvPicPr>
          <p:cNvPr id="12698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09146" y="457200"/>
            <a:ext cx="5110116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733847" y="5859463"/>
            <a:ext cx="1629485" cy="39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en-US" b="1" dirty="0" err="1">
                <a:solidFill>
                  <a:srgbClr val="000000"/>
                </a:solidFill>
              </a:rPr>
              <a:t>Talud-tablero</a:t>
            </a:r>
            <a:endParaRPr lang="en-US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50" name="Picture 2" descr="Teo3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4" y="228600"/>
            <a:ext cx="89154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6851" name="TextBox 3"/>
          <p:cNvSpPr txBox="1">
            <a:spLocks noChangeArrowheads="1"/>
          </p:cNvSpPr>
          <p:nvPr/>
        </p:nvSpPr>
        <p:spPr bwMode="auto">
          <a:xfrm>
            <a:off x="1708150" y="6248400"/>
            <a:ext cx="573907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cs typeface="Arial" pitchFamily="34" charset="0"/>
              </a:rPr>
              <a:t>Looking down </a:t>
            </a:r>
            <a:r>
              <a:rPr lang="en-US" sz="2000" dirty="0" smtClean="0">
                <a:solidFill>
                  <a:schemeClr val="bg1"/>
                </a:solidFill>
                <a:cs typeface="Arial" pitchFamily="34" charset="0"/>
              </a:rPr>
              <a:t>near the </a:t>
            </a:r>
            <a:r>
              <a:rPr lang="en-US" sz="2000" dirty="0">
                <a:solidFill>
                  <a:schemeClr val="bg1"/>
                </a:solidFill>
                <a:cs typeface="Arial" pitchFamily="34" charset="0"/>
              </a:rPr>
              <a:t>Pyramid of the Sun, 1967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4" name="Picture 2" descr="Teo5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8350"/>
            <a:ext cx="9144000" cy="540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7875" name="TextBox 3"/>
          <p:cNvSpPr txBox="1">
            <a:spLocks noChangeArrowheads="1"/>
          </p:cNvSpPr>
          <p:nvPr/>
        </p:nvSpPr>
        <p:spPr bwMode="auto">
          <a:xfrm>
            <a:off x="996639" y="6260068"/>
            <a:ext cx="71567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cs typeface="Arial" pitchFamily="34" charset="0"/>
              </a:rPr>
              <a:t>Reconstructed structures on the west side of the Viking Group, 1967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898" name="Picture 2" descr="Teo5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276"/>
            <a:ext cx="9144000" cy="574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8899" name="TextBox 3"/>
          <p:cNvSpPr txBox="1">
            <a:spLocks noChangeArrowheads="1"/>
          </p:cNvSpPr>
          <p:nvPr/>
        </p:nvSpPr>
        <p:spPr bwMode="auto">
          <a:xfrm>
            <a:off x="949054" y="6214646"/>
            <a:ext cx="728064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cs typeface="Arial" pitchFamily="34" charset="0"/>
              </a:rPr>
              <a:t>Unreconstructed structures near Viking Group on the Street of the Dead, 1967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Text Box 2051"/>
          <p:cNvSpPr txBox="1">
            <a:spLocks noChangeArrowheads="1"/>
          </p:cNvSpPr>
          <p:nvPr/>
        </p:nvSpPr>
        <p:spPr bwMode="auto">
          <a:xfrm>
            <a:off x="1320935" y="2514600"/>
            <a:ext cx="6500989" cy="370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71500" indent="-571500" algn="l" rtl="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 startAt="5"/>
            </a:pPr>
            <a:r>
              <a:rPr kumimoji="1" lang="en-US" sz="3200" b="1" kern="1200">
                <a:solidFill>
                  <a:srgbClr val="0C0600"/>
                </a:solidFill>
                <a:latin typeface="Verdana" pitchFamily="34" charset="0"/>
                <a:ea typeface="+mn-ea"/>
                <a:cs typeface="+mn-cs"/>
              </a:rPr>
              <a:t>The Classic Stage is also characterized by the appearance of great art styles</a:t>
            </a:r>
          </a:p>
          <a:p>
            <a:pPr marL="571500" indent="-571500" algn="l" rtl="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 startAt="5"/>
            </a:pPr>
            <a:endParaRPr kumimoji="1" lang="en-US" sz="3200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  <a:p>
            <a:pPr marL="1143000" lvl="1" indent="-342900"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1" lang="en-US" sz="2400" b="1" kern="1200">
                <a:solidFill>
                  <a:srgbClr val="0C0600"/>
                </a:solidFill>
                <a:latin typeface="Verdana" pitchFamily="34" charset="0"/>
                <a:ea typeface="+mn-ea"/>
                <a:cs typeface="+mn-cs"/>
              </a:rPr>
              <a:t>these styles tend to be limited to well-defined regions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320800" y="757538"/>
            <a:ext cx="6502400" cy="461665"/>
          </a:xfrm>
        </p:spPr>
        <p:txBody>
          <a:bodyPr>
            <a:spAutoFit/>
          </a:bodyPr>
          <a:lstStyle/>
          <a:p>
            <a:r>
              <a:rPr lang="en-US" sz="2400" dirty="0" smtClean="0"/>
              <a:t>Classic Stage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2" name="Picture 2" descr="Teo5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4" y="228600"/>
            <a:ext cx="89154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9923" name="TextBox 3"/>
          <p:cNvSpPr txBox="1">
            <a:spLocks noChangeArrowheads="1"/>
          </p:cNvSpPr>
          <p:nvPr/>
        </p:nvSpPr>
        <p:spPr bwMode="auto">
          <a:xfrm>
            <a:off x="1458599" y="6248400"/>
            <a:ext cx="623760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cs typeface="Arial" pitchFamily="34" charset="0"/>
              </a:rPr>
              <a:t>Unreconstructed structures on the Street of the Dead, 1967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6" name="Picture 2" descr="Teo5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788" y="228600"/>
            <a:ext cx="8988425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0947" name="TextBox 3"/>
          <p:cNvSpPr txBox="1">
            <a:spLocks noChangeArrowheads="1"/>
          </p:cNvSpPr>
          <p:nvPr/>
        </p:nvSpPr>
        <p:spPr bwMode="auto">
          <a:xfrm>
            <a:off x="1263288" y="6248400"/>
            <a:ext cx="666156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cs typeface="Arial" pitchFamily="34" charset="0"/>
              </a:rPr>
              <a:t>Buildings on the east side of the Street of the Dead, Teotihuacán, 1967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70" name="Picture 2" descr="Teo5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4" y="228600"/>
            <a:ext cx="89154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1971" name="TextBox 3"/>
          <p:cNvSpPr txBox="1">
            <a:spLocks noChangeArrowheads="1"/>
          </p:cNvSpPr>
          <p:nvPr/>
        </p:nvSpPr>
        <p:spPr bwMode="auto">
          <a:xfrm>
            <a:off x="1263288" y="6248400"/>
            <a:ext cx="666156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cs typeface="Arial" pitchFamily="34" charset="0"/>
              </a:rPr>
              <a:t>Buildings on the east side of the Street of the Dead, Teotihuacán, 1967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Text Box 3"/>
          <p:cNvSpPr txBox="1">
            <a:spLocks noChangeArrowheads="1"/>
          </p:cNvSpPr>
          <p:nvPr/>
        </p:nvSpPr>
        <p:spPr bwMode="auto">
          <a:xfrm>
            <a:off x="1147101" y="3648670"/>
            <a:ext cx="693010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chemeClr val="bg1"/>
                </a:solidFill>
              </a:rPr>
              <a:t>The “Pyramid of the Moon</a:t>
            </a:r>
            <a:r>
              <a:rPr lang="en-US" sz="3600" b="1" dirty="0" smtClean="0">
                <a:solidFill>
                  <a:schemeClr val="bg1"/>
                </a:solidFill>
              </a:rPr>
              <a:t>” . . .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18" name="Picture 2" descr="Teo1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4" y="457200"/>
            <a:ext cx="89154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4020" name="32-Point Star 3"/>
          <p:cNvSpPr>
            <a:spLocks noChangeAspect="1"/>
          </p:cNvSpPr>
          <p:nvPr/>
        </p:nvSpPr>
        <p:spPr bwMode="auto">
          <a:xfrm>
            <a:off x="8610600" y="1295400"/>
            <a:ext cx="274638" cy="274638"/>
          </a:xfrm>
          <a:prstGeom prst="star32">
            <a:avLst>
              <a:gd name="adj" fmla="val 37500"/>
            </a:avLst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 eaLnBrk="0" hangingPunct="0"/>
            <a:endParaRPr kumimoji="1" lang="en-US" sz="2400">
              <a:solidFill>
                <a:srgbClr val="0C0600"/>
              </a:solidFill>
              <a:latin typeface="Verdana" pitchFamily="34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rot="10800000" flipV="1">
            <a:off x="2209800" y="1371876"/>
            <a:ext cx="6324600" cy="2112963"/>
          </a:xfrm>
          <a:prstGeom prst="straightConnector1">
            <a:avLst/>
          </a:prstGeom>
          <a:ln w="76200">
            <a:solidFill>
              <a:schemeClr val="bg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10800000">
            <a:off x="7315200" y="1524000"/>
            <a:ext cx="228600" cy="152400"/>
          </a:xfrm>
          <a:prstGeom prst="line">
            <a:avLst/>
          </a:prstGeom>
          <a:ln w="508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10800000">
            <a:off x="6705600" y="1524000"/>
            <a:ext cx="457200" cy="1588"/>
          </a:xfrm>
          <a:prstGeom prst="line">
            <a:avLst/>
          </a:prstGeom>
          <a:ln w="508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1462088" y="3505200"/>
            <a:ext cx="671512" cy="76200"/>
          </a:xfrm>
          <a:prstGeom prst="line">
            <a:avLst/>
          </a:prstGeom>
          <a:ln w="508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Down Arrow 12"/>
          <p:cNvSpPr/>
          <p:nvPr/>
        </p:nvSpPr>
        <p:spPr>
          <a:xfrm rot="1053205">
            <a:off x="1878016" y="593725"/>
            <a:ext cx="228600" cy="274320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rot="16200000" flipH="1">
            <a:off x="3814763" y="2247900"/>
            <a:ext cx="533400" cy="457200"/>
          </a:xfrm>
          <a:prstGeom prst="line">
            <a:avLst/>
          </a:prstGeom>
          <a:ln w="508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705600" y="1524000"/>
            <a:ext cx="533400" cy="228600"/>
          </a:xfrm>
          <a:prstGeom prst="line">
            <a:avLst/>
          </a:prstGeom>
          <a:ln w="508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reeform 17"/>
          <p:cNvSpPr/>
          <p:nvPr/>
        </p:nvSpPr>
        <p:spPr>
          <a:xfrm>
            <a:off x="2714625" y="1481139"/>
            <a:ext cx="6211888" cy="695325"/>
          </a:xfrm>
          <a:custGeom>
            <a:avLst/>
            <a:gdLst>
              <a:gd name="connsiteX0" fmla="*/ 0 w 6212115"/>
              <a:gd name="connsiteY0" fmla="*/ 0 h 696686"/>
              <a:gd name="connsiteX1" fmla="*/ 319315 w 6212115"/>
              <a:gd name="connsiteY1" fmla="*/ 14514 h 696686"/>
              <a:gd name="connsiteX2" fmla="*/ 638629 w 6212115"/>
              <a:gd name="connsiteY2" fmla="*/ 29029 h 696686"/>
              <a:gd name="connsiteX3" fmla="*/ 899886 w 6212115"/>
              <a:gd name="connsiteY3" fmla="*/ 29029 h 696686"/>
              <a:gd name="connsiteX4" fmla="*/ 1233715 w 6212115"/>
              <a:gd name="connsiteY4" fmla="*/ 58057 h 696686"/>
              <a:gd name="connsiteX5" fmla="*/ 1669143 w 6212115"/>
              <a:gd name="connsiteY5" fmla="*/ 116114 h 696686"/>
              <a:gd name="connsiteX6" fmla="*/ 2307772 w 6212115"/>
              <a:gd name="connsiteY6" fmla="*/ 203200 h 696686"/>
              <a:gd name="connsiteX7" fmla="*/ 3207658 w 6212115"/>
              <a:gd name="connsiteY7" fmla="*/ 348343 h 696686"/>
              <a:gd name="connsiteX8" fmla="*/ 3759200 w 6212115"/>
              <a:gd name="connsiteY8" fmla="*/ 391886 h 696686"/>
              <a:gd name="connsiteX9" fmla="*/ 4107543 w 6212115"/>
              <a:gd name="connsiteY9" fmla="*/ 391886 h 696686"/>
              <a:gd name="connsiteX10" fmla="*/ 4397829 w 6212115"/>
              <a:gd name="connsiteY10" fmla="*/ 406400 h 696686"/>
              <a:gd name="connsiteX11" fmla="*/ 4920343 w 6212115"/>
              <a:gd name="connsiteY11" fmla="*/ 566057 h 696686"/>
              <a:gd name="connsiteX12" fmla="*/ 5370286 w 6212115"/>
              <a:gd name="connsiteY12" fmla="*/ 638629 h 696686"/>
              <a:gd name="connsiteX13" fmla="*/ 5733143 w 6212115"/>
              <a:gd name="connsiteY13" fmla="*/ 638629 h 696686"/>
              <a:gd name="connsiteX14" fmla="*/ 5892800 w 6212115"/>
              <a:gd name="connsiteY14" fmla="*/ 667657 h 696686"/>
              <a:gd name="connsiteX15" fmla="*/ 6212115 w 6212115"/>
              <a:gd name="connsiteY15" fmla="*/ 696686 h 696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212115" h="696686">
                <a:moveTo>
                  <a:pt x="0" y="0"/>
                </a:moveTo>
                <a:lnTo>
                  <a:pt x="319315" y="14514"/>
                </a:lnTo>
                <a:lnTo>
                  <a:pt x="638629" y="29029"/>
                </a:lnTo>
                <a:cubicBezTo>
                  <a:pt x="735391" y="31448"/>
                  <a:pt x="800705" y="24191"/>
                  <a:pt x="899886" y="29029"/>
                </a:cubicBezTo>
                <a:cubicBezTo>
                  <a:pt x="999067" y="33867"/>
                  <a:pt x="1105506" y="43543"/>
                  <a:pt x="1233715" y="58057"/>
                </a:cubicBezTo>
                <a:cubicBezTo>
                  <a:pt x="1361924" y="72571"/>
                  <a:pt x="1669143" y="116114"/>
                  <a:pt x="1669143" y="116114"/>
                </a:cubicBezTo>
                <a:lnTo>
                  <a:pt x="2307772" y="203200"/>
                </a:lnTo>
                <a:cubicBezTo>
                  <a:pt x="2564191" y="241905"/>
                  <a:pt x="2965753" y="316895"/>
                  <a:pt x="3207658" y="348343"/>
                </a:cubicBezTo>
                <a:cubicBezTo>
                  <a:pt x="3449563" y="379791"/>
                  <a:pt x="3609219" y="384629"/>
                  <a:pt x="3759200" y="391886"/>
                </a:cubicBezTo>
                <a:cubicBezTo>
                  <a:pt x="3909181" y="399143"/>
                  <a:pt x="4001105" y="389467"/>
                  <a:pt x="4107543" y="391886"/>
                </a:cubicBezTo>
                <a:cubicBezTo>
                  <a:pt x="4213981" y="394305"/>
                  <a:pt x="4262362" y="377372"/>
                  <a:pt x="4397829" y="406400"/>
                </a:cubicBezTo>
                <a:cubicBezTo>
                  <a:pt x="4533296" y="435428"/>
                  <a:pt x="4758267" y="527352"/>
                  <a:pt x="4920343" y="566057"/>
                </a:cubicBezTo>
                <a:cubicBezTo>
                  <a:pt x="5082419" y="604762"/>
                  <a:pt x="5234819" y="626534"/>
                  <a:pt x="5370286" y="638629"/>
                </a:cubicBezTo>
                <a:cubicBezTo>
                  <a:pt x="5505753" y="650724"/>
                  <a:pt x="5646057" y="633791"/>
                  <a:pt x="5733143" y="638629"/>
                </a:cubicBezTo>
                <a:cubicBezTo>
                  <a:pt x="5820229" y="643467"/>
                  <a:pt x="5812971" y="657981"/>
                  <a:pt x="5892800" y="667657"/>
                </a:cubicBezTo>
                <a:cubicBezTo>
                  <a:pt x="5972629" y="677333"/>
                  <a:pt x="6154058" y="694267"/>
                  <a:pt x="6212115" y="696686"/>
                </a:cubicBezTo>
              </a:path>
            </a:pathLst>
          </a:custGeom>
          <a:ln w="254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32-Point Star 13"/>
          <p:cNvSpPr>
            <a:spLocks noChangeAspect="1"/>
          </p:cNvSpPr>
          <p:nvPr/>
        </p:nvSpPr>
        <p:spPr bwMode="auto">
          <a:xfrm>
            <a:off x="2849625" y="3124200"/>
            <a:ext cx="274637" cy="274638"/>
          </a:xfrm>
          <a:prstGeom prst="star32">
            <a:avLst>
              <a:gd name="adj" fmla="val 37500"/>
            </a:avLst>
          </a:prstGeom>
          <a:solidFill>
            <a:srgbClr val="C821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 eaLnBrk="0" hangingPunct="0"/>
            <a:endParaRPr kumimoji="1" lang="en-US" sz="2400">
              <a:solidFill>
                <a:srgbClr val="0C0600"/>
              </a:solidFill>
              <a:latin typeface="Verdana" pitchFamily="34" charset="0"/>
            </a:endParaRPr>
          </a:p>
        </p:txBody>
      </p:sp>
      <p:sp>
        <p:nvSpPr>
          <p:cNvPr id="19" name="Flowchart: Merge 18"/>
          <p:cNvSpPr/>
          <p:nvPr/>
        </p:nvSpPr>
        <p:spPr bwMode="auto">
          <a:xfrm rot="15325881">
            <a:off x="1744159" y="2665823"/>
            <a:ext cx="731998" cy="1650869"/>
          </a:xfrm>
          <a:prstGeom prst="flowChartMerge">
            <a:avLst/>
          </a:prstGeom>
          <a:gradFill>
            <a:gsLst>
              <a:gs pos="0">
                <a:srgbClr val="FFEFD1">
                  <a:alpha val="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hangingPunct="0">
              <a:defRPr/>
            </a:pPr>
            <a:endParaRPr kumimoji="1" lang="en-US" sz="2400">
              <a:solidFill>
                <a:srgbClr val="0C0600"/>
              </a:solidFill>
              <a:latin typeface="Verdana" pitchFamily="34" charset="0"/>
            </a:endParaRPr>
          </a:p>
        </p:txBody>
      </p:sp>
      <p:sp>
        <p:nvSpPr>
          <p:cNvPr id="22" name="TextBox 3"/>
          <p:cNvSpPr txBox="1">
            <a:spLocks noChangeArrowheads="1"/>
          </p:cNvSpPr>
          <p:nvPr/>
        </p:nvSpPr>
        <p:spPr bwMode="auto">
          <a:xfrm>
            <a:off x="899886" y="5805714"/>
            <a:ext cx="7315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Teotihuacán</a:t>
            </a:r>
            <a:r>
              <a:rPr lang="en-US" sz="1600" i="1" dirty="0">
                <a:solidFill>
                  <a:srgbClr val="FFFFFF"/>
                </a:solidFill>
              </a:rPr>
              <a:t> </a:t>
            </a:r>
            <a:r>
              <a:rPr lang="en-US" sz="1600" dirty="0">
                <a:solidFill>
                  <a:srgbClr val="FFFFFF"/>
                </a:solidFill>
              </a:rPr>
              <a:t>museum model</a:t>
            </a:r>
            <a:r>
              <a:rPr lang="en-US" sz="1600" dirty="0">
                <a:solidFill>
                  <a:schemeClr val="bg1"/>
                </a:solidFill>
              </a:rPr>
              <a:t>, 1967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Text Box 10"/>
          <p:cNvSpPr txBox="1">
            <a:spLocks noChangeArrowheads="1"/>
          </p:cNvSpPr>
          <p:nvPr/>
        </p:nvSpPr>
        <p:spPr bwMode="auto">
          <a:xfrm>
            <a:off x="3501484" y="6339208"/>
            <a:ext cx="213731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Tahoma" pitchFamily="34" charset="0"/>
                <a:hlinkClick r:id="rId2"/>
              </a:rPr>
              <a:t>www.advantagemexico.com/</a:t>
            </a:r>
            <a:endParaRPr lang="en-US" sz="1200" dirty="0">
              <a:solidFill>
                <a:schemeClr val="bg1"/>
              </a:solidFill>
              <a:latin typeface="Tahoma" pitchFamily="34" charset="0"/>
            </a:endParaRPr>
          </a:p>
        </p:txBody>
      </p:sp>
      <p:pic>
        <p:nvPicPr>
          <p:cNvPr id="2150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76200"/>
            <a:ext cx="488315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Flowchart: Merge 12"/>
          <p:cNvSpPr/>
          <p:nvPr/>
        </p:nvSpPr>
        <p:spPr bwMode="auto">
          <a:xfrm rot="1223555">
            <a:off x="4765753" y="960543"/>
            <a:ext cx="920108" cy="603490"/>
          </a:xfrm>
          <a:prstGeom prst="flowChartMerge">
            <a:avLst/>
          </a:prstGeom>
          <a:gradFill>
            <a:gsLst>
              <a:gs pos="0">
                <a:srgbClr val="FFEFD1">
                  <a:alpha val="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hangingPunct="0">
              <a:defRPr/>
            </a:pPr>
            <a:endParaRPr kumimoji="1" lang="en-US" sz="2400">
              <a:solidFill>
                <a:srgbClr val="0C0600"/>
              </a:solidFill>
              <a:latin typeface="Verdana" pitchFamily="34" charset="0"/>
            </a:endParaRPr>
          </a:p>
        </p:txBody>
      </p:sp>
      <p:sp>
        <p:nvSpPr>
          <p:cNvPr id="215047" name="32-Point Star 9"/>
          <p:cNvSpPr>
            <a:spLocks noChangeAspect="1"/>
          </p:cNvSpPr>
          <p:nvPr/>
        </p:nvSpPr>
        <p:spPr bwMode="auto">
          <a:xfrm>
            <a:off x="4953000" y="1524094"/>
            <a:ext cx="274638" cy="274637"/>
          </a:xfrm>
          <a:prstGeom prst="star32">
            <a:avLst>
              <a:gd name="adj" fmla="val 37500"/>
            </a:avLst>
          </a:prstGeom>
          <a:solidFill>
            <a:srgbClr val="C821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 eaLnBrk="0" hangingPunct="0"/>
            <a:endParaRPr kumimoji="1" lang="en-US" sz="2400">
              <a:solidFill>
                <a:srgbClr val="0C06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6" name="Picture 2" descr="Teo5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62478"/>
            <a:ext cx="9144000" cy="499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6067" name="TextBox 3"/>
          <p:cNvSpPr txBox="1">
            <a:spLocks noChangeArrowheads="1"/>
          </p:cNvSpPr>
          <p:nvPr/>
        </p:nvSpPr>
        <p:spPr bwMode="auto">
          <a:xfrm>
            <a:off x="2362200" y="6172200"/>
            <a:ext cx="447109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  <a:cs typeface="Arial" pitchFamily="34" charset="0"/>
              </a:rPr>
              <a:t>Pyramid and Plaza of the Moon, 1967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90" name="Picture 2" descr="Teo5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11300"/>
            <a:ext cx="9144000" cy="443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7091" name="TextBox 3"/>
          <p:cNvSpPr txBox="1">
            <a:spLocks noChangeArrowheads="1"/>
          </p:cNvSpPr>
          <p:nvPr/>
        </p:nvSpPr>
        <p:spPr bwMode="auto">
          <a:xfrm>
            <a:off x="2362200" y="6172200"/>
            <a:ext cx="447109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cs typeface="Arial" pitchFamily="34" charset="0"/>
              </a:rPr>
              <a:t>Pyramid and Plaza of the Moon, 1967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14" name="Picture 2" descr="Teo5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73125"/>
            <a:ext cx="9144000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8115" name="TextBox 3"/>
          <p:cNvSpPr txBox="1">
            <a:spLocks noChangeArrowheads="1"/>
          </p:cNvSpPr>
          <p:nvPr/>
        </p:nvSpPr>
        <p:spPr bwMode="auto">
          <a:xfrm>
            <a:off x="3276600" y="6172200"/>
            <a:ext cx="254749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cs typeface="Arial" pitchFamily="34" charset="0"/>
              </a:rPr>
              <a:t>Pyramid of the Moon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Text Box 10"/>
          <p:cNvSpPr txBox="1">
            <a:spLocks noChangeArrowheads="1"/>
          </p:cNvSpPr>
          <p:nvPr/>
        </p:nvSpPr>
        <p:spPr bwMode="auto">
          <a:xfrm>
            <a:off x="3332071" y="6477094"/>
            <a:ext cx="245913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Tahoma" pitchFamily="34" charset="0"/>
                <a:hlinkClick r:id="rId2"/>
              </a:rPr>
              <a:t>http://terre.sans.frontiere.free.fr/</a:t>
            </a:r>
            <a:endParaRPr lang="en-US" sz="1200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219139" name="Text Box 3"/>
          <p:cNvSpPr txBox="1">
            <a:spLocks noChangeArrowheads="1"/>
          </p:cNvSpPr>
          <p:nvPr/>
        </p:nvSpPr>
        <p:spPr bwMode="auto">
          <a:xfrm>
            <a:off x="2590965" y="6172389"/>
            <a:ext cx="397095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>
                <a:solidFill>
                  <a:schemeClr val="bg1"/>
                </a:solidFill>
                <a:cs typeface="Arial" pitchFamily="34" charset="0"/>
              </a:rPr>
              <a:t>Plaza of the Pyramid of the Moon</a:t>
            </a:r>
          </a:p>
        </p:txBody>
      </p:sp>
      <p:pic>
        <p:nvPicPr>
          <p:cNvPr id="21914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228600"/>
            <a:ext cx="79248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 rot="21440653">
            <a:off x="3457576" y="2427288"/>
            <a:ext cx="2819400" cy="1295400"/>
          </a:xfrm>
          <a:prstGeom prst="rect">
            <a:avLst/>
          </a:prstGeom>
          <a:noFill/>
          <a:ln w="76200" algn="ctr">
            <a:solidFill>
              <a:srgbClr val="C82100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endParaRPr kumimoji="1" lang="en-US" sz="2400">
              <a:solidFill>
                <a:srgbClr val="0C0600"/>
              </a:solidFill>
              <a:latin typeface="Verdana" pitchFamily="34" charset="0"/>
            </a:endParaRPr>
          </a:p>
        </p:txBody>
      </p:sp>
      <p:sp>
        <p:nvSpPr>
          <p:cNvPr id="6" name="Isosceles Triangle 5"/>
          <p:cNvSpPr>
            <a:spLocks noChangeArrowheads="1"/>
          </p:cNvSpPr>
          <p:nvPr/>
        </p:nvSpPr>
        <p:spPr bwMode="auto">
          <a:xfrm>
            <a:off x="3048000" y="0"/>
            <a:ext cx="3352800" cy="1752600"/>
          </a:xfrm>
          <a:prstGeom prst="triangle">
            <a:avLst>
              <a:gd name="adj" fmla="val 50000"/>
            </a:avLst>
          </a:prstGeom>
          <a:noFill/>
          <a:ln w="76200" algn="ctr">
            <a:solidFill>
              <a:srgbClr val="C82100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endParaRPr kumimoji="1" lang="en-US" sz="2400">
              <a:solidFill>
                <a:srgbClr val="0C06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9999FF"/>
            </a:gs>
            <a:gs pos="100000">
              <a:srgbClr val="47477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4"/>
          <p:cNvSpPr txBox="1">
            <a:spLocks noChangeArrowheads="1"/>
          </p:cNvSpPr>
          <p:nvPr/>
        </p:nvSpPr>
        <p:spPr bwMode="auto">
          <a:xfrm>
            <a:off x="4986483" y="5105568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5363" name="Rectangle 5"/>
          <p:cNvSpPr>
            <a:spLocks noChangeArrowheads="1"/>
          </p:cNvSpPr>
          <p:nvPr/>
        </p:nvSpPr>
        <p:spPr bwMode="auto">
          <a:xfrm>
            <a:off x="590852" y="1288071"/>
            <a:ext cx="7951612" cy="818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2400300" indent="-2400300" algn="ctr">
              <a:lnSpc>
                <a:spcPct val="70000"/>
              </a:lnSpc>
            </a:pPr>
            <a:r>
              <a:rPr lang="en-US" sz="6600" b="1" i="1" dirty="0" smtClean="0">
                <a:solidFill>
                  <a:srgbClr val="FFFFFF"/>
                </a:solidFill>
              </a:rPr>
              <a:t>Teotihuacán</a:t>
            </a:r>
            <a:endParaRPr lang="en-US" sz="6600" b="1" i="1" dirty="0">
              <a:solidFill>
                <a:srgbClr val="FFFFFF"/>
              </a:solidFill>
            </a:endParaRPr>
          </a:p>
        </p:txBody>
      </p:sp>
      <p:sp>
        <p:nvSpPr>
          <p:cNvPr id="15364" name="Text Box 7"/>
          <p:cNvSpPr txBox="1">
            <a:spLocks noChangeArrowheads="1"/>
          </p:cNvSpPr>
          <p:nvPr/>
        </p:nvSpPr>
        <p:spPr bwMode="auto">
          <a:xfrm>
            <a:off x="6207099" y="2590968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5365" name="Rectangle 8"/>
          <p:cNvSpPr>
            <a:spLocks noChangeArrowheads="1"/>
          </p:cNvSpPr>
          <p:nvPr/>
        </p:nvSpPr>
        <p:spPr bwMode="auto">
          <a:xfrm>
            <a:off x="2961078" y="2297668"/>
            <a:ext cx="35830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kumimoji="1" lang="en-US" b="1" i="1" dirty="0">
                <a:solidFill>
                  <a:srgbClr val="000000"/>
                </a:solidFill>
                <a:latin typeface="Arial" charset="0"/>
              </a:rPr>
              <a:t>University of Minnesota Duluth</a:t>
            </a:r>
            <a:endParaRPr kumimoji="1" lang="en-US" i="1" dirty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15367" name="Picture 14" descr="sun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65644"/>
            <a:ext cx="9144000" cy="369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309359" y="732972"/>
            <a:ext cx="27921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kumimoji="1" lang="en-US" b="1" dirty="0" smtClean="0">
                <a:solidFill>
                  <a:srgbClr val="000000"/>
                </a:solidFill>
                <a:latin typeface="Arial" charset="0"/>
              </a:rPr>
              <a:t>Ancient Middle America</a:t>
            </a:r>
            <a:endParaRPr kumimoji="1" lang="en-US" dirty="0">
              <a:solidFill>
                <a:srgbClr val="FF0000"/>
              </a:solidFill>
              <a:latin typeface="Arial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62667" y="214086"/>
            <a:ext cx="540956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211405" y="5486401"/>
            <a:ext cx="4695516" cy="49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400" b="1" dirty="0" err="1">
                <a:solidFill>
                  <a:srgbClr val="FFFFFF"/>
                </a:solidFill>
                <a:latin typeface="Verdana" pitchFamily="34" charset="0"/>
              </a:rPr>
              <a:t>Quetzalcuatl</a:t>
            </a:r>
            <a:r>
              <a:rPr lang="en-US" sz="2400" b="1" dirty="0">
                <a:solidFill>
                  <a:srgbClr val="FFFFFF"/>
                </a:solidFill>
                <a:latin typeface="Verdana" pitchFamily="34" charset="0"/>
              </a:rPr>
              <a:t>, Teotihuacán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Text Box 10"/>
          <p:cNvSpPr txBox="1">
            <a:spLocks noChangeArrowheads="1"/>
          </p:cNvSpPr>
          <p:nvPr/>
        </p:nvSpPr>
        <p:spPr bwMode="auto">
          <a:xfrm>
            <a:off x="3501484" y="6337981"/>
            <a:ext cx="213731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Tahoma" pitchFamily="34" charset="0"/>
                <a:hlinkClick r:id="rId2"/>
              </a:rPr>
              <a:t>www.advantagemexico.com/</a:t>
            </a:r>
            <a:endParaRPr lang="en-US" sz="1200" dirty="0">
              <a:solidFill>
                <a:schemeClr val="bg1"/>
              </a:solidFill>
              <a:latin typeface="Tahoma" pitchFamily="34" charset="0"/>
            </a:endParaRPr>
          </a:p>
        </p:txBody>
      </p:sp>
      <p:pic>
        <p:nvPicPr>
          <p:cNvPr id="2201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76200"/>
            <a:ext cx="488315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Flowchart: Merge 12"/>
          <p:cNvSpPr/>
          <p:nvPr/>
        </p:nvSpPr>
        <p:spPr bwMode="auto">
          <a:xfrm rot="11290423">
            <a:off x="4461653" y="853938"/>
            <a:ext cx="1480400" cy="2637003"/>
          </a:xfrm>
          <a:prstGeom prst="flowChartMerge">
            <a:avLst/>
          </a:prstGeom>
          <a:gradFill>
            <a:gsLst>
              <a:gs pos="0">
                <a:srgbClr val="FFEFD1">
                  <a:alpha val="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hangingPunct="0">
              <a:defRPr/>
            </a:pPr>
            <a:endParaRPr kumimoji="1" lang="en-US" sz="2400">
              <a:solidFill>
                <a:srgbClr val="0C0600"/>
              </a:solidFill>
              <a:latin typeface="Verdana" pitchFamily="34" charset="0"/>
            </a:endParaRPr>
          </a:p>
        </p:txBody>
      </p:sp>
      <p:sp>
        <p:nvSpPr>
          <p:cNvPr id="10" name="32-Point Star 9"/>
          <p:cNvSpPr>
            <a:spLocks noChangeAspect="1"/>
          </p:cNvSpPr>
          <p:nvPr/>
        </p:nvSpPr>
        <p:spPr bwMode="auto">
          <a:xfrm>
            <a:off x="5281615" y="609694"/>
            <a:ext cx="273050" cy="274637"/>
          </a:xfrm>
          <a:prstGeom prst="star32">
            <a:avLst>
              <a:gd name="adj" fmla="val 37500"/>
            </a:avLst>
          </a:prstGeom>
          <a:solidFill>
            <a:srgbClr val="C821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 eaLnBrk="0" hangingPunct="0"/>
            <a:endParaRPr kumimoji="1" lang="en-US" sz="2400">
              <a:solidFill>
                <a:srgbClr val="0C06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86" name="Picture 2" descr="Teo6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4" y="228600"/>
            <a:ext cx="89154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1187" name="TextBox 3"/>
          <p:cNvSpPr txBox="1">
            <a:spLocks noChangeArrowheads="1"/>
          </p:cNvSpPr>
          <p:nvPr/>
        </p:nvSpPr>
        <p:spPr bwMode="auto">
          <a:xfrm>
            <a:off x="685800" y="6248400"/>
            <a:ext cx="777007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cs typeface="Arial" pitchFamily="34" charset="0"/>
              </a:rPr>
              <a:t>Pyramid of the Sun from the Pyramid of the Moon, November 1967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0" name="Picture 2" descr="Teo6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4" y="228600"/>
            <a:ext cx="89154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2211" name="TextBox 3"/>
          <p:cNvSpPr txBox="1">
            <a:spLocks noChangeArrowheads="1"/>
          </p:cNvSpPr>
          <p:nvPr/>
        </p:nvSpPr>
        <p:spPr bwMode="auto">
          <a:xfrm>
            <a:off x="1371780" y="6248400"/>
            <a:ext cx="641553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cs typeface="Arial" pitchFamily="34" charset="0"/>
              </a:rPr>
              <a:t>Street of the Dead from the Pyramid of the Moon, 1967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4" name="Picture 2" descr="Teo6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4" y="228600"/>
            <a:ext cx="89154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371780" y="6248400"/>
            <a:ext cx="641553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cs typeface="Arial" pitchFamily="34" charset="0"/>
              </a:rPr>
              <a:t>Street of the Dead from the Pyramid of the Moon, 1967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Text Box 10"/>
          <p:cNvSpPr txBox="1">
            <a:spLocks noChangeArrowheads="1"/>
          </p:cNvSpPr>
          <p:nvPr/>
        </p:nvSpPr>
        <p:spPr bwMode="auto">
          <a:xfrm>
            <a:off x="3486970" y="6339208"/>
            <a:ext cx="213731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Tahoma" pitchFamily="34" charset="0"/>
                <a:hlinkClick r:id="rId2"/>
              </a:rPr>
              <a:t>www.advantagemexico.com/</a:t>
            </a:r>
            <a:endParaRPr lang="en-US" sz="1200" dirty="0">
              <a:solidFill>
                <a:schemeClr val="bg1"/>
              </a:solidFill>
              <a:latin typeface="Tahoma" pitchFamily="34" charset="0"/>
            </a:endParaRPr>
          </a:p>
        </p:txBody>
      </p:sp>
      <p:pic>
        <p:nvPicPr>
          <p:cNvPr id="2242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76200"/>
            <a:ext cx="488315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32-Point Star 9"/>
          <p:cNvSpPr>
            <a:spLocks noChangeAspect="1"/>
          </p:cNvSpPr>
          <p:nvPr/>
        </p:nvSpPr>
        <p:spPr bwMode="auto">
          <a:xfrm>
            <a:off x="4953000" y="457200"/>
            <a:ext cx="274638" cy="274638"/>
          </a:xfrm>
          <a:prstGeom prst="star32">
            <a:avLst>
              <a:gd name="adj" fmla="val 37500"/>
            </a:avLst>
          </a:prstGeom>
          <a:solidFill>
            <a:srgbClr val="C821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 eaLnBrk="0" hangingPunct="0"/>
            <a:endParaRPr kumimoji="1" lang="en-US" sz="2400">
              <a:solidFill>
                <a:srgbClr val="0C06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82" name="Picture 2" descr="Teo6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4" y="228600"/>
            <a:ext cx="89154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283" name="TextBox 3"/>
          <p:cNvSpPr txBox="1">
            <a:spLocks noChangeArrowheads="1"/>
          </p:cNvSpPr>
          <p:nvPr/>
        </p:nvSpPr>
        <p:spPr bwMode="auto">
          <a:xfrm>
            <a:off x="2180211" y="6248400"/>
            <a:ext cx="483029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cs typeface="Arial" pitchFamily="34" charset="0"/>
              </a:rPr>
              <a:t>Wall near the Pyramid of the Moon, 1967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Text Box 2">
            <a:hlinkClick r:id="rId3"/>
          </p:cNvPr>
          <p:cNvSpPr txBox="1">
            <a:spLocks noChangeArrowheads="1"/>
          </p:cNvSpPr>
          <p:nvPr/>
        </p:nvSpPr>
        <p:spPr bwMode="auto">
          <a:xfrm>
            <a:off x="1981294" y="6335578"/>
            <a:ext cx="515513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  <a:latin typeface="Verdana" pitchFamily="34" charset="0"/>
                <a:hlinkClick r:id="rId3"/>
              </a:rPr>
              <a:t>www.eurekalert.org/pub_releases/2004-12/asu-sbd120204.php</a:t>
            </a:r>
            <a:endParaRPr lang="en-US" sz="1200" dirty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14848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304800"/>
            <a:ext cx="77724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Text Box 3"/>
          <p:cNvSpPr txBox="1">
            <a:spLocks noChangeArrowheads="1"/>
          </p:cNvSpPr>
          <p:nvPr/>
        </p:nvSpPr>
        <p:spPr bwMode="auto">
          <a:xfrm>
            <a:off x="860158" y="3741003"/>
            <a:ext cx="742382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</a:rPr>
              <a:t>The “Palace of Quetzal Mariposa</a:t>
            </a:r>
            <a:r>
              <a:rPr lang="en-US" sz="3200" b="1" dirty="0" smtClean="0">
                <a:solidFill>
                  <a:schemeClr val="bg1"/>
                </a:solidFill>
              </a:rPr>
              <a:t>” . . .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Text Box 10"/>
          <p:cNvSpPr txBox="1">
            <a:spLocks noChangeArrowheads="1"/>
          </p:cNvSpPr>
          <p:nvPr/>
        </p:nvSpPr>
        <p:spPr bwMode="auto">
          <a:xfrm>
            <a:off x="3332071" y="6504895"/>
            <a:ext cx="245913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Tahoma" pitchFamily="34" charset="0"/>
                <a:hlinkClick r:id="rId2"/>
              </a:rPr>
              <a:t>http://terre.sans.frontiere.free.fr/</a:t>
            </a:r>
            <a:endParaRPr lang="en-US" sz="1200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227331" name="Text Box 3"/>
          <p:cNvSpPr txBox="1">
            <a:spLocks noChangeArrowheads="1"/>
          </p:cNvSpPr>
          <p:nvPr/>
        </p:nvSpPr>
        <p:spPr bwMode="auto">
          <a:xfrm>
            <a:off x="2590982" y="6172201"/>
            <a:ext cx="4028667" cy="39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en-US" b="1">
                <a:solidFill>
                  <a:schemeClr val="bg1"/>
                </a:solidFill>
                <a:latin typeface="Tahoma" pitchFamily="34" charset="0"/>
              </a:rPr>
              <a:t>Plaza of the Pyramid of the Moon</a:t>
            </a:r>
          </a:p>
        </p:txBody>
      </p:sp>
      <p:pic>
        <p:nvPicPr>
          <p:cNvPr id="22733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228600"/>
            <a:ext cx="79248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/>
          <p:nvPr/>
        </p:nvSpPr>
        <p:spPr>
          <a:xfrm>
            <a:off x="990600" y="2971800"/>
            <a:ext cx="1828800" cy="1371600"/>
          </a:xfrm>
          <a:prstGeom prst="ellipse">
            <a:avLst/>
          </a:prstGeom>
          <a:solidFill>
            <a:schemeClr val="bg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354" name="Picture 2" descr="Teo1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4" y="457200"/>
            <a:ext cx="89154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8356" name="32-Point Star 3"/>
          <p:cNvSpPr>
            <a:spLocks noChangeAspect="1"/>
          </p:cNvSpPr>
          <p:nvPr/>
        </p:nvSpPr>
        <p:spPr bwMode="auto">
          <a:xfrm>
            <a:off x="8610600" y="1295400"/>
            <a:ext cx="274638" cy="274638"/>
          </a:xfrm>
          <a:prstGeom prst="star32">
            <a:avLst>
              <a:gd name="adj" fmla="val 37500"/>
            </a:avLst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 eaLnBrk="0" hangingPunct="0"/>
            <a:endParaRPr kumimoji="1" lang="en-US" sz="2400">
              <a:solidFill>
                <a:srgbClr val="0C0600"/>
              </a:solidFill>
              <a:latin typeface="Verdana" pitchFamily="34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rot="10800000" flipV="1">
            <a:off x="2209800" y="1371876"/>
            <a:ext cx="6324600" cy="2112963"/>
          </a:xfrm>
          <a:prstGeom prst="straightConnector1">
            <a:avLst/>
          </a:prstGeom>
          <a:ln w="76200">
            <a:solidFill>
              <a:schemeClr val="bg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10800000">
            <a:off x="7315200" y="1524000"/>
            <a:ext cx="228600" cy="152400"/>
          </a:xfrm>
          <a:prstGeom prst="line">
            <a:avLst/>
          </a:prstGeom>
          <a:ln w="508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10800000">
            <a:off x="6705600" y="1524000"/>
            <a:ext cx="457200" cy="1588"/>
          </a:xfrm>
          <a:prstGeom prst="line">
            <a:avLst/>
          </a:prstGeom>
          <a:ln w="508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1462088" y="3505200"/>
            <a:ext cx="671512" cy="76200"/>
          </a:xfrm>
          <a:prstGeom prst="line">
            <a:avLst/>
          </a:prstGeom>
          <a:ln w="508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Down Arrow 12"/>
          <p:cNvSpPr/>
          <p:nvPr/>
        </p:nvSpPr>
        <p:spPr>
          <a:xfrm rot="8554991">
            <a:off x="3536952" y="3735388"/>
            <a:ext cx="228600" cy="213995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6705600" y="1524000"/>
            <a:ext cx="533400" cy="228600"/>
          </a:xfrm>
          <a:prstGeom prst="line">
            <a:avLst/>
          </a:prstGeom>
          <a:ln w="508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16200000" flipH="1">
            <a:off x="3814763" y="2247900"/>
            <a:ext cx="533400" cy="457200"/>
          </a:xfrm>
          <a:prstGeom prst="line">
            <a:avLst/>
          </a:prstGeom>
          <a:ln w="508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 13"/>
          <p:cNvSpPr/>
          <p:nvPr/>
        </p:nvSpPr>
        <p:spPr>
          <a:xfrm>
            <a:off x="2714625" y="1481139"/>
            <a:ext cx="6211888" cy="695325"/>
          </a:xfrm>
          <a:custGeom>
            <a:avLst/>
            <a:gdLst>
              <a:gd name="connsiteX0" fmla="*/ 0 w 6212115"/>
              <a:gd name="connsiteY0" fmla="*/ 0 h 696686"/>
              <a:gd name="connsiteX1" fmla="*/ 319315 w 6212115"/>
              <a:gd name="connsiteY1" fmla="*/ 14514 h 696686"/>
              <a:gd name="connsiteX2" fmla="*/ 638629 w 6212115"/>
              <a:gd name="connsiteY2" fmla="*/ 29029 h 696686"/>
              <a:gd name="connsiteX3" fmla="*/ 899886 w 6212115"/>
              <a:gd name="connsiteY3" fmla="*/ 29029 h 696686"/>
              <a:gd name="connsiteX4" fmla="*/ 1233715 w 6212115"/>
              <a:gd name="connsiteY4" fmla="*/ 58057 h 696686"/>
              <a:gd name="connsiteX5" fmla="*/ 1669143 w 6212115"/>
              <a:gd name="connsiteY5" fmla="*/ 116114 h 696686"/>
              <a:gd name="connsiteX6" fmla="*/ 2307772 w 6212115"/>
              <a:gd name="connsiteY6" fmla="*/ 203200 h 696686"/>
              <a:gd name="connsiteX7" fmla="*/ 3207658 w 6212115"/>
              <a:gd name="connsiteY7" fmla="*/ 348343 h 696686"/>
              <a:gd name="connsiteX8" fmla="*/ 3759200 w 6212115"/>
              <a:gd name="connsiteY8" fmla="*/ 391886 h 696686"/>
              <a:gd name="connsiteX9" fmla="*/ 4107543 w 6212115"/>
              <a:gd name="connsiteY9" fmla="*/ 391886 h 696686"/>
              <a:gd name="connsiteX10" fmla="*/ 4397829 w 6212115"/>
              <a:gd name="connsiteY10" fmla="*/ 406400 h 696686"/>
              <a:gd name="connsiteX11" fmla="*/ 4920343 w 6212115"/>
              <a:gd name="connsiteY11" fmla="*/ 566057 h 696686"/>
              <a:gd name="connsiteX12" fmla="*/ 5370286 w 6212115"/>
              <a:gd name="connsiteY12" fmla="*/ 638629 h 696686"/>
              <a:gd name="connsiteX13" fmla="*/ 5733143 w 6212115"/>
              <a:gd name="connsiteY13" fmla="*/ 638629 h 696686"/>
              <a:gd name="connsiteX14" fmla="*/ 5892800 w 6212115"/>
              <a:gd name="connsiteY14" fmla="*/ 667657 h 696686"/>
              <a:gd name="connsiteX15" fmla="*/ 6212115 w 6212115"/>
              <a:gd name="connsiteY15" fmla="*/ 696686 h 696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212115" h="696686">
                <a:moveTo>
                  <a:pt x="0" y="0"/>
                </a:moveTo>
                <a:lnTo>
                  <a:pt x="319315" y="14514"/>
                </a:lnTo>
                <a:lnTo>
                  <a:pt x="638629" y="29029"/>
                </a:lnTo>
                <a:cubicBezTo>
                  <a:pt x="735391" y="31448"/>
                  <a:pt x="800705" y="24191"/>
                  <a:pt x="899886" y="29029"/>
                </a:cubicBezTo>
                <a:cubicBezTo>
                  <a:pt x="999067" y="33867"/>
                  <a:pt x="1105506" y="43543"/>
                  <a:pt x="1233715" y="58057"/>
                </a:cubicBezTo>
                <a:cubicBezTo>
                  <a:pt x="1361924" y="72571"/>
                  <a:pt x="1669143" y="116114"/>
                  <a:pt x="1669143" y="116114"/>
                </a:cubicBezTo>
                <a:lnTo>
                  <a:pt x="2307772" y="203200"/>
                </a:lnTo>
                <a:cubicBezTo>
                  <a:pt x="2564191" y="241905"/>
                  <a:pt x="2965753" y="316895"/>
                  <a:pt x="3207658" y="348343"/>
                </a:cubicBezTo>
                <a:cubicBezTo>
                  <a:pt x="3449563" y="379791"/>
                  <a:pt x="3609219" y="384629"/>
                  <a:pt x="3759200" y="391886"/>
                </a:cubicBezTo>
                <a:cubicBezTo>
                  <a:pt x="3909181" y="399143"/>
                  <a:pt x="4001105" y="389467"/>
                  <a:pt x="4107543" y="391886"/>
                </a:cubicBezTo>
                <a:cubicBezTo>
                  <a:pt x="4213981" y="394305"/>
                  <a:pt x="4262362" y="377372"/>
                  <a:pt x="4397829" y="406400"/>
                </a:cubicBezTo>
                <a:cubicBezTo>
                  <a:pt x="4533296" y="435428"/>
                  <a:pt x="4758267" y="527352"/>
                  <a:pt x="4920343" y="566057"/>
                </a:cubicBezTo>
                <a:cubicBezTo>
                  <a:pt x="5082419" y="604762"/>
                  <a:pt x="5234819" y="626534"/>
                  <a:pt x="5370286" y="638629"/>
                </a:cubicBezTo>
                <a:cubicBezTo>
                  <a:pt x="5505753" y="650724"/>
                  <a:pt x="5646057" y="633791"/>
                  <a:pt x="5733143" y="638629"/>
                </a:cubicBezTo>
                <a:cubicBezTo>
                  <a:pt x="5820229" y="643467"/>
                  <a:pt x="5812971" y="657981"/>
                  <a:pt x="5892800" y="667657"/>
                </a:cubicBezTo>
                <a:cubicBezTo>
                  <a:pt x="5972629" y="677333"/>
                  <a:pt x="6154058" y="694267"/>
                  <a:pt x="6212115" y="696686"/>
                </a:cubicBezTo>
              </a:path>
            </a:pathLst>
          </a:custGeom>
          <a:ln w="254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2362200" y="3429000"/>
            <a:ext cx="685800" cy="457200"/>
          </a:xfrm>
          <a:prstGeom prst="ellipse">
            <a:avLst/>
          </a:prstGeom>
          <a:solidFill>
            <a:schemeClr val="bg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TextBox 3"/>
          <p:cNvSpPr txBox="1">
            <a:spLocks noChangeArrowheads="1"/>
          </p:cNvSpPr>
          <p:nvPr/>
        </p:nvSpPr>
        <p:spPr bwMode="auto">
          <a:xfrm>
            <a:off x="899886" y="5805714"/>
            <a:ext cx="7315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Teotihuacán</a:t>
            </a:r>
            <a:r>
              <a:rPr lang="en-US" sz="1600" i="1" dirty="0">
                <a:solidFill>
                  <a:srgbClr val="FFFFFF"/>
                </a:solidFill>
              </a:rPr>
              <a:t> </a:t>
            </a:r>
            <a:r>
              <a:rPr lang="en-US" sz="1600" dirty="0">
                <a:solidFill>
                  <a:srgbClr val="FFFFFF"/>
                </a:solidFill>
              </a:rPr>
              <a:t>museum model</a:t>
            </a:r>
            <a:r>
              <a:rPr lang="en-US" sz="1600" dirty="0">
                <a:solidFill>
                  <a:schemeClr val="bg1"/>
                </a:solidFill>
              </a:rPr>
              <a:t>, 1967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2894074" y="6248401"/>
            <a:ext cx="33548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srgbClr val="FFFFFF"/>
                </a:solidFill>
                <a:latin typeface="Verdana" pitchFamily="34" charset="0"/>
                <a:hlinkClick r:id="rId3"/>
              </a:rPr>
              <a:t>http://en.wikipedia.org/wiki/Teotihuacan</a:t>
            </a:r>
            <a:endParaRPr lang="en-US" sz="1200" dirty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41988" name="Picture 5"/>
          <p:cNvPicPr>
            <a:picLocks noChangeAspect="1" noChangeArrowheads="1"/>
          </p:cNvPicPr>
          <p:nvPr/>
        </p:nvPicPr>
        <p:blipFill>
          <a:blip r:embed="rId4" cstate="print">
            <a:lum bright="26000" contrast="53000"/>
          </a:blip>
          <a:srcRect/>
          <a:stretch>
            <a:fillRect/>
          </a:stretch>
        </p:blipFill>
        <p:spPr bwMode="auto">
          <a:xfrm>
            <a:off x="1104699" y="366486"/>
            <a:ext cx="69088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663016" y="5626553"/>
            <a:ext cx="5799986" cy="49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400" b="1" dirty="0" err="1">
                <a:solidFill>
                  <a:srgbClr val="000000"/>
                </a:solidFill>
                <a:latin typeface="Verdana" pitchFamily="34" charset="0"/>
              </a:rPr>
              <a:t>Talud-tablero</a:t>
            </a: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 style, Teotihuacán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Text Box 10"/>
          <p:cNvSpPr txBox="1">
            <a:spLocks noChangeArrowheads="1"/>
          </p:cNvSpPr>
          <p:nvPr/>
        </p:nvSpPr>
        <p:spPr bwMode="auto">
          <a:xfrm>
            <a:off x="3501484" y="6339208"/>
            <a:ext cx="213731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Tahoma" pitchFamily="34" charset="0"/>
                <a:hlinkClick r:id="rId2"/>
              </a:rPr>
              <a:t>www.advantagemexico.com/</a:t>
            </a:r>
            <a:endParaRPr lang="en-US" sz="1200" dirty="0">
              <a:solidFill>
                <a:schemeClr val="bg1"/>
              </a:solidFill>
              <a:latin typeface="Tahoma" pitchFamily="34" charset="0"/>
            </a:endParaRPr>
          </a:p>
        </p:txBody>
      </p:sp>
      <p:pic>
        <p:nvPicPr>
          <p:cNvPr id="2293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76200"/>
            <a:ext cx="488315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9380" name="Oval 5"/>
          <p:cNvSpPr>
            <a:spLocks noChangeArrowheads="1"/>
          </p:cNvSpPr>
          <p:nvPr/>
        </p:nvSpPr>
        <p:spPr bwMode="auto">
          <a:xfrm>
            <a:off x="3733800" y="914400"/>
            <a:ext cx="1524000" cy="685800"/>
          </a:xfrm>
          <a:prstGeom prst="ellipse">
            <a:avLst/>
          </a:prstGeom>
          <a:noFill/>
          <a:ln w="76200" algn="ctr">
            <a:solidFill>
              <a:srgbClr val="DA2400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endParaRPr kumimoji="1" lang="en-US" sz="2400">
              <a:solidFill>
                <a:srgbClr val="0C06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Text Box 10"/>
          <p:cNvSpPr txBox="1">
            <a:spLocks noChangeArrowheads="1"/>
          </p:cNvSpPr>
          <p:nvPr/>
        </p:nvSpPr>
        <p:spPr bwMode="auto">
          <a:xfrm>
            <a:off x="3486970" y="6328324"/>
            <a:ext cx="213731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Tahoma" pitchFamily="34" charset="0"/>
                <a:hlinkClick r:id="rId2"/>
              </a:rPr>
              <a:t>www.advantagemexico.com/</a:t>
            </a:r>
            <a:endParaRPr lang="en-US" sz="1200" dirty="0">
              <a:solidFill>
                <a:schemeClr val="bg1"/>
              </a:solidFill>
              <a:latin typeface="Tahoma" pitchFamily="34" charset="0"/>
            </a:endParaRPr>
          </a:p>
        </p:txBody>
      </p:sp>
      <p:pic>
        <p:nvPicPr>
          <p:cNvPr id="2304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76200"/>
            <a:ext cx="488315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Flowchart: Merge 12"/>
          <p:cNvSpPr/>
          <p:nvPr/>
        </p:nvSpPr>
        <p:spPr bwMode="auto">
          <a:xfrm rot="17819107">
            <a:off x="4490936" y="741881"/>
            <a:ext cx="420736" cy="760044"/>
          </a:xfrm>
          <a:prstGeom prst="flowChartMerge">
            <a:avLst/>
          </a:prstGeom>
          <a:gradFill>
            <a:gsLst>
              <a:gs pos="0">
                <a:srgbClr val="FFEFD1">
                  <a:alpha val="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hangingPunct="0">
              <a:defRPr/>
            </a:pPr>
            <a:endParaRPr kumimoji="1" lang="en-US" sz="2400">
              <a:solidFill>
                <a:srgbClr val="0C0600"/>
              </a:solidFill>
              <a:latin typeface="Verdana" pitchFamily="34" charset="0"/>
            </a:endParaRPr>
          </a:p>
        </p:txBody>
      </p:sp>
      <p:sp>
        <p:nvSpPr>
          <p:cNvPr id="230407" name="32-Point Star 6"/>
          <p:cNvSpPr>
            <a:spLocks noChangeAspect="1"/>
          </p:cNvSpPr>
          <p:nvPr/>
        </p:nvSpPr>
        <p:spPr bwMode="auto">
          <a:xfrm>
            <a:off x="5026025" y="1219200"/>
            <a:ext cx="274638" cy="274638"/>
          </a:xfrm>
          <a:prstGeom prst="star32">
            <a:avLst>
              <a:gd name="adj" fmla="val 37500"/>
            </a:avLst>
          </a:prstGeom>
          <a:solidFill>
            <a:srgbClr val="C821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 eaLnBrk="0" hangingPunct="0"/>
            <a:endParaRPr kumimoji="1" lang="en-US" sz="2400">
              <a:solidFill>
                <a:srgbClr val="0C06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426" name="Picture 2" descr="Teo6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4" y="228600"/>
            <a:ext cx="89154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1427" name="TextBox 3"/>
          <p:cNvSpPr txBox="1">
            <a:spLocks noChangeArrowheads="1"/>
          </p:cNvSpPr>
          <p:nvPr/>
        </p:nvSpPr>
        <p:spPr bwMode="auto">
          <a:xfrm>
            <a:off x="1264002" y="6248400"/>
            <a:ext cx="66607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cs typeface="Arial" pitchFamily="34" charset="0"/>
              </a:rPr>
              <a:t>Palace of Quetzal Butterfly near the Pyramid of the Moon, 1967</a:t>
            </a:r>
          </a:p>
        </p:txBody>
      </p:sp>
      <p:sp>
        <p:nvSpPr>
          <p:cNvPr id="162820" name="AutoShape 4"/>
          <p:cNvSpPr>
            <a:spLocks noChangeArrowheads="1"/>
          </p:cNvSpPr>
          <p:nvPr/>
        </p:nvSpPr>
        <p:spPr bwMode="auto">
          <a:xfrm rot="12286416">
            <a:off x="5756275" y="679450"/>
            <a:ext cx="2362200" cy="685800"/>
          </a:xfrm>
          <a:prstGeom prst="leftArrow">
            <a:avLst>
              <a:gd name="adj1" fmla="val 50000"/>
              <a:gd name="adj2" fmla="val 86111"/>
            </a:avLst>
          </a:prstGeom>
          <a:solidFill>
            <a:schemeClr val="accent2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820" grpId="0" animBg="1"/>
    </p:bld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450" name="Picture 2" descr="Teo6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4" y="228600"/>
            <a:ext cx="89154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2451" name="TextBox 3"/>
          <p:cNvSpPr txBox="1">
            <a:spLocks noChangeArrowheads="1"/>
          </p:cNvSpPr>
          <p:nvPr/>
        </p:nvSpPr>
        <p:spPr bwMode="auto">
          <a:xfrm>
            <a:off x="838316" y="6248400"/>
            <a:ext cx="73789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cs typeface="Arial" pitchFamily="34" charset="0"/>
              </a:rPr>
              <a:t>Stairs, Palace of Quetzal Butterfly near the Pyramid of the Moon, 1967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474" name="Picture 2" descr="Teo6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4" y="228600"/>
            <a:ext cx="89154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3475" name="TextBox 3"/>
          <p:cNvSpPr txBox="1">
            <a:spLocks noChangeArrowheads="1"/>
          </p:cNvSpPr>
          <p:nvPr/>
        </p:nvSpPr>
        <p:spPr bwMode="auto">
          <a:xfrm>
            <a:off x="1143000" y="6248400"/>
            <a:ext cx="696216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cs typeface="Arial" pitchFamily="34" charset="0"/>
              </a:rPr>
              <a:t>Mural in Jaguar Palace near the Pyramid of the Moon, 1967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498" name="Picture 2" descr="Teo6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4" y="228600"/>
            <a:ext cx="89154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4499" name="TextBox 3"/>
          <p:cNvSpPr txBox="1">
            <a:spLocks noChangeArrowheads="1"/>
          </p:cNvSpPr>
          <p:nvPr/>
        </p:nvSpPr>
        <p:spPr bwMode="auto">
          <a:xfrm>
            <a:off x="1066800" y="6214646"/>
            <a:ext cx="696536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cs typeface="Arial" pitchFamily="34" charset="0"/>
              </a:rPr>
              <a:t>Courtyard, Palace of Quetzal Butterfly near the Pyramid of the Moon, 1967</a:t>
            </a:r>
          </a:p>
        </p:txBody>
      </p:sp>
      <p:sp>
        <p:nvSpPr>
          <p:cNvPr id="165892" name="AutoShape 4"/>
          <p:cNvSpPr>
            <a:spLocks noChangeArrowheads="1"/>
          </p:cNvSpPr>
          <p:nvPr/>
        </p:nvSpPr>
        <p:spPr bwMode="auto">
          <a:xfrm rot="10229403">
            <a:off x="4114800" y="723900"/>
            <a:ext cx="2362200" cy="685800"/>
          </a:xfrm>
          <a:prstGeom prst="leftArrow">
            <a:avLst>
              <a:gd name="adj1" fmla="val 50000"/>
              <a:gd name="adj2" fmla="val 86111"/>
            </a:avLst>
          </a:prstGeom>
          <a:solidFill>
            <a:schemeClr val="accent2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892" grpId="0" animBg="1"/>
    </p:bld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22" name="Picture 2" descr="Teo6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921945"/>
            <a:ext cx="7315200" cy="5021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23" name="TextBox 3"/>
          <p:cNvSpPr txBox="1">
            <a:spLocks noChangeArrowheads="1"/>
          </p:cNvSpPr>
          <p:nvPr/>
        </p:nvSpPr>
        <p:spPr bwMode="auto">
          <a:xfrm>
            <a:off x="1263650" y="6096000"/>
            <a:ext cx="666079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cs typeface="Arial" pitchFamily="34" charset="0"/>
              </a:rPr>
              <a:t>Palace of Quetzal Butterfly near the Pyramid of the Moon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546" name="Picture 2" descr="Teo6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2388" y="228600"/>
            <a:ext cx="3959225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6547" name="TextBox 3"/>
          <p:cNvSpPr txBox="1">
            <a:spLocks noChangeArrowheads="1"/>
          </p:cNvSpPr>
          <p:nvPr/>
        </p:nvSpPr>
        <p:spPr bwMode="auto">
          <a:xfrm>
            <a:off x="914552" y="6248400"/>
            <a:ext cx="737253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cs typeface="Arial" pitchFamily="34" charset="0"/>
              </a:rPr>
              <a:t>Palace of Quetzal Butterfly near the Pyramid of the Moon, 1967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570" name="Picture 2" descr="Teo7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2388" y="228600"/>
            <a:ext cx="3959225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7571" name="TextBox 3"/>
          <p:cNvSpPr txBox="1">
            <a:spLocks noChangeArrowheads="1"/>
          </p:cNvSpPr>
          <p:nvPr/>
        </p:nvSpPr>
        <p:spPr bwMode="auto">
          <a:xfrm>
            <a:off x="914552" y="6248400"/>
            <a:ext cx="737253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cs typeface="Arial" pitchFamily="34" charset="0"/>
              </a:rPr>
              <a:t>Palace of Quetzal Butterfly near the Pyramid of the Moon, 1967</a:t>
            </a:r>
          </a:p>
        </p:txBody>
      </p:sp>
      <p:sp>
        <p:nvSpPr>
          <p:cNvPr id="168964" name="AutoShape 4"/>
          <p:cNvSpPr>
            <a:spLocks noChangeArrowheads="1"/>
          </p:cNvSpPr>
          <p:nvPr/>
        </p:nvSpPr>
        <p:spPr bwMode="auto">
          <a:xfrm rot="20453815">
            <a:off x="4162425" y="444500"/>
            <a:ext cx="2362200" cy="685800"/>
          </a:xfrm>
          <a:prstGeom prst="leftArrow">
            <a:avLst>
              <a:gd name="adj1" fmla="val 50000"/>
              <a:gd name="adj2" fmla="val 86111"/>
            </a:avLst>
          </a:prstGeom>
          <a:solidFill>
            <a:schemeClr val="accent2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8965" name="AutoShape 5"/>
          <p:cNvSpPr>
            <a:spLocks noChangeArrowheads="1"/>
          </p:cNvSpPr>
          <p:nvPr/>
        </p:nvSpPr>
        <p:spPr bwMode="auto">
          <a:xfrm rot="20453815">
            <a:off x="6324600" y="4025900"/>
            <a:ext cx="2362200" cy="685800"/>
          </a:xfrm>
          <a:prstGeom prst="leftArrow">
            <a:avLst>
              <a:gd name="adj1" fmla="val 50000"/>
              <a:gd name="adj2" fmla="val 86111"/>
            </a:avLst>
          </a:prstGeom>
          <a:solidFill>
            <a:schemeClr val="accent2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964" grpId="0" animBg="1"/>
      <p:bldP spid="168965" grpId="0" animBg="1"/>
    </p:bld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594" name="Picture 2" descr="Teo7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2388" y="228600"/>
            <a:ext cx="3959225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8595" name="TextBox 3"/>
          <p:cNvSpPr txBox="1">
            <a:spLocks noChangeArrowheads="1"/>
          </p:cNvSpPr>
          <p:nvPr/>
        </p:nvSpPr>
        <p:spPr bwMode="auto">
          <a:xfrm>
            <a:off x="914552" y="6248400"/>
            <a:ext cx="737253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cs typeface="Arial" pitchFamily="34" charset="0"/>
              </a:rPr>
              <a:t>Palace of Quetzal Butterfly near the Pyramid of the Moon, 1967</a:t>
            </a:r>
          </a:p>
        </p:txBody>
      </p:sp>
      <p:sp>
        <p:nvSpPr>
          <p:cNvPr id="169988" name="AutoShape 4"/>
          <p:cNvSpPr>
            <a:spLocks noChangeArrowheads="1"/>
          </p:cNvSpPr>
          <p:nvPr/>
        </p:nvSpPr>
        <p:spPr bwMode="auto">
          <a:xfrm rot="20453815">
            <a:off x="5915025" y="292100"/>
            <a:ext cx="2362200" cy="685800"/>
          </a:xfrm>
          <a:prstGeom prst="leftArrow">
            <a:avLst>
              <a:gd name="adj1" fmla="val 50000"/>
              <a:gd name="adj2" fmla="val 86111"/>
            </a:avLst>
          </a:prstGeom>
          <a:solidFill>
            <a:schemeClr val="accent2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98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2834724" y="6274027"/>
            <a:ext cx="34479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srgbClr val="000000"/>
                </a:solidFill>
                <a:latin typeface="Verdana" pitchFamily="34" charset="0"/>
                <a:hlinkClick r:id="rId3"/>
              </a:rPr>
              <a:t>http://en.wikipedia.org/wiki/Talud-tablero</a:t>
            </a:r>
            <a:endParaRPr lang="en-US" sz="1200" dirty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02556" y="304919"/>
            <a:ext cx="4907844" cy="548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4627727" y="5181601"/>
            <a:ext cx="2451312" cy="49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400" b="1" dirty="0" err="1">
                <a:solidFill>
                  <a:srgbClr val="000000"/>
                </a:solidFill>
                <a:latin typeface="Verdana" pitchFamily="34" charset="0"/>
              </a:rPr>
              <a:t>talud-tablero</a:t>
            </a:r>
            <a:endParaRPr lang="en-US" sz="2400" b="1" dirty="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618" name="Picture 2" descr="Teo7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3" y="228600"/>
            <a:ext cx="8943975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9619" name="TextBox 3"/>
          <p:cNvSpPr txBox="1">
            <a:spLocks noChangeArrowheads="1"/>
          </p:cNvSpPr>
          <p:nvPr/>
        </p:nvSpPr>
        <p:spPr bwMode="auto">
          <a:xfrm>
            <a:off x="914552" y="6248400"/>
            <a:ext cx="737253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cs typeface="Arial" pitchFamily="34" charset="0"/>
              </a:rPr>
              <a:t>Palace of Quetzal Butterfly near the Pyramid of the Moon, 1967</a:t>
            </a:r>
          </a:p>
        </p:txBody>
      </p:sp>
      <p:sp>
        <p:nvSpPr>
          <p:cNvPr id="171012" name="AutoShape 4"/>
          <p:cNvSpPr>
            <a:spLocks noChangeArrowheads="1"/>
          </p:cNvSpPr>
          <p:nvPr/>
        </p:nvSpPr>
        <p:spPr bwMode="auto">
          <a:xfrm rot="17574227">
            <a:off x="5562600" y="1792426"/>
            <a:ext cx="2362200" cy="685800"/>
          </a:xfrm>
          <a:prstGeom prst="leftArrow">
            <a:avLst>
              <a:gd name="adj1" fmla="val 50000"/>
              <a:gd name="adj2" fmla="val 86111"/>
            </a:avLst>
          </a:prstGeom>
          <a:solidFill>
            <a:schemeClr val="accent2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012" grpId="0" animBg="1"/>
    </p:bld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642" name="Picture 2" descr="Teo7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4" y="228600"/>
            <a:ext cx="89154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0643" name="TextBox 3"/>
          <p:cNvSpPr txBox="1">
            <a:spLocks noChangeArrowheads="1"/>
          </p:cNvSpPr>
          <p:nvPr/>
        </p:nvSpPr>
        <p:spPr bwMode="auto">
          <a:xfrm>
            <a:off x="914552" y="6248400"/>
            <a:ext cx="737253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cs typeface="Arial" pitchFamily="34" charset="0"/>
              </a:rPr>
              <a:t>Palace of Quetzal Butterfly near the Pyramid of the Moon, 1967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6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814388"/>
            <a:ext cx="8915400" cy="535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1667" name="TextBox 5"/>
          <p:cNvSpPr txBox="1">
            <a:spLocks noChangeArrowheads="1"/>
          </p:cNvSpPr>
          <p:nvPr/>
        </p:nvSpPr>
        <p:spPr bwMode="auto">
          <a:xfrm>
            <a:off x="1295400" y="6248400"/>
            <a:ext cx="666079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cs typeface="Arial" pitchFamily="34" charset="0"/>
              </a:rPr>
              <a:t>Palace of Quetzal Butterfly near the Pyramid of the Moon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690" name="Picture 2" descr="Teo7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4" y="228600"/>
            <a:ext cx="89154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2691" name="TextBox 3"/>
          <p:cNvSpPr txBox="1">
            <a:spLocks noChangeArrowheads="1"/>
          </p:cNvSpPr>
          <p:nvPr/>
        </p:nvSpPr>
        <p:spPr bwMode="auto">
          <a:xfrm>
            <a:off x="914552" y="6248400"/>
            <a:ext cx="737253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cs typeface="Arial" pitchFamily="34" charset="0"/>
              </a:rPr>
              <a:t>Palace of Quetzal Butterfly near the Pyramid of the Moon, 1967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714" name="Picture 2" descr="Teo7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4" y="228600"/>
            <a:ext cx="89154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3715" name="TextBox 3"/>
          <p:cNvSpPr txBox="1">
            <a:spLocks noChangeArrowheads="1"/>
          </p:cNvSpPr>
          <p:nvPr/>
        </p:nvSpPr>
        <p:spPr bwMode="auto">
          <a:xfrm>
            <a:off x="914552" y="6248400"/>
            <a:ext cx="737253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cs typeface="Arial" pitchFamily="34" charset="0"/>
              </a:rPr>
              <a:t>Palace of Quetzal Butterfly near the Pyramid of the Moon, 1967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Text Box 3"/>
          <p:cNvSpPr txBox="1">
            <a:spLocks noChangeArrowheads="1"/>
          </p:cNvSpPr>
          <p:nvPr/>
        </p:nvSpPr>
        <p:spPr bwMode="auto">
          <a:xfrm>
            <a:off x="1533179" y="2895600"/>
            <a:ext cx="6086923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chemeClr val="bg1"/>
                </a:solidFill>
              </a:rPr>
              <a:t>The “Viking Group”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chemeClr val="bg1"/>
                </a:solidFill>
              </a:rPr>
              <a:t>and the </a:t>
            </a:r>
            <a:r>
              <a:rPr lang="en-US" sz="4000" i="1" dirty="0" err="1" smtClean="0">
                <a:solidFill>
                  <a:schemeClr val="bg1"/>
                </a:solidFill>
                <a:cs typeface="Arial" pitchFamily="34" charset="0"/>
              </a:rPr>
              <a:t>Subterráneos</a:t>
            </a:r>
            <a:r>
              <a:rPr lang="en-US" sz="4000" i="1" dirty="0" smtClean="0">
                <a:solidFill>
                  <a:schemeClr val="bg1"/>
                </a:solidFill>
                <a:cs typeface="Arial" pitchFamily="34" charset="0"/>
              </a:rPr>
              <a:t> . . .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62" name="Picture 2" descr="Teo1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4" y="457200"/>
            <a:ext cx="89154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64" name="32-Point Star 3"/>
          <p:cNvSpPr>
            <a:spLocks noChangeAspect="1"/>
          </p:cNvSpPr>
          <p:nvPr/>
        </p:nvSpPr>
        <p:spPr bwMode="auto">
          <a:xfrm>
            <a:off x="8610600" y="1295400"/>
            <a:ext cx="274638" cy="274638"/>
          </a:xfrm>
          <a:prstGeom prst="star32">
            <a:avLst>
              <a:gd name="adj" fmla="val 37500"/>
            </a:avLst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 eaLnBrk="0" hangingPunct="0"/>
            <a:endParaRPr kumimoji="1" lang="en-US" sz="2400">
              <a:solidFill>
                <a:srgbClr val="0C0600"/>
              </a:solidFill>
              <a:latin typeface="Verdana" pitchFamily="34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rot="10800000" flipV="1">
            <a:off x="2209800" y="1371876"/>
            <a:ext cx="6324600" cy="2112963"/>
          </a:xfrm>
          <a:prstGeom prst="straightConnector1">
            <a:avLst/>
          </a:prstGeom>
          <a:ln w="76200">
            <a:solidFill>
              <a:schemeClr val="bg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10800000">
            <a:off x="7315200" y="1524000"/>
            <a:ext cx="228600" cy="152400"/>
          </a:xfrm>
          <a:prstGeom prst="line">
            <a:avLst/>
          </a:prstGeom>
          <a:ln w="508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10800000">
            <a:off x="6705600" y="1524000"/>
            <a:ext cx="457200" cy="1588"/>
          </a:xfrm>
          <a:prstGeom prst="line">
            <a:avLst/>
          </a:prstGeom>
          <a:ln w="508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1462088" y="3505200"/>
            <a:ext cx="671512" cy="76200"/>
          </a:xfrm>
          <a:prstGeom prst="line">
            <a:avLst/>
          </a:prstGeom>
          <a:ln w="508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Down Arrow 12"/>
          <p:cNvSpPr/>
          <p:nvPr/>
        </p:nvSpPr>
        <p:spPr>
          <a:xfrm rot="12851903">
            <a:off x="4419600" y="2537101"/>
            <a:ext cx="228600" cy="3325813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6705600" y="1524000"/>
            <a:ext cx="533400" cy="228600"/>
          </a:xfrm>
          <a:prstGeom prst="line">
            <a:avLst/>
          </a:prstGeom>
          <a:ln w="508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16200000" flipH="1">
            <a:off x="3814763" y="2247900"/>
            <a:ext cx="533400" cy="457200"/>
          </a:xfrm>
          <a:prstGeom prst="line">
            <a:avLst/>
          </a:prstGeom>
          <a:ln w="508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reeform 15"/>
          <p:cNvSpPr/>
          <p:nvPr/>
        </p:nvSpPr>
        <p:spPr>
          <a:xfrm>
            <a:off x="2714625" y="1481139"/>
            <a:ext cx="6211888" cy="695325"/>
          </a:xfrm>
          <a:custGeom>
            <a:avLst/>
            <a:gdLst>
              <a:gd name="connsiteX0" fmla="*/ 0 w 6212115"/>
              <a:gd name="connsiteY0" fmla="*/ 0 h 696686"/>
              <a:gd name="connsiteX1" fmla="*/ 319315 w 6212115"/>
              <a:gd name="connsiteY1" fmla="*/ 14514 h 696686"/>
              <a:gd name="connsiteX2" fmla="*/ 638629 w 6212115"/>
              <a:gd name="connsiteY2" fmla="*/ 29029 h 696686"/>
              <a:gd name="connsiteX3" fmla="*/ 899886 w 6212115"/>
              <a:gd name="connsiteY3" fmla="*/ 29029 h 696686"/>
              <a:gd name="connsiteX4" fmla="*/ 1233715 w 6212115"/>
              <a:gd name="connsiteY4" fmla="*/ 58057 h 696686"/>
              <a:gd name="connsiteX5" fmla="*/ 1669143 w 6212115"/>
              <a:gd name="connsiteY5" fmla="*/ 116114 h 696686"/>
              <a:gd name="connsiteX6" fmla="*/ 2307772 w 6212115"/>
              <a:gd name="connsiteY6" fmla="*/ 203200 h 696686"/>
              <a:gd name="connsiteX7" fmla="*/ 3207658 w 6212115"/>
              <a:gd name="connsiteY7" fmla="*/ 348343 h 696686"/>
              <a:gd name="connsiteX8" fmla="*/ 3759200 w 6212115"/>
              <a:gd name="connsiteY8" fmla="*/ 391886 h 696686"/>
              <a:gd name="connsiteX9" fmla="*/ 4107543 w 6212115"/>
              <a:gd name="connsiteY9" fmla="*/ 391886 h 696686"/>
              <a:gd name="connsiteX10" fmla="*/ 4397829 w 6212115"/>
              <a:gd name="connsiteY10" fmla="*/ 406400 h 696686"/>
              <a:gd name="connsiteX11" fmla="*/ 4920343 w 6212115"/>
              <a:gd name="connsiteY11" fmla="*/ 566057 h 696686"/>
              <a:gd name="connsiteX12" fmla="*/ 5370286 w 6212115"/>
              <a:gd name="connsiteY12" fmla="*/ 638629 h 696686"/>
              <a:gd name="connsiteX13" fmla="*/ 5733143 w 6212115"/>
              <a:gd name="connsiteY13" fmla="*/ 638629 h 696686"/>
              <a:gd name="connsiteX14" fmla="*/ 5892800 w 6212115"/>
              <a:gd name="connsiteY14" fmla="*/ 667657 h 696686"/>
              <a:gd name="connsiteX15" fmla="*/ 6212115 w 6212115"/>
              <a:gd name="connsiteY15" fmla="*/ 696686 h 696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212115" h="696686">
                <a:moveTo>
                  <a:pt x="0" y="0"/>
                </a:moveTo>
                <a:lnTo>
                  <a:pt x="319315" y="14514"/>
                </a:lnTo>
                <a:lnTo>
                  <a:pt x="638629" y="29029"/>
                </a:lnTo>
                <a:cubicBezTo>
                  <a:pt x="735391" y="31448"/>
                  <a:pt x="800705" y="24191"/>
                  <a:pt x="899886" y="29029"/>
                </a:cubicBezTo>
                <a:cubicBezTo>
                  <a:pt x="999067" y="33867"/>
                  <a:pt x="1105506" y="43543"/>
                  <a:pt x="1233715" y="58057"/>
                </a:cubicBezTo>
                <a:cubicBezTo>
                  <a:pt x="1361924" y="72571"/>
                  <a:pt x="1669143" y="116114"/>
                  <a:pt x="1669143" y="116114"/>
                </a:cubicBezTo>
                <a:lnTo>
                  <a:pt x="2307772" y="203200"/>
                </a:lnTo>
                <a:cubicBezTo>
                  <a:pt x="2564191" y="241905"/>
                  <a:pt x="2965753" y="316895"/>
                  <a:pt x="3207658" y="348343"/>
                </a:cubicBezTo>
                <a:cubicBezTo>
                  <a:pt x="3449563" y="379791"/>
                  <a:pt x="3609219" y="384629"/>
                  <a:pt x="3759200" y="391886"/>
                </a:cubicBezTo>
                <a:cubicBezTo>
                  <a:pt x="3909181" y="399143"/>
                  <a:pt x="4001105" y="389467"/>
                  <a:pt x="4107543" y="391886"/>
                </a:cubicBezTo>
                <a:cubicBezTo>
                  <a:pt x="4213981" y="394305"/>
                  <a:pt x="4262362" y="377372"/>
                  <a:pt x="4397829" y="406400"/>
                </a:cubicBezTo>
                <a:cubicBezTo>
                  <a:pt x="4533296" y="435428"/>
                  <a:pt x="4758267" y="527352"/>
                  <a:pt x="4920343" y="566057"/>
                </a:cubicBezTo>
                <a:cubicBezTo>
                  <a:pt x="5082419" y="604762"/>
                  <a:pt x="5234819" y="626534"/>
                  <a:pt x="5370286" y="638629"/>
                </a:cubicBezTo>
                <a:cubicBezTo>
                  <a:pt x="5505753" y="650724"/>
                  <a:pt x="5646057" y="633791"/>
                  <a:pt x="5733143" y="638629"/>
                </a:cubicBezTo>
                <a:cubicBezTo>
                  <a:pt x="5820229" y="643467"/>
                  <a:pt x="5812971" y="657981"/>
                  <a:pt x="5892800" y="667657"/>
                </a:cubicBezTo>
                <a:cubicBezTo>
                  <a:pt x="5972629" y="677333"/>
                  <a:pt x="6154058" y="694267"/>
                  <a:pt x="6212115" y="696686"/>
                </a:cubicBezTo>
              </a:path>
            </a:pathLst>
          </a:custGeom>
          <a:ln w="254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362200" y="3429000"/>
            <a:ext cx="685800" cy="457200"/>
          </a:xfrm>
          <a:prstGeom prst="ellipse">
            <a:avLst/>
          </a:prstGeom>
          <a:solidFill>
            <a:schemeClr val="bg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TextBox 3"/>
          <p:cNvSpPr txBox="1">
            <a:spLocks noChangeArrowheads="1"/>
          </p:cNvSpPr>
          <p:nvPr/>
        </p:nvSpPr>
        <p:spPr bwMode="auto">
          <a:xfrm>
            <a:off x="899886" y="5805714"/>
            <a:ext cx="7315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Teotihuacán</a:t>
            </a:r>
            <a:r>
              <a:rPr lang="en-US" sz="1600" i="1" dirty="0">
                <a:solidFill>
                  <a:srgbClr val="FFFFFF"/>
                </a:solidFill>
              </a:rPr>
              <a:t> </a:t>
            </a:r>
            <a:r>
              <a:rPr lang="en-US" sz="1600" dirty="0">
                <a:solidFill>
                  <a:srgbClr val="FFFFFF"/>
                </a:solidFill>
              </a:rPr>
              <a:t>museum model</a:t>
            </a:r>
            <a:r>
              <a:rPr lang="en-US" sz="1600" dirty="0">
                <a:solidFill>
                  <a:schemeClr val="bg1"/>
                </a:solidFill>
              </a:rPr>
              <a:t>, 1967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Text Box 10"/>
          <p:cNvSpPr txBox="1">
            <a:spLocks noChangeArrowheads="1"/>
          </p:cNvSpPr>
          <p:nvPr/>
        </p:nvSpPr>
        <p:spPr bwMode="auto">
          <a:xfrm>
            <a:off x="3501484" y="6339208"/>
            <a:ext cx="213731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Tahoma" pitchFamily="34" charset="0"/>
                <a:hlinkClick r:id="rId2"/>
              </a:rPr>
              <a:t>www.advantagemexico.com/</a:t>
            </a:r>
            <a:endParaRPr lang="en-US" sz="1200" dirty="0">
              <a:solidFill>
                <a:schemeClr val="bg1"/>
              </a:solidFill>
              <a:latin typeface="Tahoma" pitchFamily="34" charset="0"/>
            </a:endParaRPr>
          </a:p>
        </p:txBody>
      </p:sp>
      <p:pic>
        <p:nvPicPr>
          <p:cNvPr id="2467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76200"/>
            <a:ext cx="488315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32-Point Star 9"/>
          <p:cNvSpPr>
            <a:spLocks noChangeAspect="1"/>
          </p:cNvSpPr>
          <p:nvPr/>
        </p:nvSpPr>
        <p:spPr bwMode="auto">
          <a:xfrm>
            <a:off x="4194175" y="3048094"/>
            <a:ext cx="274638" cy="274637"/>
          </a:xfrm>
          <a:prstGeom prst="star32">
            <a:avLst>
              <a:gd name="adj" fmla="val 37500"/>
            </a:avLst>
          </a:prstGeom>
          <a:solidFill>
            <a:srgbClr val="C821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 eaLnBrk="0" hangingPunct="0"/>
            <a:endParaRPr kumimoji="1" lang="en-US" sz="2400">
              <a:solidFill>
                <a:srgbClr val="0C06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810" name="Picture 2" descr="Teo7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6529" y="228600"/>
            <a:ext cx="887095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7811" name="TextBox 3"/>
          <p:cNvSpPr txBox="1">
            <a:spLocks noChangeArrowheads="1"/>
          </p:cNvSpPr>
          <p:nvPr/>
        </p:nvSpPr>
        <p:spPr bwMode="auto">
          <a:xfrm>
            <a:off x="1888005" y="6201228"/>
            <a:ext cx="536557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cs typeface="Arial" pitchFamily="34" charset="0"/>
              </a:rPr>
              <a:t>Subterráneos</a:t>
            </a:r>
            <a:r>
              <a:rPr lang="en-US" sz="2000" dirty="0">
                <a:solidFill>
                  <a:schemeClr val="bg1"/>
                </a:solidFill>
                <a:cs typeface="Arial" pitchFamily="34" charset="0"/>
              </a:rPr>
              <a:t> on the Street of the Dead, 1967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834" name="Picture 2" descr="Teo7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4" y="228600"/>
            <a:ext cx="89154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888005" y="6201228"/>
            <a:ext cx="536557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cs typeface="Arial" pitchFamily="34" charset="0"/>
              </a:rPr>
              <a:t>Subterráneos</a:t>
            </a:r>
            <a:r>
              <a:rPr lang="en-US" sz="2000" dirty="0">
                <a:solidFill>
                  <a:schemeClr val="bg1"/>
                </a:solidFill>
                <a:cs typeface="Arial" pitchFamily="34" charset="0"/>
              </a:rPr>
              <a:t> on the Street of the Dead, 1967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2834724" y="6274027"/>
            <a:ext cx="34479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srgbClr val="000000"/>
                </a:solidFill>
                <a:latin typeface="Verdana" pitchFamily="34" charset="0"/>
                <a:hlinkClick r:id="rId3"/>
              </a:rPr>
              <a:t>http://en.wikipedia.org/wiki/Talud-tablero</a:t>
            </a:r>
            <a:endParaRPr lang="en-US" sz="1200" dirty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02556" y="304919"/>
            <a:ext cx="4907844" cy="548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4627727" y="5181601"/>
            <a:ext cx="2451312" cy="49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400" b="1" dirty="0" err="1">
                <a:solidFill>
                  <a:srgbClr val="000000"/>
                </a:solidFill>
                <a:latin typeface="Verdana" pitchFamily="34" charset="0"/>
              </a:rPr>
              <a:t>talud-tablero</a:t>
            </a:r>
            <a:endParaRPr lang="en-US" sz="24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143000" y="1179508"/>
            <a:ext cx="6912671" cy="133509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2400" b="1" dirty="0" smtClean="0">
                <a:solidFill>
                  <a:srgbClr val="000000"/>
                </a:solidFill>
                <a:latin typeface="Verdana" pitchFamily="34" charset="0"/>
              </a:rPr>
              <a:t>This method of construction is not well suited to a high-earthquake zone such as Mesoamerica</a:t>
            </a:r>
            <a:endParaRPr lang="en-US" sz="2400" b="1" dirty="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1348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858" name="Picture 2" descr="Teo8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41588" y="228600"/>
            <a:ext cx="4060825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888005" y="6201228"/>
            <a:ext cx="536557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cs typeface="Arial" pitchFamily="34" charset="0"/>
              </a:rPr>
              <a:t>Subterráneos</a:t>
            </a:r>
            <a:r>
              <a:rPr lang="en-US" sz="2000" dirty="0">
                <a:solidFill>
                  <a:schemeClr val="bg1"/>
                </a:solidFill>
                <a:cs typeface="Arial" pitchFamily="34" charset="0"/>
              </a:rPr>
              <a:t> on the Street of the Dead, 1967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882" name="Picture 2" descr="Teo8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3000"/>
            <a:ext cx="9144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888005" y="6201228"/>
            <a:ext cx="536557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cs typeface="Arial" pitchFamily="34" charset="0"/>
              </a:rPr>
              <a:t>Subterráneos</a:t>
            </a:r>
            <a:r>
              <a:rPr lang="en-US" sz="2000" dirty="0">
                <a:solidFill>
                  <a:schemeClr val="bg1"/>
                </a:solidFill>
                <a:cs typeface="Arial" pitchFamily="34" charset="0"/>
              </a:rPr>
              <a:t> on the Street of the Dead, 1967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906" name="Picture 2" descr="Teo82.jpg"/>
          <p:cNvPicPr>
            <a:picLocks noChangeAspect="1"/>
          </p:cNvPicPr>
          <p:nvPr/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>
            <a:off x="114304" y="228600"/>
            <a:ext cx="89154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888005" y="6201228"/>
            <a:ext cx="536557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cs typeface="Arial" pitchFamily="34" charset="0"/>
              </a:rPr>
              <a:t>Subterráneos</a:t>
            </a:r>
            <a:r>
              <a:rPr lang="en-US" sz="2000" dirty="0">
                <a:solidFill>
                  <a:schemeClr val="bg1"/>
                </a:solidFill>
                <a:cs typeface="Arial" pitchFamily="34" charset="0"/>
              </a:rPr>
              <a:t> on the Street of the Dead, 1967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930" name="Picture 2" descr="Teo83.jpg"/>
          <p:cNvPicPr>
            <a:picLocks noChangeAspect="1"/>
          </p:cNvPicPr>
          <p:nvPr/>
        </p:nvPicPr>
        <p:blipFill>
          <a:blip r:embed="rId2" cstate="print">
            <a:lum bright="-15000" contrast="14000"/>
          </a:blip>
          <a:srcRect/>
          <a:stretch>
            <a:fillRect/>
          </a:stretch>
        </p:blipFill>
        <p:spPr bwMode="auto">
          <a:xfrm>
            <a:off x="114304" y="228600"/>
            <a:ext cx="89154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888005" y="6201228"/>
            <a:ext cx="536557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cs typeface="Arial" pitchFamily="34" charset="0"/>
              </a:rPr>
              <a:t>Subterráneos</a:t>
            </a:r>
            <a:r>
              <a:rPr lang="en-US" sz="2000" dirty="0">
                <a:solidFill>
                  <a:schemeClr val="bg1"/>
                </a:solidFill>
                <a:cs typeface="Arial" pitchFamily="34" charset="0"/>
              </a:rPr>
              <a:t> on the Street of the Dead, 1967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954" name="Picture 2" descr="Teo84.jpg"/>
          <p:cNvPicPr>
            <a:picLocks noChangeAspect="1"/>
          </p:cNvPicPr>
          <p:nvPr/>
        </p:nvPicPr>
        <p:blipFill>
          <a:blip r:embed="rId2" cstate="print">
            <a:lum bright="-12000" contrast="10000"/>
          </a:blip>
          <a:srcRect/>
          <a:stretch>
            <a:fillRect/>
          </a:stretch>
        </p:blipFill>
        <p:spPr bwMode="auto">
          <a:xfrm>
            <a:off x="123825" y="228600"/>
            <a:ext cx="889635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888005" y="6201228"/>
            <a:ext cx="536557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cs typeface="Arial" pitchFamily="34" charset="0"/>
              </a:rPr>
              <a:t>Subterráneos</a:t>
            </a:r>
            <a:r>
              <a:rPr lang="en-US" sz="2000" dirty="0">
                <a:solidFill>
                  <a:schemeClr val="bg1"/>
                </a:solidFill>
                <a:cs typeface="Arial" pitchFamily="34" charset="0"/>
              </a:rPr>
              <a:t> on the Street of the Dead, 1967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978" name="Picture 2" descr="Teo85.jpg"/>
          <p:cNvPicPr>
            <a:picLocks noChangeAspect="1"/>
          </p:cNvPicPr>
          <p:nvPr/>
        </p:nvPicPr>
        <p:blipFill>
          <a:blip r:embed="rId2" cstate="print">
            <a:lum bright="-14000" contrast="9000"/>
          </a:blip>
          <a:srcRect/>
          <a:stretch>
            <a:fillRect/>
          </a:stretch>
        </p:blipFill>
        <p:spPr bwMode="auto">
          <a:xfrm>
            <a:off x="114304" y="228600"/>
            <a:ext cx="89154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888005" y="6201228"/>
            <a:ext cx="536557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cs typeface="Arial" pitchFamily="34" charset="0"/>
              </a:rPr>
              <a:t>Subterráneos</a:t>
            </a:r>
            <a:r>
              <a:rPr lang="en-US" sz="2000" dirty="0">
                <a:solidFill>
                  <a:schemeClr val="bg1"/>
                </a:solidFill>
                <a:cs typeface="Arial" pitchFamily="34" charset="0"/>
              </a:rPr>
              <a:t> on the Street of the Dead, 1967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02" name="Picture 2" descr="Teo7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4" y="228600"/>
            <a:ext cx="89154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03" name="TextBox 3"/>
          <p:cNvSpPr txBox="1">
            <a:spLocks noChangeArrowheads="1"/>
          </p:cNvSpPr>
          <p:nvPr/>
        </p:nvSpPr>
        <p:spPr bwMode="auto">
          <a:xfrm>
            <a:off x="1923634" y="6172388"/>
            <a:ext cx="531536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cs typeface="Arial" pitchFamily="34" charset="0"/>
              </a:rPr>
              <a:t>Unreconstructed  pyramidal structure near Viking Group </a:t>
            </a:r>
            <a:endParaRPr lang="en-US" sz="1600" dirty="0" smtClean="0">
              <a:solidFill>
                <a:schemeClr val="bg1"/>
              </a:solidFill>
              <a:cs typeface="Arial" pitchFamily="34" charset="0"/>
            </a:endParaRPr>
          </a:p>
          <a:p>
            <a:pPr algn="ctr"/>
            <a:r>
              <a:rPr lang="en-US" sz="1600" dirty="0" smtClean="0">
                <a:solidFill>
                  <a:schemeClr val="bg1"/>
                </a:solidFill>
                <a:cs typeface="Arial" pitchFamily="34" charset="0"/>
              </a:rPr>
              <a:t>on </a:t>
            </a:r>
            <a:r>
              <a:rPr lang="en-US" sz="1600" dirty="0">
                <a:solidFill>
                  <a:schemeClr val="bg1"/>
                </a:solidFill>
                <a:cs typeface="Arial" pitchFamily="34" charset="0"/>
              </a:rPr>
              <a:t>the Street of the Dead, 1967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026" name="Picture 2" descr="Teo1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4" y="457200"/>
            <a:ext cx="89154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7028" name="32-Point Star 3"/>
          <p:cNvSpPr>
            <a:spLocks noChangeAspect="1"/>
          </p:cNvSpPr>
          <p:nvPr/>
        </p:nvSpPr>
        <p:spPr bwMode="auto">
          <a:xfrm>
            <a:off x="8610600" y="1295400"/>
            <a:ext cx="274638" cy="274638"/>
          </a:xfrm>
          <a:prstGeom prst="star32">
            <a:avLst>
              <a:gd name="adj" fmla="val 37500"/>
            </a:avLst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 eaLnBrk="0" hangingPunct="0"/>
            <a:endParaRPr kumimoji="1" lang="en-US" sz="2400">
              <a:solidFill>
                <a:srgbClr val="0C0600"/>
              </a:solidFill>
              <a:latin typeface="Verdana" pitchFamily="34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rot="10800000" flipV="1">
            <a:off x="2209800" y="1371876"/>
            <a:ext cx="6324600" cy="2112963"/>
          </a:xfrm>
          <a:prstGeom prst="straightConnector1">
            <a:avLst/>
          </a:prstGeom>
          <a:ln w="76200">
            <a:solidFill>
              <a:schemeClr val="bg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10800000">
            <a:off x="7315200" y="1524000"/>
            <a:ext cx="228600" cy="152400"/>
          </a:xfrm>
          <a:prstGeom prst="line">
            <a:avLst/>
          </a:prstGeom>
          <a:ln w="508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10800000">
            <a:off x="6705600" y="1524000"/>
            <a:ext cx="457200" cy="1588"/>
          </a:xfrm>
          <a:prstGeom prst="line">
            <a:avLst/>
          </a:prstGeom>
          <a:ln w="508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1462088" y="3505200"/>
            <a:ext cx="671512" cy="76200"/>
          </a:xfrm>
          <a:prstGeom prst="line">
            <a:avLst/>
          </a:prstGeom>
          <a:ln w="508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705600" y="1524000"/>
            <a:ext cx="533400" cy="228600"/>
          </a:xfrm>
          <a:prstGeom prst="line">
            <a:avLst/>
          </a:prstGeom>
          <a:ln w="508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16200000" flipH="1">
            <a:off x="3814763" y="2247900"/>
            <a:ext cx="533400" cy="457200"/>
          </a:xfrm>
          <a:prstGeom prst="line">
            <a:avLst/>
          </a:prstGeom>
          <a:ln w="508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Down Arrow 13"/>
          <p:cNvSpPr/>
          <p:nvPr/>
        </p:nvSpPr>
        <p:spPr>
          <a:xfrm rot="12851903">
            <a:off x="7467600" y="1528763"/>
            <a:ext cx="228600" cy="3325812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2714625" y="1481139"/>
            <a:ext cx="6211888" cy="695325"/>
          </a:xfrm>
          <a:custGeom>
            <a:avLst/>
            <a:gdLst>
              <a:gd name="connsiteX0" fmla="*/ 0 w 6212115"/>
              <a:gd name="connsiteY0" fmla="*/ 0 h 696686"/>
              <a:gd name="connsiteX1" fmla="*/ 319315 w 6212115"/>
              <a:gd name="connsiteY1" fmla="*/ 14514 h 696686"/>
              <a:gd name="connsiteX2" fmla="*/ 638629 w 6212115"/>
              <a:gd name="connsiteY2" fmla="*/ 29029 h 696686"/>
              <a:gd name="connsiteX3" fmla="*/ 899886 w 6212115"/>
              <a:gd name="connsiteY3" fmla="*/ 29029 h 696686"/>
              <a:gd name="connsiteX4" fmla="*/ 1233715 w 6212115"/>
              <a:gd name="connsiteY4" fmla="*/ 58057 h 696686"/>
              <a:gd name="connsiteX5" fmla="*/ 1669143 w 6212115"/>
              <a:gd name="connsiteY5" fmla="*/ 116114 h 696686"/>
              <a:gd name="connsiteX6" fmla="*/ 2307772 w 6212115"/>
              <a:gd name="connsiteY6" fmla="*/ 203200 h 696686"/>
              <a:gd name="connsiteX7" fmla="*/ 3207658 w 6212115"/>
              <a:gd name="connsiteY7" fmla="*/ 348343 h 696686"/>
              <a:gd name="connsiteX8" fmla="*/ 3759200 w 6212115"/>
              <a:gd name="connsiteY8" fmla="*/ 391886 h 696686"/>
              <a:gd name="connsiteX9" fmla="*/ 4107543 w 6212115"/>
              <a:gd name="connsiteY9" fmla="*/ 391886 h 696686"/>
              <a:gd name="connsiteX10" fmla="*/ 4397829 w 6212115"/>
              <a:gd name="connsiteY10" fmla="*/ 406400 h 696686"/>
              <a:gd name="connsiteX11" fmla="*/ 4920343 w 6212115"/>
              <a:gd name="connsiteY11" fmla="*/ 566057 h 696686"/>
              <a:gd name="connsiteX12" fmla="*/ 5370286 w 6212115"/>
              <a:gd name="connsiteY12" fmla="*/ 638629 h 696686"/>
              <a:gd name="connsiteX13" fmla="*/ 5733143 w 6212115"/>
              <a:gd name="connsiteY13" fmla="*/ 638629 h 696686"/>
              <a:gd name="connsiteX14" fmla="*/ 5892800 w 6212115"/>
              <a:gd name="connsiteY14" fmla="*/ 667657 h 696686"/>
              <a:gd name="connsiteX15" fmla="*/ 6212115 w 6212115"/>
              <a:gd name="connsiteY15" fmla="*/ 696686 h 696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212115" h="696686">
                <a:moveTo>
                  <a:pt x="0" y="0"/>
                </a:moveTo>
                <a:lnTo>
                  <a:pt x="319315" y="14514"/>
                </a:lnTo>
                <a:lnTo>
                  <a:pt x="638629" y="29029"/>
                </a:lnTo>
                <a:cubicBezTo>
                  <a:pt x="735391" y="31448"/>
                  <a:pt x="800705" y="24191"/>
                  <a:pt x="899886" y="29029"/>
                </a:cubicBezTo>
                <a:cubicBezTo>
                  <a:pt x="999067" y="33867"/>
                  <a:pt x="1105506" y="43543"/>
                  <a:pt x="1233715" y="58057"/>
                </a:cubicBezTo>
                <a:cubicBezTo>
                  <a:pt x="1361924" y="72571"/>
                  <a:pt x="1669143" y="116114"/>
                  <a:pt x="1669143" y="116114"/>
                </a:cubicBezTo>
                <a:lnTo>
                  <a:pt x="2307772" y="203200"/>
                </a:lnTo>
                <a:cubicBezTo>
                  <a:pt x="2564191" y="241905"/>
                  <a:pt x="2965753" y="316895"/>
                  <a:pt x="3207658" y="348343"/>
                </a:cubicBezTo>
                <a:cubicBezTo>
                  <a:pt x="3449563" y="379791"/>
                  <a:pt x="3609219" y="384629"/>
                  <a:pt x="3759200" y="391886"/>
                </a:cubicBezTo>
                <a:cubicBezTo>
                  <a:pt x="3909181" y="399143"/>
                  <a:pt x="4001105" y="389467"/>
                  <a:pt x="4107543" y="391886"/>
                </a:cubicBezTo>
                <a:cubicBezTo>
                  <a:pt x="4213981" y="394305"/>
                  <a:pt x="4262362" y="377372"/>
                  <a:pt x="4397829" y="406400"/>
                </a:cubicBezTo>
                <a:cubicBezTo>
                  <a:pt x="4533296" y="435428"/>
                  <a:pt x="4758267" y="527352"/>
                  <a:pt x="4920343" y="566057"/>
                </a:cubicBezTo>
                <a:cubicBezTo>
                  <a:pt x="5082419" y="604762"/>
                  <a:pt x="5234819" y="626534"/>
                  <a:pt x="5370286" y="638629"/>
                </a:cubicBezTo>
                <a:cubicBezTo>
                  <a:pt x="5505753" y="650724"/>
                  <a:pt x="5646057" y="633791"/>
                  <a:pt x="5733143" y="638629"/>
                </a:cubicBezTo>
                <a:cubicBezTo>
                  <a:pt x="5820229" y="643467"/>
                  <a:pt x="5812971" y="657981"/>
                  <a:pt x="5892800" y="667657"/>
                </a:cubicBezTo>
                <a:cubicBezTo>
                  <a:pt x="5972629" y="677333"/>
                  <a:pt x="6154058" y="694267"/>
                  <a:pt x="6212115" y="696686"/>
                </a:cubicBezTo>
              </a:path>
            </a:pathLst>
          </a:custGeom>
          <a:ln w="254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362200" y="3429000"/>
            <a:ext cx="685800" cy="457200"/>
          </a:xfrm>
          <a:prstGeom prst="ellipse">
            <a:avLst/>
          </a:prstGeom>
          <a:solidFill>
            <a:schemeClr val="bg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TextBox 3"/>
          <p:cNvSpPr txBox="1">
            <a:spLocks noChangeArrowheads="1"/>
          </p:cNvSpPr>
          <p:nvPr/>
        </p:nvSpPr>
        <p:spPr bwMode="auto">
          <a:xfrm>
            <a:off x="899886" y="5805714"/>
            <a:ext cx="7315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Teotihuacán</a:t>
            </a:r>
            <a:r>
              <a:rPr lang="en-US" sz="1600" i="1" dirty="0">
                <a:solidFill>
                  <a:srgbClr val="FFFFFF"/>
                </a:solidFill>
              </a:rPr>
              <a:t> </a:t>
            </a:r>
            <a:r>
              <a:rPr lang="en-US" sz="1600" dirty="0">
                <a:solidFill>
                  <a:srgbClr val="FFFFFF"/>
                </a:solidFill>
              </a:rPr>
              <a:t>museum model</a:t>
            </a:r>
            <a:r>
              <a:rPr lang="en-US" sz="1600" dirty="0">
                <a:solidFill>
                  <a:schemeClr val="bg1"/>
                </a:solidFill>
              </a:rPr>
              <a:t>, 1967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Text Box 10"/>
          <p:cNvSpPr txBox="1">
            <a:spLocks noChangeArrowheads="1"/>
          </p:cNvSpPr>
          <p:nvPr/>
        </p:nvSpPr>
        <p:spPr bwMode="auto">
          <a:xfrm>
            <a:off x="3501484" y="6339208"/>
            <a:ext cx="213731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Tahoma" pitchFamily="34" charset="0"/>
                <a:hlinkClick r:id="rId2"/>
              </a:rPr>
              <a:t>www.advantagemexico.com/</a:t>
            </a:r>
            <a:endParaRPr lang="en-US" sz="1200" dirty="0">
              <a:solidFill>
                <a:schemeClr val="bg1"/>
              </a:solidFill>
              <a:latin typeface="Tahoma" pitchFamily="34" charset="0"/>
            </a:endParaRPr>
          </a:p>
        </p:txBody>
      </p:sp>
      <p:pic>
        <p:nvPicPr>
          <p:cNvPr id="258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76200"/>
            <a:ext cx="488315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32-Point Star 9"/>
          <p:cNvSpPr>
            <a:spLocks noChangeAspect="1"/>
          </p:cNvSpPr>
          <p:nvPr/>
        </p:nvSpPr>
        <p:spPr bwMode="auto">
          <a:xfrm>
            <a:off x="3444875" y="5595258"/>
            <a:ext cx="274638" cy="274638"/>
          </a:xfrm>
          <a:prstGeom prst="star32">
            <a:avLst>
              <a:gd name="adj" fmla="val 37500"/>
            </a:avLst>
          </a:prstGeom>
          <a:solidFill>
            <a:srgbClr val="C821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 eaLnBrk="0" hangingPunct="0"/>
            <a:endParaRPr kumimoji="1" lang="en-US" sz="2400">
              <a:solidFill>
                <a:srgbClr val="0C06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074" name="Picture 2" descr="Teo7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6400"/>
            <a:ext cx="9144000" cy="576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9075" name="TextBox 3"/>
          <p:cNvSpPr txBox="1">
            <a:spLocks noChangeArrowheads="1"/>
          </p:cNvSpPr>
          <p:nvPr/>
        </p:nvSpPr>
        <p:spPr bwMode="auto">
          <a:xfrm>
            <a:off x="1398672" y="6248400"/>
            <a:ext cx="64347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cs typeface="Arial" pitchFamily="34" charset="0"/>
              </a:rPr>
              <a:t>Reconstructing the Street of the Dead, November 1967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2834724" y="6274027"/>
            <a:ext cx="34479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srgbClr val="000000"/>
                </a:solidFill>
                <a:latin typeface="Verdana" pitchFamily="34" charset="0"/>
                <a:hlinkClick r:id="rId3"/>
              </a:rPr>
              <a:t>http://en.wikipedia.org/wiki/Talud-tablero</a:t>
            </a:r>
            <a:endParaRPr lang="en-US" sz="1200" dirty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02556" y="304919"/>
            <a:ext cx="4907844" cy="548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4627727" y="5181601"/>
            <a:ext cx="2451312" cy="49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400" b="1" dirty="0" err="1">
                <a:solidFill>
                  <a:srgbClr val="000000"/>
                </a:solidFill>
                <a:latin typeface="Verdana" pitchFamily="34" charset="0"/>
              </a:rPr>
              <a:t>talud-tablero</a:t>
            </a:r>
            <a:endParaRPr lang="en-US" sz="24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088329" y="722308"/>
            <a:ext cx="6912671" cy="171609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2400" b="1" dirty="0" smtClean="0">
                <a:solidFill>
                  <a:srgbClr val="000000"/>
                </a:solidFill>
                <a:latin typeface="Verdana" pitchFamily="34" charset="0"/>
              </a:rPr>
              <a:t>The </a:t>
            </a:r>
            <a:r>
              <a:rPr lang="en-US" sz="2400" b="1" dirty="0" err="1" smtClean="0">
                <a:solidFill>
                  <a:srgbClr val="000000"/>
                </a:solidFill>
                <a:latin typeface="Verdana" pitchFamily="34" charset="0"/>
              </a:rPr>
              <a:t>tablero</a:t>
            </a:r>
            <a:r>
              <a:rPr lang="en-US" sz="2400" b="1" dirty="0" smtClean="0">
                <a:solidFill>
                  <a:srgbClr val="000000"/>
                </a:solidFill>
                <a:latin typeface="Verdana" pitchFamily="34" charset="0"/>
              </a:rPr>
              <a:t> sections tend to break off during an earthquake and the facades then slide down the front of the pyramid, and need to be re-built . . .</a:t>
            </a:r>
            <a:endParaRPr lang="en-US" sz="24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" name="Left Arrow 1"/>
          <p:cNvSpPr/>
          <p:nvPr/>
        </p:nvSpPr>
        <p:spPr>
          <a:xfrm rot="928462">
            <a:off x="4086960" y="3297588"/>
            <a:ext cx="1183874" cy="273563"/>
          </a:xfrm>
          <a:prstGeom prst="leftArrow">
            <a:avLst/>
          </a:prstGeom>
          <a:solidFill>
            <a:srgbClr val="FF0000"/>
          </a:solidFill>
          <a:ln>
            <a:solidFill>
              <a:srgbClr val="C82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7" name="Left Arrow 6"/>
          <p:cNvSpPr/>
          <p:nvPr/>
        </p:nvSpPr>
        <p:spPr>
          <a:xfrm rot="928462">
            <a:off x="2827687" y="4750237"/>
            <a:ext cx="1183874" cy="273563"/>
          </a:xfrm>
          <a:prstGeom prst="leftArrow">
            <a:avLst/>
          </a:prstGeom>
          <a:solidFill>
            <a:srgbClr val="FF0000"/>
          </a:solidFill>
          <a:ln>
            <a:solidFill>
              <a:srgbClr val="C82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7623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Text Box 3"/>
          <p:cNvSpPr txBox="1">
            <a:spLocks noChangeArrowheads="1"/>
          </p:cNvSpPr>
          <p:nvPr/>
        </p:nvSpPr>
        <p:spPr bwMode="auto">
          <a:xfrm>
            <a:off x="1859860" y="3513139"/>
            <a:ext cx="545534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i="1" dirty="0" err="1">
                <a:solidFill>
                  <a:schemeClr val="bg1"/>
                </a:solidFill>
              </a:rPr>
              <a:t>Algunos</a:t>
            </a:r>
            <a:r>
              <a:rPr lang="en-US" sz="4400" b="1" i="1" dirty="0">
                <a:solidFill>
                  <a:schemeClr val="bg1"/>
                </a:solidFill>
              </a:rPr>
              <a:t> </a:t>
            </a:r>
            <a:r>
              <a:rPr lang="en-US" sz="4400" b="1" i="1" dirty="0" smtClean="0">
                <a:solidFill>
                  <a:schemeClr val="bg1"/>
                </a:solidFill>
              </a:rPr>
              <a:t>barrios</a:t>
            </a:r>
            <a:r>
              <a:rPr lang="en-US" sz="4400" b="1" dirty="0" smtClean="0">
                <a:solidFill>
                  <a:schemeClr val="bg1"/>
                </a:solidFill>
              </a:rPr>
              <a:t> . . .</a:t>
            </a:r>
            <a:endParaRPr lang="en-US" sz="4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122" name="Picture 2" descr="Teo1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4" y="457200"/>
            <a:ext cx="89154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Arrow Connector 10"/>
          <p:cNvCxnSpPr/>
          <p:nvPr/>
        </p:nvCxnSpPr>
        <p:spPr>
          <a:xfrm rot="10800000" flipV="1">
            <a:off x="2209800" y="1371876"/>
            <a:ext cx="6324600" cy="2112963"/>
          </a:xfrm>
          <a:prstGeom prst="straightConnector1">
            <a:avLst/>
          </a:prstGeom>
          <a:ln w="76200">
            <a:solidFill>
              <a:schemeClr val="bg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10800000">
            <a:off x="7315200" y="1524000"/>
            <a:ext cx="228600" cy="152400"/>
          </a:xfrm>
          <a:prstGeom prst="line">
            <a:avLst/>
          </a:prstGeom>
          <a:ln w="508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10800000">
            <a:off x="6705600" y="1524000"/>
            <a:ext cx="457200" cy="1588"/>
          </a:xfrm>
          <a:prstGeom prst="line">
            <a:avLst/>
          </a:prstGeom>
          <a:ln w="508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1462088" y="3505200"/>
            <a:ext cx="671512" cy="76200"/>
          </a:xfrm>
          <a:prstGeom prst="line">
            <a:avLst/>
          </a:prstGeom>
          <a:ln w="508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705600" y="1524000"/>
            <a:ext cx="533400" cy="228600"/>
          </a:xfrm>
          <a:prstGeom prst="line">
            <a:avLst/>
          </a:prstGeom>
          <a:ln w="508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16200000" flipH="1">
            <a:off x="3814763" y="2247900"/>
            <a:ext cx="533400" cy="457200"/>
          </a:xfrm>
          <a:prstGeom prst="line">
            <a:avLst/>
          </a:prstGeom>
          <a:ln w="508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Down Arrow 13"/>
          <p:cNvSpPr/>
          <p:nvPr/>
        </p:nvSpPr>
        <p:spPr>
          <a:xfrm rot="7638772">
            <a:off x="2496344" y="1962945"/>
            <a:ext cx="228600" cy="3325812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2714625" y="1481139"/>
            <a:ext cx="6211888" cy="695325"/>
          </a:xfrm>
          <a:custGeom>
            <a:avLst/>
            <a:gdLst>
              <a:gd name="connsiteX0" fmla="*/ 0 w 6212115"/>
              <a:gd name="connsiteY0" fmla="*/ 0 h 696686"/>
              <a:gd name="connsiteX1" fmla="*/ 319315 w 6212115"/>
              <a:gd name="connsiteY1" fmla="*/ 14514 h 696686"/>
              <a:gd name="connsiteX2" fmla="*/ 638629 w 6212115"/>
              <a:gd name="connsiteY2" fmla="*/ 29029 h 696686"/>
              <a:gd name="connsiteX3" fmla="*/ 899886 w 6212115"/>
              <a:gd name="connsiteY3" fmla="*/ 29029 h 696686"/>
              <a:gd name="connsiteX4" fmla="*/ 1233715 w 6212115"/>
              <a:gd name="connsiteY4" fmla="*/ 58057 h 696686"/>
              <a:gd name="connsiteX5" fmla="*/ 1669143 w 6212115"/>
              <a:gd name="connsiteY5" fmla="*/ 116114 h 696686"/>
              <a:gd name="connsiteX6" fmla="*/ 2307772 w 6212115"/>
              <a:gd name="connsiteY6" fmla="*/ 203200 h 696686"/>
              <a:gd name="connsiteX7" fmla="*/ 3207658 w 6212115"/>
              <a:gd name="connsiteY7" fmla="*/ 348343 h 696686"/>
              <a:gd name="connsiteX8" fmla="*/ 3759200 w 6212115"/>
              <a:gd name="connsiteY8" fmla="*/ 391886 h 696686"/>
              <a:gd name="connsiteX9" fmla="*/ 4107543 w 6212115"/>
              <a:gd name="connsiteY9" fmla="*/ 391886 h 696686"/>
              <a:gd name="connsiteX10" fmla="*/ 4397829 w 6212115"/>
              <a:gd name="connsiteY10" fmla="*/ 406400 h 696686"/>
              <a:gd name="connsiteX11" fmla="*/ 4920343 w 6212115"/>
              <a:gd name="connsiteY11" fmla="*/ 566057 h 696686"/>
              <a:gd name="connsiteX12" fmla="*/ 5370286 w 6212115"/>
              <a:gd name="connsiteY12" fmla="*/ 638629 h 696686"/>
              <a:gd name="connsiteX13" fmla="*/ 5733143 w 6212115"/>
              <a:gd name="connsiteY13" fmla="*/ 638629 h 696686"/>
              <a:gd name="connsiteX14" fmla="*/ 5892800 w 6212115"/>
              <a:gd name="connsiteY14" fmla="*/ 667657 h 696686"/>
              <a:gd name="connsiteX15" fmla="*/ 6212115 w 6212115"/>
              <a:gd name="connsiteY15" fmla="*/ 696686 h 696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212115" h="696686">
                <a:moveTo>
                  <a:pt x="0" y="0"/>
                </a:moveTo>
                <a:lnTo>
                  <a:pt x="319315" y="14514"/>
                </a:lnTo>
                <a:lnTo>
                  <a:pt x="638629" y="29029"/>
                </a:lnTo>
                <a:cubicBezTo>
                  <a:pt x="735391" y="31448"/>
                  <a:pt x="800705" y="24191"/>
                  <a:pt x="899886" y="29029"/>
                </a:cubicBezTo>
                <a:cubicBezTo>
                  <a:pt x="999067" y="33867"/>
                  <a:pt x="1105506" y="43543"/>
                  <a:pt x="1233715" y="58057"/>
                </a:cubicBezTo>
                <a:cubicBezTo>
                  <a:pt x="1361924" y="72571"/>
                  <a:pt x="1669143" y="116114"/>
                  <a:pt x="1669143" y="116114"/>
                </a:cubicBezTo>
                <a:lnTo>
                  <a:pt x="2307772" y="203200"/>
                </a:lnTo>
                <a:cubicBezTo>
                  <a:pt x="2564191" y="241905"/>
                  <a:pt x="2965753" y="316895"/>
                  <a:pt x="3207658" y="348343"/>
                </a:cubicBezTo>
                <a:cubicBezTo>
                  <a:pt x="3449563" y="379791"/>
                  <a:pt x="3609219" y="384629"/>
                  <a:pt x="3759200" y="391886"/>
                </a:cubicBezTo>
                <a:cubicBezTo>
                  <a:pt x="3909181" y="399143"/>
                  <a:pt x="4001105" y="389467"/>
                  <a:pt x="4107543" y="391886"/>
                </a:cubicBezTo>
                <a:cubicBezTo>
                  <a:pt x="4213981" y="394305"/>
                  <a:pt x="4262362" y="377372"/>
                  <a:pt x="4397829" y="406400"/>
                </a:cubicBezTo>
                <a:cubicBezTo>
                  <a:pt x="4533296" y="435428"/>
                  <a:pt x="4758267" y="527352"/>
                  <a:pt x="4920343" y="566057"/>
                </a:cubicBezTo>
                <a:cubicBezTo>
                  <a:pt x="5082419" y="604762"/>
                  <a:pt x="5234819" y="626534"/>
                  <a:pt x="5370286" y="638629"/>
                </a:cubicBezTo>
                <a:cubicBezTo>
                  <a:pt x="5505753" y="650724"/>
                  <a:pt x="5646057" y="633791"/>
                  <a:pt x="5733143" y="638629"/>
                </a:cubicBezTo>
                <a:cubicBezTo>
                  <a:pt x="5820229" y="643467"/>
                  <a:pt x="5812971" y="657981"/>
                  <a:pt x="5892800" y="667657"/>
                </a:cubicBezTo>
                <a:cubicBezTo>
                  <a:pt x="5972629" y="677333"/>
                  <a:pt x="6154058" y="694267"/>
                  <a:pt x="6212115" y="696686"/>
                </a:cubicBezTo>
              </a:path>
            </a:pathLst>
          </a:custGeom>
          <a:ln w="254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362200" y="3429000"/>
            <a:ext cx="685800" cy="457200"/>
          </a:xfrm>
          <a:prstGeom prst="ellipse">
            <a:avLst/>
          </a:prstGeom>
          <a:solidFill>
            <a:schemeClr val="bg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TextBox 3"/>
          <p:cNvSpPr txBox="1">
            <a:spLocks noChangeArrowheads="1"/>
          </p:cNvSpPr>
          <p:nvPr/>
        </p:nvSpPr>
        <p:spPr bwMode="auto">
          <a:xfrm>
            <a:off x="899886" y="5805714"/>
            <a:ext cx="7315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Teotihuacán</a:t>
            </a:r>
            <a:r>
              <a:rPr lang="en-US" sz="1600" i="1" dirty="0">
                <a:solidFill>
                  <a:srgbClr val="FFFFFF"/>
                </a:solidFill>
              </a:rPr>
              <a:t> </a:t>
            </a:r>
            <a:r>
              <a:rPr lang="en-US" sz="1600" dirty="0">
                <a:solidFill>
                  <a:srgbClr val="FFFFFF"/>
                </a:solidFill>
              </a:rPr>
              <a:t>museum model</a:t>
            </a:r>
            <a:r>
              <a:rPr lang="en-US" sz="1600" dirty="0">
                <a:solidFill>
                  <a:schemeClr val="bg1"/>
                </a:solidFill>
              </a:rPr>
              <a:t>, 1967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Text Box 10"/>
          <p:cNvSpPr txBox="1">
            <a:spLocks noChangeArrowheads="1"/>
          </p:cNvSpPr>
          <p:nvPr/>
        </p:nvSpPr>
        <p:spPr bwMode="auto">
          <a:xfrm>
            <a:off x="2603402" y="6339208"/>
            <a:ext cx="392081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hlinkClick r:id="rId2"/>
              </a:rPr>
              <a:t>www.ancientmexico.com/content/map/teotihuacan.html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6214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9743465">
            <a:off x="1720851" y="1166813"/>
            <a:ext cx="5338763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 rot="10800000" flipV="1">
            <a:off x="3305175" y="2517775"/>
            <a:ext cx="5638800" cy="1843088"/>
          </a:xfrm>
          <a:prstGeom prst="line">
            <a:avLst/>
          </a:prstGeom>
          <a:ln w="63500">
            <a:solidFill>
              <a:srgbClr val="C821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371600" y="863227"/>
            <a:ext cx="399256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Avenue of the Dead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170" name="Picture 2" descr="Teo8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679" y="228600"/>
            <a:ext cx="850265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3171" name="TextBox 5"/>
          <p:cNvSpPr txBox="1">
            <a:spLocks noChangeArrowheads="1"/>
          </p:cNvSpPr>
          <p:nvPr/>
        </p:nvSpPr>
        <p:spPr bwMode="auto">
          <a:xfrm>
            <a:off x="3771899" y="6248400"/>
            <a:ext cx="16390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cs typeface="Arial" pitchFamily="34" charset="0"/>
              </a:rPr>
              <a:t>Teotihuacán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194" name="Picture 2" descr="Teo8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754" y="228600"/>
            <a:ext cx="90805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4195" name="TextBox 3"/>
          <p:cNvSpPr txBox="1">
            <a:spLocks noChangeArrowheads="1"/>
          </p:cNvSpPr>
          <p:nvPr/>
        </p:nvSpPr>
        <p:spPr bwMode="auto">
          <a:xfrm>
            <a:off x="3771899" y="6248400"/>
            <a:ext cx="16390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cs typeface="Arial" pitchFamily="34" charset="0"/>
              </a:rPr>
              <a:t>Teotihuacán </a:t>
            </a:r>
          </a:p>
        </p:txBody>
      </p:sp>
      <p:sp>
        <p:nvSpPr>
          <p:cNvPr id="4" name="Rectangle 3"/>
          <p:cNvSpPr/>
          <p:nvPr/>
        </p:nvSpPr>
        <p:spPr>
          <a:xfrm>
            <a:off x="4419600" y="228600"/>
            <a:ext cx="3581400" cy="4953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1219200" y="4800694"/>
            <a:ext cx="267893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EA2700"/>
                </a:solidFill>
                <a:cs typeface="Arial" pitchFamily="34" charset="0"/>
              </a:rPr>
              <a:t>Teotihuacán </a:t>
            </a:r>
            <a:endParaRPr lang="en-US" sz="2800" b="1" dirty="0">
              <a:solidFill>
                <a:srgbClr val="EA2700"/>
              </a:solidFill>
              <a:cs typeface="Arial" pitchFamily="34" charset="0"/>
            </a:endParaRP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5862641" y="4800694"/>
            <a:ext cx="122398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solidFill>
                  <a:srgbClr val="EA2700"/>
                </a:solidFill>
                <a:cs typeface="Arial" pitchFamily="34" charset="0"/>
              </a:rPr>
              <a:t>Tikál</a:t>
            </a:r>
            <a:r>
              <a:rPr lang="en-US" sz="3200" b="1" dirty="0" smtClean="0">
                <a:solidFill>
                  <a:srgbClr val="EA2700"/>
                </a:solidFill>
                <a:cs typeface="Arial" pitchFamily="34" charset="0"/>
              </a:rPr>
              <a:t> </a:t>
            </a:r>
            <a:endParaRPr lang="en-US" sz="2800" b="1" dirty="0">
              <a:solidFill>
                <a:srgbClr val="EA2700"/>
              </a:solidFill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</p:bldLst>
  </p:timing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218" name="Picture 2" descr="Teo8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754" y="228600"/>
            <a:ext cx="90805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5219" name="TextBox 3"/>
          <p:cNvSpPr txBox="1">
            <a:spLocks noChangeArrowheads="1"/>
          </p:cNvSpPr>
          <p:nvPr/>
        </p:nvSpPr>
        <p:spPr bwMode="auto">
          <a:xfrm>
            <a:off x="3771899" y="6248400"/>
            <a:ext cx="16390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cs typeface="Arial" pitchFamily="34" charset="0"/>
              </a:rPr>
              <a:t>Teotihuacán </a:t>
            </a:r>
          </a:p>
        </p:txBody>
      </p:sp>
      <p:sp>
        <p:nvSpPr>
          <p:cNvPr id="4" name="Rectangle 3"/>
          <p:cNvSpPr/>
          <p:nvPr/>
        </p:nvSpPr>
        <p:spPr>
          <a:xfrm>
            <a:off x="838200" y="228600"/>
            <a:ext cx="3581400" cy="4953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5862641" y="4800694"/>
            <a:ext cx="122398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solidFill>
                  <a:srgbClr val="EA2700"/>
                </a:solidFill>
                <a:cs typeface="Arial" pitchFamily="34" charset="0"/>
              </a:rPr>
              <a:t>Tikál</a:t>
            </a:r>
            <a:r>
              <a:rPr lang="en-US" sz="3200" b="1" dirty="0" smtClean="0">
                <a:solidFill>
                  <a:srgbClr val="EA2700"/>
                </a:solidFill>
                <a:cs typeface="Arial" pitchFamily="34" charset="0"/>
              </a:rPr>
              <a:t> </a:t>
            </a:r>
            <a:endParaRPr lang="en-US" sz="2800" b="1" dirty="0">
              <a:solidFill>
                <a:srgbClr val="EA2700"/>
              </a:solidFill>
              <a:cs typeface="Arial" pitchFamily="34" charset="0"/>
            </a:endParaRP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1219200" y="4800694"/>
            <a:ext cx="267893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EA2700"/>
                </a:solidFill>
                <a:cs typeface="Arial" pitchFamily="34" charset="0"/>
              </a:rPr>
              <a:t>Teotihuacán </a:t>
            </a:r>
            <a:endParaRPr lang="en-US" sz="2800" b="1" dirty="0">
              <a:solidFill>
                <a:srgbClr val="EA2700"/>
              </a:solidFill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42" name="Picture 2" descr="Teo8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754" y="228600"/>
            <a:ext cx="90805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43" name="TextBox 3"/>
          <p:cNvSpPr txBox="1">
            <a:spLocks noChangeArrowheads="1"/>
          </p:cNvSpPr>
          <p:nvPr/>
        </p:nvSpPr>
        <p:spPr bwMode="auto">
          <a:xfrm>
            <a:off x="3771899" y="6248400"/>
            <a:ext cx="16390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cs typeface="Arial" pitchFamily="34" charset="0"/>
              </a:rPr>
              <a:t>Teotihuacán 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219200" y="4800694"/>
            <a:ext cx="267893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EA2700"/>
                </a:solidFill>
                <a:cs typeface="Arial" pitchFamily="34" charset="0"/>
              </a:rPr>
              <a:t>Teotihuacán </a:t>
            </a:r>
            <a:endParaRPr lang="en-US" sz="2800" b="1" dirty="0">
              <a:solidFill>
                <a:srgbClr val="EA2700"/>
              </a:solidFill>
              <a:cs typeface="Arial" pitchFamily="34" charset="0"/>
            </a:endParaRP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5862641" y="4800694"/>
            <a:ext cx="122398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solidFill>
                  <a:srgbClr val="EA2700"/>
                </a:solidFill>
                <a:cs typeface="Arial" pitchFamily="34" charset="0"/>
              </a:rPr>
              <a:t>Tikál</a:t>
            </a:r>
            <a:r>
              <a:rPr lang="en-US" sz="3200" b="1" dirty="0" smtClean="0">
                <a:solidFill>
                  <a:srgbClr val="EA2700"/>
                </a:solidFill>
                <a:cs typeface="Arial" pitchFamily="34" charset="0"/>
              </a:rPr>
              <a:t> </a:t>
            </a:r>
            <a:endParaRPr lang="en-US" sz="2800" b="1" dirty="0">
              <a:solidFill>
                <a:srgbClr val="EA2700"/>
              </a:solidFill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Text Box 10"/>
          <p:cNvSpPr txBox="1">
            <a:spLocks noChangeArrowheads="1"/>
          </p:cNvSpPr>
          <p:nvPr/>
        </p:nvSpPr>
        <p:spPr bwMode="auto">
          <a:xfrm>
            <a:off x="3501484" y="6339208"/>
            <a:ext cx="213731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Tahoma" pitchFamily="34" charset="0"/>
                <a:hlinkClick r:id="rId2"/>
              </a:rPr>
              <a:t>www.advantagemexico.com/</a:t>
            </a:r>
            <a:endParaRPr lang="en-US" sz="1200" dirty="0">
              <a:solidFill>
                <a:schemeClr val="bg1"/>
              </a:solidFill>
              <a:latin typeface="Tahoma" pitchFamily="34" charset="0"/>
            </a:endParaRPr>
          </a:p>
        </p:txBody>
      </p:sp>
      <p:pic>
        <p:nvPicPr>
          <p:cNvPr id="267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76200"/>
            <a:ext cx="488315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32-Point Star 9"/>
          <p:cNvSpPr>
            <a:spLocks noChangeAspect="1"/>
          </p:cNvSpPr>
          <p:nvPr/>
        </p:nvSpPr>
        <p:spPr bwMode="auto">
          <a:xfrm>
            <a:off x="6810375" y="2409372"/>
            <a:ext cx="274638" cy="274638"/>
          </a:xfrm>
          <a:prstGeom prst="star32">
            <a:avLst>
              <a:gd name="adj" fmla="val 37500"/>
            </a:avLst>
          </a:prstGeom>
          <a:solidFill>
            <a:srgbClr val="C821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 eaLnBrk="0" hangingPunct="0"/>
            <a:endParaRPr kumimoji="1" lang="en-US" sz="2400">
              <a:solidFill>
                <a:srgbClr val="0C0600"/>
              </a:solidFill>
              <a:latin typeface="Verdana" pitchFamily="34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676900" y="2057400"/>
            <a:ext cx="12575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err="1"/>
              <a:t>Tepantitla</a:t>
            </a:r>
            <a:endParaRPr lang="en-US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Text Box 10"/>
          <p:cNvSpPr txBox="1">
            <a:spLocks noChangeArrowheads="1"/>
          </p:cNvSpPr>
          <p:nvPr/>
        </p:nvSpPr>
        <p:spPr bwMode="auto">
          <a:xfrm>
            <a:off x="3094150" y="6443209"/>
            <a:ext cx="29401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Tahoma" pitchFamily="34" charset="0"/>
                <a:hlinkClick r:id="rId2"/>
              </a:rPr>
              <a:t>http://en.wikipedia.org/wiki/Teotihuacan</a:t>
            </a:r>
            <a:endParaRPr lang="en-US" sz="1200" dirty="0">
              <a:solidFill>
                <a:schemeClr val="bg1"/>
              </a:solidFill>
              <a:latin typeface="Tahoma" pitchFamily="34" charset="0"/>
            </a:endParaRPr>
          </a:p>
        </p:txBody>
      </p:sp>
      <p:pic>
        <p:nvPicPr>
          <p:cNvPr id="26829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468" y="76200"/>
            <a:ext cx="8567737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8292" name="Text Box 3"/>
          <p:cNvSpPr txBox="1">
            <a:spLocks noChangeArrowheads="1"/>
          </p:cNvSpPr>
          <p:nvPr/>
        </p:nvSpPr>
        <p:spPr bwMode="auto">
          <a:xfrm>
            <a:off x="658810" y="6079968"/>
            <a:ext cx="7808548" cy="39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en-US" b="1" dirty="0">
                <a:solidFill>
                  <a:schemeClr val="bg1"/>
                </a:solidFill>
                <a:latin typeface="Tahoma" pitchFamily="34" charset="0"/>
              </a:rPr>
              <a:t>The Great Goddess of Teotihuacán, </a:t>
            </a:r>
            <a:r>
              <a:rPr lang="en-US" b="1" dirty="0" err="1" smtClean="0">
                <a:solidFill>
                  <a:schemeClr val="bg1"/>
                </a:solidFill>
                <a:latin typeface="Tahoma" pitchFamily="34" charset="0"/>
              </a:rPr>
              <a:t>Tepantitla</a:t>
            </a:r>
            <a:r>
              <a:rPr lang="en-US" b="1" dirty="0" smtClean="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en-US" b="1" dirty="0">
                <a:solidFill>
                  <a:schemeClr val="bg1"/>
                </a:solidFill>
                <a:latin typeface="Tahoma" pitchFamily="34" charset="0"/>
              </a:rPr>
              <a:t>apartment complex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5" name="Text Box 3"/>
          <p:cNvSpPr txBox="1">
            <a:spLocks noChangeArrowheads="1"/>
          </p:cNvSpPr>
          <p:nvPr/>
        </p:nvSpPr>
        <p:spPr bwMode="auto">
          <a:xfrm>
            <a:off x="658810" y="6096000"/>
            <a:ext cx="7808548" cy="39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en-US" b="1" dirty="0">
                <a:solidFill>
                  <a:schemeClr val="bg1"/>
                </a:solidFill>
                <a:latin typeface="Tahoma" pitchFamily="34" charset="0"/>
              </a:rPr>
              <a:t>The Great Goddess of Teotihuacán, </a:t>
            </a:r>
            <a:r>
              <a:rPr lang="en-US" b="1" dirty="0" err="1" smtClean="0">
                <a:solidFill>
                  <a:schemeClr val="bg1"/>
                </a:solidFill>
                <a:latin typeface="Tahoma" pitchFamily="34" charset="0"/>
              </a:rPr>
              <a:t>Tepantitla</a:t>
            </a:r>
            <a:r>
              <a:rPr lang="en-US" b="1" dirty="0" smtClean="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en-US" b="1" dirty="0">
                <a:solidFill>
                  <a:schemeClr val="bg1"/>
                </a:solidFill>
                <a:latin typeface="Tahoma" pitchFamily="34" charset="0"/>
              </a:rPr>
              <a:t>apartment complex</a:t>
            </a:r>
          </a:p>
        </p:txBody>
      </p:sp>
      <p:pic>
        <p:nvPicPr>
          <p:cNvPr id="26931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2" y="76200"/>
            <a:ext cx="74549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3094150" y="6443209"/>
            <a:ext cx="29401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Tahoma" pitchFamily="34" charset="0"/>
                <a:hlinkClick r:id="rId3"/>
              </a:rPr>
              <a:t>http://en.wikipedia.org/wiki/Teotihuacan</a:t>
            </a:r>
            <a:endParaRPr lang="en-US" sz="1200" dirty="0">
              <a:solidFill>
                <a:schemeClr val="bg1"/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2834724" y="6274027"/>
            <a:ext cx="34479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srgbClr val="000000"/>
                </a:solidFill>
                <a:latin typeface="Verdana" pitchFamily="34" charset="0"/>
                <a:hlinkClick r:id="rId3"/>
              </a:rPr>
              <a:t>http://en.wikipedia.org/wiki/Talud-tablero</a:t>
            </a:r>
            <a:endParaRPr lang="en-US" sz="1200" dirty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02556" y="304919"/>
            <a:ext cx="4907844" cy="548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4627727" y="5181601"/>
            <a:ext cx="2451312" cy="49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400" b="1" dirty="0" err="1">
                <a:solidFill>
                  <a:srgbClr val="000000"/>
                </a:solidFill>
                <a:latin typeface="Verdana" pitchFamily="34" charset="0"/>
              </a:rPr>
              <a:t>talud-tablero</a:t>
            </a:r>
            <a:endParaRPr lang="en-US" sz="24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088329" y="950908"/>
            <a:ext cx="6912671" cy="141129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2400" b="1" dirty="0" smtClean="0">
                <a:solidFill>
                  <a:srgbClr val="000000"/>
                </a:solidFill>
                <a:latin typeface="Verdana" pitchFamily="34" charset="0"/>
              </a:rPr>
              <a:t>Thus it is likely that this configuration </a:t>
            </a:r>
            <a:r>
              <a:rPr lang="en-US" sz="2400" b="1" i="1" dirty="0" smtClean="0">
                <a:solidFill>
                  <a:srgbClr val="000000"/>
                </a:solidFill>
                <a:latin typeface="Verdana" pitchFamily="34" charset="0"/>
              </a:rPr>
              <a:t>was especially significant to </a:t>
            </a:r>
            <a:r>
              <a:rPr lang="en-US" sz="2400" b="1" dirty="0" smtClean="0">
                <a:solidFill>
                  <a:srgbClr val="000000"/>
                </a:solidFill>
                <a:latin typeface="Verdana" pitchFamily="34" charset="0"/>
              </a:rPr>
              <a:t>the </a:t>
            </a:r>
            <a:r>
              <a:rPr lang="en-US" sz="2400" b="1" dirty="0" err="1" smtClean="0">
                <a:solidFill>
                  <a:srgbClr val="000000"/>
                </a:solidFill>
                <a:latin typeface="Verdana" pitchFamily="34" charset="0"/>
              </a:rPr>
              <a:t>Teotihuacanos</a:t>
            </a:r>
            <a:r>
              <a:rPr lang="en-US" sz="2400" b="1" dirty="0" smtClean="0">
                <a:solidFill>
                  <a:srgbClr val="000000"/>
                </a:solidFill>
                <a:latin typeface="Verdana" pitchFamily="34" charset="0"/>
              </a:rPr>
              <a:t>, and others. . .</a:t>
            </a:r>
            <a:endParaRPr lang="en-US" sz="24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" name="Left Arrow 1"/>
          <p:cNvSpPr/>
          <p:nvPr/>
        </p:nvSpPr>
        <p:spPr>
          <a:xfrm rot="928462">
            <a:off x="4086960" y="3297588"/>
            <a:ext cx="1183874" cy="273563"/>
          </a:xfrm>
          <a:prstGeom prst="leftArrow">
            <a:avLst/>
          </a:prstGeom>
          <a:solidFill>
            <a:srgbClr val="FF0000"/>
          </a:solidFill>
          <a:ln>
            <a:solidFill>
              <a:srgbClr val="C82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7" name="Left Arrow 6"/>
          <p:cNvSpPr/>
          <p:nvPr/>
        </p:nvSpPr>
        <p:spPr>
          <a:xfrm rot="928462">
            <a:off x="2827687" y="4750237"/>
            <a:ext cx="1183874" cy="273563"/>
          </a:xfrm>
          <a:prstGeom prst="leftArrow">
            <a:avLst/>
          </a:prstGeom>
          <a:solidFill>
            <a:srgbClr val="FF0000"/>
          </a:solidFill>
          <a:ln>
            <a:solidFill>
              <a:srgbClr val="C82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8745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9" name="Text Box 3"/>
          <p:cNvSpPr txBox="1">
            <a:spLocks noChangeArrowheads="1"/>
          </p:cNvSpPr>
          <p:nvPr/>
        </p:nvSpPr>
        <p:spPr bwMode="auto">
          <a:xfrm>
            <a:off x="1519238" y="6096000"/>
            <a:ext cx="6034024" cy="39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en-US" b="1" dirty="0">
                <a:solidFill>
                  <a:schemeClr val="bg1"/>
                </a:solidFill>
                <a:latin typeface="Tahoma" pitchFamily="34" charset="0"/>
              </a:rPr>
              <a:t>Mountain Stream mural of Teotihuacán, </a:t>
            </a:r>
            <a:r>
              <a:rPr lang="en-US" b="1" dirty="0" err="1" smtClean="0">
                <a:solidFill>
                  <a:schemeClr val="bg1"/>
                </a:solidFill>
                <a:latin typeface="Tahoma" pitchFamily="34" charset="0"/>
              </a:rPr>
              <a:t>Tepantitla</a:t>
            </a:r>
            <a:endParaRPr lang="en-US" b="1" dirty="0">
              <a:solidFill>
                <a:schemeClr val="bg1"/>
              </a:solidFill>
              <a:latin typeface="Tahoma" pitchFamily="34" charset="0"/>
            </a:endParaRPr>
          </a:p>
        </p:txBody>
      </p:sp>
      <p:pic>
        <p:nvPicPr>
          <p:cNvPr id="27034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52400"/>
            <a:ext cx="79248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3094150" y="6443209"/>
            <a:ext cx="29401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Tahoma" pitchFamily="34" charset="0"/>
                <a:hlinkClick r:id="rId3"/>
              </a:rPr>
              <a:t>http://en.wikipedia.org/wiki/Teotihuacan</a:t>
            </a:r>
            <a:endParaRPr lang="en-US" sz="1200" dirty="0">
              <a:solidFill>
                <a:schemeClr val="bg1"/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3" name="Text Box 3"/>
          <p:cNvSpPr txBox="1">
            <a:spLocks noChangeArrowheads="1"/>
          </p:cNvSpPr>
          <p:nvPr/>
        </p:nvSpPr>
        <p:spPr bwMode="auto">
          <a:xfrm>
            <a:off x="1317517" y="6065454"/>
            <a:ext cx="6295313" cy="39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en-US" b="1" dirty="0" smtClean="0">
                <a:solidFill>
                  <a:schemeClr val="bg1"/>
                </a:solidFill>
                <a:latin typeface="Tahoma" pitchFamily="34" charset="0"/>
              </a:rPr>
              <a:t>Paradise </a:t>
            </a:r>
            <a:r>
              <a:rPr lang="en-US" b="1" dirty="0">
                <a:solidFill>
                  <a:schemeClr val="bg1"/>
                </a:solidFill>
                <a:latin typeface="Tahoma" pitchFamily="34" charset="0"/>
              </a:rPr>
              <a:t>of </a:t>
            </a:r>
            <a:r>
              <a:rPr lang="en-US" b="1" dirty="0" err="1">
                <a:solidFill>
                  <a:schemeClr val="bg1"/>
                </a:solidFill>
                <a:latin typeface="Tahoma" pitchFamily="34" charset="0"/>
              </a:rPr>
              <a:t>Tlaloc</a:t>
            </a:r>
            <a:r>
              <a:rPr lang="en-US" b="1" dirty="0" smtClean="0">
                <a:solidFill>
                  <a:schemeClr val="bg1"/>
                </a:solidFill>
                <a:latin typeface="Tahoma" pitchFamily="34" charset="0"/>
              </a:rPr>
              <a:t>, . . . </a:t>
            </a:r>
            <a:r>
              <a:rPr lang="en-US" b="1" dirty="0" err="1" smtClean="0">
                <a:solidFill>
                  <a:schemeClr val="bg1"/>
                </a:solidFill>
                <a:latin typeface="Tahoma" pitchFamily="34" charset="0"/>
              </a:rPr>
              <a:t>Tepantitla</a:t>
            </a:r>
            <a:r>
              <a:rPr lang="en-US" b="1" dirty="0" smtClean="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en-US" b="1" dirty="0">
                <a:solidFill>
                  <a:schemeClr val="bg1"/>
                </a:solidFill>
                <a:latin typeface="Tahoma" pitchFamily="34" charset="0"/>
              </a:rPr>
              <a:t>apartment complex</a:t>
            </a:r>
          </a:p>
        </p:txBody>
      </p:sp>
      <p:pic>
        <p:nvPicPr>
          <p:cNvPr id="27136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76200"/>
            <a:ext cx="79248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3094150" y="6443209"/>
            <a:ext cx="29401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Tahoma" pitchFamily="34" charset="0"/>
                <a:hlinkClick r:id="rId3"/>
              </a:rPr>
              <a:t>http://en.wikipedia.org/wiki/Teotihuacan</a:t>
            </a:r>
            <a:endParaRPr lang="en-US" sz="1200" dirty="0">
              <a:solidFill>
                <a:schemeClr val="bg1"/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386" name="Picture 2" descr="Teo10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81225" y="228600"/>
            <a:ext cx="478155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2387" name="TextBox 5"/>
          <p:cNvSpPr txBox="1">
            <a:spLocks noChangeArrowheads="1"/>
          </p:cNvSpPr>
          <p:nvPr/>
        </p:nvSpPr>
        <p:spPr bwMode="auto">
          <a:xfrm>
            <a:off x="2209895" y="6172388"/>
            <a:ext cx="466474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cs typeface="Arial" pitchFamily="34" charset="0"/>
              </a:rPr>
              <a:t>Paradise Mural, </a:t>
            </a:r>
            <a:r>
              <a:rPr lang="en-US" sz="2000" dirty="0" err="1">
                <a:solidFill>
                  <a:schemeClr val="bg1"/>
                </a:solidFill>
                <a:cs typeface="Arial" pitchFamily="34" charset="0"/>
              </a:rPr>
              <a:t>Tepantitla</a:t>
            </a:r>
            <a:r>
              <a:rPr lang="en-US" sz="2000" dirty="0">
                <a:solidFill>
                  <a:schemeClr val="bg1"/>
                </a:solidFill>
                <a:cs typeface="Arial" pitchFamily="34" charset="0"/>
              </a:rPr>
              <a:t>, Teotihuacán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cs typeface="Arial" pitchFamily="34" charset="0"/>
              </a:rPr>
              <a:t>Bradley Smith, </a:t>
            </a:r>
            <a:r>
              <a:rPr lang="en-US" sz="1200" i="1" dirty="0">
                <a:solidFill>
                  <a:schemeClr val="bg1"/>
                </a:solidFill>
                <a:cs typeface="Arial" pitchFamily="34" charset="0"/>
              </a:rPr>
              <a:t>Mexico</a:t>
            </a:r>
            <a:r>
              <a:rPr lang="en-US" sz="1200" dirty="0">
                <a:solidFill>
                  <a:schemeClr val="bg1"/>
                </a:solidFill>
                <a:cs typeface="Arial" pitchFamily="34" charset="0"/>
              </a:rPr>
              <a:t>, p. 68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1" name="Text Box 3"/>
          <p:cNvSpPr txBox="1">
            <a:spLocks noChangeArrowheads="1"/>
          </p:cNvSpPr>
          <p:nvPr/>
        </p:nvSpPr>
        <p:spPr bwMode="auto">
          <a:xfrm>
            <a:off x="2730502" y="6096000"/>
            <a:ext cx="3669594" cy="39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en-US" b="1" dirty="0" err="1">
                <a:solidFill>
                  <a:schemeClr val="bg1"/>
                </a:solidFill>
                <a:latin typeface="Tahoma" pitchFamily="34" charset="0"/>
              </a:rPr>
              <a:t>Tepantitla</a:t>
            </a:r>
            <a:r>
              <a:rPr lang="en-US" b="1" dirty="0">
                <a:solidFill>
                  <a:schemeClr val="bg1"/>
                </a:solidFill>
                <a:latin typeface="Tahoma" pitchFamily="34" charset="0"/>
              </a:rPr>
              <a:t> mural, Teotihuacán</a:t>
            </a:r>
          </a:p>
        </p:txBody>
      </p:sp>
      <p:pic>
        <p:nvPicPr>
          <p:cNvPr id="27341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76200"/>
            <a:ext cx="79248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3094150" y="6443209"/>
            <a:ext cx="29401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Tahoma" pitchFamily="34" charset="0"/>
                <a:hlinkClick r:id="rId3"/>
              </a:rPr>
              <a:t>http://en.wikipedia.org/wiki/Teotihuacan</a:t>
            </a:r>
            <a:endParaRPr lang="en-US" sz="1200" dirty="0">
              <a:solidFill>
                <a:schemeClr val="bg1"/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Text Box 10"/>
          <p:cNvSpPr txBox="1">
            <a:spLocks noChangeArrowheads="1"/>
          </p:cNvSpPr>
          <p:nvPr/>
        </p:nvSpPr>
        <p:spPr bwMode="auto">
          <a:xfrm>
            <a:off x="2667000" y="6582051"/>
            <a:ext cx="37289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chemeClr val="bg1"/>
                </a:solidFill>
                <a:hlinkClick r:id="rId2"/>
              </a:rPr>
              <a:t>http://en.wikipedia.org/wiki/Mesoamerican_ballgame</a:t>
            </a: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74435" name="Text Box 3"/>
          <p:cNvSpPr txBox="1">
            <a:spLocks noChangeArrowheads="1"/>
          </p:cNvSpPr>
          <p:nvPr/>
        </p:nvSpPr>
        <p:spPr bwMode="auto">
          <a:xfrm>
            <a:off x="2362200" y="6172201"/>
            <a:ext cx="4294765" cy="39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en-US" b="1" dirty="0" err="1">
                <a:solidFill>
                  <a:schemeClr val="bg1"/>
                </a:solidFill>
                <a:latin typeface="Tahoma" pitchFamily="34" charset="0"/>
              </a:rPr>
              <a:t>Balllplayer</a:t>
            </a:r>
            <a:r>
              <a:rPr lang="en-US" b="1" dirty="0">
                <a:solidFill>
                  <a:schemeClr val="bg1"/>
                </a:solidFill>
                <a:latin typeface="Tahoma" pitchFamily="34" charset="0"/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  <a:latin typeface="Tahoma" pitchFamily="34" charset="0"/>
              </a:rPr>
              <a:t>Tepantitla</a:t>
            </a:r>
            <a:r>
              <a:rPr lang="en-US" b="1" dirty="0">
                <a:solidFill>
                  <a:schemeClr val="bg1"/>
                </a:solidFill>
                <a:latin typeface="Tahoma" pitchFamily="34" charset="0"/>
              </a:rPr>
              <a:t>, Teotihuacán</a:t>
            </a:r>
          </a:p>
        </p:txBody>
      </p:sp>
      <p:pic>
        <p:nvPicPr>
          <p:cNvPr id="274436" name="Picture 2" descr="Teo10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4" y="152400"/>
            <a:ext cx="89154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Text Box 10"/>
          <p:cNvSpPr txBox="1">
            <a:spLocks noChangeArrowheads="1"/>
          </p:cNvSpPr>
          <p:nvPr/>
        </p:nvSpPr>
        <p:spPr bwMode="auto">
          <a:xfrm>
            <a:off x="2667000" y="6582051"/>
            <a:ext cx="37289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chemeClr val="bg1"/>
                </a:solidFill>
                <a:hlinkClick r:id="rId2"/>
              </a:rPr>
              <a:t>http://en.wikipedia.org/wiki/Mesoamerican_ballgame</a:t>
            </a: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75459" name="Text Box 3"/>
          <p:cNvSpPr txBox="1">
            <a:spLocks noChangeArrowheads="1"/>
          </p:cNvSpPr>
          <p:nvPr/>
        </p:nvSpPr>
        <p:spPr bwMode="auto">
          <a:xfrm>
            <a:off x="2362200" y="6172201"/>
            <a:ext cx="4294765" cy="39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en-US" b="1" dirty="0" err="1">
                <a:solidFill>
                  <a:schemeClr val="bg1"/>
                </a:solidFill>
                <a:latin typeface="Tahoma" pitchFamily="34" charset="0"/>
              </a:rPr>
              <a:t>Balllplayer</a:t>
            </a:r>
            <a:r>
              <a:rPr lang="en-US" b="1" dirty="0">
                <a:solidFill>
                  <a:schemeClr val="bg1"/>
                </a:solidFill>
                <a:latin typeface="Tahoma" pitchFamily="34" charset="0"/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  <a:latin typeface="Tahoma" pitchFamily="34" charset="0"/>
              </a:rPr>
              <a:t>Tepantitla</a:t>
            </a:r>
            <a:r>
              <a:rPr lang="en-US" b="1" dirty="0">
                <a:solidFill>
                  <a:schemeClr val="bg1"/>
                </a:solidFill>
                <a:latin typeface="Tahoma" pitchFamily="34" charset="0"/>
              </a:rPr>
              <a:t>, Teotihuacán</a:t>
            </a:r>
          </a:p>
        </p:txBody>
      </p:sp>
      <p:pic>
        <p:nvPicPr>
          <p:cNvPr id="27546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4" y="152400"/>
            <a:ext cx="7173913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82" name="Picture 2" descr="Teo10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2504" y="228600"/>
            <a:ext cx="46990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483" name="TextBox 5"/>
          <p:cNvSpPr txBox="1">
            <a:spLocks noChangeArrowheads="1"/>
          </p:cNvSpPr>
          <p:nvPr/>
        </p:nvSpPr>
        <p:spPr bwMode="auto">
          <a:xfrm>
            <a:off x="2457451" y="6172388"/>
            <a:ext cx="431926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cs typeface="Arial" pitchFamily="34" charset="0"/>
              </a:rPr>
              <a:t>Teotihuacán Ballplayers fight for Ball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cs typeface="Arial" pitchFamily="34" charset="0"/>
              </a:rPr>
              <a:t>Bradley Smith, </a:t>
            </a:r>
            <a:r>
              <a:rPr lang="en-US" sz="1200" i="1" dirty="0">
                <a:solidFill>
                  <a:schemeClr val="bg1"/>
                </a:solidFill>
                <a:cs typeface="Arial" pitchFamily="34" charset="0"/>
              </a:rPr>
              <a:t>Mexico</a:t>
            </a:r>
            <a:r>
              <a:rPr lang="en-US" sz="1200" dirty="0">
                <a:solidFill>
                  <a:schemeClr val="bg1"/>
                </a:solidFill>
                <a:cs typeface="Arial" pitchFamily="34" charset="0"/>
              </a:rPr>
              <a:t>, p. 68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Text Box 10"/>
          <p:cNvSpPr txBox="1">
            <a:spLocks noChangeArrowheads="1"/>
          </p:cNvSpPr>
          <p:nvPr/>
        </p:nvSpPr>
        <p:spPr bwMode="auto">
          <a:xfrm>
            <a:off x="3486970" y="6339208"/>
            <a:ext cx="213731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Tahoma" pitchFamily="34" charset="0"/>
                <a:hlinkClick r:id="rId2"/>
              </a:rPr>
              <a:t>www.advantagemexico.com/</a:t>
            </a:r>
            <a:endParaRPr lang="en-US" sz="1200" dirty="0">
              <a:solidFill>
                <a:schemeClr val="bg1"/>
              </a:solidFill>
              <a:latin typeface="Tahoma" pitchFamily="34" charset="0"/>
            </a:endParaRPr>
          </a:p>
        </p:txBody>
      </p:sp>
      <p:pic>
        <p:nvPicPr>
          <p:cNvPr id="2775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76200"/>
            <a:ext cx="488315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32-Point Star 9"/>
          <p:cNvSpPr>
            <a:spLocks noChangeAspect="1"/>
          </p:cNvSpPr>
          <p:nvPr/>
        </p:nvSpPr>
        <p:spPr bwMode="auto">
          <a:xfrm>
            <a:off x="2621101" y="3276600"/>
            <a:ext cx="274637" cy="274638"/>
          </a:xfrm>
          <a:prstGeom prst="star32">
            <a:avLst>
              <a:gd name="adj" fmla="val 37500"/>
            </a:avLst>
          </a:prstGeom>
          <a:solidFill>
            <a:srgbClr val="C821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 eaLnBrk="0" hangingPunct="0"/>
            <a:endParaRPr kumimoji="1" lang="en-US" sz="2400">
              <a:solidFill>
                <a:srgbClr val="0C0600"/>
              </a:solidFill>
              <a:latin typeface="Verdana" pitchFamily="34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809876" y="3276600"/>
            <a:ext cx="8472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err="1"/>
              <a:t>Tetitla</a:t>
            </a:r>
            <a:endParaRPr lang="en-US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Text Box 10"/>
          <p:cNvSpPr txBox="1">
            <a:spLocks noChangeArrowheads="1"/>
          </p:cNvSpPr>
          <p:nvPr/>
        </p:nvSpPr>
        <p:spPr bwMode="auto">
          <a:xfrm>
            <a:off x="2438406" y="6477188"/>
            <a:ext cx="422641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cs typeface="Arial" pitchFamily="34" charset="0"/>
                <a:hlinkClick r:id="rId2"/>
              </a:rPr>
              <a:t>http://en.wikipedia.org/wiki/Great_Goddess_of_Teotihuacan</a:t>
            </a:r>
            <a:endParaRPr lang="en-US" sz="12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78531" name="Text Box 3"/>
          <p:cNvSpPr txBox="1">
            <a:spLocks noChangeArrowheads="1"/>
          </p:cNvSpPr>
          <p:nvPr/>
        </p:nvSpPr>
        <p:spPr bwMode="auto">
          <a:xfrm>
            <a:off x="658814" y="6096000"/>
            <a:ext cx="7869462" cy="39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en-US" b="1" dirty="0">
                <a:solidFill>
                  <a:schemeClr val="bg1"/>
                </a:solidFill>
                <a:latin typeface="Tahoma" pitchFamily="34" charset="0"/>
              </a:rPr>
              <a:t>Actual mural from the </a:t>
            </a:r>
            <a:r>
              <a:rPr lang="en-US" b="1" dirty="0" err="1">
                <a:solidFill>
                  <a:schemeClr val="bg1"/>
                </a:solidFill>
                <a:latin typeface="Tahoma" pitchFamily="34" charset="0"/>
              </a:rPr>
              <a:t>Tetitla</a:t>
            </a:r>
            <a:r>
              <a:rPr lang="en-US" b="1" dirty="0">
                <a:solidFill>
                  <a:schemeClr val="bg1"/>
                </a:solidFill>
                <a:latin typeface="Tahoma" pitchFamily="34" charset="0"/>
              </a:rPr>
              <a:t> compound showing a similar portrait</a:t>
            </a:r>
          </a:p>
        </p:txBody>
      </p:sp>
      <p:pic>
        <p:nvPicPr>
          <p:cNvPr id="27853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2" y="76200"/>
            <a:ext cx="74549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554" name="Picture 2" descr="Teo9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0159" y="228600"/>
            <a:ext cx="7743825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9555" name="TextBox 4"/>
          <p:cNvSpPr txBox="1">
            <a:spLocks noChangeArrowheads="1"/>
          </p:cNvSpPr>
          <p:nvPr/>
        </p:nvSpPr>
        <p:spPr bwMode="auto">
          <a:xfrm>
            <a:off x="762000" y="6172388"/>
            <a:ext cx="75438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FFFFFF"/>
                </a:solidFill>
              </a:rPr>
              <a:t>Teotihuacán</a:t>
            </a:r>
            <a:r>
              <a:rPr lang="en-US" sz="2000" b="1" i="1" dirty="0">
                <a:solidFill>
                  <a:srgbClr val="FFFFFF"/>
                </a:solidFill>
              </a:rPr>
              <a:t> </a:t>
            </a:r>
            <a:r>
              <a:rPr lang="en-US" sz="2000" b="1" dirty="0">
                <a:solidFill>
                  <a:schemeClr val="bg1"/>
                </a:solidFill>
                <a:cs typeface="Arial" pitchFamily="34" charset="0"/>
              </a:rPr>
              <a:t>fresco, </a:t>
            </a:r>
            <a:r>
              <a:rPr lang="en-US" sz="2000" b="1" dirty="0" err="1">
                <a:solidFill>
                  <a:schemeClr val="bg1"/>
                </a:solidFill>
                <a:cs typeface="Arial" pitchFamily="34" charset="0"/>
              </a:rPr>
              <a:t>Tetitla</a:t>
            </a:r>
            <a:r>
              <a:rPr lang="en-US" sz="2000" b="1" dirty="0">
                <a:solidFill>
                  <a:schemeClr val="bg1"/>
                </a:solidFill>
                <a:cs typeface="Arial" pitchFamily="34" charset="0"/>
              </a:rPr>
              <a:t>, Classic</a:t>
            </a:r>
            <a:r>
              <a:rPr lang="en-US" sz="2400" b="1" dirty="0">
                <a:solidFill>
                  <a:schemeClr val="bg1"/>
                </a:solidFill>
                <a:cs typeface="Arial" pitchFamily="34" charset="0"/>
              </a:rPr>
              <a:t/>
            </a:r>
            <a:br>
              <a:rPr lang="en-US" sz="2400" b="1" dirty="0">
                <a:solidFill>
                  <a:schemeClr val="bg1"/>
                </a:solidFill>
                <a:cs typeface="Arial" pitchFamily="34" charset="0"/>
              </a:rPr>
            </a:br>
            <a:r>
              <a:rPr lang="en-US" sz="1200" dirty="0">
                <a:solidFill>
                  <a:schemeClr val="bg1"/>
                </a:solidFill>
                <a:cs typeface="Arial" pitchFamily="34" charset="0"/>
              </a:rPr>
              <a:t>Bernal-</a:t>
            </a:r>
            <a:r>
              <a:rPr lang="en-US" sz="1200" dirty="0" err="1">
                <a:solidFill>
                  <a:schemeClr val="bg1"/>
                </a:solidFill>
                <a:cs typeface="Arial" pitchFamily="34" charset="0"/>
              </a:rPr>
              <a:t>Groth</a:t>
            </a:r>
            <a:r>
              <a:rPr lang="en-US" sz="1200" dirty="0">
                <a:solidFill>
                  <a:schemeClr val="bg1"/>
                </a:solidFill>
                <a:cs typeface="Arial" pitchFamily="34" charset="0"/>
              </a:rPr>
              <a:t>, </a:t>
            </a:r>
            <a:r>
              <a:rPr lang="en-US" sz="1200" i="1" dirty="0">
                <a:solidFill>
                  <a:schemeClr val="bg1"/>
                </a:solidFill>
                <a:cs typeface="Arial" pitchFamily="34" charset="0"/>
              </a:rPr>
              <a:t>Ancient Mexico in Color</a:t>
            </a:r>
            <a:r>
              <a:rPr lang="en-US" sz="1200" dirty="0">
                <a:solidFill>
                  <a:schemeClr val="bg1"/>
                </a:solidFill>
                <a:cs typeface="Arial" pitchFamily="34" charset="0"/>
              </a:rPr>
              <a:t>, 1968, p.11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3112651" y="6274027"/>
            <a:ext cx="2892138" cy="25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" dirty="0">
                <a:solidFill>
                  <a:srgbClr val="000000"/>
                </a:solidFill>
                <a:latin typeface="Verdana" pitchFamily="34" charset="0"/>
                <a:hlinkClick r:id="rId3"/>
              </a:rPr>
              <a:t>http://en.wikipedia.org/wiki/Sacsayhuam%C3%A1n</a:t>
            </a:r>
            <a:endParaRPr lang="en-US" sz="800" dirty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847725"/>
            <a:ext cx="7620000" cy="516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914400" y="722308"/>
            <a:ext cx="7293671" cy="87789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2400" b="1" dirty="0" smtClean="0">
                <a:solidFill>
                  <a:srgbClr val="000000"/>
                </a:solidFill>
                <a:latin typeface="Verdana" pitchFamily="34" charset="0"/>
              </a:rPr>
              <a:t>The Inca of Peru, by contrast, built structures to withstand earthquakes . . .</a:t>
            </a:r>
            <a:endParaRPr lang="en-US" sz="24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4467427" y="5181601"/>
            <a:ext cx="2771913" cy="70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400" b="1" dirty="0" err="1" smtClean="0">
                <a:solidFill>
                  <a:srgbClr val="000000"/>
                </a:solidFill>
                <a:latin typeface="Verdana" pitchFamily="34" charset="0"/>
              </a:rPr>
              <a:t>Sacsayhuamán</a:t>
            </a:r>
            <a:r>
              <a:rPr lang="en-US" sz="2400" b="1" dirty="0" smtClean="0">
                <a:solidFill>
                  <a:srgbClr val="000000"/>
                </a:solidFill>
                <a:latin typeface="Verdana" pitchFamily="34" charset="0"/>
              </a:rPr>
              <a:t/>
            </a:r>
            <a:br>
              <a:rPr lang="en-US" sz="2400" b="1" dirty="0" smtClean="0">
                <a:solidFill>
                  <a:srgbClr val="000000"/>
                </a:solidFill>
                <a:latin typeface="Verdana" pitchFamily="34" charset="0"/>
              </a:rPr>
            </a:br>
            <a:r>
              <a:rPr lang="en-US" sz="1200" b="1" dirty="0" smtClean="0">
                <a:solidFill>
                  <a:srgbClr val="000000"/>
                </a:solidFill>
                <a:latin typeface="Verdana" pitchFamily="34" charset="0"/>
              </a:rPr>
              <a:t>near Cusco, Peru</a:t>
            </a:r>
            <a:endParaRPr lang="en-US" sz="1200" b="1" dirty="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6952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Text Box 10"/>
          <p:cNvSpPr txBox="1">
            <a:spLocks noChangeArrowheads="1"/>
          </p:cNvSpPr>
          <p:nvPr/>
        </p:nvSpPr>
        <p:spPr bwMode="auto">
          <a:xfrm>
            <a:off x="3486970" y="6339208"/>
            <a:ext cx="213731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Tahoma" pitchFamily="34" charset="0"/>
                <a:hlinkClick r:id="rId2"/>
              </a:rPr>
              <a:t>www.advantagemexico.com/</a:t>
            </a:r>
            <a:endParaRPr lang="en-US" sz="1200" dirty="0">
              <a:solidFill>
                <a:schemeClr val="bg1"/>
              </a:solidFill>
              <a:latin typeface="Tahoma" pitchFamily="34" charset="0"/>
            </a:endParaRPr>
          </a:p>
        </p:txBody>
      </p:sp>
      <p:pic>
        <p:nvPicPr>
          <p:cNvPr id="2805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76200"/>
            <a:ext cx="488315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286376" y="228600"/>
            <a:ext cx="159101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Techinantitla</a:t>
            </a:r>
          </a:p>
        </p:txBody>
      </p:sp>
      <p:sp>
        <p:nvSpPr>
          <p:cNvPr id="7" name="32-Point Star 6"/>
          <p:cNvSpPr>
            <a:spLocks noChangeAspect="1"/>
          </p:cNvSpPr>
          <p:nvPr/>
        </p:nvSpPr>
        <p:spPr bwMode="auto">
          <a:xfrm>
            <a:off x="6583473" y="609600"/>
            <a:ext cx="274637" cy="274638"/>
          </a:xfrm>
          <a:prstGeom prst="star32">
            <a:avLst>
              <a:gd name="adj" fmla="val 37500"/>
            </a:avLst>
          </a:prstGeom>
          <a:solidFill>
            <a:srgbClr val="C821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 eaLnBrk="0" hangingPunct="0"/>
            <a:endParaRPr kumimoji="1" lang="en-US" sz="2400">
              <a:solidFill>
                <a:srgbClr val="0C06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Text Box 10"/>
          <p:cNvSpPr txBox="1">
            <a:spLocks noChangeArrowheads="1"/>
          </p:cNvSpPr>
          <p:nvPr/>
        </p:nvSpPr>
        <p:spPr bwMode="auto">
          <a:xfrm>
            <a:off x="1886809" y="6327191"/>
            <a:ext cx="535229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cs typeface="Arial" pitchFamily="34" charset="0"/>
                <a:hlinkClick r:id="rId2"/>
              </a:rPr>
              <a:t>www.bigbangmex.unam.mx/bigbangmex/IMAGENES/cuatro_natz_2/016.jpg</a:t>
            </a:r>
            <a:endParaRPr lang="en-US" sz="12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81603" name="Text Box 3"/>
          <p:cNvSpPr txBox="1">
            <a:spLocks noChangeArrowheads="1"/>
          </p:cNvSpPr>
          <p:nvPr/>
        </p:nvSpPr>
        <p:spPr bwMode="auto">
          <a:xfrm>
            <a:off x="2936196" y="5878284"/>
            <a:ext cx="3268844" cy="39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en-US" b="1" dirty="0" err="1">
                <a:solidFill>
                  <a:schemeClr val="bg1"/>
                </a:solidFill>
                <a:latin typeface="Tahoma" pitchFamily="34" charset="0"/>
              </a:rPr>
              <a:t>Techinantitla</a:t>
            </a:r>
            <a:r>
              <a:rPr lang="en-US" b="1" dirty="0">
                <a:solidFill>
                  <a:schemeClr val="bg1"/>
                </a:solidFill>
                <a:latin typeface="Tahoma" pitchFamily="34" charset="0"/>
              </a:rPr>
              <a:t>, Teotihuacán</a:t>
            </a:r>
          </a:p>
        </p:txBody>
      </p:sp>
      <p:pic>
        <p:nvPicPr>
          <p:cNvPr id="28160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5334" y="1095375"/>
            <a:ext cx="8753475" cy="466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626" name="Picture 2" descr="Teo1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4" y="457200"/>
            <a:ext cx="89154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Arrow Connector 10"/>
          <p:cNvCxnSpPr/>
          <p:nvPr/>
        </p:nvCxnSpPr>
        <p:spPr>
          <a:xfrm rot="10800000" flipV="1">
            <a:off x="2209800" y="1371876"/>
            <a:ext cx="6324600" cy="2112963"/>
          </a:xfrm>
          <a:prstGeom prst="straightConnector1">
            <a:avLst/>
          </a:prstGeom>
          <a:ln w="76200">
            <a:solidFill>
              <a:schemeClr val="bg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10800000">
            <a:off x="7315200" y="1524000"/>
            <a:ext cx="228600" cy="152400"/>
          </a:xfrm>
          <a:prstGeom prst="line">
            <a:avLst/>
          </a:prstGeom>
          <a:ln w="508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10800000">
            <a:off x="6705600" y="1524000"/>
            <a:ext cx="457200" cy="1588"/>
          </a:xfrm>
          <a:prstGeom prst="line">
            <a:avLst/>
          </a:prstGeom>
          <a:ln w="508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16200000" flipH="1">
            <a:off x="3814763" y="2247900"/>
            <a:ext cx="533400" cy="457200"/>
          </a:xfrm>
          <a:prstGeom prst="line">
            <a:avLst/>
          </a:prstGeom>
          <a:ln w="508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705600" y="1524000"/>
            <a:ext cx="533400" cy="228600"/>
          </a:xfrm>
          <a:prstGeom prst="line">
            <a:avLst/>
          </a:prstGeom>
          <a:ln w="508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reeform 16"/>
          <p:cNvSpPr/>
          <p:nvPr/>
        </p:nvSpPr>
        <p:spPr>
          <a:xfrm>
            <a:off x="2714625" y="1481139"/>
            <a:ext cx="6211888" cy="695325"/>
          </a:xfrm>
          <a:custGeom>
            <a:avLst/>
            <a:gdLst>
              <a:gd name="connsiteX0" fmla="*/ 0 w 6212115"/>
              <a:gd name="connsiteY0" fmla="*/ 0 h 696686"/>
              <a:gd name="connsiteX1" fmla="*/ 319315 w 6212115"/>
              <a:gd name="connsiteY1" fmla="*/ 14514 h 696686"/>
              <a:gd name="connsiteX2" fmla="*/ 638629 w 6212115"/>
              <a:gd name="connsiteY2" fmla="*/ 29029 h 696686"/>
              <a:gd name="connsiteX3" fmla="*/ 899886 w 6212115"/>
              <a:gd name="connsiteY3" fmla="*/ 29029 h 696686"/>
              <a:gd name="connsiteX4" fmla="*/ 1233715 w 6212115"/>
              <a:gd name="connsiteY4" fmla="*/ 58057 h 696686"/>
              <a:gd name="connsiteX5" fmla="*/ 1669143 w 6212115"/>
              <a:gd name="connsiteY5" fmla="*/ 116114 h 696686"/>
              <a:gd name="connsiteX6" fmla="*/ 2307772 w 6212115"/>
              <a:gd name="connsiteY6" fmla="*/ 203200 h 696686"/>
              <a:gd name="connsiteX7" fmla="*/ 3207658 w 6212115"/>
              <a:gd name="connsiteY7" fmla="*/ 348343 h 696686"/>
              <a:gd name="connsiteX8" fmla="*/ 3759200 w 6212115"/>
              <a:gd name="connsiteY8" fmla="*/ 391886 h 696686"/>
              <a:gd name="connsiteX9" fmla="*/ 4107543 w 6212115"/>
              <a:gd name="connsiteY9" fmla="*/ 391886 h 696686"/>
              <a:gd name="connsiteX10" fmla="*/ 4397829 w 6212115"/>
              <a:gd name="connsiteY10" fmla="*/ 406400 h 696686"/>
              <a:gd name="connsiteX11" fmla="*/ 4920343 w 6212115"/>
              <a:gd name="connsiteY11" fmla="*/ 566057 h 696686"/>
              <a:gd name="connsiteX12" fmla="*/ 5370286 w 6212115"/>
              <a:gd name="connsiteY12" fmla="*/ 638629 h 696686"/>
              <a:gd name="connsiteX13" fmla="*/ 5733143 w 6212115"/>
              <a:gd name="connsiteY13" fmla="*/ 638629 h 696686"/>
              <a:gd name="connsiteX14" fmla="*/ 5892800 w 6212115"/>
              <a:gd name="connsiteY14" fmla="*/ 667657 h 696686"/>
              <a:gd name="connsiteX15" fmla="*/ 6212115 w 6212115"/>
              <a:gd name="connsiteY15" fmla="*/ 696686 h 696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212115" h="696686">
                <a:moveTo>
                  <a:pt x="0" y="0"/>
                </a:moveTo>
                <a:lnTo>
                  <a:pt x="319315" y="14514"/>
                </a:lnTo>
                <a:lnTo>
                  <a:pt x="638629" y="29029"/>
                </a:lnTo>
                <a:cubicBezTo>
                  <a:pt x="735391" y="31448"/>
                  <a:pt x="800705" y="24191"/>
                  <a:pt x="899886" y="29029"/>
                </a:cubicBezTo>
                <a:cubicBezTo>
                  <a:pt x="999067" y="33867"/>
                  <a:pt x="1105506" y="43543"/>
                  <a:pt x="1233715" y="58057"/>
                </a:cubicBezTo>
                <a:cubicBezTo>
                  <a:pt x="1361924" y="72571"/>
                  <a:pt x="1669143" y="116114"/>
                  <a:pt x="1669143" y="116114"/>
                </a:cubicBezTo>
                <a:lnTo>
                  <a:pt x="2307772" y="203200"/>
                </a:lnTo>
                <a:cubicBezTo>
                  <a:pt x="2564191" y="241905"/>
                  <a:pt x="2965753" y="316895"/>
                  <a:pt x="3207658" y="348343"/>
                </a:cubicBezTo>
                <a:cubicBezTo>
                  <a:pt x="3449563" y="379791"/>
                  <a:pt x="3609219" y="384629"/>
                  <a:pt x="3759200" y="391886"/>
                </a:cubicBezTo>
                <a:cubicBezTo>
                  <a:pt x="3909181" y="399143"/>
                  <a:pt x="4001105" y="389467"/>
                  <a:pt x="4107543" y="391886"/>
                </a:cubicBezTo>
                <a:cubicBezTo>
                  <a:pt x="4213981" y="394305"/>
                  <a:pt x="4262362" y="377372"/>
                  <a:pt x="4397829" y="406400"/>
                </a:cubicBezTo>
                <a:cubicBezTo>
                  <a:pt x="4533296" y="435428"/>
                  <a:pt x="4758267" y="527352"/>
                  <a:pt x="4920343" y="566057"/>
                </a:cubicBezTo>
                <a:cubicBezTo>
                  <a:pt x="5082419" y="604762"/>
                  <a:pt x="5234819" y="626534"/>
                  <a:pt x="5370286" y="638629"/>
                </a:cubicBezTo>
                <a:cubicBezTo>
                  <a:pt x="5505753" y="650724"/>
                  <a:pt x="5646057" y="633791"/>
                  <a:pt x="5733143" y="638629"/>
                </a:cubicBezTo>
                <a:cubicBezTo>
                  <a:pt x="5820229" y="643467"/>
                  <a:pt x="5812971" y="657981"/>
                  <a:pt x="5892800" y="667657"/>
                </a:cubicBezTo>
                <a:cubicBezTo>
                  <a:pt x="5972629" y="677333"/>
                  <a:pt x="6154058" y="694267"/>
                  <a:pt x="6212115" y="696686"/>
                </a:cubicBezTo>
              </a:path>
            </a:pathLst>
          </a:custGeom>
          <a:ln w="254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899886" y="5805714"/>
            <a:ext cx="7315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Teotihuacán</a:t>
            </a:r>
            <a:r>
              <a:rPr lang="en-US" sz="1600" i="1" dirty="0">
                <a:solidFill>
                  <a:srgbClr val="FFFFFF"/>
                </a:solidFill>
              </a:rPr>
              <a:t> </a:t>
            </a:r>
            <a:r>
              <a:rPr lang="en-US" sz="1600" dirty="0">
                <a:solidFill>
                  <a:srgbClr val="FFFFFF"/>
                </a:solidFill>
              </a:rPr>
              <a:t>museum model</a:t>
            </a:r>
            <a:r>
              <a:rPr lang="en-US" sz="1600" dirty="0">
                <a:solidFill>
                  <a:schemeClr val="bg1"/>
                </a:solidFill>
              </a:rPr>
              <a:t>, 1967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650" name="Picture 3" descr="Teo9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4" y="228600"/>
            <a:ext cx="89154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3651" name="TextBox 5"/>
          <p:cNvSpPr txBox="1">
            <a:spLocks noChangeArrowheads="1"/>
          </p:cNvSpPr>
          <p:nvPr/>
        </p:nvSpPr>
        <p:spPr bwMode="auto">
          <a:xfrm>
            <a:off x="1828800" y="6204858"/>
            <a:ext cx="546880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cs typeface="Arial" pitchFamily="34" charset="0"/>
              </a:rPr>
              <a:t>Archaeological excavation, Teotihuacán, 1967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674" name="Picture 2" descr="Teo9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4" y="228600"/>
            <a:ext cx="89154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1828800" y="6204858"/>
            <a:ext cx="546880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cs typeface="Arial" pitchFamily="34" charset="0"/>
              </a:rPr>
              <a:t>Archaeological excavation, Teotihuacán, 1967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698" name="Picture 2" descr="Teo9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4" y="228600"/>
            <a:ext cx="89154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1828800" y="6204858"/>
            <a:ext cx="546880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cs typeface="Arial" pitchFamily="34" charset="0"/>
              </a:rPr>
              <a:t>Archaeological excavation, Teotihuacán, 1967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22" name="Picture 2" descr="Teo9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4" y="228600"/>
            <a:ext cx="89154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1828800" y="6204858"/>
            <a:ext cx="546880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cs typeface="Arial" pitchFamily="34" charset="0"/>
              </a:rPr>
              <a:t>Archaeological excavation, Teotihuacán, 1967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746" name="Picture 2" descr="Teo10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4" y="228600"/>
            <a:ext cx="89154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7747" name="TextBox 3"/>
          <p:cNvSpPr txBox="1">
            <a:spLocks noChangeArrowheads="1"/>
          </p:cNvSpPr>
          <p:nvPr/>
        </p:nvSpPr>
        <p:spPr bwMode="auto">
          <a:xfrm>
            <a:off x="2209954" y="6229290"/>
            <a:ext cx="473783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cs typeface="Arial" pitchFamily="34" charset="0"/>
              </a:rPr>
              <a:t>Stone face in field at Teotihuacán, 1967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3"/>
          <p:cNvSpPr txBox="1">
            <a:spLocks noChangeArrowheads="1"/>
          </p:cNvSpPr>
          <p:nvPr/>
        </p:nvSpPr>
        <p:spPr bwMode="auto">
          <a:xfrm>
            <a:off x="1828803" y="3513138"/>
            <a:ext cx="545534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i="1" dirty="0" err="1">
                <a:solidFill>
                  <a:schemeClr val="bg1"/>
                </a:solidFill>
              </a:rPr>
              <a:t>Algunos</a:t>
            </a:r>
            <a:r>
              <a:rPr lang="en-US" sz="4400" b="1" i="1" dirty="0">
                <a:solidFill>
                  <a:schemeClr val="bg1"/>
                </a:solidFill>
              </a:rPr>
              <a:t> </a:t>
            </a:r>
            <a:r>
              <a:rPr lang="en-US" sz="4400" b="1" i="1" dirty="0" smtClean="0">
                <a:solidFill>
                  <a:schemeClr val="bg1"/>
                </a:solidFill>
              </a:rPr>
              <a:t>barrios . . .</a:t>
            </a:r>
            <a:endParaRPr lang="en-US" sz="4400" b="1" dirty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chemeClr val="bg1"/>
                </a:solidFill>
              </a:rPr>
              <a:t>modern day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794" name="Picture 2" descr="Teo1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4" y="457200"/>
            <a:ext cx="89154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Arrow Connector 10"/>
          <p:cNvCxnSpPr/>
          <p:nvPr/>
        </p:nvCxnSpPr>
        <p:spPr>
          <a:xfrm rot="10800000" flipV="1">
            <a:off x="2209800" y="1371876"/>
            <a:ext cx="6324600" cy="2112963"/>
          </a:xfrm>
          <a:prstGeom prst="straightConnector1">
            <a:avLst/>
          </a:prstGeom>
          <a:ln w="76200">
            <a:solidFill>
              <a:schemeClr val="bg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10800000">
            <a:off x="7315200" y="1524000"/>
            <a:ext cx="228600" cy="152400"/>
          </a:xfrm>
          <a:prstGeom prst="line">
            <a:avLst/>
          </a:prstGeom>
          <a:ln w="508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10800000">
            <a:off x="6705600" y="1524000"/>
            <a:ext cx="457200" cy="1588"/>
          </a:xfrm>
          <a:prstGeom prst="line">
            <a:avLst/>
          </a:prstGeom>
          <a:ln w="508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1462088" y="3505200"/>
            <a:ext cx="671512" cy="76200"/>
          </a:xfrm>
          <a:prstGeom prst="line">
            <a:avLst/>
          </a:prstGeom>
          <a:ln w="508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705600" y="1524000"/>
            <a:ext cx="533400" cy="228600"/>
          </a:xfrm>
          <a:prstGeom prst="line">
            <a:avLst/>
          </a:prstGeom>
          <a:ln w="508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16200000" flipH="1">
            <a:off x="3814763" y="2247900"/>
            <a:ext cx="533400" cy="457200"/>
          </a:xfrm>
          <a:prstGeom prst="line">
            <a:avLst/>
          </a:prstGeom>
          <a:ln w="508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Down Arrow 13"/>
          <p:cNvSpPr/>
          <p:nvPr/>
        </p:nvSpPr>
        <p:spPr>
          <a:xfrm rot="9493229">
            <a:off x="2405063" y="2127255"/>
            <a:ext cx="401637" cy="2773363"/>
          </a:xfrm>
          <a:prstGeom prst="downArrow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2714625" y="1481139"/>
            <a:ext cx="6211888" cy="695325"/>
          </a:xfrm>
          <a:custGeom>
            <a:avLst/>
            <a:gdLst>
              <a:gd name="connsiteX0" fmla="*/ 0 w 6212115"/>
              <a:gd name="connsiteY0" fmla="*/ 0 h 696686"/>
              <a:gd name="connsiteX1" fmla="*/ 319315 w 6212115"/>
              <a:gd name="connsiteY1" fmla="*/ 14514 h 696686"/>
              <a:gd name="connsiteX2" fmla="*/ 638629 w 6212115"/>
              <a:gd name="connsiteY2" fmla="*/ 29029 h 696686"/>
              <a:gd name="connsiteX3" fmla="*/ 899886 w 6212115"/>
              <a:gd name="connsiteY3" fmla="*/ 29029 h 696686"/>
              <a:gd name="connsiteX4" fmla="*/ 1233715 w 6212115"/>
              <a:gd name="connsiteY4" fmla="*/ 58057 h 696686"/>
              <a:gd name="connsiteX5" fmla="*/ 1669143 w 6212115"/>
              <a:gd name="connsiteY5" fmla="*/ 116114 h 696686"/>
              <a:gd name="connsiteX6" fmla="*/ 2307772 w 6212115"/>
              <a:gd name="connsiteY6" fmla="*/ 203200 h 696686"/>
              <a:gd name="connsiteX7" fmla="*/ 3207658 w 6212115"/>
              <a:gd name="connsiteY7" fmla="*/ 348343 h 696686"/>
              <a:gd name="connsiteX8" fmla="*/ 3759200 w 6212115"/>
              <a:gd name="connsiteY8" fmla="*/ 391886 h 696686"/>
              <a:gd name="connsiteX9" fmla="*/ 4107543 w 6212115"/>
              <a:gd name="connsiteY9" fmla="*/ 391886 h 696686"/>
              <a:gd name="connsiteX10" fmla="*/ 4397829 w 6212115"/>
              <a:gd name="connsiteY10" fmla="*/ 406400 h 696686"/>
              <a:gd name="connsiteX11" fmla="*/ 4920343 w 6212115"/>
              <a:gd name="connsiteY11" fmla="*/ 566057 h 696686"/>
              <a:gd name="connsiteX12" fmla="*/ 5370286 w 6212115"/>
              <a:gd name="connsiteY12" fmla="*/ 638629 h 696686"/>
              <a:gd name="connsiteX13" fmla="*/ 5733143 w 6212115"/>
              <a:gd name="connsiteY13" fmla="*/ 638629 h 696686"/>
              <a:gd name="connsiteX14" fmla="*/ 5892800 w 6212115"/>
              <a:gd name="connsiteY14" fmla="*/ 667657 h 696686"/>
              <a:gd name="connsiteX15" fmla="*/ 6212115 w 6212115"/>
              <a:gd name="connsiteY15" fmla="*/ 696686 h 696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212115" h="696686">
                <a:moveTo>
                  <a:pt x="0" y="0"/>
                </a:moveTo>
                <a:lnTo>
                  <a:pt x="319315" y="14514"/>
                </a:lnTo>
                <a:lnTo>
                  <a:pt x="638629" y="29029"/>
                </a:lnTo>
                <a:cubicBezTo>
                  <a:pt x="735391" y="31448"/>
                  <a:pt x="800705" y="24191"/>
                  <a:pt x="899886" y="29029"/>
                </a:cubicBezTo>
                <a:cubicBezTo>
                  <a:pt x="999067" y="33867"/>
                  <a:pt x="1105506" y="43543"/>
                  <a:pt x="1233715" y="58057"/>
                </a:cubicBezTo>
                <a:cubicBezTo>
                  <a:pt x="1361924" y="72571"/>
                  <a:pt x="1669143" y="116114"/>
                  <a:pt x="1669143" y="116114"/>
                </a:cubicBezTo>
                <a:lnTo>
                  <a:pt x="2307772" y="203200"/>
                </a:lnTo>
                <a:cubicBezTo>
                  <a:pt x="2564191" y="241905"/>
                  <a:pt x="2965753" y="316895"/>
                  <a:pt x="3207658" y="348343"/>
                </a:cubicBezTo>
                <a:cubicBezTo>
                  <a:pt x="3449563" y="379791"/>
                  <a:pt x="3609219" y="384629"/>
                  <a:pt x="3759200" y="391886"/>
                </a:cubicBezTo>
                <a:cubicBezTo>
                  <a:pt x="3909181" y="399143"/>
                  <a:pt x="4001105" y="389467"/>
                  <a:pt x="4107543" y="391886"/>
                </a:cubicBezTo>
                <a:cubicBezTo>
                  <a:pt x="4213981" y="394305"/>
                  <a:pt x="4262362" y="377372"/>
                  <a:pt x="4397829" y="406400"/>
                </a:cubicBezTo>
                <a:cubicBezTo>
                  <a:pt x="4533296" y="435428"/>
                  <a:pt x="4758267" y="527352"/>
                  <a:pt x="4920343" y="566057"/>
                </a:cubicBezTo>
                <a:cubicBezTo>
                  <a:pt x="5082419" y="604762"/>
                  <a:pt x="5234819" y="626534"/>
                  <a:pt x="5370286" y="638629"/>
                </a:cubicBezTo>
                <a:cubicBezTo>
                  <a:pt x="5505753" y="650724"/>
                  <a:pt x="5646057" y="633791"/>
                  <a:pt x="5733143" y="638629"/>
                </a:cubicBezTo>
                <a:cubicBezTo>
                  <a:pt x="5820229" y="643467"/>
                  <a:pt x="5812971" y="657981"/>
                  <a:pt x="5892800" y="667657"/>
                </a:cubicBezTo>
                <a:cubicBezTo>
                  <a:pt x="5972629" y="677333"/>
                  <a:pt x="6154058" y="694267"/>
                  <a:pt x="6212115" y="696686"/>
                </a:cubicBezTo>
              </a:path>
            </a:pathLst>
          </a:custGeom>
          <a:ln w="254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362200" y="3429000"/>
            <a:ext cx="685800" cy="457200"/>
          </a:xfrm>
          <a:prstGeom prst="ellipse">
            <a:avLst/>
          </a:prstGeom>
          <a:solidFill>
            <a:schemeClr val="bg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TextBox 3"/>
          <p:cNvSpPr txBox="1">
            <a:spLocks noChangeArrowheads="1"/>
          </p:cNvSpPr>
          <p:nvPr/>
        </p:nvSpPr>
        <p:spPr bwMode="auto">
          <a:xfrm>
            <a:off x="899886" y="5805714"/>
            <a:ext cx="7315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Teotihuacán</a:t>
            </a:r>
            <a:r>
              <a:rPr lang="en-US" sz="1600" i="1" dirty="0">
                <a:solidFill>
                  <a:srgbClr val="FFFFFF"/>
                </a:solidFill>
              </a:rPr>
              <a:t> </a:t>
            </a:r>
            <a:r>
              <a:rPr lang="en-US" sz="1600" dirty="0">
                <a:solidFill>
                  <a:srgbClr val="FFFFFF"/>
                </a:solidFill>
              </a:rPr>
              <a:t>museum model</a:t>
            </a:r>
            <a:r>
              <a:rPr lang="en-US" sz="1600" dirty="0">
                <a:solidFill>
                  <a:schemeClr val="bg1"/>
                </a:solidFill>
              </a:rPr>
              <a:t>, 1967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1333" y="749300"/>
            <a:ext cx="4707467" cy="488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4627727" y="5181601"/>
            <a:ext cx="2451312" cy="49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400" b="1" dirty="0" err="1">
                <a:solidFill>
                  <a:srgbClr val="000000"/>
                </a:solidFill>
                <a:latin typeface="Verdana" pitchFamily="34" charset="0"/>
              </a:rPr>
              <a:t>talud-tablero</a:t>
            </a:r>
            <a:endParaRPr lang="en-US" sz="24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834724" y="6274027"/>
            <a:ext cx="34479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srgbClr val="000000"/>
                </a:solidFill>
                <a:latin typeface="Verdana" pitchFamily="34" charset="0"/>
                <a:hlinkClick r:id="rId4"/>
              </a:rPr>
              <a:t>http://en.wikipedia.org/wiki/Talud-tablero</a:t>
            </a:r>
            <a:endParaRPr lang="en-US" sz="12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088329" y="950908"/>
            <a:ext cx="6912671" cy="141129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2400" b="1" dirty="0" smtClean="0">
                <a:solidFill>
                  <a:srgbClr val="000000"/>
                </a:solidFill>
                <a:latin typeface="Verdana" pitchFamily="34" charset="0"/>
              </a:rPr>
              <a:t>In spite of the structural </a:t>
            </a:r>
            <a:r>
              <a:rPr lang="en-US" sz="2400" b="1" dirty="0" err="1" smtClean="0">
                <a:solidFill>
                  <a:srgbClr val="000000"/>
                </a:solidFill>
                <a:latin typeface="Verdana" pitchFamily="34" charset="0"/>
              </a:rPr>
              <a:t>vulunarability</a:t>
            </a:r>
            <a:r>
              <a:rPr lang="en-US" sz="2400" b="1" dirty="0" smtClean="0">
                <a:solidFill>
                  <a:srgbClr val="000000"/>
                </a:solidFill>
                <a:latin typeface="Verdana" pitchFamily="34" charset="0"/>
              </a:rPr>
              <a:t> to earthquakes, the Teotihuacán style was widely imitated . . . </a:t>
            </a:r>
            <a:endParaRPr lang="en-US" sz="2400" b="1" dirty="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794" name="Picture 2" descr="Teo1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4" y="457200"/>
            <a:ext cx="89154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Arrow Connector 10"/>
          <p:cNvCxnSpPr/>
          <p:nvPr/>
        </p:nvCxnSpPr>
        <p:spPr>
          <a:xfrm rot="10800000" flipV="1">
            <a:off x="2209800" y="1371876"/>
            <a:ext cx="6324600" cy="2112963"/>
          </a:xfrm>
          <a:prstGeom prst="straightConnector1">
            <a:avLst/>
          </a:prstGeom>
          <a:ln w="76200">
            <a:solidFill>
              <a:schemeClr val="bg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10800000">
            <a:off x="7315200" y="1524000"/>
            <a:ext cx="228600" cy="152400"/>
          </a:xfrm>
          <a:prstGeom prst="line">
            <a:avLst/>
          </a:prstGeom>
          <a:ln w="508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10800000">
            <a:off x="6705600" y="1524000"/>
            <a:ext cx="457200" cy="1588"/>
          </a:xfrm>
          <a:prstGeom prst="line">
            <a:avLst/>
          </a:prstGeom>
          <a:ln w="508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1462088" y="3505200"/>
            <a:ext cx="671512" cy="76200"/>
          </a:xfrm>
          <a:prstGeom prst="line">
            <a:avLst/>
          </a:prstGeom>
          <a:ln w="508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705600" y="1524000"/>
            <a:ext cx="533400" cy="228600"/>
          </a:xfrm>
          <a:prstGeom prst="line">
            <a:avLst/>
          </a:prstGeom>
          <a:ln w="508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16200000" flipH="1">
            <a:off x="3814763" y="2247900"/>
            <a:ext cx="533400" cy="457200"/>
          </a:xfrm>
          <a:prstGeom prst="line">
            <a:avLst/>
          </a:prstGeom>
          <a:ln w="508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Down Arrow 13"/>
          <p:cNvSpPr/>
          <p:nvPr/>
        </p:nvSpPr>
        <p:spPr>
          <a:xfrm rot="9493229">
            <a:off x="2405063" y="2127255"/>
            <a:ext cx="401637" cy="2773363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2714625" y="1481139"/>
            <a:ext cx="6211888" cy="695325"/>
          </a:xfrm>
          <a:custGeom>
            <a:avLst/>
            <a:gdLst>
              <a:gd name="connsiteX0" fmla="*/ 0 w 6212115"/>
              <a:gd name="connsiteY0" fmla="*/ 0 h 696686"/>
              <a:gd name="connsiteX1" fmla="*/ 319315 w 6212115"/>
              <a:gd name="connsiteY1" fmla="*/ 14514 h 696686"/>
              <a:gd name="connsiteX2" fmla="*/ 638629 w 6212115"/>
              <a:gd name="connsiteY2" fmla="*/ 29029 h 696686"/>
              <a:gd name="connsiteX3" fmla="*/ 899886 w 6212115"/>
              <a:gd name="connsiteY3" fmla="*/ 29029 h 696686"/>
              <a:gd name="connsiteX4" fmla="*/ 1233715 w 6212115"/>
              <a:gd name="connsiteY4" fmla="*/ 58057 h 696686"/>
              <a:gd name="connsiteX5" fmla="*/ 1669143 w 6212115"/>
              <a:gd name="connsiteY5" fmla="*/ 116114 h 696686"/>
              <a:gd name="connsiteX6" fmla="*/ 2307772 w 6212115"/>
              <a:gd name="connsiteY6" fmla="*/ 203200 h 696686"/>
              <a:gd name="connsiteX7" fmla="*/ 3207658 w 6212115"/>
              <a:gd name="connsiteY7" fmla="*/ 348343 h 696686"/>
              <a:gd name="connsiteX8" fmla="*/ 3759200 w 6212115"/>
              <a:gd name="connsiteY8" fmla="*/ 391886 h 696686"/>
              <a:gd name="connsiteX9" fmla="*/ 4107543 w 6212115"/>
              <a:gd name="connsiteY9" fmla="*/ 391886 h 696686"/>
              <a:gd name="connsiteX10" fmla="*/ 4397829 w 6212115"/>
              <a:gd name="connsiteY10" fmla="*/ 406400 h 696686"/>
              <a:gd name="connsiteX11" fmla="*/ 4920343 w 6212115"/>
              <a:gd name="connsiteY11" fmla="*/ 566057 h 696686"/>
              <a:gd name="connsiteX12" fmla="*/ 5370286 w 6212115"/>
              <a:gd name="connsiteY12" fmla="*/ 638629 h 696686"/>
              <a:gd name="connsiteX13" fmla="*/ 5733143 w 6212115"/>
              <a:gd name="connsiteY13" fmla="*/ 638629 h 696686"/>
              <a:gd name="connsiteX14" fmla="*/ 5892800 w 6212115"/>
              <a:gd name="connsiteY14" fmla="*/ 667657 h 696686"/>
              <a:gd name="connsiteX15" fmla="*/ 6212115 w 6212115"/>
              <a:gd name="connsiteY15" fmla="*/ 696686 h 696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212115" h="696686">
                <a:moveTo>
                  <a:pt x="0" y="0"/>
                </a:moveTo>
                <a:lnTo>
                  <a:pt x="319315" y="14514"/>
                </a:lnTo>
                <a:lnTo>
                  <a:pt x="638629" y="29029"/>
                </a:lnTo>
                <a:cubicBezTo>
                  <a:pt x="735391" y="31448"/>
                  <a:pt x="800705" y="24191"/>
                  <a:pt x="899886" y="29029"/>
                </a:cubicBezTo>
                <a:cubicBezTo>
                  <a:pt x="999067" y="33867"/>
                  <a:pt x="1105506" y="43543"/>
                  <a:pt x="1233715" y="58057"/>
                </a:cubicBezTo>
                <a:cubicBezTo>
                  <a:pt x="1361924" y="72571"/>
                  <a:pt x="1669143" y="116114"/>
                  <a:pt x="1669143" y="116114"/>
                </a:cubicBezTo>
                <a:lnTo>
                  <a:pt x="2307772" y="203200"/>
                </a:lnTo>
                <a:cubicBezTo>
                  <a:pt x="2564191" y="241905"/>
                  <a:pt x="2965753" y="316895"/>
                  <a:pt x="3207658" y="348343"/>
                </a:cubicBezTo>
                <a:cubicBezTo>
                  <a:pt x="3449563" y="379791"/>
                  <a:pt x="3609219" y="384629"/>
                  <a:pt x="3759200" y="391886"/>
                </a:cubicBezTo>
                <a:cubicBezTo>
                  <a:pt x="3909181" y="399143"/>
                  <a:pt x="4001105" y="389467"/>
                  <a:pt x="4107543" y="391886"/>
                </a:cubicBezTo>
                <a:cubicBezTo>
                  <a:pt x="4213981" y="394305"/>
                  <a:pt x="4262362" y="377372"/>
                  <a:pt x="4397829" y="406400"/>
                </a:cubicBezTo>
                <a:cubicBezTo>
                  <a:pt x="4533296" y="435428"/>
                  <a:pt x="4758267" y="527352"/>
                  <a:pt x="4920343" y="566057"/>
                </a:cubicBezTo>
                <a:cubicBezTo>
                  <a:pt x="5082419" y="604762"/>
                  <a:pt x="5234819" y="626534"/>
                  <a:pt x="5370286" y="638629"/>
                </a:cubicBezTo>
                <a:cubicBezTo>
                  <a:pt x="5505753" y="650724"/>
                  <a:pt x="5646057" y="633791"/>
                  <a:pt x="5733143" y="638629"/>
                </a:cubicBezTo>
                <a:cubicBezTo>
                  <a:pt x="5820229" y="643467"/>
                  <a:pt x="5812971" y="657981"/>
                  <a:pt x="5892800" y="667657"/>
                </a:cubicBezTo>
                <a:cubicBezTo>
                  <a:pt x="5972629" y="677333"/>
                  <a:pt x="6154058" y="694267"/>
                  <a:pt x="6212115" y="696686"/>
                </a:cubicBezTo>
              </a:path>
            </a:pathLst>
          </a:custGeom>
          <a:ln w="254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362200" y="3429000"/>
            <a:ext cx="685800" cy="457200"/>
          </a:xfrm>
          <a:prstGeom prst="ellipse">
            <a:avLst/>
          </a:prstGeom>
          <a:solidFill>
            <a:schemeClr val="bg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Down Arrow 17"/>
          <p:cNvSpPr/>
          <p:nvPr/>
        </p:nvSpPr>
        <p:spPr>
          <a:xfrm rot="4786904">
            <a:off x="1522413" y="1344888"/>
            <a:ext cx="401638" cy="2773363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TextBox 3"/>
          <p:cNvSpPr txBox="1">
            <a:spLocks noChangeArrowheads="1"/>
          </p:cNvSpPr>
          <p:nvPr/>
        </p:nvSpPr>
        <p:spPr bwMode="auto">
          <a:xfrm>
            <a:off x="899886" y="5805714"/>
            <a:ext cx="7315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Teotihuacán</a:t>
            </a:r>
            <a:r>
              <a:rPr lang="en-US" sz="1600" i="1" dirty="0">
                <a:solidFill>
                  <a:srgbClr val="FFFFFF"/>
                </a:solidFill>
              </a:rPr>
              <a:t> </a:t>
            </a:r>
            <a:r>
              <a:rPr lang="en-US" sz="1600" dirty="0">
                <a:solidFill>
                  <a:srgbClr val="FFFFFF"/>
                </a:solidFill>
              </a:rPr>
              <a:t>museum model</a:t>
            </a:r>
            <a:r>
              <a:rPr lang="en-US" sz="1600" dirty="0">
                <a:solidFill>
                  <a:schemeClr val="bg1"/>
                </a:solidFill>
              </a:rPr>
              <a:t>, 1967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</p:bldLst>
  </p:timing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Text Box 10"/>
          <p:cNvSpPr txBox="1">
            <a:spLocks noChangeArrowheads="1"/>
          </p:cNvSpPr>
          <p:nvPr/>
        </p:nvSpPr>
        <p:spPr bwMode="auto">
          <a:xfrm>
            <a:off x="3200400" y="6400800"/>
            <a:ext cx="278986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Tahoma" pitchFamily="34" charset="0"/>
                <a:hlinkClick r:id="rId2"/>
              </a:rPr>
              <a:t>www.advantagemexico.com/</a:t>
            </a:r>
            <a:endParaRPr lang="en-US" sz="1600" dirty="0">
              <a:solidFill>
                <a:schemeClr val="bg1"/>
              </a:solidFill>
              <a:latin typeface="Tahoma" pitchFamily="34" charset="0"/>
            </a:endParaRPr>
          </a:p>
        </p:txBody>
      </p:sp>
      <p:pic>
        <p:nvPicPr>
          <p:cNvPr id="2908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304800"/>
            <a:ext cx="488315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32-Point Star 9"/>
          <p:cNvSpPr>
            <a:spLocks noChangeAspect="1"/>
          </p:cNvSpPr>
          <p:nvPr/>
        </p:nvSpPr>
        <p:spPr bwMode="auto">
          <a:xfrm>
            <a:off x="6248400" y="3535368"/>
            <a:ext cx="274638" cy="274637"/>
          </a:xfrm>
          <a:prstGeom prst="star32">
            <a:avLst>
              <a:gd name="adj" fmla="val 37500"/>
            </a:avLst>
          </a:prstGeom>
          <a:solidFill>
            <a:srgbClr val="C821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 eaLnBrk="0" hangingPunct="0"/>
            <a:endParaRPr kumimoji="1" lang="en-US" sz="2400">
              <a:solidFill>
                <a:srgbClr val="0C0600"/>
              </a:solidFill>
              <a:latin typeface="Verdana" pitchFamily="34" charset="0"/>
            </a:endParaRPr>
          </a:p>
        </p:txBody>
      </p:sp>
      <p:sp>
        <p:nvSpPr>
          <p:cNvPr id="290821" name="TextBox 4"/>
          <p:cNvSpPr txBox="1">
            <a:spLocks noChangeArrowheads="1"/>
          </p:cNvSpPr>
          <p:nvPr/>
        </p:nvSpPr>
        <p:spPr bwMode="auto">
          <a:xfrm>
            <a:off x="5391150" y="3810000"/>
            <a:ext cx="13901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Restaurant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Text Box 10"/>
          <p:cNvSpPr txBox="1">
            <a:spLocks noChangeArrowheads="1"/>
          </p:cNvSpPr>
          <p:nvPr/>
        </p:nvSpPr>
        <p:spPr bwMode="auto">
          <a:xfrm>
            <a:off x="3501484" y="6339208"/>
            <a:ext cx="213731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Tahoma" pitchFamily="34" charset="0"/>
                <a:hlinkClick r:id="rId2"/>
              </a:rPr>
              <a:t>www.advantagemexico.com/</a:t>
            </a:r>
            <a:endParaRPr lang="en-US" sz="1200" dirty="0">
              <a:solidFill>
                <a:schemeClr val="bg1"/>
              </a:solidFill>
              <a:latin typeface="Tahoma" pitchFamily="34" charset="0"/>
            </a:endParaRPr>
          </a:p>
        </p:txBody>
      </p:sp>
      <p:pic>
        <p:nvPicPr>
          <p:cNvPr id="2918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76200"/>
            <a:ext cx="488315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32-Point Star 9"/>
          <p:cNvSpPr>
            <a:spLocks noChangeAspect="1"/>
          </p:cNvSpPr>
          <p:nvPr/>
        </p:nvSpPr>
        <p:spPr bwMode="auto">
          <a:xfrm>
            <a:off x="5486400" y="3200400"/>
            <a:ext cx="274638" cy="274638"/>
          </a:xfrm>
          <a:prstGeom prst="star32">
            <a:avLst>
              <a:gd name="adj" fmla="val 37500"/>
            </a:avLst>
          </a:prstGeom>
          <a:solidFill>
            <a:srgbClr val="C821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 eaLnBrk="0" hangingPunct="0"/>
            <a:endParaRPr kumimoji="1" lang="en-US" sz="2400">
              <a:solidFill>
                <a:srgbClr val="0C06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866" name="Picture 2" descr="Teo10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4" y="228600"/>
            <a:ext cx="89154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2867" name="TextBox 3"/>
          <p:cNvSpPr txBox="1">
            <a:spLocks noChangeArrowheads="1"/>
          </p:cNvSpPr>
          <p:nvPr/>
        </p:nvSpPr>
        <p:spPr bwMode="auto">
          <a:xfrm>
            <a:off x="828368" y="6248400"/>
            <a:ext cx="74774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cs typeface="Arial" pitchFamily="34" charset="0"/>
              </a:rPr>
              <a:t>Modern Fountain in park by the Pyramid of the Sun, Teotihuacán, 1967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890" name="Picture 2" descr="Teo11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4" y="228600"/>
            <a:ext cx="89154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3891" name="TextBox 3"/>
          <p:cNvSpPr txBox="1">
            <a:spLocks noChangeArrowheads="1"/>
          </p:cNvSpPr>
          <p:nvPr/>
        </p:nvSpPr>
        <p:spPr bwMode="auto">
          <a:xfrm>
            <a:off x="1112042" y="6229290"/>
            <a:ext cx="681853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cs typeface="Arial" pitchFamily="34" charset="0"/>
              </a:rPr>
              <a:t>Cave </a:t>
            </a:r>
            <a:r>
              <a:rPr lang="en-US" sz="2000" dirty="0" smtClean="0">
                <a:solidFill>
                  <a:schemeClr val="bg1"/>
                </a:solidFill>
                <a:cs typeface="Arial" pitchFamily="34" charset="0"/>
              </a:rPr>
              <a:t>Restaurant, </a:t>
            </a:r>
            <a:r>
              <a:rPr lang="en-US" sz="2000" dirty="0">
                <a:solidFill>
                  <a:schemeClr val="bg1"/>
                </a:solidFill>
                <a:cs typeface="Arial" pitchFamily="34" charset="0"/>
              </a:rPr>
              <a:t>San Juan Teotihuacán, November 1967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914" name="Picture 2" descr="Teo1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4" y="457200"/>
            <a:ext cx="89154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Arrow Connector 10"/>
          <p:cNvCxnSpPr/>
          <p:nvPr/>
        </p:nvCxnSpPr>
        <p:spPr>
          <a:xfrm rot="10800000" flipV="1">
            <a:off x="2209800" y="1371876"/>
            <a:ext cx="6324600" cy="2112963"/>
          </a:xfrm>
          <a:prstGeom prst="straightConnector1">
            <a:avLst/>
          </a:prstGeom>
          <a:ln w="76200">
            <a:solidFill>
              <a:schemeClr val="bg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10800000">
            <a:off x="7315200" y="1524000"/>
            <a:ext cx="228600" cy="152400"/>
          </a:xfrm>
          <a:prstGeom prst="line">
            <a:avLst/>
          </a:prstGeom>
          <a:ln w="508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10800000">
            <a:off x="6705600" y="1524000"/>
            <a:ext cx="457200" cy="1588"/>
          </a:xfrm>
          <a:prstGeom prst="line">
            <a:avLst/>
          </a:prstGeom>
          <a:ln w="508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1462088" y="3505200"/>
            <a:ext cx="671512" cy="76200"/>
          </a:xfrm>
          <a:prstGeom prst="line">
            <a:avLst/>
          </a:prstGeom>
          <a:ln w="508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705600" y="1524000"/>
            <a:ext cx="533400" cy="228600"/>
          </a:xfrm>
          <a:prstGeom prst="line">
            <a:avLst/>
          </a:prstGeom>
          <a:ln w="508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16200000" flipH="1">
            <a:off x="3814763" y="2247900"/>
            <a:ext cx="533400" cy="457200"/>
          </a:xfrm>
          <a:prstGeom prst="line">
            <a:avLst/>
          </a:prstGeom>
          <a:ln w="508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Down Arrow 13"/>
          <p:cNvSpPr/>
          <p:nvPr/>
        </p:nvSpPr>
        <p:spPr>
          <a:xfrm rot="4598374">
            <a:off x="2282671" y="339725"/>
            <a:ext cx="457200" cy="3657600"/>
          </a:xfrm>
          <a:prstGeom prst="downArrow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2714625" y="1481139"/>
            <a:ext cx="6211888" cy="695325"/>
          </a:xfrm>
          <a:custGeom>
            <a:avLst/>
            <a:gdLst>
              <a:gd name="connsiteX0" fmla="*/ 0 w 6212115"/>
              <a:gd name="connsiteY0" fmla="*/ 0 h 696686"/>
              <a:gd name="connsiteX1" fmla="*/ 319315 w 6212115"/>
              <a:gd name="connsiteY1" fmla="*/ 14514 h 696686"/>
              <a:gd name="connsiteX2" fmla="*/ 638629 w 6212115"/>
              <a:gd name="connsiteY2" fmla="*/ 29029 h 696686"/>
              <a:gd name="connsiteX3" fmla="*/ 899886 w 6212115"/>
              <a:gd name="connsiteY3" fmla="*/ 29029 h 696686"/>
              <a:gd name="connsiteX4" fmla="*/ 1233715 w 6212115"/>
              <a:gd name="connsiteY4" fmla="*/ 58057 h 696686"/>
              <a:gd name="connsiteX5" fmla="*/ 1669143 w 6212115"/>
              <a:gd name="connsiteY5" fmla="*/ 116114 h 696686"/>
              <a:gd name="connsiteX6" fmla="*/ 2307772 w 6212115"/>
              <a:gd name="connsiteY6" fmla="*/ 203200 h 696686"/>
              <a:gd name="connsiteX7" fmla="*/ 3207658 w 6212115"/>
              <a:gd name="connsiteY7" fmla="*/ 348343 h 696686"/>
              <a:gd name="connsiteX8" fmla="*/ 3759200 w 6212115"/>
              <a:gd name="connsiteY8" fmla="*/ 391886 h 696686"/>
              <a:gd name="connsiteX9" fmla="*/ 4107543 w 6212115"/>
              <a:gd name="connsiteY9" fmla="*/ 391886 h 696686"/>
              <a:gd name="connsiteX10" fmla="*/ 4397829 w 6212115"/>
              <a:gd name="connsiteY10" fmla="*/ 406400 h 696686"/>
              <a:gd name="connsiteX11" fmla="*/ 4920343 w 6212115"/>
              <a:gd name="connsiteY11" fmla="*/ 566057 h 696686"/>
              <a:gd name="connsiteX12" fmla="*/ 5370286 w 6212115"/>
              <a:gd name="connsiteY12" fmla="*/ 638629 h 696686"/>
              <a:gd name="connsiteX13" fmla="*/ 5733143 w 6212115"/>
              <a:gd name="connsiteY13" fmla="*/ 638629 h 696686"/>
              <a:gd name="connsiteX14" fmla="*/ 5892800 w 6212115"/>
              <a:gd name="connsiteY14" fmla="*/ 667657 h 696686"/>
              <a:gd name="connsiteX15" fmla="*/ 6212115 w 6212115"/>
              <a:gd name="connsiteY15" fmla="*/ 696686 h 696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212115" h="696686">
                <a:moveTo>
                  <a:pt x="0" y="0"/>
                </a:moveTo>
                <a:lnTo>
                  <a:pt x="319315" y="14514"/>
                </a:lnTo>
                <a:lnTo>
                  <a:pt x="638629" y="29029"/>
                </a:lnTo>
                <a:cubicBezTo>
                  <a:pt x="735391" y="31448"/>
                  <a:pt x="800705" y="24191"/>
                  <a:pt x="899886" y="29029"/>
                </a:cubicBezTo>
                <a:cubicBezTo>
                  <a:pt x="999067" y="33867"/>
                  <a:pt x="1105506" y="43543"/>
                  <a:pt x="1233715" y="58057"/>
                </a:cubicBezTo>
                <a:cubicBezTo>
                  <a:pt x="1361924" y="72571"/>
                  <a:pt x="1669143" y="116114"/>
                  <a:pt x="1669143" y="116114"/>
                </a:cubicBezTo>
                <a:lnTo>
                  <a:pt x="2307772" y="203200"/>
                </a:lnTo>
                <a:cubicBezTo>
                  <a:pt x="2564191" y="241905"/>
                  <a:pt x="2965753" y="316895"/>
                  <a:pt x="3207658" y="348343"/>
                </a:cubicBezTo>
                <a:cubicBezTo>
                  <a:pt x="3449563" y="379791"/>
                  <a:pt x="3609219" y="384629"/>
                  <a:pt x="3759200" y="391886"/>
                </a:cubicBezTo>
                <a:cubicBezTo>
                  <a:pt x="3909181" y="399143"/>
                  <a:pt x="4001105" y="389467"/>
                  <a:pt x="4107543" y="391886"/>
                </a:cubicBezTo>
                <a:cubicBezTo>
                  <a:pt x="4213981" y="394305"/>
                  <a:pt x="4262362" y="377372"/>
                  <a:pt x="4397829" y="406400"/>
                </a:cubicBezTo>
                <a:cubicBezTo>
                  <a:pt x="4533296" y="435428"/>
                  <a:pt x="4758267" y="527352"/>
                  <a:pt x="4920343" y="566057"/>
                </a:cubicBezTo>
                <a:cubicBezTo>
                  <a:pt x="5082419" y="604762"/>
                  <a:pt x="5234819" y="626534"/>
                  <a:pt x="5370286" y="638629"/>
                </a:cubicBezTo>
                <a:cubicBezTo>
                  <a:pt x="5505753" y="650724"/>
                  <a:pt x="5646057" y="633791"/>
                  <a:pt x="5733143" y="638629"/>
                </a:cubicBezTo>
                <a:cubicBezTo>
                  <a:pt x="5820229" y="643467"/>
                  <a:pt x="5812971" y="657981"/>
                  <a:pt x="5892800" y="667657"/>
                </a:cubicBezTo>
                <a:cubicBezTo>
                  <a:pt x="5972629" y="677333"/>
                  <a:pt x="6154058" y="694267"/>
                  <a:pt x="6212115" y="696686"/>
                </a:cubicBezTo>
              </a:path>
            </a:pathLst>
          </a:custGeom>
          <a:ln w="254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362200" y="3429000"/>
            <a:ext cx="685800" cy="457200"/>
          </a:xfrm>
          <a:prstGeom prst="ellipse">
            <a:avLst/>
          </a:prstGeom>
          <a:solidFill>
            <a:schemeClr val="bg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073922" y="990600"/>
            <a:ext cx="1364476" cy="92333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San </a:t>
            </a:r>
            <a:r>
              <a:rPr lang="en-US" b="1" dirty="0" err="1"/>
              <a:t>Martín</a:t>
            </a:r>
            <a:endParaRPr lang="en-US" b="1" dirty="0"/>
          </a:p>
          <a:p>
            <a:pPr algn="ctr"/>
            <a:r>
              <a:rPr lang="en-US" b="1" dirty="0"/>
              <a:t>de </a:t>
            </a:r>
            <a:r>
              <a:rPr lang="en-US" b="1" dirty="0" err="1"/>
              <a:t>las</a:t>
            </a:r>
            <a:endParaRPr lang="en-US" b="1" dirty="0"/>
          </a:p>
          <a:p>
            <a:pPr algn="ctr"/>
            <a:r>
              <a:rPr lang="en-US" b="1" dirty="0" err="1"/>
              <a:t>Pirámides</a:t>
            </a:r>
            <a:endParaRPr lang="en-US" b="1" dirty="0"/>
          </a:p>
        </p:txBody>
      </p:sp>
      <p:sp>
        <p:nvSpPr>
          <p:cNvPr id="19" name="TextBox 3"/>
          <p:cNvSpPr txBox="1">
            <a:spLocks noChangeArrowheads="1"/>
          </p:cNvSpPr>
          <p:nvPr/>
        </p:nvSpPr>
        <p:spPr bwMode="auto">
          <a:xfrm>
            <a:off x="899886" y="5805714"/>
            <a:ext cx="7315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Teotihuacán</a:t>
            </a:r>
            <a:r>
              <a:rPr lang="en-US" sz="1600" i="1" dirty="0">
                <a:solidFill>
                  <a:srgbClr val="FFFFFF"/>
                </a:solidFill>
              </a:rPr>
              <a:t> </a:t>
            </a:r>
            <a:r>
              <a:rPr lang="en-US" sz="1600" dirty="0">
                <a:solidFill>
                  <a:srgbClr val="FFFFFF"/>
                </a:solidFill>
              </a:rPr>
              <a:t>museum model</a:t>
            </a:r>
            <a:r>
              <a:rPr lang="en-US" sz="1600" dirty="0">
                <a:solidFill>
                  <a:schemeClr val="bg1"/>
                </a:solidFill>
              </a:rPr>
              <a:t>, 1967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</p:bldLst>
  </p:timing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Text Box 10"/>
          <p:cNvSpPr txBox="1">
            <a:spLocks noChangeArrowheads="1"/>
          </p:cNvSpPr>
          <p:nvPr/>
        </p:nvSpPr>
        <p:spPr bwMode="auto">
          <a:xfrm>
            <a:off x="3486970" y="6339208"/>
            <a:ext cx="213731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Tahoma" pitchFamily="34" charset="0"/>
                <a:hlinkClick r:id="rId2"/>
              </a:rPr>
              <a:t>www.advantagemexico.com/</a:t>
            </a:r>
            <a:endParaRPr lang="en-US" sz="1200" dirty="0">
              <a:solidFill>
                <a:schemeClr val="bg1"/>
              </a:solidFill>
              <a:latin typeface="Tahoma" pitchFamily="34" charset="0"/>
            </a:endParaRPr>
          </a:p>
        </p:txBody>
      </p:sp>
      <p:pic>
        <p:nvPicPr>
          <p:cNvPr id="2959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76200"/>
            <a:ext cx="488315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781800" y="295870"/>
            <a:ext cx="1364476" cy="92333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San </a:t>
            </a:r>
            <a:r>
              <a:rPr lang="en-US" b="1" dirty="0" err="1"/>
              <a:t>Martín</a:t>
            </a:r>
            <a:endParaRPr lang="en-US" b="1" dirty="0"/>
          </a:p>
          <a:p>
            <a:pPr algn="ctr"/>
            <a:r>
              <a:rPr lang="en-US" b="1" dirty="0"/>
              <a:t>de </a:t>
            </a:r>
            <a:r>
              <a:rPr lang="en-US" b="1" dirty="0" err="1"/>
              <a:t>las</a:t>
            </a:r>
            <a:endParaRPr lang="en-US" b="1" dirty="0"/>
          </a:p>
          <a:p>
            <a:pPr algn="ctr"/>
            <a:r>
              <a:rPr lang="en-US" b="1" dirty="0" err="1"/>
              <a:t>Pirámides</a:t>
            </a:r>
            <a:endParaRPr lang="en-US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62" name="Picture 2" descr="Teo11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4" y="228600"/>
            <a:ext cx="89154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63" name="TextBox 3"/>
          <p:cNvSpPr txBox="1">
            <a:spLocks noChangeArrowheads="1"/>
          </p:cNvSpPr>
          <p:nvPr/>
        </p:nvSpPr>
        <p:spPr bwMode="auto">
          <a:xfrm>
            <a:off x="1252014" y="6214776"/>
            <a:ext cx="661854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cs typeface="Arial" pitchFamily="34" charset="0"/>
              </a:rPr>
              <a:t>Workers at Onyx “Factory</a:t>
            </a:r>
            <a:r>
              <a:rPr lang="en-US" sz="2000" dirty="0" smtClean="0">
                <a:solidFill>
                  <a:schemeClr val="bg1"/>
                </a:solidFill>
                <a:cs typeface="Arial" pitchFamily="34" charset="0"/>
              </a:rPr>
              <a:t>,” </a:t>
            </a:r>
            <a:r>
              <a:rPr lang="en-US" sz="2000" dirty="0">
                <a:solidFill>
                  <a:schemeClr val="bg1"/>
                </a:solidFill>
                <a:cs typeface="Arial" pitchFamily="34" charset="0"/>
              </a:rPr>
              <a:t>San Juan Teotihuacán, 1967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986" name="Picture 2" descr="Teo11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163" y="228600"/>
            <a:ext cx="8575675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252014" y="6214776"/>
            <a:ext cx="661854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cs typeface="Arial" pitchFamily="34" charset="0"/>
              </a:rPr>
              <a:t>Workers at Onyx “Factory</a:t>
            </a:r>
            <a:r>
              <a:rPr lang="en-US" sz="2000" dirty="0" smtClean="0">
                <a:solidFill>
                  <a:schemeClr val="bg1"/>
                </a:solidFill>
                <a:cs typeface="Arial" pitchFamily="34" charset="0"/>
              </a:rPr>
              <a:t>,” </a:t>
            </a:r>
            <a:r>
              <a:rPr lang="en-US" sz="2000" dirty="0">
                <a:solidFill>
                  <a:schemeClr val="bg1"/>
                </a:solidFill>
                <a:cs typeface="Arial" pitchFamily="34" charset="0"/>
              </a:rPr>
              <a:t>San Juan Teotihuacán, 1967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010" name="Picture 2" descr="Teo11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4" y="228600"/>
            <a:ext cx="89154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252014" y="6214776"/>
            <a:ext cx="661854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cs typeface="Arial" pitchFamily="34" charset="0"/>
              </a:rPr>
              <a:t>Workers at Onyx “Factory</a:t>
            </a:r>
            <a:r>
              <a:rPr lang="en-US" sz="2000" dirty="0" smtClean="0">
                <a:solidFill>
                  <a:schemeClr val="bg1"/>
                </a:solidFill>
                <a:cs typeface="Arial" pitchFamily="34" charset="0"/>
              </a:rPr>
              <a:t>,” </a:t>
            </a:r>
            <a:r>
              <a:rPr lang="en-US" sz="2000" dirty="0">
                <a:solidFill>
                  <a:schemeClr val="bg1"/>
                </a:solidFill>
                <a:cs typeface="Arial" pitchFamily="34" charset="0"/>
              </a:rPr>
              <a:t>San Juan Teotihuacán, 1967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1333" y="749300"/>
            <a:ext cx="4707467" cy="488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4627727" y="5181601"/>
            <a:ext cx="2451312" cy="49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400" b="1" dirty="0" err="1">
                <a:solidFill>
                  <a:srgbClr val="000000"/>
                </a:solidFill>
                <a:latin typeface="Verdana" pitchFamily="34" charset="0"/>
              </a:rPr>
              <a:t>talud-tablero</a:t>
            </a:r>
            <a:endParaRPr lang="en-US" sz="24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834724" y="6274027"/>
            <a:ext cx="34479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srgbClr val="000000"/>
                </a:solidFill>
                <a:latin typeface="Verdana" pitchFamily="34" charset="0"/>
                <a:hlinkClick r:id="rId4"/>
              </a:rPr>
              <a:t>http://en.wikipedia.org/wiki/Talud-tablero</a:t>
            </a:r>
            <a:endParaRPr lang="en-US" sz="1200" dirty="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0214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034" name="Picture 2" descr="Teo11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1963" y="228600"/>
            <a:ext cx="8220075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252014" y="6214776"/>
            <a:ext cx="661854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cs typeface="Arial" pitchFamily="34" charset="0"/>
              </a:rPr>
              <a:t>Workers at Onyx “Factory</a:t>
            </a:r>
            <a:r>
              <a:rPr lang="en-US" sz="2000" dirty="0" smtClean="0">
                <a:solidFill>
                  <a:schemeClr val="bg1"/>
                </a:solidFill>
                <a:cs typeface="Arial" pitchFamily="34" charset="0"/>
              </a:rPr>
              <a:t>,” </a:t>
            </a:r>
            <a:r>
              <a:rPr lang="en-US" sz="2000" dirty="0">
                <a:solidFill>
                  <a:schemeClr val="bg1"/>
                </a:solidFill>
                <a:cs typeface="Arial" pitchFamily="34" charset="0"/>
              </a:rPr>
              <a:t>San Juan Teotihuacán, 1967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058" name="Picture 2" descr="Teo11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3575" y="228600"/>
            <a:ext cx="781685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252014" y="6214776"/>
            <a:ext cx="661854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cs typeface="Arial" pitchFamily="34" charset="0"/>
              </a:rPr>
              <a:t>Workers at Onyx “Factory</a:t>
            </a:r>
            <a:r>
              <a:rPr lang="en-US" sz="2000" dirty="0" smtClean="0">
                <a:solidFill>
                  <a:schemeClr val="bg1"/>
                </a:solidFill>
                <a:cs typeface="Arial" pitchFamily="34" charset="0"/>
              </a:rPr>
              <a:t>,” </a:t>
            </a:r>
            <a:r>
              <a:rPr lang="en-US" sz="2000" dirty="0">
                <a:solidFill>
                  <a:schemeClr val="bg1"/>
                </a:solidFill>
                <a:cs typeface="Arial" pitchFamily="34" charset="0"/>
              </a:rPr>
              <a:t>San Juan Teotihuacán, 1967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Text Box 3"/>
          <p:cNvSpPr txBox="1">
            <a:spLocks noChangeArrowheads="1"/>
          </p:cNvSpPr>
          <p:nvPr/>
        </p:nvSpPr>
        <p:spPr bwMode="auto">
          <a:xfrm>
            <a:off x="1345736" y="3513138"/>
            <a:ext cx="642676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chemeClr val="bg1"/>
                </a:solidFill>
              </a:rPr>
              <a:t>And the </a:t>
            </a:r>
            <a:r>
              <a:rPr lang="en-US" sz="4400" b="1" dirty="0" smtClean="0">
                <a:solidFill>
                  <a:schemeClr val="bg1"/>
                </a:solidFill>
              </a:rPr>
              <a:t>hinterlands . . .</a:t>
            </a:r>
            <a:endParaRPr lang="en-US" sz="4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Text Box 2"/>
          <p:cNvSpPr txBox="1">
            <a:spLocks noChangeArrowheads="1"/>
          </p:cNvSpPr>
          <p:nvPr/>
        </p:nvSpPr>
        <p:spPr bwMode="auto">
          <a:xfrm>
            <a:off x="1433807" y="3429000"/>
            <a:ext cx="6263253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sz="5400" b="1" dirty="0">
                <a:solidFill>
                  <a:srgbClr val="000000"/>
                </a:solidFill>
                <a:latin typeface="Arial" charset="0"/>
              </a:rPr>
              <a:t>And </a:t>
            </a:r>
            <a:r>
              <a:rPr kumimoji="1" lang="en-US" sz="5400" b="1" dirty="0" smtClean="0">
                <a:solidFill>
                  <a:srgbClr val="000000"/>
                </a:solidFill>
                <a:latin typeface="Arial" charset="0"/>
              </a:rPr>
              <a:t>the next thing</a:t>
            </a:r>
          </a:p>
          <a:p>
            <a:pPr algn="ctr" eaLnBrk="0" hangingPunct="0"/>
            <a:r>
              <a:rPr kumimoji="1" lang="en-US" sz="5400" b="1" dirty="0" smtClean="0">
                <a:solidFill>
                  <a:srgbClr val="000000"/>
                </a:solidFill>
                <a:latin typeface="Arial" charset="0"/>
              </a:rPr>
              <a:t>you know . . .</a:t>
            </a:r>
            <a:endParaRPr kumimoji="1" lang="en-US" sz="5400" b="1" dirty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Text Box 2"/>
          <p:cNvSpPr txBox="1">
            <a:spLocks noChangeArrowheads="1"/>
          </p:cNvSpPr>
          <p:nvPr/>
        </p:nvSpPr>
        <p:spPr bwMode="auto">
          <a:xfrm>
            <a:off x="2231086" y="6328324"/>
            <a:ext cx="467083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tx2"/>
                </a:solidFill>
                <a:cs typeface="Arial" pitchFamily="34" charset="0"/>
                <a:hlinkClick r:id="rId3"/>
              </a:rPr>
              <a:t>www.cnn.com/2004/WORLD/americas/09/11/mexico.walmart.reut</a:t>
            </a:r>
            <a:r>
              <a:rPr lang="en-US" sz="1200" dirty="0">
                <a:solidFill>
                  <a:schemeClr val="tx2"/>
                </a:solidFill>
                <a:cs typeface="Arial" pitchFamily="34" charset="0"/>
                <a:hlinkClick r:id="rId3"/>
              </a:rPr>
              <a:t>/</a:t>
            </a:r>
            <a:endParaRPr lang="en-US" sz="1200" dirty="0">
              <a:solidFill>
                <a:schemeClr val="tx2"/>
              </a:solidFill>
              <a:cs typeface="Arial" pitchFamily="34" charset="0"/>
            </a:endParaRPr>
          </a:p>
        </p:txBody>
      </p:sp>
      <p:pic>
        <p:nvPicPr>
          <p:cNvPr id="30310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342900"/>
            <a:ext cx="77724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TextBox 3"/>
          <p:cNvSpPr txBox="1">
            <a:spLocks noChangeArrowheads="1"/>
          </p:cNvSpPr>
          <p:nvPr/>
        </p:nvSpPr>
        <p:spPr bwMode="auto">
          <a:xfrm>
            <a:off x="2795362" y="6339208"/>
            <a:ext cx="351410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cs typeface="Arial" pitchFamily="34" charset="0"/>
                <a:hlinkClick r:id="rId2"/>
              </a:rPr>
              <a:t>http://news.bbc.co.uk/2/hi/americas/4881792.stm</a:t>
            </a:r>
            <a:endParaRPr lang="en-US" sz="1200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30413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228600"/>
            <a:ext cx="7273925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Text Box 2"/>
          <p:cNvSpPr txBox="1">
            <a:spLocks noChangeArrowheads="1"/>
          </p:cNvSpPr>
          <p:nvPr/>
        </p:nvSpPr>
        <p:spPr bwMode="auto">
          <a:xfrm>
            <a:off x="1066800" y="3581401"/>
            <a:ext cx="695575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5400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What happens next?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Text Box 2"/>
          <p:cNvSpPr txBox="1">
            <a:spLocks noChangeArrowheads="1"/>
          </p:cNvSpPr>
          <p:nvPr/>
        </p:nvSpPr>
        <p:spPr bwMode="auto">
          <a:xfrm>
            <a:off x="1726164" y="3429000"/>
            <a:ext cx="5665333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4800" b="1" dirty="0"/>
              <a:t>And what happens</a:t>
            </a:r>
          </a:p>
          <a:p>
            <a:pPr algn="ctr"/>
            <a:r>
              <a:rPr lang="en-US" sz="4800" b="1" dirty="0"/>
              <a:t>after the </a:t>
            </a:r>
            <a:r>
              <a:rPr lang="en-US" sz="4800" b="1" dirty="0" smtClean="0"/>
              <a:t>Classic ?</a:t>
            </a:r>
            <a:endParaRPr lang="en-US" sz="4800" b="1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7600" y="495300"/>
            <a:ext cx="69088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1224037" y="3000828"/>
            <a:ext cx="6555620" cy="1480458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kumimoji="1" lang="en-US" sz="2400">
              <a:solidFill>
                <a:srgbClr val="0C0600"/>
              </a:solidFill>
              <a:latin typeface="Verdana" pitchFamily="34" charset="0"/>
            </a:endParaRPr>
          </a:p>
        </p:txBody>
      </p:sp>
      <p:sp>
        <p:nvSpPr>
          <p:cNvPr id="9" name="Oval 6"/>
          <p:cNvSpPr>
            <a:spLocks noChangeArrowheads="1"/>
          </p:cNvSpPr>
          <p:nvPr/>
        </p:nvSpPr>
        <p:spPr bwMode="auto">
          <a:xfrm>
            <a:off x="2256166" y="3933372"/>
            <a:ext cx="528965" cy="457200"/>
          </a:xfrm>
          <a:prstGeom prst="ellips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kumimoji="1" lang="en-US" sz="2400">
              <a:solidFill>
                <a:srgbClr val="0C0600"/>
              </a:solidFill>
              <a:latin typeface="Verdana" pitchFamily="34" charset="0"/>
            </a:endParaRPr>
          </a:p>
        </p:txBody>
      </p:sp>
      <p:sp>
        <p:nvSpPr>
          <p:cNvPr id="10" name="Oval 7"/>
          <p:cNvSpPr>
            <a:spLocks noChangeArrowheads="1"/>
          </p:cNvSpPr>
          <p:nvPr/>
        </p:nvSpPr>
        <p:spPr bwMode="auto">
          <a:xfrm>
            <a:off x="2244880" y="3766458"/>
            <a:ext cx="527352" cy="348342"/>
          </a:xfrm>
          <a:prstGeom prst="ellips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kumimoji="1" lang="en-US" sz="2400">
              <a:solidFill>
                <a:srgbClr val="0C06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Text Box 2"/>
          <p:cNvSpPr txBox="1">
            <a:spLocks noChangeArrowheads="1"/>
          </p:cNvSpPr>
          <p:nvPr/>
        </p:nvSpPr>
        <p:spPr bwMode="auto">
          <a:xfrm>
            <a:off x="1961227" y="3581401"/>
            <a:ext cx="530145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5400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And after </a:t>
            </a:r>
            <a:r>
              <a:rPr kumimoji="1" lang="en-US" sz="5400" b="1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that ?</a:t>
            </a:r>
            <a:endParaRPr kumimoji="1" lang="en-US" sz="5400" b="1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Teo1_837.jpg"/>
          <p:cNvPicPr>
            <a:picLocks noChangeAspect="1"/>
          </p:cNvPicPr>
          <p:nvPr/>
        </p:nvPicPr>
        <p:blipFill>
          <a:blip r:embed="rId2" cstate="print">
            <a:lum bright="-24000" contrast="-4000"/>
          </a:blip>
          <a:srcRect/>
          <a:stretch>
            <a:fillRect/>
          </a:stretch>
        </p:blipFill>
        <p:spPr bwMode="auto">
          <a:xfrm>
            <a:off x="914400" y="416277"/>
            <a:ext cx="7315200" cy="5679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762000" y="5854121"/>
            <a:ext cx="75438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FFFFFF"/>
                </a:solidFill>
              </a:rPr>
              <a:t>Teotihuacán</a:t>
            </a:r>
            <a:r>
              <a:rPr lang="en-US" sz="2000" b="1" i="1" dirty="0">
                <a:solidFill>
                  <a:srgbClr val="FFFFFF"/>
                </a:solidFill>
              </a:rPr>
              <a:t> </a:t>
            </a:r>
            <a:r>
              <a:rPr lang="en-US" sz="2000" b="1" dirty="0">
                <a:solidFill>
                  <a:schemeClr val="bg1"/>
                </a:solidFill>
                <a:cs typeface="Arial" pitchFamily="34" charset="0"/>
              </a:rPr>
              <a:t>Stone Mask, Classic</a:t>
            </a:r>
            <a:r>
              <a:rPr lang="en-US" sz="2400" b="1" dirty="0">
                <a:solidFill>
                  <a:schemeClr val="bg1"/>
                </a:solidFill>
                <a:cs typeface="Arial" pitchFamily="34" charset="0"/>
              </a:rPr>
              <a:t/>
            </a:r>
            <a:br>
              <a:rPr lang="en-US" sz="2400" b="1" dirty="0">
                <a:solidFill>
                  <a:schemeClr val="bg1"/>
                </a:solidFill>
                <a:cs typeface="Arial" pitchFamily="34" charset="0"/>
              </a:rPr>
            </a:br>
            <a:r>
              <a:rPr lang="en-US" sz="1200" dirty="0">
                <a:solidFill>
                  <a:schemeClr val="bg1"/>
                </a:solidFill>
                <a:cs typeface="Arial" pitchFamily="34" charset="0"/>
              </a:rPr>
              <a:t>Bernal-</a:t>
            </a:r>
            <a:r>
              <a:rPr lang="en-US" sz="1200" dirty="0" err="1">
                <a:solidFill>
                  <a:schemeClr val="bg1"/>
                </a:solidFill>
                <a:cs typeface="Arial" pitchFamily="34" charset="0"/>
              </a:rPr>
              <a:t>Groth</a:t>
            </a:r>
            <a:r>
              <a:rPr lang="en-US" sz="1200" dirty="0">
                <a:solidFill>
                  <a:schemeClr val="bg1"/>
                </a:solidFill>
                <a:cs typeface="Arial" pitchFamily="34" charset="0"/>
              </a:rPr>
              <a:t>, </a:t>
            </a:r>
            <a:r>
              <a:rPr lang="en-US" sz="1200" i="1" dirty="0">
                <a:solidFill>
                  <a:schemeClr val="bg1"/>
                </a:solidFill>
                <a:cs typeface="Arial" pitchFamily="34" charset="0"/>
              </a:rPr>
              <a:t>Ancient Mexico in Color</a:t>
            </a:r>
            <a:r>
              <a:rPr lang="en-US" sz="1200" dirty="0">
                <a:solidFill>
                  <a:schemeClr val="bg1"/>
                </a:solidFill>
                <a:cs typeface="Arial" pitchFamily="34" charset="0"/>
              </a:rPr>
              <a:t>, 1968, pl.10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7600" y="495300"/>
            <a:ext cx="69088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1224037" y="1672770"/>
            <a:ext cx="6555620" cy="1480458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kumimoji="1" lang="en-US" sz="2400">
              <a:solidFill>
                <a:srgbClr val="0C06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7600" y="495300"/>
            <a:ext cx="69088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525102" y="1890486"/>
            <a:ext cx="1083733" cy="5334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400" kern="1200">
              <a:solidFill>
                <a:srgbClr val="0C06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Text Box 2"/>
          <p:cNvSpPr txBox="1">
            <a:spLocks noChangeArrowheads="1"/>
          </p:cNvSpPr>
          <p:nvPr/>
        </p:nvSpPr>
        <p:spPr bwMode="auto">
          <a:xfrm>
            <a:off x="2053708" y="3420070"/>
            <a:ext cx="510909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5400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Overall Review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9" name="Text Box 9"/>
          <p:cNvSpPr txBox="1">
            <a:spLocks noChangeArrowheads="1"/>
          </p:cNvSpPr>
          <p:nvPr/>
        </p:nvSpPr>
        <p:spPr bwMode="auto">
          <a:xfrm>
            <a:off x="2349700" y="6248400"/>
            <a:ext cx="49258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kumimoji="1" lang="en-US" sz="1200" i="1" dirty="0">
                <a:solidFill>
                  <a:srgbClr val="FFFFFF"/>
                </a:solidFill>
                <a:latin typeface="Tahoma" pitchFamily="34" charset="0"/>
              </a:rPr>
              <a:t>Understanding Physical Anthropology and Archaeology, 8</a:t>
            </a:r>
            <a:r>
              <a:rPr kumimoji="1" lang="en-US" sz="1200" i="1" baseline="30000" dirty="0">
                <a:solidFill>
                  <a:srgbClr val="FFFFFF"/>
                </a:solidFill>
                <a:latin typeface="Tahoma" pitchFamily="34" charset="0"/>
              </a:rPr>
              <a:t>th</a:t>
            </a:r>
            <a:r>
              <a:rPr kumimoji="1" lang="en-US" sz="1200" i="1" dirty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kumimoji="1" lang="en-US" sz="1200" i="1" dirty="0" smtClean="0">
                <a:solidFill>
                  <a:srgbClr val="FFFFFF"/>
                </a:solidFill>
                <a:latin typeface="Tahoma" pitchFamily="34" charset="0"/>
              </a:rPr>
              <a:t>Ed</a:t>
            </a:r>
            <a:r>
              <a:rPr kumimoji="1" lang="en-US" sz="1200" dirty="0">
                <a:solidFill>
                  <a:srgbClr val="FFFFFF"/>
                </a:solidFill>
                <a:latin typeface="Tahoma" pitchFamily="34" charset="0"/>
              </a:rPr>
              <a:t>., p. </a:t>
            </a:r>
            <a:r>
              <a:rPr kumimoji="1" lang="en-US" sz="1200" dirty="0" smtClean="0">
                <a:solidFill>
                  <a:srgbClr val="FFFFFF"/>
                </a:solidFill>
                <a:latin typeface="Tahoma" pitchFamily="34" charset="0"/>
              </a:rPr>
              <a:t>479</a:t>
            </a:r>
            <a:endParaRPr kumimoji="1" lang="en-US" sz="1200" dirty="0">
              <a:solidFill>
                <a:srgbClr val="FFFFFF"/>
              </a:solidFill>
              <a:latin typeface="Tahoma" pitchFamily="34" charset="0"/>
            </a:endParaRPr>
          </a:p>
        </p:txBody>
      </p:sp>
      <p:pic>
        <p:nvPicPr>
          <p:cNvPr id="10" name="Picture 4" descr="Turn818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2800" y="457200"/>
            <a:ext cx="7535333" cy="570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4800601" y="762001"/>
            <a:ext cx="1676400" cy="5410201"/>
          </a:xfrm>
          <a:prstGeom prst="rect">
            <a:avLst/>
          </a:prstGeom>
          <a:noFill/>
          <a:ln w="76200">
            <a:solidFill>
              <a:srgbClr val="E8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kumimoji="1" lang="en-US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6477000" y="762001"/>
            <a:ext cx="914400" cy="5410201"/>
          </a:xfrm>
          <a:prstGeom prst="rect">
            <a:avLst/>
          </a:prstGeom>
          <a:noFill/>
          <a:ln w="76200">
            <a:solidFill>
              <a:srgbClr val="E8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kumimoji="1" lang="en-US" sz="2400">
              <a:solidFill>
                <a:srgbClr val="000000"/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Turn818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2800" y="457200"/>
            <a:ext cx="7535333" cy="570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Oval 5"/>
          <p:cNvSpPr>
            <a:spLocks noChangeArrowheads="1"/>
          </p:cNvSpPr>
          <p:nvPr/>
        </p:nvSpPr>
        <p:spPr bwMode="auto">
          <a:xfrm>
            <a:off x="990600" y="381000"/>
            <a:ext cx="990600" cy="922338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kumimoji="1" lang="en-US" sz="6600" i="1">
              <a:solidFill>
                <a:srgbClr val="006666"/>
              </a:solidFill>
              <a:latin typeface="Arial" charset="0"/>
            </a:endParaRPr>
          </a:p>
        </p:txBody>
      </p:sp>
      <p:sp>
        <p:nvSpPr>
          <p:cNvPr id="15" name="Oval 6"/>
          <p:cNvSpPr>
            <a:spLocks noChangeArrowheads="1"/>
          </p:cNvSpPr>
          <p:nvPr/>
        </p:nvSpPr>
        <p:spPr bwMode="auto">
          <a:xfrm>
            <a:off x="1658257" y="990600"/>
            <a:ext cx="3200400" cy="129540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kumimoji="1" lang="en-US" sz="6600" i="1">
              <a:solidFill>
                <a:srgbClr val="006666"/>
              </a:solidFill>
              <a:latin typeface="Arial" charset="0"/>
            </a:endParaRPr>
          </a:p>
        </p:txBody>
      </p:sp>
      <p:sp>
        <p:nvSpPr>
          <p:cNvPr id="16" name="Oval 7"/>
          <p:cNvSpPr>
            <a:spLocks noChangeArrowheads="1"/>
          </p:cNvSpPr>
          <p:nvPr/>
        </p:nvSpPr>
        <p:spPr bwMode="auto">
          <a:xfrm>
            <a:off x="4690533" y="1371600"/>
            <a:ext cx="2777067" cy="144780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kumimoji="1" lang="en-US" sz="6600" i="1">
              <a:solidFill>
                <a:srgbClr val="006666"/>
              </a:solidFill>
              <a:latin typeface="Arial" charset="0"/>
            </a:endParaRPr>
          </a:p>
        </p:txBody>
      </p:sp>
      <p:sp>
        <p:nvSpPr>
          <p:cNvPr id="17" name="Oval 8"/>
          <p:cNvSpPr>
            <a:spLocks noChangeArrowheads="1"/>
          </p:cNvSpPr>
          <p:nvPr/>
        </p:nvSpPr>
        <p:spPr bwMode="auto">
          <a:xfrm>
            <a:off x="4648200" y="3200400"/>
            <a:ext cx="1625600" cy="91440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kumimoji="1" lang="en-US" sz="6600" i="1">
              <a:solidFill>
                <a:srgbClr val="006666"/>
              </a:solidFill>
              <a:latin typeface="Arial" charset="0"/>
            </a:endParaRPr>
          </a:p>
        </p:txBody>
      </p:sp>
      <p:sp>
        <p:nvSpPr>
          <p:cNvPr id="18" name="Oval 9"/>
          <p:cNvSpPr>
            <a:spLocks noChangeArrowheads="1"/>
          </p:cNvSpPr>
          <p:nvPr/>
        </p:nvSpPr>
        <p:spPr bwMode="auto">
          <a:xfrm>
            <a:off x="6403245" y="3276600"/>
            <a:ext cx="516467" cy="91440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kumimoji="1" lang="en-US" sz="6600" i="1">
              <a:solidFill>
                <a:srgbClr val="006666"/>
              </a:solidFill>
              <a:latin typeface="Arial" charset="0"/>
            </a:endParaRPr>
          </a:p>
        </p:txBody>
      </p:sp>
      <p:sp>
        <p:nvSpPr>
          <p:cNvPr id="19" name="Oval 12"/>
          <p:cNvSpPr>
            <a:spLocks noChangeArrowheads="1"/>
          </p:cNvSpPr>
          <p:nvPr/>
        </p:nvSpPr>
        <p:spPr bwMode="auto">
          <a:xfrm>
            <a:off x="6705600" y="3352800"/>
            <a:ext cx="372533" cy="76200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kumimoji="1" lang="en-US" sz="6600" i="1">
              <a:solidFill>
                <a:srgbClr val="006666"/>
              </a:solidFill>
              <a:latin typeface="Arial" charset="0"/>
            </a:endParaRPr>
          </a:p>
        </p:txBody>
      </p:sp>
      <p:sp>
        <p:nvSpPr>
          <p:cNvPr id="20" name="Oval 10"/>
          <p:cNvSpPr>
            <a:spLocks noChangeArrowheads="1"/>
          </p:cNvSpPr>
          <p:nvPr/>
        </p:nvSpPr>
        <p:spPr bwMode="auto">
          <a:xfrm>
            <a:off x="6963254" y="3276600"/>
            <a:ext cx="511629" cy="91440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kumimoji="1" lang="en-US" sz="6600" i="1">
              <a:solidFill>
                <a:srgbClr val="006666"/>
              </a:solidFill>
              <a:latin typeface="Arial" charset="0"/>
            </a:endParaRPr>
          </a:p>
        </p:txBody>
      </p:sp>
      <p:sp>
        <p:nvSpPr>
          <p:cNvPr id="21" name="Oval 11"/>
          <p:cNvSpPr>
            <a:spLocks noChangeArrowheads="1"/>
          </p:cNvSpPr>
          <p:nvPr/>
        </p:nvSpPr>
        <p:spPr bwMode="auto">
          <a:xfrm>
            <a:off x="6311323" y="5105400"/>
            <a:ext cx="1464733" cy="1081314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kumimoji="1" lang="en-US" sz="6600" i="1">
              <a:solidFill>
                <a:srgbClr val="006666"/>
              </a:solidFill>
              <a:latin typeface="Arial" charset="0"/>
            </a:endParaRPr>
          </a:p>
        </p:txBody>
      </p:sp>
      <p:sp>
        <p:nvSpPr>
          <p:cNvPr id="22" name="Oval 9"/>
          <p:cNvSpPr>
            <a:spLocks noChangeArrowheads="1"/>
          </p:cNvSpPr>
          <p:nvPr/>
        </p:nvSpPr>
        <p:spPr bwMode="auto">
          <a:xfrm>
            <a:off x="5884359" y="3276600"/>
            <a:ext cx="668867" cy="91440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kumimoji="1" lang="en-US" sz="6600" i="1">
              <a:solidFill>
                <a:srgbClr val="006666"/>
              </a:solidFill>
              <a:latin typeface="Arial" charset="0"/>
            </a:endParaRPr>
          </a:p>
        </p:txBody>
      </p:sp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2349700" y="6248400"/>
            <a:ext cx="49258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kumimoji="1" lang="en-US" sz="1200" i="1" dirty="0">
                <a:solidFill>
                  <a:srgbClr val="FFFFFF"/>
                </a:solidFill>
                <a:latin typeface="Tahoma" pitchFamily="34" charset="0"/>
              </a:rPr>
              <a:t>Understanding Physical Anthropology and Archaeology, 8</a:t>
            </a:r>
            <a:r>
              <a:rPr kumimoji="1" lang="en-US" sz="1200" i="1" baseline="30000" dirty="0">
                <a:solidFill>
                  <a:srgbClr val="FFFFFF"/>
                </a:solidFill>
                <a:latin typeface="Tahoma" pitchFamily="34" charset="0"/>
              </a:rPr>
              <a:t>th</a:t>
            </a:r>
            <a:r>
              <a:rPr kumimoji="1" lang="en-US" sz="1200" i="1" dirty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kumimoji="1" lang="en-US" sz="1200" i="1" dirty="0" smtClean="0">
                <a:solidFill>
                  <a:srgbClr val="FFFFFF"/>
                </a:solidFill>
                <a:latin typeface="Tahoma" pitchFamily="34" charset="0"/>
              </a:rPr>
              <a:t>Ed</a:t>
            </a:r>
            <a:r>
              <a:rPr kumimoji="1" lang="en-US" sz="1200" dirty="0">
                <a:solidFill>
                  <a:srgbClr val="FFFFFF"/>
                </a:solidFill>
                <a:latin typeface="Tahoma" pitchFamily="34" charset="0"/>
              </a:rPr>
              <a:t>., p. </a:t>
            </a:r>
            <a:r>
              <a:rPr kumimoji="1" lang="en-US" sz="1200" dirty="0" smtClean="0">
                <a:solidFill>
                  <a:srgbClr val="FFFFFF"/>
                </a:solidFill>
                <a:latin typeface="Tahoma" pitchFamily="34" charset="0"/>
              </a:rPr>
              <a:t>479</a:t>
            </a:r>
            <a:endParaRPr kumimoji="1" lang="en-US" sz="1200" dirty="0">
              <a:solidFill>
                <a:srgbClr val="FFFFFF"/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 autoUpdateAnimBg="0"/>
      <p:bldP spid="16" grpId="0" animBg="1" autoUpdateAnimBg="0"/>
      <p:bldP spid="17" grpId="0" animBg="1" autoUpdateAnimBg="0"/>
      <p:bldP spid="18" grpId="0" animBg="1" autoUpdateAnimBg="0"/>
      <p:bldP spid="19" grpId="0" animBg="1" autoUpdateAnimBg="0"/>
      <p:bldP spid="20" grpId="0" animBg="1" autoUpdateAnimBg="0"/>
      <p:bldP spid="21" grpId="0" animBg="1" autoUpdateAnimBg="0"/>
      <p:bldP spid="22" grpId="0" animBg="1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TextBox 4"/>
          <p:cNvSpPr txBox="1">
            <a:spLocks noChangeArrowheads="1"/>
          </p:cNvSpPr>
          <p:nvPr/>
        </p:nvSpPr>
        <p:spPr bwMode="auto">
          <a:xfrm>
            <a:off x="3048006" y="6096000"/>
            <a:ext cx="307488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prstClr val="white"/>
                </a:solidFill>
                <a:cs typeface="Arial" pitchFamily="34" charset="0"/>
              </a:rPr>
              <a:t>Pyramid of the Sun, 1967</a:t>
            </a:r>
          </a:p>
        </p:txBody>
      </p:sp>
      <p:pic>
        <p:nvPicPr>
          <p:cNvPr id="165891" name="Picture 2" descr="Teo3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4" y="990600"/>
            <a:ext cx="8915400" cy="496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AutoShape 4"/>
          <p:cNvSpPr>
            <a:spLocks noChangeArrowheads="1"/>
          </p:cNvSpPr>
          <p:nvPr/>
        </p:nvSpPr>
        <p:spPr bwMode="auto">
          <a:xfrm rot="18606603">
            <a:off x="4769750" y="1307445"/>
            <a:ext cx="1235075" cy="338137"/>
          </a:xfrm>
          <a:prstGeom prst="leftArrow">
            <a:avLst>
              <a:gd name="adj1" fmla="val 50000"/>
              <a:gd name="adj2" fmla="val 86174"/>
            </a:avLst>
          </a:prstGeom>
          <a:solidFill>
            <a:srgbClr val="C821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EA27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037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1019481" y="6244771"/>
            <a:ext cx="71038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srgbClr val="FFFFFF"/>
                </a:solidFill>
                <a:latin typeface="Verdana" pitchFamily="34" charset="0"/>
                <a:hlinkClick r:id="rId3"/>
              </a:rPr>
              <a:t>www.arikah.net/enciclopedia-espanola/Per%C3%ADodo_cl%C3%A1sico_mesoamericano</a:t>
            </a:r>
            <a:endParaRPr lang="en-US" sz="1200" dirty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45060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3000" y="457309"/>
            <a:ext cx="4318000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463244" y="5816599"/>
            <a:ext cx="6351419" cy="49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Obsidian mask, Teotihuacán Classic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2861619" y="6245000"/>
            <a:ext cx="33548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srgbClr val="FFFFFF"/>
                </a:solidFill>
                <a:latin typeface="Verdana" pitchFamily="34" charset="0"/>
                <a:hlinkClick r:id="rId3"/>
              </a:rPr>
              <a:t>http://en.wikipedia.org/wiki/Teotihuacan</a:t>
            </a:r>
            <a:endParaRPr lang="en-US" sz="1200" dirty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4608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3600" y="76309"/>
            <a:ext cx="4826000" cy="57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020671" y="5863879"/>
            <a:ext cx="711124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000" b="1" dirty="0">
                <a:solidFill>
                  <a:srgbClr val="FFFFFF"/>
                </a:solidFill>
                <a:latin typeface="Verdana" pitchFamily="34" charset="0"/>
              </a:rPr>
              <a:t>Stone </a:t>
            </a:r>
            <a:r>
              <a:rPr lang="en-US" sz="2000" b="1" dirty="0" smtClean="0">
                <a:solidFill>
                  <a:srgbClr val="FFFFFF"/>
                </a:solidFill>
                <a:latin typeface="Verdana" pitchFamily="34" charset="0"/>
              </a:rPr>
              <a:t>mask, </a:t>
            </a:r>
            <a:r>
              <a:rPr lang="en-US" sz="2000" b="1" dirty="0">
                <a:solidFill>
                  <a:srgbClr val="FFFFFF"/>
                </a:solidFill>
                <a:latin typeface="Verdana" pitchFamily="34" charset="0"/>
              </a:rPr>
              <a:t>Teotihuacán, 3</a:t>
            </a:r>
            <a:r>
              <a:rPr lang="en-US" sz="2000" b="1" baseline="30000" dirty="0">
                <a:solidFill>
                  <a:srgbClr val="FFFFFF"/>
                </a:solidFill>
                <a:latin typeface="Verdana" pitchFamily="34" charset="0"/>
              </a:rPr>
              <a:t>rd</a:t>
            </a:r>
            <a:r>
              <a:rPr lang="en-US" sz="2000" b="1" dirty="0">
                <a:solidFill>
                  <a:srgbClr val="FFFFFF"/>
                </a:solidFill>
                <a:latin typeface="Verdana" pitchFamily="34" charset="0"/>
              </a:rPr>
              <a:t> to 7</a:t>
            </a:r>
            <a:r>
              <a:rPr lang="en-US" sz="2000" b="1" baseline="30000" dirty="0">
                <a:solidFill>
                  <a:srgbClr val="FFFFFF"/>
                </a:solidFill>
                <a:latin typeface="Verdana" pitchFamily="34" charset="0"/>
              </a:rPr>
              <a:t>th</a:t>
            </a:r>
            <a:r>
              <a:rPr lang="en-US" sz="2000" b="1" dirty="0">
                <a:solidFill>
                  <a:srgbClr val="FFFFFF"/>
                </a:solidFill>
                <a:latin typeface="Verdana" pitchFamily="34" charset="0"/>
              </a:rPr>
              <a:t> century A.D.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2"/>
          <p:cNvSpPr txBox="1">
            <a:spLocks noChangeArrowheads="1"/>
          </p:cNvSpPr>
          <p:nvPr/>
        </p:nvSpPr>
        <p:spPr bwMode="auto">
          <a:xfrm>
            <a:off x="2882586" y="6248401"/>
            <a:ext cx="33548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srgbClr val="FFFFFF"/>
                </a:solidFill>
                <a:latin typeface="Verdana" pitchFamily="34" charset="0"/>
                <a:hlinkClick r:id="rId3"/>
              </a:rPr>
              <a:t>http://en.wikipedia.org/wiki/Teotihuacan</a:t>
            </a:r>
            <a:endParaRPr lang="en-US" sz="1200" dirty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4710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72304" y="381000"/>
            <a:ext cx="4755614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939799" y="5854130"/>
            <a:ext cx="726352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000" b="1" dirty="0">
                <a:solidFill>
                  <a:srgbClr val="FFFFFF"/>
                </a:solidFill>
                <a:latin typeface="Verdana" pitchFamily="34" charset="0"/>
              </a:rPr>
              <a:t>Marble </a:t>
            </a:r>
            <a:r>
              <a:rPr lang="en-US" sz="2000" b="1" dirty="0" smtClean="0">
                <a:solidFill>
                  <a:srgbClr val="FFFFFF"/>
                </a:solidFill>
                <a:latin typeface="Verdana" pitchFamily="34" charset="0"/>
              </a:rPr>
              <a:t>mask, </a:t>
            </a:r>
            <a:r>
              <a:rPr lang="en-US" sz="2000" b="1" dirty="0">
                <a:solidFill>
                  <a:srgbClr val="FFFFFF"/>
                </a:solidFill>
                <a:latin typeface="Verdana" pitchFamily="34" charset="0"/>
              </a:rPr>
              <a:t>Teotihuacán, </a:t>
            </a:r>
            <a:r>
              <a:rPr lang="en-US" sz="2000" b="1" dirty="0" smtClean="0">
                <a:solidFill>
                  <a:srgbClr val="FFFFFF"/>
                </a:solidFill>
                <a:latin typeface="Verdana" pitchFamily="34" charset="0"/>
              </a:rPr>
              <a:t>3</a:t>
            </a:r>
            <a:r>
              <a:rPr lang="en-US" sz="2000" b="1" baseline="30000" dirty="0" smtClean="0">
                <a:solidFill>
                  <a:srgbClr val="FFFFFF"/>
                </a:solidFill>
                <a:latin typeface="Verdana" pitchFamily="34" charset="0"/>
              </a:rPr>
              <a:t>rd</a:t>
            </a:r>
            <a:r>
              <a:rPr lang="en-US" sz="2000" b="1" dirty="0" smtClean="0">
                <a:solidFill>
                  <a:srgbClr val="FFFFFF"/>
                </a:solidFill>
                <a:latin typeface="Verdana" pitchFamily="34" charset="0"/>
              </a:rPr>
              <a:t> to 7</a:t>
            </a:r>
            <a:r>
              <a:rPr lang="en-US" sz="2000" b="1" baseline="30000" dirty="0" smtClean="0">
                <a:solidFill>
                  <a:srgbClr val="FFFFFF"/>
                </a:solidFill>
                <a:latin typeface="Verdana" pitchFamily="34" charset="0"/>
              </a:rPr>
              <a:t>th</a:t>
            </a:r>
            <a:r>
              <a:rPr lang="en-US" sz="2000" b="1" dirty="0" smtClean="0">
                <a:solidFill>
                  <a:srgbClr val="FFFFFF"/>
                </a:solidFill>
                <a:latin typeface="Verdana" pitchFamily="34" charset="0"/>
              </a:rPr>
              <a:t> century </a:t>
            </a:r>
            <a:r>
              <a:rPr lang="en-US" sz="2000" b="1" dirty="0">
                <a:solidFill>
                  <a:srgbClr val="FFFFFF"/>
                </a:solidFill>
                <a:latin typeface="Verdana" pitchFamily="34" charset="0"/>
              </a:rPr>
              <a:t>A.D.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2893506" y="6400800"/>
            <a:ext cx="33548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  <a:hlinkClick r:id="rId3"/>
              </a:rPr>
              <a:t>http://en.wikipedia.org/wiki/Teotihuacan</a:t>
            </a:r>
            <a:endParaRPr lang="en-US" sz="1200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1676400" y="5943601"/>
            <a:ext cx="5799986" cy="49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 err="1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Talud-tablero</a:t>
            </a:r>
            <a:r>
              <a:rPr lang="en-US" sz="24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 style, Teotihuacán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2893506" y="6400800"/>
            <a:ext cx="33548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  <a:hlinkClick r:id="rId3"/>
              </a:rPr>
              <a:t>http://en.wikipedia.org/wiki/Teotihuacan</a:t>
            </a:r>
            <a:endParaRPr lang="en-US" sz="1200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1676400" y="5943601"/>
            <a:ext cx="5799986" cy="49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 err="1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Talud-tablero</a:t>
            </a:r>
            <a:r>
              <a:rPr lang="en-US" sz="24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 style, Teotihuacán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Teo9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0163" y="76200"/>
            <a:ext cx="4003675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1" name="TextBox 5"/>
          <p:cNvSpPr txBox="1">
            <a:spLocks noChangeArrowheads="1"/>
          </p:cNvSpPr>
          <p:nvPr/>
        </p:nvSpPr>
        <p:spPr bwMode="auto">
          <a:xfrm>
            <a:off x="2946730" y="6044725"/>
            <a:ext cx="327269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cs typeface="Arial" pitchFamily="34" charset="0"/>
              </a:rPr>
              <a:t>Mask of Teotihuacán Noble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cs typeface="Arial" pitchFamily="34" charset="0"/>
              </a:rPr>
              <a:t>Bradley Smith, </a:t>
            </a:r>
            <a:r>
              <a:rPr lang="en-US" sz="1200" i="1" dirty="0">
                <a:solidFill>
                  <a:schemeClr val="bg1"/>
                </a:solidFill>
                <a:cs typeface="Arial" pitchFamily="34" charset="0"/>
              </a:rPr>
              <a:t>Mexico</a:t>
            </a:r>
            <a:r>
              <a:rPr lang="en-US" sz="1200" dirty="0">
                <a:solidFill>
                  <a:schemeClr val="bg1"/>
                </a:solidFill>
                <a:cs typeface="Arial" pitchFamily="34" charset="0"/>
              </a:rPr>
              <a:t>, p. 77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Teo10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05134" y="228600"/>
            <a:ext cx="4333875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5" name="TextBox 5"/>
          <p:cNvSpPr txBox="1">
            <a:spLocks noChangeArrowheads="1"/>
          </p:cNvSpPr>
          <p:nvPr/>
        </p:nvSpPr>
        <p:spPr bwMode="auto">
          <a:xfrm>
            <a:off x="3417892" y="6172388"/>
            <a:ext cx="236680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cs typeface="Arial" pitchFamily="34" charset="0"/>
              </a:rPr>
              <a:t>Teotihuacán Figure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cs typeface="Arial" pitchFamily="34" charset="0"/>
              </a:rPr>
              <a:t>Bradley Smith, </a:t>
            </a:r>
            <a:r>
              <a:rPr lang="en-US" sz="1200" i="1" dirty="0">
                <a:solidFill>
                  <a:schemeClr val="bg1"/>
                </a:solidFill>
                <a:cs typeface="Arial" pitchFamily="34" charset="0"/>
              </a:rPr>
              <a:t>Mexico</a:t>
            </a:r>
            <a:r>
              <a:rPr lang="en-US" sz="1200" dirty="0">
                <a:solidFill>
                  <a:schemeClr val="bg1"/>
                </a:solidFill>
                <a:cs typeface="Arial" pitchFamily="34" charset="0"/>
              </a:rPr>
              <a:t>, p. 70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Teo9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2975" y="228600"/>
            <a:ext cx="471805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39" name="TextBox 5"/>
          <p:cNvSpPr txBox="1">
            <a:spLocks noChangeArrowheads="1"/>
          </p:cNvSpPr>
          <p:nvPr/>
        </p:nvSpPr>
        <p:spPr bwMode="auto">
          <a:xfrm>
            <a:off x="3417892" y="6172388"/>
            <a:ext cx="236680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cs typeface="Arial" pitchFamily="34" charset="0"/>
              </a:rPr>
              <a:t>Teotihuacán Figure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cs typeface="Arial" pitchFamily="34" charset="0"/>
              </a:rPr>
              <a:t>Bradley Smith, </a:t>
            </a:r>
            <a:r>
              <a:rPr lang="en-US" sz="1200" i="1" dirty="0">
                <a:solidFill>
                  <a:schemeClr val="bg1"/>
                </a:solidFill>
                <a:cs typeface="Arial" pitchFamily="34" charset="0"/>
              </a:rPr>
              <a:t>Mexico</a:t>
            </a:r>
            <a:r>
              <a:rPr lang="en-US" sz="1200" dirty="0">
                <a:solidFill>
                  <a:schemeClr val="bg1"/>
                </a:solidFill>
                <a:cs typeface="Arial" pitchFamily="34" charset="0"/>
              </a:rPr>
              <a:t>, p. 71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Teo98.jpg"/>
          <p:cNvPicPr>
            <a:picLocks noChangeAspect="1"/>
          </p:cNvPicPr>
          <p:nvPr/>
        </p:nvPicPr>
        <p:blipFill>
          <a:blip r:embed="rId2" cstate="print">
            <a:lum bright="-15000" contrast="7000"/>
          </a:blip>
          <a:srcRect/>
          <a:stretch>
            <a:fillRect/>
          </a:stretch>
        </p:blipFill>
        <p:spPr bwMode="auto">
          <a:xfrm>
            <a:off x="904879" y="228600"/>
            <a:ext cx="733425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3" name="TextBox 5"/>
          <p:cNvSpPr txBox="1">
            <a:spLocks noChangeArrowheads="1"/>
          </p:cNvSpPr>
          <p:nvPr/>
        </p:nvSpPr>
        <p:spPr bwMode="auto">
          <a:xfrm>
            <a:off x="3381381" y="6172388"/>
            <a:ext cx="243733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cs typeface="Arial" pitchFamily="34" charset="0"/>
              </a:rPr>
              <a:t>Teotihuacán Dwarfs</a:t>
            </a:r>
          </a:p>
          <a:p>
            <a:pPr algn="ctr"/>
            <a:r>
              <a:rPr lang="en-US" sz="1200" i="1" dirty="0">
                <a:solidFill>
                  <a:schemeClr val="bg1"/>
                </a:solidFill>
                <a:cs typeface="Arial" pitchFamily="34" charset="0"/>
              </a:rPr>
              <a:t>The Making of Civilization</a:t>
            </a:r>
            <a:r>
              <a:rPr lang="en-US" sz="1200" dirty="0">
                <a:solidFill>
                  <a:schemeClr val="bg1"/>
                </a:solidFill>
                <a:cs typeface="Arial" pitchFamily="34" charset="0"/>
              </a:rPr>
              <a:t>, p. 30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Teo106.jpg"/>
          <p:cNvPicPr>
            <a:picLocks noChangeAspect="1"/>
          </p:cNvPicPr>
          <p:nvPr/>
        </p:nvPicPr>
        <p:blipFill>
          <a:blip r:embed="rId2" cstate="print">
            <a:lum bright="-4000" contrast="11000"/>
          </a:blip>
          <a:srcRect/>
          <a:stretch>
            <a:fillRect/>
          </a:stretch>
        </p:blipFill>
        <p:spPr bwMode="auto">
          <a:xfrm>
            <a:off x="914400" y="1219200"/>
            <a:ext cx="7315200" cy="437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7" name="TextBox 5"/>
          <p:cNvSpPr txBox="1">
            <a:spLocks noChangeArrowheads="1"/>
          </p:cNvSpPr>
          <p:nvPr/>
        </p:nvSpPr>
        <p:spPr bwMode="auto">
          <a:xfrm>
            <a:off x="3309939" y="6172388"/>
            <a:ext cx="260885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cs typeface="Arial" pitchFamily="34" charset="0"/>
              </a:rPr>
              <a:t>Teotihuacán figurines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cs typeface="Arial" pitchFamily="34" charset="0"/>
              </a:rPr>
              <a:t>Bradley Smith, </a:t>
            </a:r>
            <a:r>
              <a:rPr lang="en-US" sz="1200" i="1" dirty="0">
                <a:solidFill>
                  <a:schemeClr val="bg1"/>
                </a:solidFill>
                <a:cs typeface="Arial" pitchFamily="34" charset="0"/>
              </a:rPr>
              <a:t>Mexico</a:t>
            </a:r>
            <a:r>
              <a:rPr lang="en-US" sz="1200" dirty="0">
                <a:solidFill>
                  <a:schemeClr val="bg1"/>
                </a:solidFill>
                <a:cs typeface="Arial" pitchFamily="34" charset="0"/>
              </a:rPr>
              <a:t>, p. 67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2" descr="Teo3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2388" y="228600"/>
            <a:ext cx="3959225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6915" name="TextBox 5"/>
          <p:cNvSpPr txBox="1">
            <a:spLocks noChangeArrowheads="1"/>
          </p:cNvSpPr>
          <p:nvPr/>
        </p:nvSpPr>
        <p:spPr bwMode="auto">
          <a:xfrm>
            <a:off x="873127" y="5867588"/>
            <a:ext cx="747833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prstClr val="white"/>
                </a:solidFill>
                <a:cs typeface="Arial" pitchFamily="34" charset="0"/>
              </a:rPr>
              <a:t>“</a:t>
            </a:r>
            <a:r>
              <a:rPr lang="en-US" sz="2000" dirty="0" err="1">
                <a:solidFill>
                  <a:prstClr val="white"/>
                </a:solidFill>
                <a:cs typeface="Arial" pitchFamily="34" charset="0"/>
              </a:rPr>
              <a:t>Mixie</a:t>
            </a:r>
            <a:r>
              <a:rPr lang="en-US" sz="2000" dirty="0">
                <a:solidFill>
                  <a:prstClr val="white"/>
                </a:solidFill>
                <a:cs typeface="Arial" pitchFamily="34" charset="0"/>
              </a:rPr>
              <a:t>” Campbell Roufs ascending the Pyramid of the Sun, 1967</a:t>
            </a:r>
          </a:p>
          <a:p>
            <a:pPr algn="ctr"/>
            <a:r>
              <a:rPr lang="en-US" sz="1600" dirty="0">
                <a:solidFill>
                  <a:prstClr val="white"/>
                </a:solidFill>
                <a:cs typeface="Arial" pitchFamily="34" charset="0"/>
              </a:rPr>
              <a:t>aka Mary Magdalene Margaret Mary </a:t>
            </a:r>
            <a:r>
              <a:rPr lang="en-US" sz="1600" dirty="0" err="1">
                <a:solidFill>
                  <a:prstClr val="white"/>
                </a:solidFill>
                <a:cs typeface="Arial" pitchFamily="34" charset="0"/>
              </a:rPr>
              <a:t>Juetta</a:t>
            </a:r>
            <a:r>
              <a:rPr lang="en-US" sz="1600" dirty="0">
                <a:solidFill>
                  <a:prstClr val="white"/>
                </a:solidFill>
                <a:cs typeface="Arial" pitchFamily="34" charset="0"/>
              </a:rPr>
              <a:t> Campbell Roufs</a:t>
            </a:r>
          </a:p>
        </p:txBody>
      </p:sp>
    </p:spTree>
    <p:extLst>
      <p:ext uri="{BB962C8B-B14F-4D97-AF65-F5344CB8AC3E}">
        <p14:creationId xmlns:p14="http://schemas.microsoft.com/office/powerpoint/2010/main" val="4230478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Teo105.jpg"/>
          <p:cNvPicPr>
            <a:picLocks noChangeAspect="1"/>
          </p:cNvPicPr>
          <p:nvPr/>
        </p:nvPicPr>
        <p:blipFill>
          <a:blip r:embed="rId2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2419354" y="228600"/>
            <a:ext cx="43053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1" name="TextBox 5"/>
          <p:cNvSpPr txBox="1">
            <a:spLocks noChangeArrowheads="1"/>
          </p:cNvSpPr>
          <p:nvPr/>
        </p:nvSpPr>
        <p:spPr bwMode="auto">
          <a:xfrm>
            <a:off x="3048000" y="6120843"/>
            <a:ext cx="302903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cs typeface="Arial" pitchFamily="34" charset="0"/>
              </a:rPr>
              <a:t>Brazier from Teotihuacán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cs typeface="Arial" pitchFamily="34" charset="0"/>
              </a:rPr>
              <a:t>Bernal and Growth, </a:t>
            </a:r>
            <a:r>
              <a:rPr lang="en-US" sz="1200" i="1" dirty="0">
                <a:solidFill>
                  <a:schemeClr val="bg1"/>
                </a:solidFill>
                <a:cs typeface="Arial" pitchFamily="34" charset="0"/>
              </a:rPr>
              <a:t>Ancient Mexico</a:t>
            </a:r>
            <a:r>
              <a:rPr lang="en-US" sz="1200" dirty="0">
                <a:solidFill>
                  <a:schemeClr val="bg1"/>
                </a:solidFill>
                <a:cs typeface="Arial" pitchFamily="34" charset="0"/>
              </a:rPr>
              <a:t>, p. 13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Teo107.jpg"/>
          <p:cNvPicPr>
            <a:picLocks noChangeAspect="1"/>
          </p:cNvPicPr>
          <p:nvPr/>
        </p:nvPicPr>
        <p:blipFill>
          <a:blip r:embed="rId2" cstate="print">
            <a:lum bright="-20000" contrast="-9000"/>
          </a:blip>
          <a:srcRect/>
          <a:stretch>
            <a:fillRect/>
          </a:stretch>
        </p:blipFill>
        <p:spPr bwMode="auto">
          <a:xfrm>
            <a:off x="2167009" y="76200"/>
            <a:ext cx="4810125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990694" y="5805715"/>
            <a:ext cx="7144007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cs typeface="Arial" pitchFamily="34" charset="0"/>
              </a:rPr>
              <a:t>Cylindrical bowl with </a:t>
            </a:r>
            <a:r>
              <a:rPr lang="en-US" dirty="0" err="1">
                <a:solidFill>
                  <a:schemeClr val="bg1"/>
                </a:solidFill>
                <a:cs typeface="Arial" pitchFamily="34" charset="0"/>
              </a:rPr>
              <a:t>stuccoed</a:t>
            </a:r>
            <a:r>
              <a:rPr lang="en-US" dirty="0">
                <a:solidFill>
                  <a:schemeClr val="bg1"/>
                </a:solidFill>
                <a:cs typeface="Arial" pitchFamily="34" charset="0"/>
              </a:rPr>
              <a:t> and painted decorations, Teotihuacán</a:t>
            </a:r>
          </a:p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cs typeface="Arial" pitchFamily="34" charset="0"/>
              </a:rPr>
              <a:t>Van Winning, p. 177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10"/>
          <p:cNvSpPr txBox="1">
            <a:spLocks noChangeArrowheads="1"/>
          </p:cNvSpPr>
          <p:nvPr/>
        </p:nvSpPr>
        <p:spPr bwMode="auto">
          <a:xfrm>
            <a:off x="3094150" y="6491389"/>
            <a:ext cx="29401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Tahoma" pitchFamily="34" charset="0"/>
                <a:hlinkClick r:id="rId2"/>
              </a:rPr>
              <a:t>http://en.wikipedia.org/wiki/Teotihuacan</a:t>
            </a:r>
            <a:endParaRPr lang="en-US" sz="1200" dirty="0">
              <a:solidFill>
                <a:schemeClr val="bg1"/>
              </a:solidFill>
              <a:latin typeface="Tahoma" pitchFamily="34" charset="0"/>
            </a:endParaRPr>
          </a:p>
        </p:txBody>
      </p:sp>
      <p:pic>
        <p:nvPicPr>
          <p:cNvPr id="7065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640308"/>
            <a:ext cx="7315200" cy="5074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0" name="Text Box 3"/>
          <p:cNvSpPr txBox="1">
            <a:spLocks noChangeArrowheads="1"/>
          </p:cNvSpPr>
          <p:nvPr/>
        </p:nvSpPr>
        <p:spPr bwMode="auto">
          <a:xfrm>
            <a:off x="2438441" y="5791458"/>
            <a:ext cx="4301178" cy="70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b="1" dirty="0">
                <a:solidFill>
                  <a:schemeClr val="bg1"/>
                </a:solidFill>
                <a:latin typeface="Tahoma" pitchFamily="34" charset="0"/>
              </a:rPr>
              <a:t>The Great Goddess of Teotihuacán, </a:t>
            </a:r>
            <a:endParaRPr lang="en-US" b="1" dirty="0" smtClean="0">
              <a:solidFill>
                <a:schemeClr val="bg1"/>
              </a:solidFill>
              <a:latin typeface="Tahoma" pitchFamily="34" charset="0"/>
            </a:endParaRPr>
          </a:p>
          <a:p>
            <a:pPr algn="ctr">
              <a:lnSpc>
                <a:spcPct val="110000"/>
              </a:lnSpc>
            </a:pPr>
            <a:r>
              <a:rPr lang="en-US" b="1" dirty="0" err="1" smtClean="0">
                <a:solidFill>
                  <a:schemeClr val="bg1"/>
                </a:solidFill>
                <a:latin typeface="Tahoma" pitchFamily="34" charset="0"/>
              </a:rPr>
              <a:t>Tepantitla</a:t>
            </a:r>
            <a:r>
              <a:rPr lang="en-US" b="1" dirty="0" smtClean="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en-US" b="1" dirty="0">
                <a:solidFill>
                  <a:schemeClr val="bg1"/>
                </a:solidFill>
                <a:latin typeface="Tahoma" pitchFamily="34" charset="0"/>
              </a:rPr>
              <a:t>apartment complex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10"/>
          <p:cNvSpPr txBox="1">
            <a:spLocks noChangeArrowheads="1"/>
          </p:cNvSpPr>
          <p:nvPr/>
        </p:nvSpPr>
        <p:spPr bwMode="auto">
          <a:xfrm>
            <a:off x="3079636" y="6400900"/>
            <a:ext cx="29401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Tahoma" pitchFamily="34" charset="0"/>
                <a:hlinkClick r:id="rId2"/>
              </a:rPr>
              <a:t>http://en.wikipedia.org/wiki/Teotihuacan</a:t>
            </a:r>
            <a:endParaRPr lang="en-US" sz="1200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1509487" y="5881914"/>
            <a:ext cx="6149440" cy="39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es-ES" b="1" dirty="0">
                <a:solidFill>
                  <a:schemeClr val="bg1"/>
                </a:solidFill>
                <a:latin typeface="Tahoma" pitchFamily="34" charset="0"/>
              </a:rPr>
              <a:t>Jaguar mural </a:t>
            </a:r>
            <a:r>
              <a:rPr lang="es-ES" b="1" dirty="0" err="1">
                <a:solidFill>
                  <a:schemeClr val="bg1"/>
                </a:solidFill>
                <a:latin typeface="Tahoma" pitchFamily="34" charset="0"/>
              </a:rPr>
              <a:t>located</a:t>
            </a:r>
            <a:r>
              <a:rPr lang="es-ES" b="1" dirty="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Tahoma" pitchFamily="34" charset="0"/>
              </a:rPr>
              <a:t>near</a:t>
            </a:r>
            <a:r>
              <a:rPr lang="es-ES" b="1" dirty="0">
                <a:solidFill>
                  <a:schemeClr val="bg1"/>
                </a:solidFill>
                <a:latin typeface="Tahoma" pitchFamily="34" charset="0"/>
              </a:rPr>
              <a:t>  </a:t>
            </a:r>
            <a:r>
              <a:rPr lang="es-ES" b="1" dirty="0" err="1">
                <a:solidFill>
                  <a:schemeClr val="bg1"/>
                </a:solidFill>
                <a:latin typeface="Tahoma" pitchFamily="34" charset="0"/>
              </a:rPr>
              <a:t>the</a:t>
            </a:r>
            <a:r>
              <a:rPr lang="es-ES" b="1" dirty="0">
                <a:solidFill>
                  <a:schemeClr val="bg1"/>
                </a:solidFill>
                <a:latin typeface="Tahoma" pitchFamily="34" charset="0"/>
              </a:rPr>
              <a:t> “</a:t>
            </a:r>
            <a:r>
              <a:rPr lang="es-ES" b="1" dirty="0" err="1">
                <a:solidFill>
                  <a:schemeClr val="bg1"/>
                </a:solidFill>
                <a:latin typeface="Tahoma" pitchFamily="34" charset="0"/>
              </a:rPr>
              <a:t>Street</a:t>
            </a:r>
            <a:r>
              <a:rPr lang="es-ES" b="1" dirty="0">
                <a:solidFill>
                  <a:schemeClr val="bg1"/>
                </a:solidFill>
                <a:latin typeface="Tahoma" pitchFamily="34" charset="0"/>
              </a:rPr>
              <a:t> of </a:t>
            </a:r>
            <a:r>
              <a:rPr lang="es-ES" b="1" dirty="0" err="1">
                <a:solidFill>
                  <a:schemeClr val="bg1"/>
                </a:solidFill>
                <a:latin typeface="Tahoma" pitchFamily="34" charset="0"/>
              </a:rPr>
              <a:t>the</a:t>
            </a:r>
            <a:r>
              <a:rPr lang="es-ES" b="1" dirty="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Tahoma" pitchFamily="34" charset="0"/>
              </a:rPr>
              <a:t>Dead</a:t>
            </a:r>
            <a:r>
              <a:rPr lang="es-ES" b="1" dirty="0">
                <a:solidFill>
                  <a:schemeClr val="bg1"/>
                </a:solidFill>
                <a:latin typeface="Tahoma" pitchFamily="34" charset="0"/>
              </a:rPr>
              <a:t>"</a:t>
            </a:r>
            <a:endParaRPr lang="en-US" b="1" dirty="0">
              <a:solidFill>
                <a:schemeClr val="bg1"/>
              </a:solidFill>
              <a:latin typeface="Tahoma" pitchFamily="34" charset="0"/>
            </a:endParaRPr>
          </a:p>
        </p:txBody>
      </p:sp>
      <p:pic>
        <p:nvPicPr>
          <p:cNvPr id="7168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271497"/>
            <a:ext cx="7315200" cy="4215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Box 5"/>
          <p:cNvSpPr txBox="1">
            <a:spLocks noChangeArrowheads="1"/>
          </p:cNvSpPr>
          <p:nvPr/>
        </p:nvSpPr>
        <p:spPr bwMode="auto">
          <a:xfrm>
            <a:off x="990725" y="5744128"/>
            <a:ext cx="712489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chemeClr val="bg1"/>
                </a:solidFill>
                <a:cs typeface="Arial" pitchFamily="34" charset="0"/>
              </a:rPr>
              <a:t>Yacatecuhtli</a:t>
            </a:r>
            <a:r>
              <a:rPr lang="en-US" sz="2000" dirty="0">
                <a:solidFill>
                  <a:schemeClr val="bg1"/>
                </a:solidFill>
                <a:cs typeface="Arial" pitchFamily="34" charset="0"/>
              </a:rPr>
              <a:t>, God of Commerce, carrying maize, Teotihuacán</a:t>
            </a:r>
          </a:p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cs typeface="Arial" pitchFamily="34" charset="0"/>
              </a:rPr>
              <a:t>Bradley Smith, </a:t>
            </a:r>
            <a:r>
              <a:rPr lang="en-US" sz="1200" i="1" dirty="0">
                <a:solidFill>
                  <a:schemeClr val="bg1"/>
                </a:solidFill>
                <a:cs typeface="Arial" pitchFamily="34" charset="0"/>
              </a:rPr>
              <a:t>Mexico</a:t>
            </a:r>
            <a:r>
              <a:rPr lang="en-US" sz="1200" dirty="0">
                <a:solidFill>
                  <a:schemeClr val="bg1"/>
                </a:solidFill>
                <a:cs typeface="Arial" pitchFamily="34" charset="0"/>
              </a:rPr>
              <a:t>, p. 76</a:t>
            </a:r>
          </a:p>
        </p:txBody>
      </p:sp>
      <p:pic>
        <p:nvPicPr>
          <p:cNvPr id="72707" name="Picture 4" descr="trtemp.mexico.jpg"/>
          <p:cNvPicPr>
            <a:picLocks noChangeAspect="1"/>
          </p:cNvPicPr>
          <p:nvPr/>
        </p:nvPicPr>
        <p:blipFill>
          <a:blip r:embed="rId2" cstate="print">
            <a:lum bright="-6000" contrast="7000"/>
          </a:blip>
          <a:srcRect/>
          <a:stretch>
            <a:fillRect/>
          </a:stretch>
        </p:blipFill>
        <p:spPr bwMode="auto">
          <a:xfrm>
            <a:off x="685800" y="838200"/>
            <a:ext cx="7772400" cy="4826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3"/>
          <p:cNvSpPr txBox="1">
            <a:spLocks noChangeArrowheads="1"/>
          </p:cNvSpPr>
          <p:nvPr/>
        </p:nvSpPr>
        <p:spPr bwMode="auto">
          <a:xfrm>
            <a:off x="1278505" y="2986088"/>
            <a:ext cx="6545190" cy="1581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4400" b="1" dirty="0">
                <a:solidFill>
                  <a:schemeClr val="bg1"/>
                </a:solidFill>
              </a:rPr>
              <a:t>The beginning of the </a:t>
            </a:r>
          </a:p>
          <a:p>
            <a:pPr algn="ctr">
              <a:lnSpc>
                <a:spcPct val="110000"/>
              </a:lnSpc>
            </a:pPr>
            <a:r>
              <a:rPr lang="en-US" sz="4400" b="1" dirty="0">
                <a:solidFill>
                  <a:schemeClr val="bg1"/>
                </a:solidFill>
              </a:rPr>
              <a:t>Teotihuacán </a:t>
            </a:r>
            <a:r>
              <a:rPr lang="en-US" sz="4400" b="1" dirty="0" smtClean="0">
                <a:solidFill>
                  <a:schemeClr val="bg1"/>
                </a:solidFill>
              </a:rPr>
              <a:t>Classic . . .</a:t>
            </a:r>
            <a:endParaRPr lang="en-US" sz="4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Text Box 3"/>
          <p:cNvSpPr txBox="1">
            <a:spLocks noChangeArrowheads="1"/>
          </p:cNvSpPr>
          <p:nvPr/>
        </p:nvSpPr>
        <p:spPr bwMode="auto">
          <a:xfrm>
            <a:off x="914400" y="1874158"/>
            <a:ext cx="7315200" cy="4450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latin typeface="Tahoma" pitchFamily="34" charset="0"/>
              </a:rPr>
              <a:t>Radiocarbon dates on the Late </a:t>
            </a:r>
            <a:r>
              <a:rPr lang="en-US" sz="2800" b="1" dirty="0" err="1">
                <a:latin typeface="Tahoma" pitchFamily="34" charset="0"/>
              </a:rPr>
              <a:t>Preclassic</a:t>
            </a:r>
            <a:r>
              <a:rPr lang="en-US" sz="2800" b="1" dirty="0">
                <a:latin typeface="Tahoma" pitchFamily="34" charset="0"/>
              </a:rPr>
              <a:t> phases in the valley of Mexico indicate that the Teotihuacán region had its Classic inception about contemporaneously or only a little earlier than the A.D. 300 (11.6.0.0.0) correlation date</a:t>
            </a:r>
          </a:p>
          <a:p>
            <a:pPr>
              <a:lnSpc>
                <a:spcPct val="50000"/>
              </a:lnSpc>
            </a:pPr>
            <a:endParaRPr lang="en-US" sz="3200" b="1" dirty="0">
              <a:latin typeface="Tahoma" pitchFamily="34" charset="0"/>
            </a:endParaRPr>
          </a:p>
          <a:p>
            <a:pPr marL="1657350" lvl="2" indent="-342900">
              <a:buFontTx/>
              <a:buChar char="•"/>
            </a:pPr>
            <a:r>
              <a:rPr lang="en-US" sz="3200" b="1" dirty="0">
                <a:latin typeface="Tahoma" pitchFamily="34" charset="0"/>
              </a:rPr>
              <a:t>A.D. 150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320800" y="757538"/>
            <a:ext cx="6502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Classic Stage</a:t>
            </a:r>
            <a:endParaRPr kumimoji="1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Text Box 3"/>
          <p:cNvSpPr txBox="1">
            <a:spLocks noChangeArrowheads="1"/>
          </p:cNvSpPr>
          <p:nvPr/>
        </p:nvSpPr>
        <p:spPr bwMode="auto">
          <a:xfrm>
            <a:off x="914400" y="1874207"/>
            <a:ext cx="7315200" cy="465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latin typeface="Tahoma" pitchFamily="34" charset="0"/>
              </a:rPr>
              <a:t>Radiocarbon dates </a:t>
            </a:r>
            <a:r>
              <a:rPr lang="en-US" sz="28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ahoma" pitchFamily="34" charset="0"/>
              </a:rPr>
              <a:t>on the Late </a:t>
            </a:r>
            <a:r>
              <a:rPr lang="en-US" sz="28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ahoma" pitchFamily="34" charset="0"/>
              </a:rPr>
              <a:t>Preclassic</a:t>
            </a:r>
            <a:r>
              <a:rPr lang="en-US" sz="28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ahoma" pitchFamily="34" charset="0"/>
              </a:rPr>
              <a:t> phases in the valley of Mexico indicate that the </a:t>
            </a:r>
            <a:r>
              <a:rPr lang="en-US" sz="3200" b="1" dirty="0">
                <a:latin typeface="Tahoma" pitchFamily="34" charset="0"/>
              </a:rPr>
              <a:t>Teotihuacán </a:t>
            </a:r>
            <a:r>
              <a:rPr lang="en-US" sz="28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ahoma" pitchFamily="34" charset="0"/>
              </a:rPr>
              <a:t>region had its </a:t>
            </a:r>
            <a:r>
              <a:rPr lang="en-US" sz="3200" b="1" dirty="0">
                <a:latin typeface="Tahoma" pitchFamily="34" charset="0"/>
              </a:rPr>
              <a:t>Classic </a:t>
            </a:r>
            <a:r>
              <a:rPr lang="en-US" sz="28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ahoma" pitchFamily="34" charset="0"/>
              </a:rPr>
              <a:t>inception about contemporaneously or only a little earlier than the</a:t>
            </a:r>
            <a:r>
              <a:rPr lang="en-US" sz="2800" b="1" dirty="0">
                <a:latin typeface="Tahoma" pitchFamily="34" charset="0"/>
              </a:rPr>
              <a:t> </a:t>
            </a:r>
            <a:r>
              <a:rPr lang="en-US" sz="28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ahoma" pitchFamily="34" charset="0"/>
              </a:rPr>
              <a:t>A.D. 300 (11.6.0.0.0) correlation date</a:t>
            </a:r>
          </a:p>
          <a:p>
            <a:pPr>
              <a:lnSpc>
                <a:spcPct val="50000"/>
              </a:lnSpc>
            </a:pPr>
            <a:endParaRPr lang="en-US" sz="3200" b="1" dirty="0">
              <a:latin typeface="Tahoma" pitchFamily="34" charset="0"/>
            </a:endParaRPr>
          </a:p>
          <a:p>
            <a:pPr marL="1657350" lvl="2" indent="-342900">
              <a:buFontTx/>
              <a:buChar char="•"/>
            </a:pPr>
            <a:r>
              <a:rPr lang="en-US" sz="3600" b="1" dirty="0">
                <a:latin typeface="Tahoma" pitchFamily="34" charset="0"/>
              </a:rPr>
              <a:t>A.D. 150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320800" y="757538"/>
            <a:ext cx="6502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Classic Stage</a:t>
            </a:r>
            <a:endParaRPr kumimoji="1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37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7600" y="457305"/>
            <a:ext cx="6908800" cy="5828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7380" name="Oval 4"/>
          <p:cNvSpPr>
            <a:spLocks noChangeArrowheads="1"/>
          </p:cNvSpPr>
          <p:nvPr/>
        </p:nvSpPr>
        <p:spPr bwMode="auto">
          <a:xfrm>
            <a:off x="1385329" y="3751944"/>
            <a:ext cx="666045" cy="571500"/>
          </a:xfrm>
          <a:prstGeom prst="ellips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kumimoji="1" lang="en-US" sz="2400">
              <a:solidFill>
                <a:srgbClr val="0C06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5" name="Text Box 3"/>
          <p:cNvSpPr txBox="1">
            <a:spLocks noChangeArrowheads="1"/>
          </p:cNvSpPr>
          <p:nvPr/>
        </p:nvSpPr>
        <p:spPr bwMode="auto">
          <a:xfrm>
            <a:off x="1322212" y="1567542"/>
            <a:ext cx="6500988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tabLst>
                <a:tab pos="514350" algn="l"/>
              </a:tabLst>
            </a:pPr>
            <a:r>
              <a:rPr kumimoji="1" lang="en-US" sz="2400" b="1" kern="1200" dirty="0">
                <a:solidFill>
                  <a:srgbClr val="0C0600"/>
                </a:solidFill>
                <a:latin typeface="Verdana" pitchFamily="34" charset="0"/>
                <a:ea typeface="+mn-ea"/>
                <a:cs typeface="+mn-cs"/>
              </a:rPr>
              <a:t>Except for some pottery and a few items of architectural detail</a:t>
            </a:r>
          </a:p>
          <a:p>
            <a:pPr algn="l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tabLst>
                <a:tab pos="514350" algn="l"/>
              </a:tabLst>
            </a:pPr>
            <a:endParaRPr kumimoji="1" lang="en-US" sz="2000" b="1" kern="1200" dirty="0">
              <a:solidFill>
                <a:srgbClr val="0C0600"/>
              </a:solidFill>
              <a:latin typeface="Verdana" pitchFamily="34" charset="0"/>
              <a:ea typeface="+mn-ea"/>
              <a:cs typeface="+mn-cs"/>
            </a:endParaRPr>
          </a:p>
          <a:p>
            <a:pPr marL="1257300" lvl="1" indent="-285750" algn="l" rt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514350" algn="l"/>
              </a:tabLst>
            </a:pPr>
            <a:r>
              <a:rPr kumimoji="1" lang="en-US" sz="2000" b="1" kern="1200" dirty="0">
                <a:solidFill>
                  <a:srgbClr val="0C0600"/>
                </a:solidFill>
                <a:latin typeface="Verdana" pitchFamily="34" charset="0"/>
                <a:ea typeface="+mn-ea"/>
                <a:cs typeface="+mn-cs"/>
              </a:rPr>
              <a:t>the </a:t>
            </a:r>
            <a:r>
              <a:rPr kumimoji="1" lang="en-US" sz="2000" b="1" kern="1200" dirty="0" err="1">
                <a:solidFill>
                  <a:srgbClr val="0C0600"/>
                </a:solidFill>
                <a:latin typeface="Verdana" pitchFamily="34" charset="0"/>
                <a:ea typeface="+mn-ea"/>
                <a:cs typeface="+mn-cs"/>
              </a:rPr>
              <a:t>Tzakol</a:t>
            </a:r>
            <a:r>
              <a:rPr kumimoji="1" lang="en-US" sz="2000" b="1" kern="1200" dirty="0">
                <a:solidFill>
                  <a:srgbClr val="0C0600"/>
                </a:solidFill>
                <a:latin typeface="Verdana" pitchFamily="34" charset="0"/>
                <a:ea typeface="+mn-ea"/>
                <a:cs typeface="+mn-cs"/>
              </a:rPr>
              <a:t> Maya Classic of the Petén</a:t>
            </a:r>
          </a:p>
          <a:p>
            <a:pPr marL="1257300" lvl="1" indent="-285750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514350" algn="l"/>
              </a:tabLst>
            </a:pPr>
            <a:r>
              <a:rPr kumimoji="1" lang="en-US" sz="2000" b="1" kern="1200" dirty="0">
                <a:solidFill>
                  <a:srgbClr val="0C0600"/>
                </a:solidFill>
                <a:latin typeface="Verdana" pitchFamily="34" charset="0"/>
                <a:ea typeface="+mn-ea"/>
                <a:cs typeface="+mn-cs"/>
              </a:rPr>
              <a:t>Classic Teotihuacán II-III</a:t>
            </a:r>
          </a:p>
          <a:p>
            <a:pPr marL="1257300" lvl="1" indent="-285750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514350" algn="l"/>
              </a:tabLst>
            </a:pPr>
            <a:r>
              <a:rPr kumimoji="1" lang="en-US" sz="2000" b="1" kern="1200" dirty="0">
                <a:solidFill>
                  <a:srgbClr val="0C0600"/>
                </a:solidFill>
                <a:latin typeface="Verdana" pitchFamily="34" charset="0"/>
                <a:ea typeface="+mn-ea"/>
                <a:cs typeface="+mn-cs"/>
              </a:rPr>
              <a:t>Monte </a:t>
            </a:r>
            <a:r>
              <a:rPr kumimoji="1" lang="en-US" sz="2000" b="1" kern="1200" dirty="0" err="1">
                <a:solidFill>
                  <a:srgbClr val="0C0600"/>
                </a:solidFill>
                <a:latin typeface="Verdana" pitchFamily="34" charset="0"/>
                <a:ea typeface="+mn-ea"/>
                <a:cs typeface="+mn-cs"/>
              </a:rPr>
              <a:t>Albán</a:t>
            </a:r>
            <a:r>
              <a:rPr kumimoji="1" lang="en-US" sz="2000" b="1" kern="1200" dirty="0">
                <a:solidFill>
                  <a:srgbClr val="0C0600"/>
                </a:solidFill>
                <a:latin typeface="Verdana" pitchFamily="34" charset="0"/>
                <a:ea typeface="+mn-ea"/>
                <a:cs typeface="+mn-cs"/>
              </a:rPr>
              <a:t> </a:t>
            </a:r>
            <a:r>
              <a:rPr kumimoji="1" lang="en-US" sz="2000" b="1" kern="1200" dirty="0" err="1">
                <a:solidFill>
                  <a:srgbClr val="0C0600"/>
                </a:solidFill>
                <a:latin typeface="Verdana" pitchFamily="34" charset="0"/>
                <a:ea typeface="+mn-ea"/>
                <a:cs typeface="+mn-cs"/>
              </a:rPr>
              <a:t>IIIa</a:t>
            </a:r>
            <a:r>
              <a:rPr kumimoji="1" lang="en-US" sz="2000" b="1" kern="1200" dirty="0">
                <a:solidFill>
                  <a:srgbClr val="0C0600"/>
                </a:solidFill>
                <a:latin typeface="Verdana" pitchFamily="34" charset="0"/>
                <a:ea typeface="+mn-ea"/>
                <a:cs typeface="+mn-cs"/>
              </a:rPr>
              <a:t>, and </a:t>
            </a:r>
          </a:p>
          <a:p>
            <a:pPr marL="1257300" lvl="1" indent="-285750" algn="l" rt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514350" algn="l"/>
              </a:tabLst>
            </a:pPr>
            <a:r>
              <a:rPr kumimoji="1" lang="en-US" sz="2000" b="1" kern="1200" dirty="0">
                <a:solidFill>
                  <a:srgbClr val="0C0600"/>
                </a:solidFill>
                <a:latin typeface="Verdana" pitchFamily="34" charset="0"/>
                <a:ea typeface="+mn-ea"/>
                <a:cs typeface="+mn-cs"/>
              </a:rPr>
              <a:t>the Classic </a:t>
            </a:r>
            <a:r>
              <a:rPr kumimoji="1" lang="en-US" sz="2000" b="1" i="1" kern="1200" dirty="0">
                <a:solidFill>
                  <a:srgbClr val="0C0600"/>
                </a:solidFill>
                <a:latin typeface="Verdana" pitchFamily="34" charset="0"/>
                <a:ea typeface="+mn-ea"/>
                <a:cs typeface="+mn-cs"/>
              </a:rPr>
              <a:t>Esperanza</a:t>
            </a:r>
            <a:r>
              <a:rPr kumimoji="1" lang="en-US" sz="2000" b="1" kern="1200" dirty="0">
                <a:solidFill>
                  <a:srgbClr val="0C0600"/>
                </a:solidFill>
                <a:latin typeface="Verdana" pitchFamily="34" charset="0"/>
                <a:ea typeface="+mn-ea"/>
                <a:cs typeface="+mn-cs"/>
              </a:rPr>
              <a:t> phase of Highland Guatemala</a:t>
            </a:r>
          </a:p>
          <a:p>
            <a:pPr algn="l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tabLst>
                <a:tab pos="514350" algn="l"/>
              </a:tabLst>
            </a:pPr>
            <a:endParaRPr kumimoji="1" lang="en-US" sz="2000" b="1" kern="1200" dirty="0">
              <a:solidFill>
                <a:srgbClr val="0C0600"/>
              </a:solidFill>
              <a:latin typeface="Verdana" pitchFamily="34" charset="0"/>
              <a:ea typeface="+mn-ea"/>
              <a:cs typeface="+mn-cs"/>
            </a:endParaRPr>
          </a:p>
          <a:p>
            <a:pPr algn="ctr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514350" algn="l"/>
              </a:tabLst>
            </a:pPr>
            <a:r>
              <a:rPr kumimoji="1" lang="en-US" sz="2400" b="1" kern="1200" dirty="0">
                <a:solidFill>
                  <a:srgbClr val="0C0600"/>
                </a:solidFill>
                <a:latin typeface="Verdana" pitchFamily="34" charset="0"/>
                <a:ea typeface="+mn-ea"/>
                <a:cs typeface="+mn-cs"/>
              </a:rPr>
              <a:t>are alike only in that each expresses vigorous regional-cultural traditions at this time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320800" y="757538"/>
            <a:ext cx="6502400" cy="461665"/>
          </a:xfrm>
        </p:spPr>
        <p:txBody>
          <a:bodyPr>
            <a:spAutoFit/>
          </a:bodyPr>
          <a:lstStyle/>
          <a:p>
            <a:r>
              <a:rPr lang="en-US" sz="2400" dirty="0" smtClean="0"/>
              <a:t>Classic Stage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2" descr="Teo3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2388" y="457200"/>
            <a:ext cx="3959225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7939" name="TextBox 3"/>
          <p:cNvSpPr txBox="1">
            <a:spLocks noChangeArrowheads="1"/>
          </p:cNvSpPr>
          <p:nvPr/>
        </p:nvSpPr>
        <p:spPr bwMode="auto">
          <a:xfrm>
            <a:off x="838200" y="5867400"/>
            <a:ext cx="782778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prstClr val="white"/>
                </a:solidFill>
                <a:cs typeface="Arial" pitchFamily="34" charset="0"/>
              </a:rPr>
              <a:t>“</a:t>
            </a:r>
            <a:r>
              <a:rPr lang="en-US" sz="2000" dirty="0" err="1">
                <a:solidFill>
                  <a:prstClr val="white"/>
                </a:solidFill>
                <a:cs typeface="Arial" pitchFamily="34" charset="0"/>
              </a:rPr>
              <a:t>Mixie</a:t>
            </a:r>
            <a:r>
              <a:rPr lang="en-US" sz="2000" dirty="0">
                <a:solidFill>
                  <a:prstClr val="white"/>
                </a:solidFill>
                <a:cs typeface="Arial" pitchFamily="34" charset="0"/>
              </a:rPr>
              <a:t>” Campbell Roufs “at the top” of the Pyramid of the Sun, 1967</a:t>
            </a:r>
          </a:p>
        </p:txBody>
      </p:sp>
      <p:sp>
        <p:nvSpPr>
          <p:cNvPr id="118788" name="AutoShape 4"/>
          <p:cNvSpPr>
            <a:spLocks noChangeArrowheads="1"/>
          </p:cNvSpPr>
          <p:nvPr/>
        </p:nvSpPr>
        <p:spPr bwMode="auto">
          <a:xfrm rot="12062112">
            <a:off x="3429000" y="2362200"/>
            <a:ext cx="2362200" cy="685800"/>
          </a:xfrm>
          <a:prstGeom prst="leftArrow">
            <a:avLst>
              <a:gd name="adj1" fmla="val 50000"/>
              <a:gd name="adj2" fmla="val 86111"/>
            </a:avLst>
          </a:prstGeom>
          <a:solidFill>
            <a:srgbClr val="C821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EA2700"/>
              </a:solidFill>
            </a:endParaRPr>
          </a:p>
        </p:txBody>
      </p:sp>
      <p:sp>
        <p:nvSpPr>
          <p:cNvPr id="118789" name="AutoShape 5"/>
          <p:cNvSpPr>
            <a:spLocks noChangeArrowheads="1"/>
          </p:cNvSpPr>
          <p:nvPr/>
        </p:nvSpPr>
        <p:spPr bwMode="auto">
          <a:xfrm rot="21409211">
            <a:off x="3724275" y="758825"/>
            <a:ext cx="2362200" cy="685800"/>
          </a:xfrm>
          <a:prstGeom prst="leftArrow">
            <a:avLst>
              <a:gd name="adj1" fmla="val 50000"/>
              <a:gd name="adj2" fmla="val 86111"/>
            </a:avLst>
          </a:prstGeom>
          <a:solidFill>
            <a:srgbClr val="C821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985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788" grpId="0" animBg="1"/>
      <p:bldP spid="11878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5" name="Text Box 3"/>
          <p:cNvSpPr txBox="1">
            <a:spLocks noChangeArrowheads="1"/>
          </p:cNvSpPr>
          <p:nvPr/>
        </p:nvSpPr>
        <p:spPr bwMode="auto">
          <a:xfrm>
            <a:off x="1322212" y="1567542"/>
            <a:ext cx="6500988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tabLst>
                <a:tab pos="514350" algn="l"/>
              </a:tabLst>
            </a:pPr>
            <a:r>
              <a:rPr kumimoji="1" lang="en-US" sz="2400" b="1" kern="1200" dirty="0">
                <a:solidFill>
                  <a:schemeClr val="accent2">
                    <a:lumMod val="40000"/>
                    <a:lumOff val="60000"/>
                  </a:schemeClr>
                </a:solidFill>
                <a:latin typeface="Verdana" pitchFamily="34" charset="0"/>
                <a:ea typeface="+mn-ea"/>
                <a:cs typeface="+mn-cs"/>
              </a:rPr>
              <a:t>Except for some pottery and a few items of architectural detail</a:t>
            </a:r>
          </a:p>
          <a:p>
            <a:pPr algn="l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tabLst>
                <a:tab pos="514350" algn="l"/>
              </a:tabLst>
            </a:pPr>
            <a:endParaRPr kumimoji="1" lang="en-US" sz="2000" b="1" kern="1200" dirty="0">
              <a:solidFill>
                <a:schemeClr val="accent2">
                  <a:lumMod val="40000"/>
                  <a:lumOff val="60000"/>
                </a:schemeClr>
              </a:solidFill>
              <a:latin typeface="Verdana" pitchFamily="34" charset="0"/>
              <a:ea typeface="+mn-ea"/>
              <a:cs typeface="+mn-cs"/>
            </a:endParaRPr>
          </a:p>
          <a:p>
            <a:pPr marL="1257300" lvl="1" indent="-285750" algn="l" rt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514350" algn="l"/>
              </a:tabLst>
            </a:pPr>
            <a:r>
              <a:rPr kumimoji="1" lang="en-US" sz="2000" b="1" kern="1200" dirty="0">
                <a:solidFill>
                  <a:schemeClr val="accent2">
                    <a:lumMod val="40000"/>
                    <a:lumOff val="60000"/>
                  </a:schemeClr>
                </a:solidFill>
                <a:latin typeface="Verdana" pitchFamily="34" charset="0"/>
                <a:ea typeface="+mn-ea"/>
                <a:cs typeface="+mn-cs"/>
              </a:rPr>
              <a:t>the </a:t>
            </a:r>
            <a:r>
              <a:rPr kumimoji="1" lang="en-US" sz="2000" b="1" kern="12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Verdana" pitchFamily="34" charset="0"/>
                <a:ea typeface="+mn-ea"/>
                <a:cs typeface="+mn-cs"/>
              </a:rPr>
              <a:t>Tzakol</a:t>
            </a:r>
            <a:r>
              <a:rPr kumimoji="1" lang="en-US" sz="2000" b="1" kern="1200" dirty="0">
                <a:solidFill>
                  <a:schemeClr val="accent2">
                    <a:lumMod val="40000"/>
                    <a:lumOff val="60000"/>
                  </a:schemeClr>
                </a:solidFill>
                <a:latin typeface="Verdana" pitchFamily="34" charset="0"/>
                <a:ea typeface="+mn-ea"/>
                <a:cs typeface="+mn-cs"/>
              </a:rPr>
              <a:t> Maya Classic of the Petén</a:t>
            </a:r>
          </a:p>
          <a:p>
            <a:pPr marL="1257300" lvl="1" indent="-285750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514350" algn="l"/>
              </a:tabLst>
            </a:pPr>
            <a:r>
              <a:rPr kumimoji="1" lang="en-US" sz="2000" b="1" kern="1200" dirty="0">
                <a:solidFill>
                  <a:schemeClr val="accent2">
                    <a:lumMod val="40000"/>
                    <a:lumOff val="60000"/>
                  </a:schemeClr>
                </a:solidFill>
                <a:latin typeface="Verdana" pitchFamily="34" charset="0"/>
                <a:ea typeface="+mn-ea"/>
                <a:cs typeface="+mn-cs"/>
              </a:rPr>
              <a:t>Classic Teotihuacán II-III</a:t>
            </a:r>
          </a:p>
          <a:p>
            <a:pPr marL="1257300" lvl="1" indent="-285750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514350" algn="l"/>
              </a:tabLst>
            </a:pPr>
            <a:r>
              <a:rPr kumimoji="1" lang="en-US" sz="2000" b="1" kern="1200" dirty="0">
                <a:solidFill>
                  <a:schemeClr val="accent2">
                    <a:lumMod val="40000"/>
                    <a:lumOff val="60000"/>
                  </a:schemeClr>
                </a:solidFill>
                <a:latin typeface="Verdana" pitchFamily="34" charset="0"/>
                <a:ea typeface="+mn-ea"/>
                <a:cs typeface="+mn-cs"/>
              </a:rPr>
              <a:t>Monte </a:t>
            </a:r>
            <a:r>
              <a:rPr kumimoji="1" lang="en-US" sz="2000" b="1" kern="12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Verdana" pitchFamily="34" charset="0"/>
                <a:ea typeface="+mn-ea"/>
                <a:cs typeface="+mn-cs"/>
              </a:rPr>
              <a:t>Albán</a:t>
            </a:r>
            <a:r>
              <a:rPr kumimoji="1" lang="en-US" sz="2000" b="1" kern="1200" dirty="0">
                <a:solidFill>
                  <a:schemeClr val="accent2">
                    <a:lumMod val="40000"/>
                    <a:lumOff val="60000"/>
                  </a:schemeClr>
                </a:solidFill>
                <a:latin typeface="Verdana" pitchFamily="34" charset="0"/>
                <a:ea typeface="+mn-ea"/>
                <a:cs typeface="+mn-cs"/>
              </a:rPr>
              <a:t> </a:t>
            </a:r>
            <a:r>
              <a:rPr kumimoji="1" lang="en-US" sz="2000" b="1" kern="12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Verdana" pitchFamily="34" charset="0"/>
                <a:ea typeface="+mn-ea"/>
                <a:cs typeface="+mn-cs"/>
              </a:rPr>
              <a:t>IIIa</a:t>
            </a:r>
            <a:r>
              <a:rPr kumimoji="1" lang="en-US" sz="2000" b="1" kern="1200" dirty="0">
                <a:solidFill>
                  <a:schemeClr val="accent2">
                    <a:lumMod val="40000"/>
                    <a:lumOff val="60000"/>
                  </a:schemeClr>
                </a:solidFill>
                <a:latin typeface="Verdana" pitchFamily="34" charset="0"/>
                <a:ea typeface="+mn-ea"/>
                <a:cs typeface="+mn-cs"/>
              </a:rPr>
              <a:t>, and </a:t>
            </a:r>
          </a:p>
          <a:p>
            <a:pPr marL="1257300" lvl="1" indent="-285750" algn="l" rt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514350" algn="l"/>
              </a:tabLst>
            </a:pPr>
            <a:r>
              <a:rPr kumimoji="1" lang="en-US" sz="2000" b="1" kern="1200" dirty="0">
                <a:solidFill>
                  <a:schemeClr val="accent2">
                    <a:lumMod val="40000"/>
                    <a:lumOff val="60000"/>
                  </a:schemeClr>
                </a:solidFill>
                <a:latin typeface="Verdana" pitchFamily="34" charset="0"/>
                <a:ea typeface="+mn-ea"/>
                <a:cs typeface="+mn-cs"/>
              </a:rPr>
              <a:t>the Classic </a:t>
            </a:r>
            <a:r>
              <a:rPr kumimoji="1" lang="en-US" sz="2000" b="1" i="1" kern="1200" dirty="0">
                <a:solidFill>
                  <a:schemeClr val="accent2">
                    <a:lumMod val="40000"/>
                    <a:lumOff val="60000"/>
                  </a:schemeClr>
                </a:solidFill>
                <a:latin typeface="Verdana" pitchFamily="34" charset="0"/>
                <a:ea typeface="+mn-ea"/>
                <a:cs typeface="+mn-cs"/>
              </a:rPr>
              <a:t>Esperanza</a:t>
            </a:r>
            <a:r>
              <a:rPr kumimoji="1" lang="en-US" sz="2000" b="1" kern="1200" dirty="0">
                <a:solidFill>
                  <a:schemeClr val="accent2">
                    <a:lumMod val="40000"/>
                    <a:lumOff val="60000"/>
                  </a:schemeClr>
                </a:solidFill>
                <a:latin typeface="Verdana" pitchFamily="34" charset="0"/>
                <a:ea typeface="+mn-ea"/>
                <a:cs typeface="+mn-cs"/>
              </a:rPr>
              <a:t> phase of Highland Guatemala</a:t>
            </a:r>
          </a:p>
          <a:p>
            <a:pPr algn="l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tabLst>
                <a:tab pos="514350" algn="l"/>
              </a:tabLst>
            </a:pPr>
            <a:endParaRPr kumimoji="1" lang="en-US" sz="2000" b="1" kern="1200" dirty="0">
              <a:solidFill>
                <a:schemeClr val="accent2">
                  <a:lumMod val="40000"/>
                  <a:lumOff val="60000"/>
                </a:schemeClr>
              </a:solidFill>
              <a:latin typeface="Verdana" pitchFamily="34" charset="0"/>
              <a:ea typeface="+mn-ea"/>
              <a:cs typeface="+mn-cs"/>
            </a:endParaRPr>
          </a:p>
          <a:p>
            <a:pPr algn="ctr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514350" algn="l"/>
              </a:tabLst>
            </a:pPr>
            <a:r>
              <a:rPr kumimoji="1" lang="en-US" sz="2400" b="1" kern="1200" dirty="0">
                <a:solidFill>
                  <a:schemeClr val="accent2">
                    <a:lumMod val="40000"/>
                    <a:lumOff val="60000"/>
                  </a:schemeClr>
                </a:solidFill>
                <a:latin typeface="Verdana" pitchFamily="34" charset="0"/>
                <a:ea typeface="+mn-ea"/>
                <a:cs typeface="+mn-cs"/>
              </a:rPr>
              <a:t>are </a:t>
            </a:r>
            <a:r>
              <a:rPr kumimoji="1" lang="en-US" sz="2400" b="1" kern="1200" dirty="0">
                <a:solidFill>
                  <a:srgbClr val="0C0600"/>
                </a:solidFill>
                <a:latin typeface="Verdana" pitchFamily="34" charset="0"/>
                <a:ea typeface="+mn-ea"/>
                <a:cs typeface="+mn-cs"/>
              </a:rPr>
              <a:t>alike only in that each expresses vigorous regional-cultural traditions at this time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320800" y="757538"/>
            <a:ext cx="6502400" cy="461665"/>
          </a:xfrm>
        </p:spPr>
        <p:txBody>
          <a:bodyPr>
            <a:spAutoFit/>
          </a:bodyPr>
          <a:lstStyle/>
          <a:p>
            <a:r>
              <a:rPr lang="en-US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Classic Stage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4" descr="map_Ancient_Mexic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20800" y="1497342"/>
            <a:ext cx="6502400" cy="3760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33" name="Text Box 13"/>
          <p:cNvSpPr txBox="1">
            <a:spLocks noChangeArrowheads="1"/>
          </p:cNvSpPr>
          <p:nvPr/>
        </p:nvSpPr>
        <p:spPr bwMode="auto">
          <a:xfrm>
            <a:off x="6843893" y="5283453"/>
            <a:ext cx="122020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000" b="1" kern="1200">
                <a:solidFill>
                  <a:srgbClr val="0C0600"/>
                </a:solidFill>
                <a:latin typeface="Verdana" pitchFamily="34" charset="0"/>
                <a:ea typeface="+mn-ea"/>
                <a:cs typeface="+mn-cs"/>
              </a:rPr>
              <a:t>• Kaminaljuyú</a:t>
            </a:r>
          </a:p>
        </p:txBody>
      </p:sp>
      <p:sp>
        <p:nvSpPr>
          <p:cNvPr id="12" name="Oval 7"/>
          <p:cNvSpPr>
            <a:spLocks noChangeArrowheads="1"/>
          </p:cNvSpPr>
          <p:nvPr/>
        </p:nvSpPr>
        <p:spPr bwMode="auto">
          <a:xfrm>
            <a:off x="3420533" y="2819400"/>
            <a:ext cx="1016000" cy="533400"/>
          </a:xfrm>
          <a:prstGeom prst="ellipse">
            <a:avLst/>
          </a:prstGeom>
          <a:noFill/>
          <a:ln w="762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400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1887078" y="3320926"/>
            <a:ext cx="22894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b="1" kern="1200" dirty="0" smtClean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Valley of Mexico</a:t>
            </a:r>
            <a:endParaRPr kumimoji="1" lang="en-US" b="1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4" name="Oval 5"/>
          <p:cNvSpPr>
            <a:spLocks noChangeArrowheads="1"/>
          </p:cNvSpPr>
          <p:nvPr/>
        </p:nvSpPr>
        <p:spPr bwMode="auto">
          <a:xfrm rot="1054511">
            <a:off x="4137889" y="3724125"/>
            <a:ext cx="1120621" cy="696733"/>
          </a:xfrm>
          <a:prstGeom prst="ellipse">
            <a:avLst/>
          </a:prstGeom>
          <a:noFill/>
          <a:ln w="762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400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6" name="Oval 5"/>
          <p:cNvSpPr>
            <a:spLocks noChangeArrowheads="1"/>
          </p:cNvSpPr>
          <p:nvPr/>
        </p:nvSpPr>
        <p:spPr bwMode="auto">
          <a:xfrm rot="516643">
            <a:off x="5568563" y="3408083"/>
            <a:ext cx="1793602" cy="744920"/>
          </a:xfrm>
          <a:prstGeom prst="ellipse">
            <a:avLst/>
          </a:prstGeom>
          <a:noFill/>
          <a:ln w="762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400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8" name="Oval 10"/>
          <p:cNvSpPr>
            <a:spLocks noChangeArrowheads="1"/>
          </p:cNvSpPr>
          <p:nvPr/>
        </p:nvSpPr>
        <p:spPr bwMode="auto">
          <a:xfrm rot="1991457">
            <a:off x="6150543" y="4576828"/>
            <a:ext cx="621109" cy="277581"/>
          </a:xfrm>
          <a:prstGeom prst="ellipse">
            <a:avLst/>
          </a:prstGeom>
          <a:noFill/>
          <a:ln w="762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400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9" name="Text Box 12"/>
          <p:cNvSpPr txBox="1">
            <a:spLocks noChangeArrowheads="1"/>
          </p:cNvSpPr>
          <p:nvPr/>
        </p:nvSpPr>
        <p:spPr bwMode="auto">
          <a:xfrm>
            <a:off x="6604000" y="4307140"/>
            <a:ext cx="134363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Highland</a:t>
            </a: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Maya</a:t>
            </a:r>
          </a:p>
        </p:txBody>
      </p:sp>
      <p:sp>
        <p:nvSpPr>
          <p:cNvPr id="20" name="Text Box 13"/>
          <p:cNvSpPr txBox="1">
            <a:spLocks noChangeArrowheads="1"/>
          </p:cNvSpPr>
          <p:nvPr/>
        </p:nvSpPr>
        <p:spPr bwMode="auto">
          <a:xfrm>
            <a:off x="4162112" y="3868840"/>
            <a:ext cx="10374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Tahoma" pitchFamily="34" charset="0"/>
              </a:rPr>
              <a:t>Oaxaca</a:t>
            </a:r>
          </a:p>
        </p:txBody>
      </p:sp>
      <p:sp>
        <p:nvSpPr>
          <p:cNvPr id="21" name="Oval 15"/>
          <p:cNvSpPr>
            <a:spLocks noChangeArrowheads="1"/>
          </p:cNvSpPr>
          <p:nvPr/>
        </p:nvSpPr>
        <p:spPr bwMode="auto">
          <a:xfrm rot="2591475">
            <a:off x="4348883" y="3022229"/>
            <a:ext cx="824459" cy="480213"/>
          </a:xfrm>
          <a:prstGeom prst="ellipse">
            <a:avLst/>
          </a:prstGeom>
          <a:noFill/>
          <a:ln w="762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22" name="Text Box 14"/>
          <p:cNvSpPr txBox="1">
            <a:spLocks noChangeArrowheads="1"/>
          </p:cNvSpPr>
          <p:nvPr/>
        </p:nvSpPr>
        <p:spPr bwMode="auto">
          <a:xfrm>
            <a:off x="5042702" y="2667250"/>
            <a:ext cx="120577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Tahoma" pitchFamily="34" charset="0"/>
              </a:rPr>
              <a:t>Coastal</a:t>
            </a:r>
            <a:br>
              <a:rPr lang="en-US" b="1" dirty="0">
                <a:solidFill>
                  <a:srgbClr val="FFFFFF"/>
                </a:solidFill>
                <a:latin typeface="Tahoma" pitchFamily="34" charset="0"/>
              </a:rPr>
            </a:br>
            <a:r>
              <a:rPr lang="en-US" b="1" dirty="0">
                <a:solidFill>
                  <a:srgbClr val="FFFFFF"/>
                </a:solidFill>
                <a:latin typeface="Tahoma" pitchFamily="34" charset="0"/>
              </a:rPr>
              <a:t>Veracruz</a:t>
            </a:r>
          </a:p>
        </p:txBody>
      </p:sp>
      <p:sp>
        <p:nvSpPr>
          <p:cNvPr id="23" name="Text Box 11"/>
          <p:cNvSpPr txBox="1">
            <a:spLocks noChangeArrowheads="1"/>
          </p:cNvSpPr>
          <p:nvPr/>
        </p:nvSpPr>
        <p:spPr bwMode="auto">
          <a:xfrm>
            <a:off x="6048847" y="3439443"/>
            <a:ext cx="8563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Tahoma" pitchFamily="34" charset="0"/>
              </a:rPr>
              <a:t>Petén</a:t>
            </a:r>
          </a:p>
          <a:p>
            <a:r>
              <a:rPr lang="en-US" b="1" dirty="0">
                <a:solidFill>
                  <a:srgbClr val="FFFFFF"/>
                </a:solidFill>
                <a:latin typeface="Tahoma" pitchFamily="34" charset="0"/>
              </a:rPr>
              <a:t>Maya</a:t>
            </a:r>
          </a:p>
        </p:txBody>
      </p:sp>
      <p:sp>
        <p:nvSpPr>
          <p:cNvPr id="24" name="Text Box 9"/>
          <p:cNvSpPr txBox="1">
            <a:spLocks noChangeArrowheads="1"/>
          </p:cNvSpPr>
          <p:nvPr/>
        </p:nvSpPr>
        <p:spPr bwMode="auto">
          <a:xfrm>
            <a:off x="6341885" y="4586764"/>
            <a:ext cx="111120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1" dirty="0">
                <a:latin typeface="Tahoma" pitchFamily="34" charset="0"/>
              </a:rPr>
              <a:t>• </a:t>
            </a:r>
            <a:r>
              <a:rPr lang="en-US" sz="1000" b="1" dirty="0" err="1">
                <a:latin typeface="Tahoma" pitchFamily="34" charset="0"/>
              </a:rPr>
              <a:t>Kaminaljuyú</a:t>
            </a:r>
            <a:endParaRPr lang="en-US" sz="1000" b="1" dirty="0"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 Box 10"/>
          <p:cNvSpPr txBox="1">
            <a:spLocks noChangeArrowheads="1"/>
          </p:cNvSpPr>
          <p:nvPr/>
        </p:nvSpPr>
        <p:spPr bwMode="auto">
          <a:xfrm>
            <a:off x="3108664" y="6428619"/>
            <a:ext cx="29401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Tahoma" pitchFamily="34" charset="0"/>
                <a:hlinkClick r:id="rId2"/>
              </a:rPr>
              <a:t>http://en.wikipedia.org/wiki/Teotihuacan</a:t>
            </a:r>
            <a:endParaRPr lang="en-US" sz="1200" dirty="0">
              <a:solidFill>
                <a:schemeClr val="bg1"/>
              </a:solidFill>
              <a:latin typeface="Tahoma" pitchFamily="34" charset="0"/>
            </a:endParaRPr>
          </a:p>
        </p:txBody>
      </p:sp>
      <p:pic>
        <p:nvPicPr>
          <p:cNvPr id="7782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3" y="457200"/>
            <a:ext cx="6746875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1" name="Text Box 3"/>
          <p:cNvSpPr txBox="1">
            <a:spLocks noChangeArrowheads="1"/>
          </p:cNvSpPr>
          <p:nvPr/>
        </p:nvSpPr>
        <p:spPr bwMode="auto">
          <a:xfrm>
            <a:off x="1322212" y="1981201"/>
            <a:ext cx="6500988" cy="383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3200" b="1" kern="1200" dirty="0">
              <a:solidFill>
                <a:srgbClr val="0C0600"/>
              </a:solidFill>
              <a:latin typeface="Verdana" pitchFamily="34" charset="0"/>
              <a:ea typeface="+mn-ea"/>
              <a:cs typeface="+mn-cs"/>
            </a:endParaRPr>
          </a:p>
          <a:p>
            <a:pPr marL="1085850" lvl="1" indent="-514350"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AutoNum type="arabicPeriod" startAt="2"/>
            </a:pPr>
            <a:r>
              <a:rPr kumimoji="1" lang="en-US" sz="2800" b="1" kern="1200" dirty="0">
                <a:solidFill>
                  <a:srgbClr val="0C0600"/>
                </a:solidFill>
                <a:latin typeface="Verdana" pitchFamily="34" charset="0"/>
                <a:ea typeface="+mn-ea"/>
                <a:cs typeface="+mn-cs"/>
              </a:rPr>
              <a:t>idea systems remained regionalized in spite of the exchange of technologies, elements, goods and ideas</a:t>
            </a:r>
          </a:p>
          <a:p>
            <a:pPr marL="1085850" lvl="1" indent="-51435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en-US" sz="2800" b="1" kern="1200" dirty="0">
              <a:solidFill>
                <a:srgbClr val="0C0600"/>
              </a:solidFill>
              <a:latin typeface="Verdana" pitchFamily="34" charset="0"/>
              <a:ea typeface="+mn-ea"/>
              <a:cs typeface="+mn-cs"/>
            </a:endParaRPr>
          </a:p>
          <a:p>
            <a:pPr marL="1485900" lvl="2" indent="-28575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1" lang="en-US" sz="2400" b="1" kern="1200" dirty="0">
                <a:solidFill>
                  <a:srgbClr val="0C0600"/>
                </a:solidFill>
                <a:latin typeface="Verdana" pitchFamily="34" charset="0"/>
                <a:ea typeface="+mn-ea"/>
                <a:cs typeface="+mn-cs"/>
              </a:rPr>
              <a:t>that is, they continued to have stylistic regionalism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320800" y="757538"/>
            <a:ext cx="6502400" cy="461665"/>
          </a:xfrm>
        </p:spPr>
        <p:txBody>
          <a:bodyPr>
            <a:spAutoFit/>
          </a:bodyPr>
          <a:lstStyle/>
          <a:p>
            <a:r>
              <a:rPr lang="en-US" sz="2400" dirty="0" smtClean="0"/>
              <a:t>Classic Stage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1" name="Text Box 3"/>
          <p:cNvSpPr txBox="1">
            <a:spLocks noChangeArrowheads="1"/>
          </p:cNvSpPr>
          <p:nvPr/>
        </p:nvSpPr>
        <p:spPr bwMode="auto">
          <a:xfrm>
            <a:off x="1322212" y="1981201"/>
            <a:ext cx="6500988" cy="383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3200" b="1" kern="1200" dirty="0">
              <a:solidFill>
                <a:srgbClr val="0C0600"/>
              </a:solidFill>
              <a:latin typeface="Verdana" pitchFamily="34" charset="0"/>
              <a:ea typeface="+mn-ea"/>
              <a:cs typeface="+mn-cs"/>
            </a:endParaRPr>
          </a:p>
          <a:p>
            <a:pPr marL="1085850" lvl="1" indent="-514350"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AutoNum type="arabicPeriod" startAt="2"/>
            </a:pPr>
            <a:r>
              <a:rPr kumimoji="1" lang="en-US" sz="2800" b="1" kern="1200" dirty="0">
                <a:solidFill>
                  <a:srgbClr val="0C0600"/>
                </a:solidFill>
                <a:latin typeface="Verdana" pitchFamily="34" charset="0"/>
                <a:ea typeface="+mn-ea"/>
                <a:cs typeface="+mn-cs"/>
              </a:rPr>
              <a:t>idea systems remained regionalized </a:t>
            </a:r>
            <a:r>
              <a:rPr kumimoji="1" lang="en-US" sz="2800" b="1" kern="1200" dirty="0">
                <a:solidFill>
                  <a:schemeClr val="accent2">
                    <a:lumMod val="40000"/>
                    <a:lumOff val="60000"/>
                  </a:schemeClr>
                </a:solidFill>
                <a:latin typeface="Verdana" pitchFamily="34" charset="0"/>
                <a:ea typeface="+mn-ea"/>
                <a:cs typeface="+mn-cs"/>
              </a:rPr>
              <a:t>in spite of the exchange of technologies, elements, goods and ideas</a:t>
            </a:r>
          </a:p>
          <a:p>
            <a:pPr marL="1085850" lvl="1" indent="-51435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en-US" sz="2800" b="1" kern="1200" dirty="0">
              <a:solidFill>
                <a:schemeClr val="accent2">
                  <a:lumMod val="40000"/>
                  <a:lumOff val="60000"/>
                </a:schemeClr>
              </a:solidFill>
              <a:latin typeface="Verdana" pitchFamily="34" charset="0"/>
              <a:ea typeface="+mn-ea"/>
              <a:cs typeface="+mn-cs"/>
            </a:endParaRPr>
          </a:p>
          <a:p>
            <a:pPr marL="1485900" lvl="2" indent="-28575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1" lang="en-US" sz="2400" b="1" kern="1200" dirty="0">
                <a:solidFill>
                  <a:schemeClr val="accent2">
                    <a:lumMod val="40000"/>
                    <a:lumOff val="60000"/>
                  </a:schemeClr>
                </a:solidFill>
                <a:latin typeface="Verdana" pitchFamily="34" charset="0"/>
                <a:ea typeface="+mn-ea"/>
                <a:cs typeface="+mn-cs"/>
              </a:rPr>
              <a:t>that is, they continued to have stylistic regionalism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320800" y="757538"/>
            <a:ext cx="6502400" cy="461665"/>
          </a:xfrm>
        </p:spPr>
        <p:txBody>
          <a:bodyPr>
            <a:spAutoFit/>
          </a:bodyPr>
          <a:lstStyle/>
          <a:p>
            <a:r>
              <a:rPr lang="en-US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Classic Stage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320800" y="1676514"/>
            <a:ext cx="6502400" cy="1421928"/>
          </a:xfrm>
        </p:spPr>
        <p:txBody>
          <a:bodyPr>
            <a:spAutoFit/>
          </a:bodyPr>
          <a:lstStyle/>
          <a:p>
            <a:pPr lvl="1" algn="ctr">
              <a:lnSpc>
                <a:spcPct val="120000"/>
              </a:lnSpc>
              <a:buFont typeface="Monotype Sorts" pitchFamily="2" charset="2"/>
              <a:buNone/>
            </a:pPr>
            <a:r>
              <a:rPr lang="en-US" sz="2400" dirty="0" smtClean="0"/>
              <a:t>also known  as the </a:t>
            </a:r>
            <a:r>
              <a:rPr lang="en-US" sz="2400" b="1" dirty="0" smtClean="0"/>
              <a:t>Feathered Serpent</a:t>
            </a:r>
            <a:r>
              <a:rPr lang="en-US" sz="2400" dirty="0" smtClean="0"/>
              <a:t>; a deity representing good, appears at Teotihuacán</a:t>
            </a:r>
          </a:p>
        </p:txBody>
      </p:sp>
      <p:sp>
        <p:nvSpPr>
          <p:cNvPr id="128003" name="Text Box 3"/>
          <p:cNvSpPr txBox="1">
            <a:spLocks noChangeArrowheads="1"/>
          </p:cNvSpPr>
          <p:nvPr/>
        </p:nvSpPr>
        <p:spPr bwMode="auto">
          <a:xfrm>
            <a:off x="1752601" y="6248400"/>
            <a:ext cx="56284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Understanding Physical Anthropology and Archaeology, 8</a:t>
            </a:r>
            <a:r>
              <a:rPr lang="en-US" sz="1200" i="1" kern="1200" baseline="300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th</a:t>
            </a:r>
            <a:r>
              <a:rPr lang="en-US" sz="1200" i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 ed</a:t>
            </a:r>
            <a:r>
              <a:rPr lang="en-US" sz="1200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., p. </a:t>
            </a:r>
            <a:r>
              <a:rPr lang="en-US" sz="1200" kern="1200" dirty="0" smtClean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489</a:t>
            </a:r>
            <a:endParaRPr lang="en-US" sz="1200" kern="1200" dirty="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28004" name="Picture 4" descr="Turn818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3942" y="3062514"/>
            <a:ext cx="4377267" cy="320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8005" name="Text Box 5"/>
          <p:cNvSpPr txBox="1">
            <a:spLocks noChangeArrowheads="1"/>
          </p:cNvSpPr>
          <p:nvPr/>
        </p:nvSpPr>
        <p:spPr bwMode="auto">
          <a:xfrm>
            <a:off x="1344484" y="657225"/>
            <a:ext cx="279275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Font typeface="Monotype Sorts" pitchFamily="2" charset="2"/>
              <a:buChar char="z"/>
            </a:pPr>
            <a:r>
              <a:rPr kumimoji="1" lang="en-US" sz="28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 </a:t>
            </a:r>
            <a:r>
              <a:rPr kumimoji="1" lang="en-US" sz="24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Quetzalcoatl</a:t>
            </a:r>
            <a:endParaRPr kumimoji="1" lang="en-US" sz="2400" b="1" kern="1200" dirty="0">
              <a:solidFill>
                <a:srgbClr val="0C06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ext Box 3"/>
          <p:cNvSpPr txBox="1">
            <a:spLocks noChangeArrowheads="1"/>
          </p:cNvSpPr>
          <p:nvPr/>
        </p:nvSpPr>
        <p:spPr bwMode="auto">
          <a:xfrm>
            <a:off x="1278505" y="2986088"/>
            <a:ext cx="6545190" cy="1581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4400" b="1" dirty="0">
                <a:solidFill>
                  <a:schemeClr val="bg1"/>
                </a:solidFill>
              </a:rPr>
              <a:t>The end of the </a:t>
            </a:r>
          </a:p>
          <a:p>
            <a:pPr algn="ctr">
              <a:lnSpc>
                <a:spcPct val="110000"/>
              </a:lnSpc>
            </a:pPr>
            <a:r>
              <a:rPr lang="en-US" sz="4400" b="1" dirty="0">
                <a:solidFill>
                  <a:schemeClr val="bg1"/>
                </a:solidFill>
              </a:rPr>
              <a:t>Teotihuacán </a:t>
            </a:r>
            <a:r>
              <a:rPr lang="en-US" sz="4400" b="1" dirty="0" smtClean="0">
                <a:solidFill>
                  <a:schemeClr val="bg1"/>
                </a:solidFill>
              </a:rPr>
              <a:t>Classic . . .</a:t>
            </a:r>
            <a:endParaRPr lang="en-US" sz="4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667" name="Text Box 3"/>
          <p:cNvSpPr txBox="1">
            <a:spLocks noChangeArrowheads="1"/>
          </p:cNvSpPr>
          <p:nvPr/>
        </p:nvSpPr>
        <p:spPr bwMode="auto">
          <a:xfrm>
            <a:off x="914400" y="1905000"/>
            <a:ext cx="73152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2800" b="1" kern="1200" dirty="0">
                <a:solidFill>
                  <a:srgbClr val="0C0600"/>
                </a:solidFill>
                <a:latin typeface="Verdana" pitchFamily="34" charset="0"/>
                <a:ea typeface="+mn-ea"/>
                <a:cs typeface="+mn-cs"/>
              </a:rPr>
              <a:t>Teotihuacán appears to have been destroyed in the second half of the first millennium A.D</a:t>
            </a:r>
            <a:r>
              <a:rPr kumimoji="1" lang="en-US" sz="2800" b="1" kern="1200" dirty="0" smtClean="0">
                <a:solidFill>
                  <a:srgbClr val="0C0600"/>
                </a:solidFill>
                <a:latin typeface="Verdana" pitchFamily="34" charset="0"/>
                <a:ea typeface="+mn-ea"/>
                <a:cs typeface="+mn-cs"/>
              </a:rPr>
              <a:t>., </a:t>
            </a:r>
            <a:endParaRPr kumimoji="1" lang="en-US" sz="2800" b="1" kern="1200" dirty="0">
              <a:solidFill>
                <a:srgbClr val="0C0600"/>
              </a:solidFill>
              <a:latin typeface="Verdana" pitchFamily="34" charset="0"/>
              <a:ea typeface="+mn-ea"/>
              <a:cs typeface="+mn-cs"/>
            </a:endParaRPr>
          </a:p>
          <a:p>
            <a:pPr algn="ctr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2800" b="1" kern="1200" dirty="0">
                <a:solidFill>
                  <a:srgbClr val="0C0600"/>
                </a:solidFill>
                <a:latin typeface="Verdana" pitchFamily="34" charset="0"/>
                <a:ea typeface="+mn-ea"/>
                <a:cs typeface="+mn-cs"/>
              </a:rPr>
              <a:t>about A.D. </a:t>
            </a:r>
            <a:r>
              <a:rPr kumimoji="1" lang="en-US" sz="2800" b="1" kern="1200" dirty="0" smtClean="0">
                <a:solidFill>
                  <a:srgbClr val="0C0600"/>
                </a:solidFill>
                <a:latin typeface="Verdana" pitchFamily="34" charset="0"/>
                <a:ea typeface="+mn-ea"/>
                <a:cs typeface="+mn-cs"/>
              </a:rPr>
              <a:t>650 or 700</a:t>
            </a:r>
            <a:endParaRPr kumimoji="1" lang="en-US" sz="2800" b="1" kern="1200" dirty="0">
              <a:solidFill>
                <a:srgbClr val="0C0600"/>
              </a:solidFill>
              <a:latin typeface="Verdana" pitchFamily="34" charset="0"/>
              <a:ea typeface="+mn-ea"/>
              <a:cs typeface="+mn-cs"/>
            </a:endParaRPr>
          </a:p>
          <a:p>
            <a:pPr algn="l" rtl="0" eaLnBrk="0" fontAlgn="base" hangingPunct="0">
              <a:lnSpc>
                <a:spcPct val="30000"/>
              </a:lnSpc>
              <a:spcBef>
                <a:spcPct val="0"/>
              </a:spcBef>
              <a:spcAft>
                <a:spcPct val="0"/>
              </a:spcAft>
            </a:pPr>
            <a:endParaRPr kumimoji="1" lang="en-US" sz="2800" b="1" kern="1200" dirty="0">
              <a:solidFill>
                <a:srgbClr val="0C0600"/>
              </a:solidFill>
              <a:latin typeface="Verdana" pitchFamily="34" charset="0"/>
              <a:ea typeface="+mn-ea"/>
              <a:cs typeface="+mn-cs"/>
            </a:endParaRPr>
          </a:p>
          <a:p>
            <a:pPr marL="857250" lvl="1" indent="-285750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1" lang="en-US" sz="2000" b="1" kern="1200" dirty="0">
                <a:solidFill>
                  <a:srgbClr val="0C0600"/>
                </a:solidFill>
                <a:latin typeface="Verdana" pitchFamily="34" charset="0"/>
                <a:ea typeface="+mn-ea"/>
                <a:cs typeface="+mn-cs"/>
              </a:rPr>
              <a:t>probably by the invaders identified with the Tula – Toltec culture</a:t>
            </a:r>
          </a:p>
          <a:p>
            <a:pPr algn="l" rtl="0" eaLnBrk="0" fontAlgn="base" hangingPunct="0">
              <a:lnSpc>
                <a:spcPct val="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en-US" sz="2000" b="1" kern="1200" dirty="0">
              <a:solidFill>
                <a:srgbClr val="0C0600"/>
              </a:solidFill>
              <a:latin typeface="Verdana" pitchFamily="34" charset="0"/>
              <a:ea typeface="+mn-ea"/>
              <a:cs typeface="+mn-cs"/>
            </a:endParaRPr>
          </a:p>
          <a:p>
            <a:pPr marL="857250" lvl="1" indent="-285750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1" lang="en-US" sz="2000" b="1" kern="1200" dirty="0">
                <a:solidFill>
                  <a:srgbClr val="0C0600"/>
                </a:solidFill>
                <a:latin typeface="Verdana" pitchFamily="34" charset="0"/>
                <a:ea typeface="+mn-ea"/>
                <a:cs typeface="+mn-cs"/>
              </a:rPr>
              <a:t>bearers of the same Tula – Toltec culture moved into other parts of Mesoamerica at this same time or shortly after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1320800" y="757538"/>
            <a:ext cx="6502400" cy="461665"/>
          </a:xfrm>
        </p:spPr>
        <p:txBody>
          <a:bodyPr>
            <a:spAutoFit/>
          </a:bodyPr>
          <a:lstStyle/>
          <a:p>
            <a:r>
              <a:rPr lang="en-US" sz="2400" dirty="0" smtClean="0"/>
              <a:t>Decline of the Classic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76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76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7667" grpId="0" build="p" bldLvl="2" autoUpdateAnimBg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7" name="Text Box 3"/>
          <p:cNvSpPr txBox="1">
            <a:spLocks noChangeArrowheads="1"/>
          </p:cNvSpPr>
          <p:nvPr/>
        </p:nvSpPr>
        <p:spPr bwMode="auto">
          <a:xfrm>
            <a:off x="914400" y="2171950"/>
            <a:ext cx="7315200" cy="4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800" b="1" dirty="0">
                <a:latin typeface="Tahoma" pitchFamily="34" charset="0"/>
              </a:rPr>
              <a:t>The </a:t>
            </a:r>
            <a:r>
              <a:rPr lang="en-US" sz="2800" b="1" i="1" dirty="0" err="1">
                <a:latin typeface="Tahoma" pitchFamily="34" charset="0"/>
              </a:rPr>
              <a:t>Tlamimilolpa</a:t>
            </a:r>
            <a:r>
              <a:rPr lang="en-US" sz="2800" b="1" dirty="0">
                <a:latin typeface="Tahoma" pitchFamily="34" charset="0"/>
              </a:rPr>
              <a:t> </a:t>
            </a:r>
            <a:r>
              <a:rPr lang="en-US" sz="2800" b="1" dirty="0" smtClean="0">
                <a:latin typeface="Tahoma" pitchFamily="34" charset="0"/>
              </a:rPr>
              <a:t> phase </a:t>
            </a:r>
            <a:r>
              <a:rPr lang="en-US" sz="2800" b="1" dirty="0">
                <a:latin typeface="Tahoma" pitchFamily="34" charset="0"/>
              </a:rPr>
              <a:t>of the Mexican Highland Classic may have closed prior to the collapse of the great Lowland Maya ceremonial centers, or it may have run contemporaneously with them</a:t>
            </a:r>
          </a:p>
          <a:p>
            <a:pPr>
              <a:lnSpc>
                <a:spcPct val="70000"/>
              </a:lnSpc>
            </a:pPr>
            <a:endParaRPr lang="en-US" sz="3200" b="1" dirty="0">
              <a:latin typeface="Tahoma" pitchFamily="34" charset="0"/>
            </a:endParaRPr>
          </a:p>
          <a:p>
            <a:pPr marL="914400" lvl="1" indent="-342900">
              <a:lnSpc>
                <a:spcPct val="110000"/>
              </a:lnSpc>
              <a:buFontTx/>
              <a:buChar char="•"/>
            </a:pPr>
            <a:r>
              <a:rPr lang="en-US" sz="2800" b="1" dirty="0">
                <a:latin typeface="Tahoma" pitchFamily="34" charset="0"/>
              </a:rPr>
              <a:t>a reasonable estimate of the fall of Teotihuacán is about A.D. 700 (or </a:t>
            </a:r>
            <a:r>
              <a:rPr lang="en-US" sz="2800" b="1" dirty="0" smtClean="0">
                <a:latin typeface="Tahoma" pitchFamily="34" charset="0"/>
              </a:rPr>
              <a:t>A.D. 650</a:t>
            </a:r>
            <a:r>
              <a:rPr lang="en-US" sz="2800" b="1" dirty="0">
                <a:latin typeface="Tahoma" pitchFamily="34" charset="0"/>
              </a:rPr>
              <a:t>)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320800" y="757538"/>
            <a:ext cx="6502400" cy="461665"/>
          </a:xfrm>
        </p:spPr>
        <p:txBody>
          <a:bodyPr>
            <a:spAutoFit/>
          </a:bodyPr>
          <a:lstStyle/>
          <a:p>
            <a:r>
              <a:rPr lang="en-US" sz="2400" dirty="0" smtClean="0"/>
              <a:t>Classic Stage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Freeform 3"/>
          <p:cNvSpPr>
            <a:spLocks/>
          </p:cNvSpPr>
          <p:nvPr/>
        </p:nvSpPr>
        <p:spPr bwMode="auto">
          <a:xfrm>
            <a:off x="4691068" y="2895600"/>
            <a:ext cx="84137" cy="203200"/>
          </a:xfrm>
          <a:custGeom>
            <a:avLst/>
            <a:gdLst>
              <a:gd name="T0" fmla="*/ 0 w 60"/>
              <a:gd name="T1" fmla="*/ 2147483647 h 128"/>
              <a:gd name="T2" fmla="*/ 2147483647 w 60"/>
              <a:gd name="T3" fmla="*/ 2147483647 h 128"/>
              <a:gd name="T4" fmla="*/ 2147483647 w 60"/>
              <a:gd name="T5" fmla="*/ 2147483647 h 128"/>
              <a:gd name="T6" fmla="*/ 0 w 60"/>
              <a:gd name="T7" fmla="*/ 2147483647 h 128"/>
              <a:gd name="T8" fmla="*/ 0 60000 65536"/>
              <a:gd name="T9" fmla="*/ 0 60000 65536"/>
              <a:gd name="T10" fmla="*/ 0 60000 65536"/>
              <a:gd name="T11" fmla="*/ 0 60000 65536"/>
              <a:gd name="T12" fmla="*/ 0 w 60"/>
              <a:gd name="T13" fmla="*/ 0 h 128"/>
              <a:gd name="T14" fmla="*/ 60 w 60"/>
              <a:gd name="T15" fmla="*/ 128 h 1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0" h="128">
                <a:moveTo>
                  <a:pt x="0" y="33"/>
                </a:moveTo>
                <a:cubicBezTo>
                  <a:pt x="1" y="38"/>
                  <a:pt x="1" y="128"/>
                  <a:pt x="48" y="105"/>
                </a:cubicBezTo>
                <a:cubicBezTo>
                  <a:pt x="59" y="99"/>
                  <a:pt x="56" y="81"/>
                  <a:pt x="60" y="69"/>
                </a:cubicBezTo>
                <a:cubicBezTo>
                  <a:pt x="51" y="41"/>
                  <a:pt x="33" y="0"/>
                  <a:pt x="0" y="33"/>
                </a:cubicBezTo>
                <a:close/>
              </a:path>
            </a:pathLst>
          </a:custGeom>
          <a:solidFill>
            <a:srgbClr val="E8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>
              <a:latin typeface="Tahoma" pitchFamily="34" charset="0"/>
            </a:endParaRPr>
          </a:p>
        </p:txBody>
      </p:sp>
      <p:sp>
        <p:nvSpPr>
          <p:cNvPr id="83971" name="Freeform 4"/>
          <p:cNvSpPr>
            <a:spLocks/>
          </p:cNvSpPr>
          <p:nvPr/>
        </p:nvSpPr>
        <p:spPr bwMode="auto">
          <a:xfrm>
            <a:off x="4978400" y="4343400"/>
            <a:ext cx="134938" cy="381000"/>
          </a:xfrm>
          <a:custGeom>
            <a:avLst/>
            <a:gdLst>
              <a:gd name="T0" fmla="*/ 0 w 116"/>
              <a:gd name="T1" fmla="*/ 2147483647 h 120"/>
              <a:gd name="T2" fmla="*/ 2147483647 w 116"/>
              <a:gd name="T3" fmla="*/ 0 h 120"/>
              <a:gd name="T4" fmla="*/ 2147483647 w 116"/>
              <a:gd name="T5" fmla="*/ 2147483647 h 120"/>
              <a:gd name="T6" fmla="*/ 0 w 116"/>
              <a:gd name="T7" fmla="*/ 2147483647 h 120"/>
              <a:gd name="T8" fmla="*/ 0 60000 65536"/>
              <a:gd name="T9" fmla="*/ 0 60000 65536"/>
              <a:gd name="T10" fmla="*/ 0 60000 65536"/>
              <a:gd name="T11" fmla="*/ 0 60000 65536"/>
              <a:gd name="T12" fmla="*/ 0 w 116"/>
              <a:gd name="T13" fmla="*/ 0 h 120"/>
              <a:gd name="T14" fmla="*/ 116 w 116"/>
              <a:gd name="T15" fmla="*/ 120 h 12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6" h="120">
                <a:moveTo>
                  <a:pt x="0" y="84"/>
                </a:moveTo>
                <a:cubicBezTo>
                  <a:pt x="56" y="47"/>
                  <a:pt x="28" y="37"/>
                  <a:pt x="84" y="0"/>
                </a:cubicBezTo>
                <a:cubicBezTo>
                  <a:pt x="104" y="59"/>
                  <a:pt x="116" y="97"/>
                  <a:pt x="48" y="120"/>
                </a:cubicBezTo>
                <a:cubicBezTo>
                  <a:pt x="20" y="77"/>
                  <a:pt x="38" y="84"/>
                  <a:pt x="0" y="84"/>
                </a:cubicBezTo>
                <a:close/>
              </a:path>
            </a:pathLst>
          </a:custGeom>
          <a:solidFill>
            <a:srgbClr val="E8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>
              <a:latin typeface="Tahoma" pitchFamily="34" charset="0"/>
            </a:endParaRPr>
          </a:p>
        </p:txBody>
      </p:sp>
      <p:sp>
        <p:nvSpPr>
          <p:cNvPr id="83972" name="Text Box 5"/>
          <p:cNvSpPr txBox="1">
            <a:spLocks noChangeArrowheads="1"/>
          </p:cNvSpPr>
          <p:nvPr/>
        </p:nvSpPr>
        <p:spPr bwMode="auto">
          <a:xfrm>
            <a:off x="3791089" y="4327525"/>
            <a:ext cx="1225015" cy="400110"/>
          </a:xfrm>
          <a:prstGeom prst="rect">
            <a:avLst/>
          </a:prstGeom>
          <a:solidFill>
            <a:srgbClr val="0C06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Tahoma" pitchFamily="34" charset="0"/>
              </a:rPr>
              <a:t>Ecuador</a:t>
            </a:r>
          </a:p>
        </p:txBody>
      </p:sp>
      <p:sp>
        <p:nvSpPr>
          <p:cNvPr id="83973" name="Text Box 6"/>
          <p:cNvSpPr txBox="1">
            <a:spLocks noChangeArrowheads="1"/>
          </p:cNvSpPr>
          <p:nvPr/>
        </p:nvSpPr>
        <p:spPr bwMode="auto">
          <a:xfrm>
            <a:off x="3448051" y="2781300"/>
            <a:ext cx="1217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Tahoma" pitchFamily="34" charset="0"/>
              </a:rPr>
              <a:t>Cahokia</a:t>
            </a:r>
          </a:p>
        </p:txBody>
      </p:sp>
      <p:pic>
        <p:nvPicPr>
          <p:cNvPr id="83974" name="Picture 7" descr="Turn818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487" y="228876"/>
            <a:ext cx="8897937" cy="598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5" name="Text Box 9"/>
          <p:cNvSpPr txBox="1">
            <a:spLocks noChangeArrowheads="1"/>
          </p:cNvSpPr>
          <p:nvPr/>
        </p:nvSpPr>
        <p:spPr bwMode="auto">
          <a:xfrm>
            <a:off x="2086482" y="6248400"/>
            <a:ext cx="49210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FFFFFF"/>
                </a:solidFill>
                <a:latin typeface="Tahoma" pitchFamily="34" charset="0"/>
              </a:rPr>
              <a:t>Understanding Physical Anthropology and Archaeology, 8</a:t>
            </a:r>
            <a:r>
              <a:rPr lang="en-US" sz="1200" baseline="30000" dirty="0">
                <a:solidFill>
                  <a:srgbClr val="FFFFFF"/>
                </a:solidFill>
                <a:latin typeface="Tahoma" pitchFamily="34" charset="0"/>
              </a:rPr>
              <a:t>th</a:t>
            </a:r>
            <a:r>
              <a:rPr lang="en-US" sz="1200" dirty="0">
                <a:solidFill>
                  <a:srgbClr val="FFFFFF"/>
                </a:solidFill>
                <a:latin typeface="Tahoma" pitchFamily="34" charset="0"/>
              </a:rPr>
              <a:t> ed., p. </a:t>
            </a:r>
            <a:r>
              <a:rPr lang="en-US" sz="1200" dirty="0" smtClean="0">
                <a:solidFill>
                  <a:srgbClr val="FFFFFF"/>
                </a:solidFill>
                <a:latin typeface="Tahoma" pitchFamily="34" charset="0"/>
              </a:rPr>
              <a:t>479</a:t>
            </a:r>
            <a:endParaRPr lang="en-US" sz="1200" dirty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76808" name="Rectangle 10"/>
          <p:cNvSpPr>
            <a:spLocks noChangeArrowheads="1"/>
          </p:cNvSpPr>
          <p:nvPr/>
        </p:nvSpPr>
        <p:spPr bwMode="auto">
          <a:xfrm>
            <a:off x="4867345" y="189189"/>
            <a:ext cx="1762125" cy="6059487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Tahoma" pitchFamily="34" charset="0"/>
            </a:endParaRPr>
          </a:p>
        </p:txBody>
      </p:sp>
      <p:sp>
        <p:nvSpPr>
          <p:cNvPr id="9" name="Oval 3"/>
          <p:cNvSpPr>
            <a:spLocks noChangeArrowheads="1"/>
          </p:cNvSpPr>
          <p:nvPr/>
        </p:nvSpPr>
        <p:spPr bwMode="auto">
          <a:xfrm>
            <a:off x="5867400" y="3109914"/>
            <a:ext cx="1341438" cy="1114425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kumimoji="1" lang="en-US" sz="240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0" name="Up Arrow 9"/>
          <p:cNvSpPr>
            <a:spLocks noChangeArrowheads="1"/>
          </p:cNvSpPr>
          <p:nvPr/>
        </p:nvSpPr>
        <p:spPr bwMode="auto">
          <a:xfrm>
            <a:off x="6324600" y="900113"/>
            <a:ext cx="76200" cy="2514600"/>
          </a:xfrm>
          <a:prstGeom prst="upArrow">
            <a:avLst>
              <a:gd name="adj1" fmla="val 50000"/>
              <a:gd name="adj2" fmla="val 49958"/>
            </a:avLst>
          </a:prstGeom>
          <a:solidFill>
            <a:schemeClr val="bg1"/>
          </a:solidFill>
          <a:ln w="762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endParaRPr kumimoji="1" lang="en-US" sz="2400">
              <a:solidFill>
                <a:srgbClr val="0C06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2" descr="Teo3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163" y="228600"/>
            <a:ext cx="8575675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8963" name="TextBox 3"/>
          <p:cNvSpPr txBox="1">
            <a:spLocks noChangeArrowheads="1"/>
          </p:cNvSpPr>
          <p:nvPr/>
        </p:nvSpPr>
        <p:spPr bwMode="auto">
          <a:xfrm>
            <a:off x="3048006" y="6167604"/>
            <a:ext cx="307488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prstClr val="white"/>
                </a:solidFill>
                <a:cs typeface="Arial" pitchFamily="34" charset="0"/>
              </a:rPr>
              <a:t>Pyramid of the Sun, 1967</a:t>
            </a:r>
          </a:p>
        </p:txBody>
      </p:sp>
      <p:sp>
        <p:nvSpPr>
          <p:cNvPr id="168964" name="AutoShape 4"/>
          <p:cNvSpPr>
            <a:spLocks noChangeArrowheads="1"/>
          </p:cNvSpPr>
          <p:nvPr/>
        </p:nvSpPr>
        <p:spPr bwMode="auto">
          <a:xfrm rot="20453815">
            <a:off x="4876800" y="1663055"/>
            <a:ext cx="2362200" cy="685800"/>
          </a:xfrm>
          <a:prstGeom prst="leftArrow">
            <a:avLst>
              <a:gd name="adj1" fmla="val 50000"/>
              <a:gd name="adj2" fmla="val 86111"/>
            </a:avLst>
          </a:prstGeom>
          <a:solidFill>
            <a:srgbClr val="C821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306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Text Box 2">
            <a:hlinkClick r:id="rId3"/>
          </p:cNvPr>
          <p:cNvSpPr txBox="1">
            <a:spLocks noChangeArrowheads="1"/>
          </p:cNvSpPr>
          <p:nvPr/>
        </p:nvSpPr>
        <p:spPr bwMode="auto">
          <a:xfrm>
            <a:off x="1981294" y="6335578"/>
            <a:ext cx="515513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  <a:hlinkClick r:id="rId3"/>
              </a:rPr>
              <a:t>www.eurekalert.org/pub_releases/2004-12/asu-sbd120204.php</a:t>
            </a:r>
            <a:endParaRPr lang="en-US" sz="1200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4848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304800"/>
            <a:ext cx="77724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691" name="Text Box 2051"/>
          <p:cNvSpPr txBox="1">
            <a:spLocks noChangeArrowheads="1"/>
          </p:cNvSpPr>
          <p:nvPr/>
        </p:nvSpPr>
        <p:spPr bwMode="auto">
          <a:xfrm>
            <a:off x="914400" y="2057405"/>
            <a:ext cx="7315200" cy="4512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2800" b="1" kern="1200" dirty="0">
                <a:solidFill>
                  <a:srgbClr val="0C0600"/>
                </a:solidFill>
                <a:latin typeface="Verdana" pitchFamily="34" charset="0"/>
                <a:ea typeface="+mn-ea"/>
                <a:cs typeface="+mn-cs"/>
              </a:rPr>
              <a:t>The breakdown of the old Classic regional states may -- in part -- be attributed to</a:t>
            </a:r>
          </a:p>
          <a:p>
            <a:pPr algn="l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endParaRPr kumimoji="1" lang="en-US" sz="2800" b="1" kern="1200" dirty="0">
              <a:solidFill>
                <a:srgbClr val="0C0600"/>
              </a:solidFill>
              <a:latin typeface="Verdana" pitchFamily="34" charset="0"/>
              <a:ea typeface="+mn-ea"/>
              <a:cs typeface="+mn-cs"/>
            </a:endParaRPr>
          </a:p>
          <a:p>
            <a:pPr marL="857250" lvl="1" indent="-28575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1" lang="en-US" sz="2400" b="1" kern="1200" dirty="0">
                <a:solidFill>
                  <a:srgbClr val="0C0600"/>
                </a:solidFill>
                <a:latin typeface="Verdana" pitchFamily="34" charset="0"/>
                <a:ea typeface="+mn-ea"/>
                <a:cs typeface="+mn-cs"/>
              </a:rPr>
              <a:t>the invaders from the Tula – Toltec culture</a:t>
            </a:r>
          </a:p>
          <a:p>
            <a:pPr marL="857250" lvl="1" indent="-285750" algn="l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en-US" sz="2400" b="1" kern="1200" dirty="0">
              <a:solidFill>
                <a:srgbClr val="0C0600"/>
              </a:solidFill>
              <a:latin typeface="Verdana" pitchFamily="34" charset="0"/>
              <a:ea typeface="+mn-ea"/>
              <a:cs typeface="+mn-cs"/>
            </a:endParaRPr>
          </a:p>
          <a:p>
            <a:pPr marL="857250" lvl="1" indent="-28575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1" lang="en-US" sz="2400" b="1" kern="1200" dirty="0">
                <a:solidFill>
                  <a:srgbClr val="0C0600"/>
                </a:solidFill>
                <a:latin typeface="Verdana" pitchFamily="34" charset="0"/>
                <a:ea typeface="+mn-ea"/>
                <a:cs typeface="+mn-cs"/>
              </a:rPr>
              <a:t>or to the waves of social and political disruption and dislocation which they set in motion on the Chichimec frontier</a:t>
            </a:r>
            <a:endParaRPr kumimoji="1" lang="en-US" b="1" kern="1200" dirty="0">
              <a:solidFill>
                <a:srgbClr val="0C06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1320800" y="757538"/>
            <a:ext cx="6502400" cy="461665"/>
          </a:xfrm>
        </p:spPr>
        <p:txBody>
          <a:bodyPr>
            <a:spAutoFit/>
          </a:bodyPr>
          <a:lstStyle/>
          <a:p>
            <a:r>
              <a:rPr lang="en-US" sz="2400" dirty="0" smtClean="0"/>
              <a:t>Decline of the Classic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8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8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8691" grpId="0" build="p" bldLvl="2" autoUpdateAnimBg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715" name="Text Box 3"/>
          <p:cNvSpPr txBox="1">
            <a:spLocks noChangeArrowheads="1"/>
          </p:cNvSpPr>
          <p:nvPr/>
        </p:nvSpPr>
        <p:spPr bwMode="auto">
          <a:xfrm>
            <a:off x="914400" y="2364260"/>
            <a:ext cx="7315200" cy="3884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200" b="1" dirty="0">
                <a:latin typeface="Tahoma" pitchFamily="34" charset="0"/>
              </a:rPr>
              <a:t>Or the breakdown may have been caused </a:t>
            </a:r>
            <a:r>
              <a:rPr lang="en-US" sz="3200" b="1" dirty="0" smtClean="0">
                <a:latin typeface="Tahoma" pitchFamily="34" charset="0"/>
              </a:rPr>
              <a:t>by . . .</a:t>
            </a:r>
            <a:endParaRPr lang="en-US" sz="3200" b="1" dirty="0">
              <a:latin typeface="Tahoma" pitchFamily="34" charset="0"/>
            </a:endParaRPr>
          </a:p>
          <a:p>
            <a:pPr>
              <a:lnSpc>
                <a:spcPct val="70000"/>
              </a:lnSpc>
            </a:pPr>
            <a:endParaRPr lang="en-US" sz="3200" b="1" dirty="0">
              <a:latin typeface="Tahoma" pitchFamily="34" charset="0"/>
            </a:endParaRPr>
          </a:p>
          <a:p>
            <a:pPr marL="857250" lvl="1" indent="-285750">
              <a:buFontTx/>
              <a:buChar char="•"/>
            </a:pPr>
            <a:r>
              <a:rPr lang="en-US" sz="2400" b="1" dirty="0">
                <a:latin typeface="Tahoma" pitchFamily="34" charset="0"/>
              </a:rPr>
              <a:t>overpopulation</a:t>
            </a:r>
          </a:p>
          <a:p>
            <a:pPr marL="857250" lvl="1" indent="-285750">
              <a:buFontTx/>
              <a:buChar char="•"/>
            </a:pPr>
            <a:endParaRPr lang="en-US" sz="2400" b="1" dirty="0">
              <a:latin typeface="Tahoma" pitchFamily="34" charset="0"/>
            </a:endParaRPr>
          </a:p>
          <a:p>
            <a:pPr marL="857250" lvl="1" indent="-285750">
              <a:lnSpc>
                <a:spcPct val="120000"/>
              </a:lnSpc>
              <a:buFontTx/>
              <a:buChar char="•"/>
            </a:pPr>
            <a:r>
              <a:rPr lang="en-US" sz="2400" b="1" dirty="0">
                <a:latin typeface="Tahoma" pitchFamily="34" charset="0"/>
              </a:rPr>
              <a:t>the presence of steadily increasing populations, coupled with . . . </a:t>
            </a:r>
          </a:p>
          <a:p>
            <a:pPr marL="857250" lvl="1" indent="-285750">
              <a:buFontTx/>
              <a:buChar char="•"/>
            </a:pPr>
            <a:endParaRPr lang="en-US" sz="2400" b="1" dirty="0">
              <a:latin typeface="Tahoma" pitchFamily="34" charset="0"/>
            </a:endParaRPr>
          </a:p>
          <a:p>
            <a:pPr marL="857250" lvl="1" indent="-285750">
              <a:buFontTx/>
              <a:buChar char="•"/>
            </a:pPr>
            <a:r>
              <a:rPr lang="en-US" sz="2400" b="1" dirty="0">
                <a:latin typeface="Tahoma" pitchFamily="34" charset="0"/>
              </a:rPr>
              <a:t>soil depletion caused by over-farming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320800" y="757538"/>
            <a:ext cx="6502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Decline of the Classic</a:t>
            </a:r>
            <a:endParaRPr kumimoji="1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97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97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97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9715" grpId="0" build="p" bldLvl="2" autoUpdateAnimBg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715" name="Text Box 3"/>
          <p:cNvSpPr txBox="1">
            <a:spLocks noChangeArrowheads="1"/>
          </p:cNvSpPr>
          <p:nvPr/>
        </p:nvSpPr>
        <p:spPr bwMode="auto">
          <a:xfrm>
            <a:off x="914400" y="2364260"/>
            <a:ext cx="7315200" cy="3933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2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ahoma" pitchFamily="34" charset="0"/>
              </a:rPr>
              <a:t>Or the breakdown may have been caused </a:t>
            </a:r>
            <a:r>
              <a:rPr lang="en-US" sz="32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ahoma" pitchFamily="34" charset="0"/>
              </a:rPr>
              <a:t>by . . .</a:t>
            </a:r>
            <a:endParaRPr lang="en-US" sz="3200" b="1" dirty="0">
              <a:solidFill>
                <a:schemeClr val="accent2">
                  <a:lumMod val="40000"/>
                  <a:lumOff val="60000"/>
                </a:schemeClr>
              </a:solidFill>
              <a:latin typeface="Tahoma" pitchFamily="34" charset="0"/>
            </a:endParaRPr>
          </a:p>
          <a:p>
            <a:pPr>
              <a:lnSpc>
                <a:spcPct val="70000"/>
              </a:lnSpc>
            </a:pPr>
            <a:endParaRPr lang="en-US" sz="1600" b="1" dirty="0" smtClean="0">
              <a:latin typeface="Tahoma" pitchFamily="34" charset="0"/>
            </a:endParaRPr>
          </a:p>
          <a:p>
            <a:pPr algn="ctr"/>
            <a:r>
              <a:rPr lang="en-US" sz="2800" b="1" dirty="0" smtClean="0">
                <a:latin typeface="Tahoma" pitchFamily="34" charset="0"/>
              </a:rPr>
              <a:t>in the case of Teotihuacán, </a:t>
            </a:r>
          </a:p>
          <a:p>
            <a:pPr algn="ctr"/>
            <a:r>
              <a:rPr lang="en-US" sz="2800" b="1" dirty="0" smtClean="0">
                <a:latin typeface="Tahoma" pitchFamily="34" charset="0"/>
              </a:rPr>
              <a:t>perhaps by erosion </a:t>
            </a:r>
          </a:p>
          <a:p>
            <a:pPr algn="ctr"/>
            <a:r>
              <a:rPr lang="en-US" sz="2800" b="1" dirty="0" smtClean="0">
                <a:latin typeface="Tahoma" pitchFamily="34" charset="0"/>
              </a:rPr>
              <a:t>following the loss of topsoil due to overcutting of trees </a:t>
            </a:r>
          </a:p>
          <a:p>
            <a:pPr algn="ctr"/>
            <a:r>
              <a:rPr lang="en-US" sz="2800" b="1" dirty="0" smtClean="0">
                <a:latin typeface="Tahoma" pitchFamily="34" charset="0"/>
              </a:rPr>
              <a:t>to process limestone into cement and lime plaster</a:t>
            </a:r>
            <a:endParaRPr lang="en-US" sz="2800" b="1" dirty="0">
              <a:latin typeface="Tahoma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320800" y="757538"/>
            <a:ext cx="6502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Decline of the Classic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7" name="Text Box 1027"/>
          <p:cNvSpPr txBox="1">
            <a:spLocks noChangeArrowheads="1"/>
          </p:cNvSpPr>
          <p:nvPr/>
        </p:nvSpPr>
        <p:spPr bwMode="auto">
          <a:xfrm>
            <a:off x="914400" y="2910114"/>
            <a:ext cx="73152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200" b="1" dirty="0">
                <a:latin typeface="Tahoma" pitchFamily="34" charset="0"/>
              </a:rPr>
              <a:t>At Teotihuacán, the population was more densely massed around it in the Teotihuacán IV phase than in the preceding Teotihuacán II and III phases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320800" y="757538"/>
            <a:ext cx="6502400" cy="461665"/>
          </a:xfrm>
        </p:spPr>
        <p:txBody>
          <a:bodyPr>
            <a:spAutoFit/>
          </a:bodyPr>
          <a:lstStyle/>
          <a:p>
            <a:r>
              <a:rPr lang="en-US" sz="2400" dirty="0" smtClean="0"/>
              <a:t>Decline of the Classic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7" name="Text Box 1027"/>
          <p:cNvSpPr txBox="1">
            <a:spLocks noChangeArrowheads="1"/>
          </p:cNvSpPr>
          <p:nvPr/>
        </p:nvSpPr>
        <p:spPr bwMode="auto">
          <a:xfrm>
            <a:off x="914400" y="2910114"/>
            <a:ext cx="73152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2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ahoma" pitchFamily="34" charset="0"/>
              </a:rPr>
              <a:t>At Teotihuacán, the population </a:t>
            </a:r>
            <a:r>
              <a:rPr lang="en-US" sz="3200" b="1" dirty="0">
                <a:latin typeface="Tahoma" pitchFamily="34" charset="0"/>
              </a:rPr>
              <a:t>was more densely massed around it in the Teotihuacán IV phase </a:t>
            </a:r>
            <a:r>
              <a:rPr lang="en-US" sz="32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ahoma" pitchFamily="34" charset="0"/>
              </a:rPr>
              <a:t>than in the preceding Teotihuacán II and III phases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320800" y="757538"/>
            <a:ext cx="6502400" cy="461665"/>
          </a:xfrm>
        </p:spPr>
        <p:txBody>
          <a:bodyPr>
            <a:spAutoFit/>
          </a:bodyPr>
          <a:lstStyle/>
          <a:p>
            <a:r>
              <a:rPr lang="en-US" sz="2400" dirty="0" smtClean="0"/>
              <a:t>Decline of the Classic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1" name="Text Box 3"/>
          <p:cNvSpPr txBox="1">
            <a:spLocks noChangeArrowheads="1"/>
          </p:cNvSpPr>
          <p:nvPr/>
        </p:nvSpPr>
        <p:spPr bwMode="auto">
          <a:xfrm>
            <a:off x="914400" y="3721100"/>
            <a:ext cx="7315200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971550" lvl="2">
              <a:tabLst>
                <a:tab pos="857250" algn="l"/>
              </a:tabLst>
            </a:pPr>
            <a:r>
              <a:rPr lang="en-US" sz="2800" b="1" dirty="0">
                <a:latin typeface="Tahoma" pitchFamily="34" charset="0"/>
                <a:hlinkClick r:id="rId2"/>
              </a:rPr>
              <a:t>Teotihuacán</a:t>
            </a:r>
            <a:r>
              <a:rPr lang="en-US" sz="2800" b="1" dirty="0">
                <a:latin typeface="Tahoma" pitchFamily="34" charset="0"/>
              </a:rPr>
              <a:t> III </a:t>
            </a:r>
            <a:r>
              <a:rPr lang="en-US" sz="2800" b="1" dirty="0" smtClean="0">
                <a:latin typeface="Tahoma" pitchFamily="34" charset="0"/>
              </a:rPr>
              <a:t/>
            </a:r>
            <a:br>
              <a:rPr lang="en-US" sz="2800" b="1" dirty="0" smtClean="0">
                <a:latin typeface="Tahoma" pitchFamily="34" charset="0"/>
              </a:rPr>
            </a:br>
            <a:r>
              <a:rPr lang="en-US" b="1" dirty="0" smtClean="0">
                <a:latin typeface="Tahoma" pitchFamily="34" charset="0"/>
              </a:rPr>
              <a:t>(</a:t>
            </a:r>
            <a:r>
              <a:rPr lang="en-US" b="1" dirty="0" err="1" smtClean="0">
                <a:latin typeface="Tahoma" pitchFamily="34" charset="0"/>
              </a:rPr>
              <a:t>Xolalpan-</a:t>
            </a:r>
            <a:r>
              <a:rPr lang="en-US" b="1" i="1" dirty="0" err="1" smtClean="0">
                <a:latin typeface="Tahoma" pitchFamily="34" charset="0"/>
              </a:rPr>
              <a:t>Tlamimilolpa</a:t>
            </a:r>
            <a:r>
              <a:rPr lang="en-US" b="1" i="1" dirty="0" smtClean="0">
                <a:latin typeface="Tahoma" pitchFamily="34" charset="0"/>
              </a:rPr>
              <a:t>  </a:t>
            </a:r>
            <a:r>
              <a:rPr lang="en-US" b="1" dirty="0" smtClean="0">
                <a:latin typeface="Tahoma" pitchFamily="34" charset="0"/>
              </a:rPr>
              <a:t>phases)</a:t>
            </a:r>
            <a:endParaRPr lang="en-US" b="1" dirty="0">
              <a:latin typeface="Tahoma" pitchFamily="34" charset="0"/>
            </a:endParaRPr>
          </a:p>
          <a:p>
            <a:pPr marL="971550" lvl="2">
              <a:tabLst>
                <a:tab pos="857250" algn="l"/>
              </a:tabLst>
            </a:pPr>
            <a:endParaRPr lang="en-US" b="1" dirty="0">
              <a:latin typeface="Tahoma" pitchFamily="34" charset="0"/>
            </a:endParaRPr>
          </a:p>
          <a:p>
            <a:pPr marL="971550" lvl="2">
              <a:tabLst>
                <a:tab pos="857250" algn="l"/>
              </a:tabLst>
            </a:pPr>
            <a:r>
              <a:rPr lang="en-US" sz="2800" b="1" dirty="0">
                <a:latin typeface="Tahoma" pitchFamily="34" charset="0"/>
                <a:hlinkClick r:id="rId2"/>
              </a:rPr>
              <a:t>Teotihuacán</a:t>
            </a:r>
            <a:r>
              <a:rPr lang="en-US" sz="2800" b="1" dirty="0">
                <a:latin typeface="Tahoma" pitchFamily="34" charset="0"/>
              </a:rPr>
              <a:t> II </a:t>
            </a:r>
            <a:r>
              <a:rPr lang="en-US" sz="2800" b="1" dirty="0" smtClean="0">
                <a:latin typeface="Tahoma" pitchFamily="34" charset="0"/>
              </a:rPr>
              <a:t/>
            </a:r>
            <a:br>
              <a:rPr lang="en-US" sz="2800" b="1" dirty="0" smtClean="0">
                <a:latin typeface="Tahoma" pitchFamily="34" charset="0"/>
              </a:rPr>
            </a:br>
            <a:r>
              <a:rPr lang="en-US" b="1" dirty="0" smtClean="0">
                <a:latin typeface="Tahoma" pitchFamily="34" charset="0"/>
              </a:rPr>
              <a:t>(</a:t>
            </a:r>
            <a:r>
              <a:rPr lang="en-US" b="1" dirty="0" err="1" smtClean="0">
                <a:latin typeface="Tahoma" pitchFamily="34" charset="0"/>
              </a:rPr>
              <a:t>Miccaotli</a:t>
            </a:r>
            <a:r>
              <a:rPr lang="en-US" b="1" dirty="0" smtClean="0">
                <a:latin typeface="Tahoma" pitchFamily="34" charset="0"/>
              </a:rPr>
              <a:t> phase)</a:t>
            </a:r>
            <a:endParaRPr lang="en-US" b="1" dirty="0">
              <a:latin typeface="Tahoma" pitchFamily="34" charset="0"/>
            </a:endParaRPr>
          </a:p>
        </p:txBody>
      </p:sp>
      <p:sp>
        <p:nvSpPr>
          <p:cNvPr id="89092" name="Text Box 4"/>
          <p:cNvSpPr txBox="1">
            <a:spLocks noChangeArrowheads="1"/>
          </p:cNvSpPr>
          <p:nvPr/>
        </p:nvSpPr>
        <p:spPr bwMode="auto">
          <a:xfrm>
            <a:off x="914400" y="2697162"/>
            <a:ext cx="7315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dirty="0">
                <a:latin typeface="Tahoma" pitchFamily="34" charset="0"/>
              </a:rPr>
              <a:t>Central Highlands sites include: </a:t>
            </a:r>
            <a:endParaRPr lang="en-US" sz="3200" i="1" dirty="0">
              <a:solidFill>
                <a:srgbClr val="FF0000"/>
              </a:solidFill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320800" y="757538"/>
            <a:ext cx="6502400" cy="461665"/>
          </a:xfrm>
        </p:spPr>
        <p:txBody>
          <a:bodyPr>
            <a:spAutoFit/>
          </a:bodyPr>
          <a:lstStyle/>
          <a:p>
            <a:r>
              <a:rPr lang="en-US" sz="2400" dirty="0" smtClean="0"/>
              <a:t>Early Classic Stage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Box 3"/>
          <p:cNvSpPr txBox="1">
            <a:spLocks noChangeArrowheads="1"/>
          </p:cNvSpPr>
          <p:nvPr/>
        </p:nvSpPr>
        <p:spPr bwMode="auto">
          <a:xfrm>
            <a:off x="2863640" y="3513138"/>
            <a:ext cx="3260829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chemeClr val="bg1"/>
                </a:solidFill>
              </a:rPr>
              <a:t>The </a:t>
            </a:r>
            <a:r>
              <a:rPr lang="en-US" sz="4400" b="1" dirty="0" smtClean="0">
                <a:solidFill>
                  <a:schemeClr val="bg1"/>
                </a:solidFill>
              </a:rPr>
              <a:t>site . . .</a:t>
            </a:r>
            <a:endParaRPr lang="en-US" sz="4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9" name="Picture 2" descr="Teo_map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8200" y="228600"/>
            <a:ext cx="49276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2-Point Star 3"/>
          <p:cNvSpPr>
            <a:spLocks noChangeAspect="1"/>
          </p:cNvSpPr>
          <p:nvPr/>
        </p:nvSpPr>
        <p:spPr bwMode="auto">
          <a:xfrm>
            <a:off x="4267200" y="1905000"/>
            <a:ext cx="274638" cy="274638"/>
          </a:xfrm>
          <a:prstGeom prst="star32">
            <a:avLst>
              <a:gd name="adj" fmla="val 37500"/>
            </a:avLst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 eaLnBrk="0" hangingPunct="0"/>
            <a:endParaRPr kumimoji="1" lang="en-US" sz="2400">
              <a:solidFill>
                <a:srgbClr val="0C0600"/>
              </a:solidFill>
              <a:latin typeface="Verdana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4191000" y="1371600"/>
            <a:ext cx="1066800" cy="838200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Flowchart: Merge 5"/>
          <p:cNvSpPr/>
          <p:nvPr/>
        </p:nvSpPr>
        <p:spPr bwMode="auto">
          <a:xfrm rot="12410828">
            <a:off x="3581791" y="2129980"/>
            <a:ext cx="1210522" cy="628094"/>
          </a:xfrm>
          <a:prstGeom prst="flowChartMerge">
            <a:avLst/>
          </a:prstGeom>
          <a:gradFill>
            <a:gsLst>
              <a:gs pos="0">
                <a:srgbClr val="FFEFD1">
                  <a:alpha val="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hangingPunct="0">
              <a:defRPr/>
            </a:pPr>
            <a:endParaRPr kumimoji="1" lang="en-US" sz="2400">
              <a:solidFill>
                <a:srgbClr val="0C0600"/>
              </a:solidFill>
              <a:latin typeface="Verdana" pitchFamily="34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3859214" y="2133876"/>
            <a:ext cx="568325" cy="1249363"/>
          </a:xfrm>
          <a:custGeom>
            <a:avLst/>
            <a:gdLst>
              <a:gd name="connsiteX0" fmla="*/ 59520 w 567520"/>
              <a:gd name="connsiteY0" fmla="*/ 116114 h 1248629"/>
              <a:gd name="connsiteX1" fmla="*/ 45006 w 567520"/>
              <a:gd name="connsiteY1" fmla="*/ 362857 h 1248629"/>
              <a:gd name="connsiteX2" fmla="*/ 88549 w 567520"/>
              <a:gd name="connsiteY2" fmla="*/ 174171 h 1248629"/>
              <a:gd name="connsiteX3" fmla="*/ 15977 w 567520"/>
              <a:gd name="connsiteY3" fmla="*/ 304800 h 1248629"/>
              <a:gd name="connsiteX4" fmla="*/ 88549 w 567520"/>
              <a:gd name="connsiteY4" fmla="*/ 391886 h 1248629"/>
              <a:gd name="connsiteX5" fmla="*/ 146606 w 567520"/>
              <a:gd name="connsiteY5" fmla="*/ 478971 h 1248629"/>
              <a:gd name="connsiteX6" fmla="*/ 132092 w 567520"/>
              <a:gd name="connsiteY6" fmla="*/ 957943 h 1248629"/>
              <a:gd name="connsiteX7" fmla="*/ 175634 w 567520"/>
              <a:gd name="connsiteY7" fmla="*/ 986971 h 1248629"/>
              <a:gd name="connsiteX8" fmla="*/ 190149 w 567520"/>
              <a:gd name="connsiteY8" fmla="*/ 1030514 h 1248629"/>
              <a:gd name="connsiteX9" fmla="*/ 204663 w 567520"/>
              <a:gd name="connsiteY9" fmla="*/ 1132114 h 1248629"/>
              <a:gd name="connsiteX10" fmla="*/ 262720 w 567520"/>
              <a:gd name="connsiteY10" fmla="*/ 1219200 h 1248629"/>
              <a:gd name="connsiteX11" fmla="*/ 306263 w 567520"/>
              <a:gd name="connsiteY11" fmla="*/ 1233714 h 1248629"/>
              <a:gd name="connsiteX12" fmla="*/ 393349 w 567520"/>
              <a:gd name="connsiteY12" fmla="*/ 1204686 h 1248629"/>
              <a:gd name="connsiteX13" fmla="*/ 451406 w 567520"/>
              <a:gd name="connsiteY13" fmla="*/ 1132114 h 1248629"/>
              <a:gd name="connsiteX14" fmla="*/ 538492 w 567520"/>
              <a:gd name="connsiteY14" fmla="*/ 1001486 h 1248629"/>
              <a:gd name="connsiteX15" fmla="*/ 567520 w 567520"/>
              <a:gd name="connsiteY15" fmla="*/ 812800 h 1248629"/>
              <a:gd name="connsiteX16" fmla="*/ 538492 w 567520"/>
              <a:gd name="connsiteY16" fmla="*/ 624114 h 1248629"/>
              <a:gd name="connsiteX17" fmla="*/ 451406 w 567520"/>
              <a:gd name="connsiteY17" fmla="*/ 449943 h 1248629"/>
              <a:gd name="connsiteX18" fmla="*/ 364320 w 567520"/>
              <a:gd name="connsiteY18" fmla="*/ 217714 h 1248629"/>
              <a:gd name="connsiteX19" fmla="*/ 248206 w 567520"/>
              <a:gd name="connsiteY19" fmla="*/ 72571 h 1248629"/>
              <a:gd name="connsiteX20" fmla="*/ 161120 w 567520"/>
              <a:gd name="connsiteY20" fmla="*/ 0 h 1248629"/>
              <a:gd name="connsiteX21" fmla="*/ 59520 w 567520"/>
              <a:gd name="connsiteY21" fmla="*/ 116114 h 1248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67520" h="1248629">
                <a:moveTo>
                  <a:pt x="59520" y="116114"/>
                </a:moveTo>
                <a:lnTo>
                  <a:pt x="45006" y="362857"/>
                </a:lnTo>
                <a:lnTo>
                  <a:pt x="88549" y="174171"/>
                </a:lnTo>
                <a:cubicBezTo>
                  <a:pt x="22005" y="273987"/>
                  <a:pt x="41525" y="228159"/>
                  <a:pt x="15977" y="304800"/>
                </a:cubicBezTo>
                <a:cubicBezTo>
                  <a:pt x="47403" y="430498"/>
                  <a:pt x="0" y="303337"/>
                  <a:pt x="88549" y="391886"/>
                </a:cubicBezTo>
                <a:cubicBezTo>
                  <a:pt x="113218" y="416555"/>
                  <a:pt x="146606" y="478971"/>
                  <a:pt x="146606" y="478971"/>
                </a:cubicBezTo>
                <a:cubicBezTo>
                  <a:pt x="106719" y="678403"/>
                  <a:pt x="90633" y="698824"/>
                  <a:pt x="132092" y="957943"/>
                </a:cubicBezTo>
                <a:cubicBezTo>
                  <a:pt x="134848" y="975168"/>
                  <a:pt x="161120" y="977295"/>
                  <a:pt x="175634" y="986971"/>
                </a:cubicBezTo>
                <a:cubicBezTo>
                  <a:pt x="180472" y="1001485"/>
                  <a:pt x="187148" y="1015512"/>
                  <a:pt x="190149" y="1030514"/>
                </a:cubicBezTo>
                <a:cubicBezTo>
                  <a:pt x="196858" y="1064060"/>
                  <a:pt x="192382" y="1100184"/>
                  <a:pt x="204663" y="1132114"/>
                </a:cubicBezTo>
                <a:cubicBezTo>
                  <a:pt x="217187" y="1164677"/>
                  <a:pt x="229622" y="1208168"/>
                  <a:pt x="262720" y="1219200"/>
                </a:cubicBezTo>
                <a:lnTo>
                  <a:pt x="306263" y="1233714"/>
                </a:lnTo>
                <a:cubicBezTo>
                  <a:pt x="398121" y="1218405"/>
                  <a:pt x="393349" y="1248629"/>
                  <a:pt x="393349" y="1204686"/>
                </a:cubicBezTo>
                <a:cubicBezTo>
                  <a:pt x="459147" y="1155337"/>
                  <a:pt x="451406" y="1185333"/>
                  <a:pt x="451406" y="1132114"/>
                </a:cubicBezTo>
                <a:lnTo>
                  <a:pt x="538492" y="1001486"/>
                </a:lnTo>
                <a:lnTo>
                  <a:pt x="567520" y="812800"/>
                </a:lnTo>
                <a:lnTo>
                  <a:pt x="538492" y="624114"/>
                </a:lnTo>
                <a:lnTo>
                  <a:pt x="451406" y="449943"/>
                </a:lnTo>
                <a:lnTo>
                  <a:pt x="364320" y="217714"/>
                </a:lnTo>
                <a:lnTo>
                  <a:pt x="248206" y="72571"/>
                </a:lnTo>
                <a:lnTo>
                  <a:pt x="161120" y="0"/>
                </a:lnTo>
                <a:lnTo>
                  <a:pt x="59520" y="116114"/>
                </a:lnTo>
                <a:close/>
              </a:path>
            </a:pathLst>
          </a:custGeom>
          <a:solidFill>
            <a:schemeClr val="accent1">
              <a:alpha val="4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3540263" y="5753946"/>
            <a:ext cx="203312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cs typeface="Arial" pitchFamily="34" charset="0"/>
              </a:rPr>
              <a:t>Valley of Mexico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3" descr="Teo11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4" y="180975"/>
            <a:ext cx="89154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3" name="TextBox 5"/>
          <p:cNvSpPr txBox="1">
            <a:spLocks noChangeArrowheads="1"/>
          </p:cNvSpPr>
          <p:nvPr/>
        </p:nvSpPr>
        <p:spPr bwMode="auto">
          <a:xfrm>
            <a:off x="3756648" y="6214776"/>
            <a:ext cx="16390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cs typeface="Arial" pitchFamily="34" charset="0"/>
              </a:rPr>
              <a:t>Teotihuacán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map_Ancient_Mexic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338" y="1066803"/>
            <a:ext cx="9110662" cy="526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Oval 3"/>
          <p:cNvSpPr>
            <a:spLocks noChangeArrowheads="1"/>
          </p:cNvSpPr>
          <p:nvPr/>
        </p:nvSpPr>
        <p:spPr bwMode="auto">
          <a:xfrm>
            <a:off x="3002033" y="3019425"/>
            <a:ext cx="1341437" cy="457200"/>
          </a:xfrm>
          <a:prstGeom prst="ellipse">
            <a:avLst/>
          </a:prstGeom>
          <a:noFill/>
          <a:ln w="762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kumimoji="1" lang="en-US" sz="2400">
              <a:solidFill>
                <a:srgbClr val="FFFFFF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Teo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4" y="228600"/>
            <a:ext cx="89154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914400" y="6245554"/>
            <a:ext cx="7315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</a:rPr>
              <a:t>Northern “shore” of </a:t>
            </a:r>
            <a:r>
              <a:rPr lang="en-US" b="1" dirty="0" smtClean="0">
                <a:solidFill>
                  <a:srgbClr val="FFFFFF"/>
                </a:solidFill>
              </a:rPr>
              <a:t> Lake </a:t>
            </a:r>
            <a:r>
              <a:rPr lang="en-US" b="1" dirty="0" err="1">
                <a:solidFill>
                  <a:srgbClr val="FFFFFF"/>
                </a:solidFill>
              </a:rPr>
              <a:t>Texcoco</a:t>
            </a:r>
            <a:r>
              <a:rPr lang="en-US" b="1" dirty="0">
                <a:solidFill>
                  <a:srgbClr val="FFFFFF"/>
                </a:solidFill>
              </a:rPr>
              <a:t>, facing Mexico City, 1969</a:t>
            </a:r>
            <a:endParaRPr lang="en-US" dirty="0">
              <a:solidFill>
                <a:schemeClr val="bg1"/>
              </a:solidFill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Teo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4" y="228600"/>
            <a:ext cx="89154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914400" y="6245554"/>
            <a:ext cx="7315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</a:rPr>
              <a:t>Northern “shore” of </a:t>
            </a:r>
            <a:r>
              <a:rPr lang="en-US" b="1" dirty="0" smtClean="0">
                <a:solidFill>
                  <a:srgbClr val="FFFFFF"/>
                </a:solidFill>
              </a:rPr>
              <a:t> Lake </a:t>
            </a:r>
            <a:r>
              <a:rPr lang="en-US" b="1" dirty="0" err="1">
                <a:solidFill>
                  <a:srgbClr val="FFFFFF"/>
                </a:solidFill>
              </a:rPr>
              <a:t>Texcoco</a:t>
            </a:r>
            <a:r>
              <a:rPr lang="en-US" b="1" dirty="0">
                <a:solidFill>
                  <a:srgbClr val="FFFFFF"/>
                </a:solidFill>
              </a:rPr>
              <a:t>, facing Mexico City, 1969</a:t>
            </a:r>
            <a:endParaRPr lang="en-US" dirty="0">
              <a:solidFill>
                <a:schemeClr val="bg1"/>
              </a:solidFill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5" name="Picture 2" descr="Teo_map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8200" y="457200"/>
            <a:ext cx="49276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/>
          <p:nvPr/>
        </p:nvSpPr>
        <p:spPr>
          <a:xfrm>
            <a:off x="4191000" y="1600200"/>
            <a:ext cx="1066800" cy="838200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833688" y="3090863"/>
            <a:ext cx="1066800" cy="838200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32-Point Star 7"/>
          <p:cNvSpPr>
            <a:spLocks noChangeAspect="1"/>
          </p:cNvSpPr>
          <p:nvPr/>
        </p:nvSpPr>
        <p:spPr bwMode="auto">
          <a:xfrm>
            <a:off x="4267200" y="2164039"/>
            <a:ext cx="274638" cy="274637"/>
          </a:xfrm>
          <a:prstGeom prst="star32">
            <a:avLst>
              <a:gd name="adj" fmla="val 37500"/>
            </a:avLst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 eaLnBrk="0" hangingPunct="0"/>
            <a:endParaRPr kumimoji="1" lang="en-US" sz="2400">
              <a:solidFill>
                <a:srgbClr val="0C0600"/>
              </a:solidFill>
              <a:latin typeface="Verdana" pitchFamily="34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3859214" y="2337076"/>
            <a:ext cx="568325" cy="1249363"/>
          </a:xfrm>
          <a:custGeom>
            <a:avLst/>
            <a:gdLst>
              <a:gd name="connsiteX0" fmla="*/ 59520 w 567520"/>
              <a:gd name="connsiteY0" fmla="*/ 116114 h 1248629"/>
              <a:gd name="connsiteX1" fmla="*/ 45006 w 567520"/>
              <a:gd name="connsiteY1" fmla="*/ 362857 h 1248629"/>
              <a:gd name="connsiteX2" fmla="*/ 88549 w 567520"/>
              <a:gd name="connsiteY2" fmla="*/ 174171 h 1248629"/>
              <a:gd name="connsiteX3" fmla="*/ 15977 w 567520"/>
              <a:gd name="connsiteY3" fmla="*/ 304800 h 1248629"/>
              <a:gd name="connsiteX4" fmla="*/ 88549 w 567520"/>
              <a:gd name="connsiteY4" fmla="*/ 391886 h 1248629"/>
              <a:gd name="connsiteX5" fmla="*/ 146606 w 567520"/>
              <a:gd name="connsiteY5" fmla="*/ 478971 h 1248629"/>
              <a:gd name="connsiteX6" fmla="*/ 132092 w 567520"/>
              <a:gd name="connsiteY6" fmla="*/ 957943 h 1248629"/>
              <a:gd name="connsiteX7" fmla="*/ 175634 w 567520"/>
              <a:gd name="connsiteY7" fmla="*/ 986971 h 1248629"/>
              <a:gd name="connsiteX8" fmla="*/ 190149 w 567520"/>
              <a:gd name="connsiteY8" fmla="*/ 1030514 h 1248629"/>
              <a:gd name="connsiteX9" fmla="*/ 204663 w 567520"/>
              <a:gd name="connsiteY9" fmla="*/ 1132114 h 1248629"/>
              <a:gd name="connsiteX10" fmla="*/ 262720 w 567520"/>
              <a:gd name="connsiteY10" fmla="*/ 1219200 h 1248629"/>
              <a:gd name="connsiteX11" fmla="*/ 306263 w 567520"/>
              <a:gd name="connsiteY11" fmla="*/ 1233714 h 1248629"/>
              <a:gd name="connsiteX12" fmla="*/ 393349 w 567520"/>
              <a:gd name="connsiteY12" fmla="*/ 1204686 h 1248629"/>
              <a:gd name="connsiteX13" fmla="*/ 451406 w 567520"/>
              <a:gd name="connsiteY13" fmla="*/ 1132114 h 1248629"/>
              <a:gd name="connsiteX14" fmla="*/ 538492 w 567520"/>
              <a:gd name="connsiteY14" fmla="*/ 1001486 h 1248629"/>
              <a:gd name="connsiteX15" fmla="*/ 567520 w 567520"/>
              <a:gd name="connsiteY15" fmla="*/ 812800 h 1248629"/>
              <a:gd name="connsiteX16" fmla="*/ 538492 w 567520"/>
              <a:gd name="connsiteY16" fmla="*/ 624114 h 1248629"/>
              <a:gd name="connsiteX17" fmla="*/ 451406 w 567520"/>
              <a:gd name="connsiteY17" fmla="*/ 449943 h 1248629"/>
              <a:gd name="connsiteX18" fmla="*/ 364320 w 567520"/>
              <a:gd name="connsiteY18" fmla="*/ 217714 h 1248629"/>
              <a:gd name="connsiteX19" fmla="*/ 248206 w 567520"/>
              <a:gd name="connsiteY19" fmla="*/ 72571 h 1248629"/>
              <a:gd name="connsiteX20" fmla="*/ 161120 w 567520"/>
              <a:gd name="connsiteY20" fmla="*/ 0 h 1248629"/>
              <a:gd name="connsiteX21" fmla="*/ 59520 w 567520"/>
              <a:gd name="connsiteY21" fmla="*/ 116114 h 1248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67520" h="1248629">
                <a:moveTo>
                  <a:pt x="59520" y="116114"/>
                </a:moveTo>
                <a:lnTo>
                  <a:pt x="45006" y="362857"/>
                </a:lnTo>
                <a:lnTo>
                  <a:pt x="88549" y="174171"/>
                </a:lnTo>
                <a:cubicBezTo>
                  <a:pt x="22005" y="273987"/>
                  <a:pt x="41525" y="228159"/>
                  <a:pt x="15977" y="304800"/>
                </a:cubicBezTo>
                <a:cubicBezTo>
                  <a:pt x="47403" y="430498"/>
                  <a:pt x="0" y="303337"/>
                  <a:pt x="88549" y="391886"/>
                </a:cubicBezTo>
                <a:cubicBezTo>
                  <a:pt x="113218" y="416555"/>
                  <a:pt x="146606" y="478971"/>
                  <a:pt x="146606" y="478971"/>
                </a:cubicBezTo>
                <a:cubicBezTo>
                  <a:pt x="106719" y="678403"/>
                  <a:pt x="90633" y="698824"/>
                  <a:pt x="132092" y="957943"/>
                </a:cubicBezTo>
                <a:cubicBezTo>
                  <a:pt x="134848" y="975168"/>
                  <a:pt x="161120" y="977295"/>
                  <a:pt x="175634" y="986971"/>
                </a:cubicBezTo>
                <a:cubicBezTo>
                  <a:pt x="180472" y="1001485"/>
                  <a:pt x="187148" y="1015512"/>
                  <a:pt x="190149" y="1030514"/>
                </a:cubicBezTo>
                <a:cubicBezTo>
                  <a:pt x="196858" y="1064060"/>
                  <a:pt x="192382" y="1100184"/>
                  <a:pt x="204663" y="1132114"/>
                </a:cubicBezTo>
                <a:cubicBezTo>
                  <a:pt x="217187" y="1164677"/>
                  <a:pt x="229622" y="1208168"/>
                  <a:pt x="262720" y="1219200"/>
                </a:cubicBezTo>
                <a:lnTo>
                  <a:pt x="306263" y="1233714"/>
                </a:lnTo>
                <a:cubicBezTo>
                  <a:pt x="398121" y="1218405"/>
                  <a:pt x="393349" y="1248629"/>
                  <a:pt x="393349" y="1204686"/>
                </a:cubicBezTo>
                <a:cubicBezTo>
                  <a:pt x="459147" y="1155337"/>
                  <a:pt x="451406" y="1185333"/>
                  <a:pt x="451406" y="1132114"/>
                </a:cubicBezTo>
                <a:lnTo>
                  <a:pt x="538492" y="1001486"/>
                </a:lnTo>
                <a:lnTo>
                  <a:pt x="567520" y="812800"/>
                </a:lnTo>
                <a:lnTo>
                  <a:pt x="538492" y="624114"/>
                </a:lnTo>
                <a:lnTo>
                  <a:pt x="451406" y="449943"/>
                </a:lnTo>
                <a:lnTo>
                  <a:pt x="364320" y="217714"/>
                </a:lnTo>
                <a:lnTo>
                  <a:pt x="248206" y="72571"/>
                </a:lnTo>
                <a:lnTo>
                  <a:pt x="161120" y="0"/>
                </a:lnTo>
                <a:lnTo>
                  <a:pt x="59520" y="116114"/>
                </a:lnTo>
                <a:close/>
              </a:path>
            </a:pathLst>
          </a:custGeom>
          <a:solidFill>
            <a:schemeClr val="accent1">
              <a:alpha val="4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2438400" y="1371600"/>
            <a:ext cx="1981200" cy="3429000"/>
          </a:xfrm>
          <a:custGeom>
            <a:avLst/>
            <a:gdLst>
              <a:gd name="connsiteX0" fmla="*/ 59520 w 567520"/>
              <a:gd name="connsiteY0" fmla="*/ 116114 h 1248629"/>
              <a:gd name="connsiteX1" fmla="*/ 45006 w 567520"/>
              <a:gd name="connsiteY1" fmla="*/ 362857 h 1248629"/>
              <a:gd name="connsiteX2" fmla="*/ 88549 w 567520"/>
              <a:gd name="connsiteY2" fmla="*/ 174171 h 1248629"/>
              <a:gd name="connsiteX3" fmla="*/ 15977 w 567520"/>
              <a:gd name="connsiteY3" fmla="*/ 304800 h 1248629"/>
              <a:gd name="connsiteX4" fmla="*/ 88549 w 567520"/>
              <a:gd name="connsiteY4" fmla="*/ 391886 h 1248629"/>
              <a:gd name="connsiteX5" fmla="*/ 146606 w 567520"/>
              <a:gd name="connsiteY5" fmla="*/ 478971 h 1248629"/>
              <a:gd name="connsiteX6" fmla="*/ 132092 w 567520"/>
              <a:gd name="connsiteY6" fmla="*/ 957943 h 1248629"/>
              <a:gd name="connsiteX7" fmla="*/ 175634 w 567520"/>
              <a:gd name="connsiteY7" fmla="*/ 986971 h 1248629"/>
              <a:gd name="connsiteX8" fmla="*/ 190149 w 567520"/>
              <a:gd name="connsiteY8" fmla="*/ 1030514 h 1248629"/>
              <a:gd name="connsiteX9" fmla="*/ 204663 w 567520"/>
              <a:gd name="connsiteY9" fmla="*/ 1132114 h 1248629"/>
              <a:gd name="connsiteX10" fmla="*/ 262720 w 567520"/>
              <a:gd name="connsiteY10" fmla="*/ 1219200 h 1248629"/>
              <a:gd name="connsiteX11" fmla="*/ 306263 w 567520"/>
              <a:gd name="connsiteY11" fmla="*/ 1233714 h 1248629"/>
              <a:gd name="connsiteX12" fmla="*/ 393349 w 567520"/>
              <a:gd name="connsiteY12" fmla="*/ 1204686 h 1248629"/>
              <a:gd name="connsiteX13" fmla="*/ 451406 w 567520"/>
              <a:gd name="connsiteY13" fmla="*/ 1132114 h 1248629"/>
              <a:gd name="connsiteX14" fmla="*/ 538492 w 567520"/>
              <a:gd name="connsiteY14" fmla="*/ 1001486 h 1248629"/>
              <a:gd name="connsiteX15" fmla="*/ 567520 w 567520"/>
              <a:gd name="connsiteY15" fmla="*/ 812800 h 1248629"/>
              <a:gd name="connsiteX16" fmla="*/ 538492 w 567520"/>
              <a:gd name="connsiteY16" fmla="*/ 624114 h 1248629"/>
              <a:gd name="connsiteX17" fmla="*/ 451406 w 567520"/>
              <a:gd name="connsiteY17" fmla="*/ 449943 h 1248629"/>
              <a:gd name="connsiteX18" fmla="*/ 364320 w 567520"/>
              <a:gd name="connsiteY18" fmla="*/ 217714 h 1248629"/>
              <a:gd name="connsiteX19" fmla="*/ 248206 w 567520"/>
              <a:gd name="connsiteY19" fmla="*/ 72571 h 1248629"/>
              <a:gd name="connsiteX20" fmla="*/ 161120 w 567520"/>
              <a:gd name="connsiteY20" fmla="*/ 0 h 1248629"/>
              <a:gd name="connsiteX21" fmla="*/ 59520 w 567520"/>
              <a:gd name="connsiteY21" fmla="*/ 116114 h 1248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67520" h="1248629">
                <a:moveTo>
                  <a:pt x="59520" y="116114"/>
                </a:moveTo>
                <a:lnTo>
                  <a:pt x="45006" y="362857"/>
                </a:lnTo>
                <a:lnTo>
                  <a:pt x="88549" y="174171"/>
                </a:lnTo>
                <a:cubicBezTo>
                  <a:pt x="22005" y="273987"/>
                  <a:pt x="41525" y="228159"/>
                  <a:pt x="15977" y="304800"/>
                </a:cubicBezTo>
                <a:cubicBezTo>
                  <a:pt x="47403" y="430498"/>
                  <a:pt x="0" y="303337"/>
                  <a:pt x="88549" y="391886"/>
                </a:cubicBezTo>
                <a:cubicBezTo>
                  <a:pt x="113218" y="416555"/>
                  <a:pt x="146606" y="478971"/>
                  <a:pt x="146606" y="478971"/>
                </a:cubicBezTo>
                <a:cubicBezTo>
                  <a:pt x="106719" y="678403"/>
                  <a:pt x="90633" y="698824"/>
                  <a:pt x="132092" y="957943"/>
                </a:cubicBezTo>
                <a:cubicBezTo>
                  <a:pt x="134848" y="975168"/>
                  <a:pt x="161120" y="977295"/>
                  <a:pt x="175634" y="986971"/>
                </a:cubicBezTo>
                <a:cubicBezTo>
                  <a:pt x="180472" y="1001485"/>
                  <a:pt x="187148" y="1015512"/>
                  <a:pt x="190149" y="1030514"/>
                </a:cubicBezTo>
                <a:cubicBezTo>
                  <a:pt x="196858" y="1064060"/>
                  <a:pt x="192382" y="1100184"/>
                  <a:pt x="204663" y="1132114"/>
                </a:cubicBezTo>
                <a:cubicBezTo>
                  <a:pt x="217187" y="1164677"/>
                  <a:pt x="229622" y="1208168"/>
                  <a:pt x="262720" y="1219200"/>
                </a:cubicBezTo>
                <a:lnTo>
                  <a:pt x="306263" y="1233714"/>
                </a:lnTo>
                <a:cubicBezTo>
                  <a:pt x="398121" y="1218405"/>
                  <a:pt x="393349" y="1248629"/>
                  <a:pt x="393349" y="1204686"/>
                </a:cubicBezTo>
                <a:cubicBezTo>
                  <a:pt x="459147" y="1155337"/>
                  <a:pt x="451406" y="1185333"/>
                  <a:pt x="451406" y="1132114"/>
                </a:cubicBezTo>
                <a:lnTo>
                  <a:pt x="538492" y="1001486"/>
                </a:lnTo>
                <a:lnTo>
                  <a:pt x="567520" y="812800"/>
                </a:lnTo>
                <a:lnTo>
                  <a:pt x="538492" y="624114"/>
                </a:lnTo>
                <a:lnTo>
                  <a:pt x="451406" y="449943"/>
                </a:lnTo>
                <a:lnTo>
                  <a:pt x="364320" y="217714"/>
                </a:lnTo>
                <a:lnTo>
                  <a:pt x="248206" y="72571"/>
                </a:lnTo>
                <a:lnTo>
                  <a:pt x="161120" y="0"/>
                </a:lnTo>
                <a:lnTo>
                  <a:pt x="59520" y="116114"/>
                </a:lnTo>
                <a:close/>
              </a:path>
            </a:pathLst>
          </a:custGeom>
          <a:solidFill>
            <a:schemeClr val="accent1">
              <a:alpha val="4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3540263" y="5881914"/>
            <a:ext cx="203312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cs typeface="Arial" pitchFamily="34" charset="0"/>
              </a:rPr>
              <a:t>Valley of Mexico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9" name="Picture 2" descr="Teo_map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8200" y="457200"/>
            <a:ext cx="49276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2-Point Star 3"/>
          <p:cNvSpPr>
            <a:spLocks noChangeAspect="1"/>
          </p:cNvSpPr>
          <p:nvPr/>
        </p:nvSpPr>
        <p:spPr bwMode="auto">
          <a:xfrm>
            <a:off x="4267200" y="2087839"/>
            <a:ext cx="274638" cy="274637"/>
          </a:xfrm>
          <a:prstGeom prst="star32">
            <a:avLst>
              <a:gd name="adj" fmla="val 37500"/>
            </a:avLst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 eaLnBrk="0" hangingPunct="0"/>
            <a:endParaRPr kumimoji="1" lang="en-US" sz="2400">
              <a:solidFill>
                <a:srgbClr val="0C0600"/>
              </a:solidFill>
              <a:latin typeface="Verdana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4191000" y="1600200"/>
            <a:ext cx="1066800" cy="838200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Flowchart: Merge 5"/>
          <p:cNvSpPr/>
          <p:nvPr/>
        </p:nvSpPr>
        <p:spPr bwMode="auto">
          <a:xfrm rot="12410828">
            <a:off x="3563647" y="2315038"/>
            <a:ext cx="1210522" cy="628094"/>
          </a:xfrm>
          <a:prstGeom prst="flowChartMerge">
            <a:avLst/>
          </a:prstGeom>
          <a:gradFill>
            <a:gsLst>
              <a:gs pos="0">
                <a:srgbClr val="FFEFD1">
                  <a:alpha val="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hangingPunct="0">
              <a:defRPr/>
            </a:pPr>
            <a:endParaRPr kumimoji="1" lang="en-US" sz="2400">
              <a:solidFill>
                <a:srgbClr val="0C0600"/>
              </a:solidFill>
              <a:latin typeface="Verdana" pitchFamily="34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3859214" y="2133876"/>
            <a:ext cx="568325" cy="1249363"/>
          </a:xfrm>
          <a:custGeom>
            <a:avLst/>
            <a:gdLst>
              <a:gd name="connsiteX0" fmla="*/ 59520 w 567520"/>
              <a:gd name="connsiteY0" fmla="*/ 116114 h 1248629"/>
              <a:gd name="connsiteX1" fmla="*/ 45006 w 567520"/>
              <a:gd name="connsiteY1" fmla="*/ 362857 h 1248629"/>
              <a:gd name="connsiteX2" fmla="*/ 88549 w 567520"/>
              <a:gd name="connsiteY2" fmla="*/ 174171 h 1248629"/>
              <a:gd name="connsiteX3" fmla="*/ 15977 w 567520"/>
              <a:gd name="connsiteY3" fmla="*/ 304800 h 1248629"/>
              <a:gd name="connsiteX4" fmla="*/ 88549 w 567520"/>
              <a:gd name="connsiteY4" fmla="*/ 391886 h 1248629"/>
              <a:gd name="connsiteX5" fmla="*/ 146606 w 567520"/>
              <a:gd name="connsiteY5" fmla="*/ 478971 h 1248629"/>
              <a:gd name="connsiteX6" fmla="*/ 132092 w 567520"/>
              <a:gd name="connsiteY6" fmla="*/ 957943 h 1248629"/>
              <a:gd name="connsiteX7" fmla="*/ 175634 w 567520"/>
              <a:gd name="connsiteY7" fmla="*/ 986971 h 1248629"/>
              <a:gd name="connsiteX8" fmla="*/ 190149 w 567520"/>
              <a:gd name="connsiteY8" fmla="*/ 1030514 h 1248629"/>
              <a:gd name="connsiteX9" fmla="*/ 204663 w 567520"/>
              <a:gd name="connsiteY9" fmla="*/ 1132114 h 1248629"/>
              <a:gd name="connsiteX10" fmla="*/ 262720 w 567520"/>
              <a:gd name="connsiteY10" fmla="*/ 1219200 h 1248629"/>
              <a:gd name="connsiteX11" fmla="*/ 306263 w 567520"/>
              <a:gd name="connsiteY11" fmla="*/ 1233714 h 1248629"/>
              <a:gd name="connsiteX12" fmla="*/ 393349 w 567520"/>
              <a:gd name="connsiteY12" fmla="*/ 1204686 h 1248629"/>
              <a:gd name="connsiteX13" fmla="*/ 451406 w 567520"/>
              <a:gd name="connsiteY13" fmla="*/ 1132114 h 1248629"/>
              <a:gd name="connsiteX14" fmla="*/ 538492 w 567520"/>
              <a:gd name="connsiteY14" fmla="*/ 1001486 h 1248629"/>
              <a:gd name="connsiteX15" fmla="*/ 567520 w 567520"/>
              <a:gd name="connsiteY15" fmla="*/ 812800 h 1248629"/>
              <a:gd name="connsiteX16" fmla="*/ 538492 w 567520"/>
              <a:gd name="connsiteY16" fmla="*/ 624114 h 1248629"/>
              <a:gd name="connsiteX17" fmla="*/ 451406 w 567520"/>
              <a:gd name="connsiteY17" fmla="*/ 449943 h 1248629"/>
              <a:gd name="connsiteX18" fmla="*/ 364320 w 567520"/>
              <a:gd name="connsiteY18" fmla="*/ 217714 h 1248629"/>
              <a:gd name="connsiteX19" fmla="*/ 248206 w 567520"/>
              <a:gd name="connsiteY19" fmla="*/ 72571 h 1248629"/>
              <a:gd name="connsiteX20" fmla="*/ 161120 w 567520"/>
              <a:gd name="connsiteY20" fmla="*/ 0 h 1248629"/>
              <a:gd name="connsiteX21" fmla="*/ 59520 w 567520"/>
              <a:gd name="connsiteY21" fmla="*/ 116114 h 1248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67520" h="1248629">
                <a:moveTo>
                  <a:pt x="59520" y="116114"/>
                </a:moveTo>
                <a:lnTo>
                  <a:pt x="45006" y="362857"/>
                </a:lnTo>
                <a:lnTo>
                  <a:pt x="88549" y="174171"/>
                </a:lnTo>
                <a:cubicBezTo>
                  <a:pt x="22005" y="273987"/>
                  <a:pt x="41525" y="228159"/>
                  <a:pt x="15977" y="304800"/>
                </a:cubicBezTo>
                <a:cubicBezTo>
                  <a:pt x="47403" y="430498"/>
                  <a:pt x="0" y="303337"/>
                  <a:pt x="88549" y="391886"/>
                </a:cubicBezTo>
                <a:cubicBezTo>
                  <a:pt x="113218" y="416555"/>
                  <a:pt x="146606" y="478971"/>
                  <a:pt x="146606" y="478971"/>
                </a:cubicBezTo>
                <a:cubicBezTo>
                  <a:pt x="106719" y="678403"/>
                  <a:pt x="90633" y="698824"/>
                  <a:pt x="132092" y="957943"/>
                </a:cubicBezTo>
                <a:cubicBezTo>
                  <a:pt x="134848" y="975168"/>
                  <a:pt x="161120" y="977295"/>
                  <a:pt x="175634" y="986971"/>
                </a:cubicBezTo>
                <a:cubicBezTo>
                  <a:pt x="180472" y="1001485"/>
                  <a:pt x="187148" y="1015512"/>
                  <a:pt x="190149" y="1030514"/>
                </a:cubicBezTo>
                <a:cubicBezTo>
                  <a:pt x="196858" y="1064060"/>
                  <a:pt x="192382" y="1100184"/>
                  <a:pt x="204663" y="1132114"/>
                </a:cubicBezTo>
                <a:cubicBezTo>
                  <a:pt x="217187" y="1164677"/>
                  <a:pt x="229622" y="1208168"/>
                  <a:pt x="262720" y="1219200"/>
                </a:cubicBezTo>
                <a:lnTo>
                  <a:pt x="306263" y="1233714"/>
                </a:lnTo>
                <a:cubicBezTo>
                  <a:pt x="398121" y="1218405"/>
                  <a:pt x="393349" y="1248629"/>
                  <a:pt x="393349" y="1204686"/>
                </a:cubicBezTo>
                <a:cubicBezTo>
                  <a:pt x="459147" y="1155337"/>
                  <a:pt x="451406" y="1185333"/>
                  <a:pt x="451406" y="1132114"/>
                </a:cubicBezTo>
                <a:lnTo>
                  <a:pt x="538492" y="1001486"/>
                </a:lnTo>
                <a:lnTo>
                  <a:pt x="567520" y="812800"/>
                </a:lnTo>
                <a:lnTo>
                  <a:pt x="538492" y="624114"/>
                </a:lnTo>
                <a:lnTo>
                  <a:pt x="451406" y="449943"/>
                </a:lnTo>
                <a:lnTo>
                  <a:pt x="364320" y="217714"/>
                </a:lnTo>
                <a:lnTo>
                  <a:pt x="248206" y="72571"/>
                </a:lnTo>
                <a:lnTo>
                  <a:pt x="161120" y="0"/>
                </a:lnTo>
                <a:lnTo>
                  <a:pt x="59520" y="116114"/>
                </a:lnTo>
                <a:close/>
              </a:path>
            </a:pathLst>
          </a:custGeom>
          <a:solidFill>
            <a:schemeClr val="accent1">
              <a:alpha val="4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3540263" y="5881914"/>
            <a:ext cx="203312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cs typeface="Arial" pitchFamily="34" charset="0"/>
              </a:rPr>
              <a:t>Valley of Mexico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3" name="Picture 2" descr="Teo_map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8200" y="457200"/>
            <a:ext cx="49276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84" name="32-Point Star 3"/>
          <p:cNvSpPr>
            <a:spLocks noChangeAspect="1"/>
          </p:cNvSpPr>
          <p:nvPr/>
        </p:nvSpPr>
        <p:spPr bwMode="auto">
          <a:xfrm>
            <a:off x="4526089" y="2011639"/>
            <a:ext cx="274637" cy="274637"/>
          </a:xfrm>
          <a:prstGeom prst="star32">
            <a:avLst>
              <a:gd name="adj" fmla="val 37500"/>
            </a:avLst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 eaLnBrk="0" hangingPunct="0"/>
            <a:endParaRPr kumimoji="1" lang="en-US" sz="2400">
              <a:solidFill>
                <a:srgbClr val="0C0600"/>
              </a:solidFill>
              <a:latin typeface="Verdana" pitchFamily="34" charset="0"/>
            </a:endParaRPr>
          </a:p>
        </p:txBody>
      </p:sp>
      <p:sp>
        <p:nvSpPr>
          <p:cNvPr id="6" name="Flowchart: Merge 5"/>
          <p:cNvSpPr/>
          <p:nvPr/>
        </p:nvSpPr>
        <p:spPr bwMode="auto">
          <a:xfrm rot="10564755">
            <a:off x="4495800" y="2286000"/>
            <a:ext cx="381000" cy="628094"/>
          </a:xfrm>
          <a:prstGeom prst="flowChartMerge">
            <a:avLst/>
          </a:prstGeom>
          <a:gradFill>
            <a:gsLst>
              <a:gs pos="0">
                <a:srgbClr val="FFEFD1">
                  <a:alpha val="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hangingPunct="0">
              <a:defRPr/>
            </a:pPr>
            <a:endParaRPr kumimoji="1" lang="en-US" sz="2400">
              <a:solidFill>
                <a:srgbClr val="0C0600"/>
              </a:solidFill>
              <a:latin typeface="Verdana" pitchFamily="34" charset="0"/>
            </a:endParaRP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3540263" y="5881914"/>
            <a:ext cx="203312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cs typeface="Arial" pitchFamily="34" charset="0"/>
              </a:rPr>
              <a:t>Valley of Mexico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Teo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4" y="228600"/>
            <a:ext cx="89154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07" name="TextBox 5"/>
          <p:cNvSpPr txBox="1">
            <a:spLocks noChangeArrowheads="1"/>
          </p:cNvSpPr>
          <p:nvPr/>
        </p:nvSpPr>
        <p:spPr bwMode="auto">
          <a:xfrm>
            <a:off x="805544" y="6218105"/>
            <a:ext cx="754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FFFFFF"/>
                </a:solidFill>
              </a:rPr>
              <a:t>Teotihuacán</a:t>
            </a:r>
            <a:r>
              <a:rPr lang="en-US" sz="2000" b="1" i="1" dirty="0">
                <a:solidFill>
                  <a:srgbClr val="FFFFFF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  <a:cs typeface="Arial" pitchFamily="34" charset="0"/>
              </a:rPr>
              <a:t>field, south of  the Pyramid of the Sun, 1969</a:t>
            </a:r>
          </a:p>
        </p:txBody>
      </p:sp>
      <p:sp>
        <p:nvSpPr>
          <p:cNvPr id="4" name="Rectangle 3"/>
          <p:cNvSpPr/>
          <p:nvPr/>
        </p:nvSpPr>
        <p:spPr>
          <a:xfrm>
            <a:off x="3886200" y="5748338"/>
            <a:ext cx="381000" cy="2286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Down Arrow 4"/>
          <p:cNvSpPr/>
          <p:nvPr/>
        </p:nvSpPr>
        <p:spPr>
          <a:xfrm rot="1254967">
            <a:off x="4743450" y="1704975"/>
            <a:ext cx="477838" cy="4038600"/>
          </a:xfrm>
          <a:prstGeom prst="downArrow">
            <a:avLst/>
          </a:prstGeom>
          <a:solidFill>
            <a:srgbClr val="C82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C821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Teo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4" y="228600"/>
            <a:ext cx="89154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791032" y="6215836"/>
            <a:ext cx="754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FFFFFF"/>
                </a:solidFill>
              </a:rPr>
              <a:t>Teotihuacán</a:t>
            </a:r>
            <a:r>
              <a:rPr lang="en-US" sz="2000" b="1" i="1" dirty="0">
                <a:solidFill>
                  <a:srgbClr val="FFFFFF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  <a:cs typeface="Arial" pitchFamily="34" charset="0"/>
              </a:rPr>
              <a:t>field, south of  the Pyramid of the Sun, 1969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ext Box 3"/>
          <p:cNvSpPr txBox="1">
            <a:spLocks noChangeArrowheads="1"/>
          </p:cNvSpPr>
          <p:nvPr/>
        </p:nvSpPr>
        <p:spPr bwMode="auto">
          <a:xfrm>
            <a:off x="1278595" y="2590801"/>
            <a:ext cx="6521337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chemeClr val="bg1"/>
                </a:solidFill>
              </a:rPr>
              <a:t>A walk down the</a:t>
            </a:r>
          </a:p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chemeClr val="bg1"/>
                </a:solidFill>
              </a:rPr>
              <a:t>“Street of the </a:t>
            </a:r>
            <a:r>
              <a:rPr lang="en-US" sz="4400" b="1" dirty="0" smtClean="0">
                <a:solidFill>
                  <a:schemeClr val="bg1"/>
                </a:solidFill>
              </a:rPr>
              <a:t>Dead . . .”</a:t>
            </a:r>
            <a:endParaRPr lang="en-US" sz="4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 Box 10"/>
          <p:cNvSpPr txBox="1">
            <a:spLocks noChangeArrowheads="1"/>
          </p:cNvSpPr>
          <p:nvPr/>
        </p:nvSpPr>
        <p:spPr bwMode="auto">
          <a:xfrm>
            <a:off x="2780381" y="6339208"/>
            <a:ext cx="355879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Tahoma" pitchFamily="34" charset="0"/>
                <a:hlinkClick r:id="rId2"/>
              </a:rPr>
              <a:t>www.blatt.org/vacation/teotihuacan2002/map.jpg</a:t>
            </a:r>
            <a:endParaRPr lang="en-US" sz="1200" dirty="0">
              <a:solidFill>
                <a:schemeClr val="bg1"/>
              </a:solidFill>
              <a:latin typeface="Tahoma" pitchFamily="34" charset="0"/>
            </a:endParaRPr>
          </a:p>
        </p:txBody>
      </p:sp>
      <p:pic>
        <p:nvPicPr>
          <p:cNvPr id="10137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70" y="594001"/>
            <a:ext cx="6162675" cy="565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2-Point Star 3"/>
          <p:cNvSpPr>
            <a:spLocks noChangeAspect="1"/>
          </p:cNvSpPr>
          <p:nvPr/>
        </p:nvSpPr>
        <p:spPr bwMode="auto">
          <a:xfrm>
            <a:off x="4068901" y="3657600"/>
            <a:ext cx="274637" cy="274638"/>
          </a:xfrm>
          <a:prstGeom prst="star32">
            <a:avLst>
              <a:gd name="adj" fmla="val 37500"/>
            </a:avLst>
          </a:prstGeom>
          <a:solidFill>
            <a:srgbClr val="C821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 eaLnBrk="0" hangingPunct="0"/>
            <a:endParaRPr kumimoji="1" lang="en-US" sz="2400">
              <a:solidFill>
                <a:srgbClr val="0C0600"/>
              </a:solidFill>
              <a:latin typeface="Verdana" pitchFamily="34" charset="0"/>
            </a:endParaRPr>
          </a:p>
        </p:txBody>
      </p:sp>
      <p:cxnSp>
        <p:nvCxnSpPr>
          <p:cNvPr id="7" name="Straight Arrow Connector 6"/>
          <p:cNvCxnSpPr>
            <a:cxnSpLocks noChangeShapeType="1"/>
          </p:cNvCxnSpPr>
          <p:nvPr/>
        </p:nvCxnSpPr>
        <p:spPr bwMode="auto">
          <a:xfrm rot="5400000" flipH="1" flipV="1">
            <a:off x="3337719" y="2744132"/>
            <a:ext cx="2133600" cy="1588"/>
          </a:xfrm>
          <a:prstGeom prst="straightConnector1">
            <a:avLst/>
          </a:prstGeom>
          <a:noFill/>
          <a:ln w="76200" algn="ctr">
            <a:solidFill>
              <a:schemeClr val="bg1"/>
            </a:solidFill>
            <a:prstDash val="sysDot"/>
            <a:round/>
            <a:headEnd/>
            <a:tailEnd type="arrow" w="med" len="med"/>
          </a:ln>
        </p:spPr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Teo1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4" y="457200"/>
            <a:ext cx="89154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3" name="TextBox 3"/>
          <p:cNvSpPr txBox="1">
            <a:spLocks noChangeArrowheads="1"/>
          </p:cNvSpPr>
          <p:nvPr/>
        </p:nvSpPr>
        <p:spPr bwMode="auto">
          <a:xfrm>
            <a:off x="899886" y="5805714"/>
            <a:ext cx="7315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Teotihuacán</a:t>
            </a:r>
            <a:r>
              <a:rPr lang="en-US" sz="1600" i="1" dirty="0">
                <a:solidFill>
                  <a:srgbClr val="FFFFFF"/>
                </a:solidFill>
              </a:rPr>
              <a:t> </a:t>
            </a:r>
            <a:r>
              <a:rPr lang="en-US" sz="1600" dirty="0">
                <a:solidFill>
                  <a:srgbClr val="FFFFFF"/>
                </a:solidFill>
              </a:rPr>
              <a:t>museum model</a:t>
            </a:r>
            <a:r>
              <a:rPr lang="en-US" sz="1600" dirty="0">
                <a:solidFill>
                  <a:schemeClr val="bg1"/>
                </a:solidFill>
              </a:rPr>
              <a:t>, 1967</a:t>
            </a:r>
          </a:p>
        </p:txBody>
      </p:sp>
      <p:sp>
        <p:nvSpPr>
          <p:cNvPr id="4" name="32-Point Star 3"/>
          <p:cNvSpPr>
            <a:spLocks noChangeAspect="1"/>
          </p:cNvSpPr>
          <p:nvPr/>
        </p:nvSpPr>
        <p:spPr bwMode="auto">
          <a:xfrm>
            <a:off x="8610600" y="1295400"/>
            <a:ext cx="274638" cy="274638"/>
          </a:xfrm>
          <a:prstGeom prst="star32">
            <a:avLst>
              <a:gd name="adj" fmla="val 37500"/>
            </a:avLst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 eaLnBrk="0" hangingPunct="0"/>
            <a:endParaRPr kumimoji="1" lang="en-US" sz="2400">
              <a:solidFill>
                <a:srgbClr val="0C0600"/>
              </a:solidFill>
              <a:latin typeface="Verdana" pitchFamily="34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rot="10800000" flipV="1">
            <a:off x="2209800" y="1371876"/>
            <a:ext cx="6324600" cy="2112963"/>
          </a:xfrm>
          <a:prstGeom prst="straightConnector1">
            <a:avLst/>
          </a:prstGeom>
          <a:ln w="76200">
            <a:solidFill>
              <a:schemeClr val="bg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10800000">
            <a:off x="7315200" y="1524000"/>
            <a:ext cx="228600" cy="152400"/>
          </a:xfrm>
          <a:prstGeom prst="line">
            <a:avLst/>
          </a:prstGeom>
          <a:ln w="508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10800000">
            <a:off x="6705600" y="1524000"/>
            <a:ext cx="457200" cy="1588"/>
          </a:xfrm>
          <a:prstGeom prst="line">
            <a:avLst/>
          </a:prstGeom>
          <a:ln w="508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705600" y="1524000"/>
            <a:ext cx="533400" cy="228600"/>
          </a:xfrm>
          <a:prstGeom prst="line">
            <a:avLst/>
          </a:prstGeom>
          <a:ln w="508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Down Arrow 24"/>
          <p:cNvSpPr/>
          <p:nvPr/>
        </p:nvSpPr>
        <p:spPr>
          <a:xfrm rot="17289281">
            <a:off x="4663282" y="-267494"/>
            <a:ext cx="228600" cy="2443163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57150"/>
            <a:ext cx="6858000" cy="634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Text Box 9"/>
          <p:cNvSpPr txBox="1">
            <a:spLocks noChangeArrowheads="1"/>
          </p:cNvSpPr>
          <p:nvPr/>
        </p:nvSpPr>
        <p:spPr bwMode="auto">
          <a:xfrm>
            <a:off x="2254250" y="6400800"/>
            <a:ext cx="46794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FFFFFF"/>
                </a:solidFill>
                <a:cs typeface="Arial" pitchFamily="34" charset="0"/>
                <a:hlinkClick r:id="rId3"/>
              </a:rPr>
              <a:t>http://encarta.msn.com/map_701517005/teotihuac%C3%A1n.html</a:t>
            </a:r>
            <a:endParaRPr lang="en-US" sz="1200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9" name="Oval 3"/>
          <p:cNvSpPr>
            <a:spLocks noChangeArrowheads="1"/>
          </p:cNvSpPr>
          <p:nvPr/>
        </p:nvSpPr>
        <p:spPr bwMode="auto">
          <a:xfrm>
            <a:off x="1524000" y="3962400"/>
            <a:ext cx="2590800" cy="2438400"/>
          </a:xfrm>
          <a:prstGeom prst="ellipse">
            <a:avLst/>
          </a:prstGeom>
          <a:noFill/>
          <a:ln w="762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kumimoji="1" lang="en-US" sz="240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0" name="Oval 3"/>
          <p:cNvSpPr>
            <a:spLocks noChangeArrowheads="1"/>
          </p:cNvSpPr>
          <p:nvPr/>
        </p:nvSpPr>
        <p:spPr bwMode="auto">
          <a:xfrm rot="19221100">
            <a:off x="3184525" y="4094163"/>
            <a:ext cx="1066800" cy="762000"/>
          </a:xfrm>
          <a:prstGeom prst="ellipse">
            <a:avLst/>
          </a:prstGeom>
          <a:noFill/>
          <a:ln w="762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kumimoji="1" lang="en-US" sz="240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3" name="Oval 3"/>
          <p:cNvSpPr>
            <a:spLocks noChangeArrowheads="1"/>
          </p:cNvSpPr>
          <p:nvPr/>
        </p:nvSpPr>
        <p:spPr bwMode="auto">
          <a:xfrm rot="20287580">
            <a:off x="3419475" y="3425825"/>
            <a:ext cx="919163" cy="611188"/>
          </a:xfrm>
          <a:prstGeom prst="ellipse">
            <a:avLst/>
          </a:prstGeom>
          <a:noFill/>
          <a:ln w="762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kumimoji="1" lang="en-US" sz="240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4" name="Oval 3"/>
          <p:cNvSpPr>
            <a:spLocks noChangeArrowheads="1"/>
          </p:cNvSpPr>
          <p:nvPr/>
        </p:nvSpPr>
        <p:spPr bwMode="auto">
          <a:xfrm rot="19221100">
            <a:off x="1160511" y="333651"/>
            <a:ext cx="769937" cy="809625"/>
          </a:xfrm>
          <a:prstGeom prst="ellipse">
            <a:avLst/>
          </a:prstGeom>
          <a:noFill/>
          <a:ln w="762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kumimoji="1" lang="en-US" sz="240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46088" name="Oval 3"/>
          <p:cNvSpPr>
            <a:spLocks noChangeArrowheads="1"/>
          </p:cNvSpPr>
          <p:nvPr/>
        </p:nvSpPr>
        <p:spPr bwMode="auto">
          <a:xfrm>
            <a:off x="4254500" y="3048000"/>
            <a:ext cx="1341438" cy="457200"/>
          </a:xfrm>
          <a:prstGeom prst="ellipse">
            <a:avLst/>
          </a:prstGeom>
          <a:noFill/>
          <a:ln w="762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kumimoji="1" lang="en-US" sz="2400">
              <a:solidFill>
                <a:srgbClr val="FFFFFF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 animBg="1"/>
      <p:bldP spid="14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Teo1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4" y="457200"/>
            <a:ext cx="89154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8" name="32-Point Star 3"/>
          <p:cNvSpPr>
            <a:spLocks noChangeAspect="1"/>
          </p:cNvSpPr>
          <p:nvPr/>
        </p:nvSpPr>
        <p:spPr bwMode="auto">
          <a:xfrm>
            <a:off x="8610600" y="1295400"/>
            <a:ext cx="274638" cy="274638"/>
          </a:xfrm>
          <a:prstGeom prst="star32">
            <a:avLst>
              <a:gd name="adj" fmla="val 37500"/>
            </a:avLst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 eaLnBrk="0" hangingPunct="0"/>
            <a:endParaRPr kumimoji="1" lang="en-US" sz="2400">
              <a:solidFill>
                <a:srgbClr val="0C0600"/>
              </a:solidFill>
              <a:latin typeface="Verdana" pitchFamily="34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rot="10800000" flipV="1">
            <a:off x="2209800" y="1371876"/>
            <a:ext cx="6324600" cy="2112963"/>
          </a:xfrm>
          <a:prstGeom prst="straightConnector1">
            <a:avLst/>
          </a:prstGeom>
          <a:ln w="76200">
            <a:solidFill>
              <a:schemeClr val="bg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10800000">
            <a:off x="7315200" y="1524000"/>
            <a:ext cx="228600" cy="152400"/>
          </a:xfrm>
          <a:prstGeom prst="line">
            <a:avLst/>
          </a:prstGeom>
          <a:ln w="508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10800000">
            <a:off x="6705600" y="1524000"/>
            <a:ext cx="457200" cy="1588"/>
          </a:xfrm>
          <a:prstGeom prst="line">
            <a:avLst/>
          </a:prstGeom>
          <a:ln w="508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Down Arrow 13"/>
          <p:cNvSpPr/>
          <p:nvPr/>
        </p:nvSpPr>
        <p:spPr>
          <a:xfrm>
            <a:off x="6464300" y="611464"/>
            <a:ext cx="241300" cy="1203325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6705600" y="1524000"/>
            <a:ext cx="533400" cy="228600"/>
          </a:xfrm>
          <a:prstGeom prst="line">
            <a:avLst/>
          </a:prstGeom>
          <a:ln w="508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>
            <a:off x="2714625" y="1481139"/>
            <a:ext cx="6211888" cy="695325"/>
          </a:xfrm>
          <a:custGeom>
            <a:avLst/>
            <a:gdLst>
              <a:gd name="connsiteX0" fmla="*/ 0 w 6212115"/>
              <a:gd name="connsiteY0" fmla="*/ 0 h 696686"/>
              <a:gd name="connsiteX1" fmla="*/ 319315 w 6212115"/>
              <a:gd name="connsiteY1" fmla="*/ 14514 h 696686"/>
              <a:gd name="connsiteX2" fmla="*/ 638629 w 6212115"/>
              <a:gd name="connsiteY2" fmla="*/ 29029 h 696686"/>
              <a:gd name="connsiteX3" fmla="*/ 899886 w 6212115"/>
              <a:gd name="connsiteY3" fmla="*/ 29029 h 696686"/>
              <a:gd name="connsiteX4" fmla="*/ 1233715 w 6212115"/>
              <a:gd name="connsiteY4" fmla="*/ 58057 h 696686"/>
              <a:gd name="connsiteX5" fmla="*/ 1669143 w 6212115"/>
              <a:gd name="connsiteY5" fmla="*/ 116114 h 696686"/>
              <a:gd name="connsiteX6" fmla="*/ 2307772 w 6212115"/>
              <a:gd name="connsiteY6" fmla="*/ 203200 h 696686"/>
              <a:gd name="connsiteX7" fmla="*/ 3207658 w 6212115"/>
              <a:gd name="connsiteY7" fmla="*/ 348343 h 696686"/>
              <a:gd name="connsiteX8" fmla="*/ 3759200 w 6212115"/>
              <a:gd name="connsiteY8" fmla="*/ 391886 h 696686"/>
              <a:gd name="connsiteX9" fmla="*/ 4107543 w 6212115"/>
              <a:gd name="connsiteY9" fmla="*/ 391886 h 696686"/>
              <a:gd name="connsiteX10" fmla="*/ 4397829 w 6212115"/>
              <a:gd name="connsiteY10" fmla="*/ 406400 h 696686"/>
              <a:gd name="connsiteX11" fmla="*/ 4920343 w 6212115"/>
              <a:gd name="connsiteY11" fmla="*/ 566057 h 696686"/>
              <a:gd name="connsiteX12" fmla="*/ 5370286 w 6212115"/>
              <a:gd name="connsiteY12" fmla="*/ 638629 h 696686"/>
              <a:gd name="connsiteX13" fmla="*/ 5733143 w 6212115"/>
              <a:gd name="connsiteY13" fmla="*/ 638629 h 696686"/>
              <a:gd name="connsiteX14" fmla="*/ 5892800 w 6212115"/>
              <a:gd name="connsiteY14" fmla="*/ 667657 h 696686"/>
              <a:gd name="connsiteX15" fmla="*/ 6212115 w 6212115"/>
              <a:gd name="connsiteY15" fmla="*/ 696686 h 696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212115" h="696686">
                <a:moveTo>
                  <a:pt x="0" y="0"/>
                </a:moveTo>
                <a:lnTo>
                  <a:pt x="319315" y="14514"/>
                </a:lnTo>
                <a:lnTo>
                  <a:pt x="638629" y="29029"/>
                </a:lnTo>
                <a:cubicBezTo>
                  <a:pt x="735391" y="31448"/>
                  <a:pt x="800705" y="24191"/>
                  <a:pt x="899886" y="29029"/>
                </a:cubicBezTo>
                <a:cubicBezTo>
                  <a:pt x="999067" y="33867"/>
                  <a:pt x="1105506" y="43543"/>
                  <a:pt x="1233715" y="58057"/>
                </a:cubicBezTo>
                <a:cubicBezTo>
                  <a:pt x="1361924" y="72571"/>
                  <a:pt x="1669143" y="116114"/>
                  <a:pt x="1669143" y="116114"/>
                </a:cubicBezTo>
                <a:lnTo>
                  <a:pt x="2307772" y="203200"/>
                </a:lnTo>
                <a:cubicBezTo>
                  <a:pt x="2564191" y="241905"/>
                  <a:pt x="2965753" y="316895"/>
                  <a:pt x="3207658" y="348343"/>
                </a:cubicBezTo>
                <a:cubicBezTo>
                  <a:pt x="3449563" y="379791"/>
                  <a:pt x="3609219" y="384629"/>
                  <a:pt x="3759200" y="391886"/>
                </a:cubicBezTo>
                <a:cubicBezTo>
                  <a:pt x="3909181" y="399143"/>
                  <a:pt x="4001105" y="389467"/>
                  <a:pt x="4107543" y="391886"/>
                </a:cubicBezTo>
                <a:cubicBezTo>
                  <a:pt x="4213981" y="394305"/>
                  <a:pt x="4262362" y="377372"/>
                  <a:pt x="4397829" y="406400"/>
                </a:cubicBezTo>
                <a:cubicBezTo>
                  <a:pt x="4533296" y="435428"/>
                  <a:pt x="4758267" y="527352"/>
                  <a:pt x="4920343" y="566057"/>
                </a:cubicBezTo>
                <a:cubicBezTo>
                  <a:pt x="5082419" y="604762"/>
                  <a:pt x="5234819" y="626534"/>
                  <a:pt x="5370286" y="638629"/>
                </a:cubicBezTo>
                <a:cubicBezTo>
                  <a:pt x="5505753" y="650724"/>
                  <a:pt x="5646057" y="633791"/>
                  <a:pt x="5733143" y="638629"/>
                </a:cubicBezTo>
                <a:cubicBezTo>
                  <a:pt x="5820229" y="643467"/>
                  <a:pt x="5812971" y="657981"/>
                  <a:pt x="5892800" y="667657"/>
                </a:cubicBezTo>
                <a:cubicBezTo>
                  <a:pt x="5972629" y="677333"/>
                  <a:pt x="6154058" y="694267"/>
                  <a:pt x="6212115" y="696686"/>
                </a:cubicBezTo>
              </a:path>
            </a:pathLst>
          </a:custGeom>
          <a:ln w="254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TextBox 3"/>
          <p:cNvSpPr txBox="1">
            <a:spLocks noChangeArrowheads="1"/>
          </p:cNvSpPr>
          <p:nvPr/>
        </p:nvSpPr>
        <p:spPr bwMode="auto">
          <a:xfrm>
            <a:off x="899886" y="5805714"/>
            <a:ext cx="7315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Teotihuacán</a:t>
            </a:r>
            <a:r>
              <a:rPr lang="en-US" sz="1600" i="1" dirty="0">
                <a:solidFill>
                  <a:srgbClr val="FFFFFF"/>
                </a:solidFill>
              </a:rPr>
              <a:t> </a:t>
            </a:r>
            <a:r>
              <a:rPr lang="en-US" sz="1600" dirty="0">
                <a:solidFill>
                  <a:srgbClr val="FFFFFF"/>
                </a:solidFill>
              </a:rPr>
              <a:t>museum model</a:t>
            </a:r>
            <a:r>
              <a:rPr lang="en-US" sz="1600" dirty="0">
                <a:solidFill>
                  <a:schemeClr val="bg1"/>
                </a:solidFill>
              </a:rPr>
              <a:t>, 1967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Teo1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4" y="457200"/>
            <a:ext cx="89154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2" name="32-Point Star 3"/>
          <p:cNvSpPr>
            <a:spLocks noChangeAspect="1"/>
          </p:cNvSpPr>
          <p:nvPr/>
        </p:nvSpPr>
        <p:spPr bwMode="auto">
          <a:xfrm>
            <a:off x="8610600" y="1295400"/>
            <a:ext cx="274638" cy="274638"/>
          </a:xfrm>
          <a:prstGeom prst="star32">
            <a:avLst>
              <a:gd name="adj" fmla="val 37500"/>
            </a:avLst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 eaLnBrk="0" hangingPunct="0"/>
            <a:endParaRPr kumimoji="1" lang="en-US" sz="2400">
              <a:solidFill>
                <a:srgbClr val="0C0600"/>
              </a:solidFill>
              <a:latin typeface="Verdana" pitchFamily="34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rot="10800000" flipV="1">
            <a:off x="2209800" y="1371876"/>
            <a:ext cx="6324600" cy="2112963"/>
          </a:xfrm>
          <a:prstGeom prst="straightConnector1">
            <a:avLst/>
          </a:prstGeom>
          <a:ln w="76200">
            <a:solidFill>
              <a:schemeClr val="bg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10800000">
            <a:off x="7315200" y="1524000"/>
            <a:ext cx="228600" cy="152400"/>
          </a:xfrm>
          <a:prstGeom prst="line">
            <a:avLst/>
          </a:prstGeom>
          <a:ln w="508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10800000">
            <a:off x="6705600" y="1524000"/>
            <a:ext cx="457200" cy="1588"/>
          </a:xfrm>
          <a:prstGeom prst="line">
            <a:avLst/>
          </a:prstGeom>
          <a:ln w="508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16200000" flipH="1">
            <a:off x="3814763" y="2247900"/>
            <a:ext cx="533400" cy="457200"/>
          </a:xfrm>
          <a:prstGeom prst="line">
            <a:avLst/>
          </a:prstGeom>
          <a:ln w="508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Down Arrow 13"/>
          <p:cNvSpPr/>
          <p:nvPr/>
        </p:nvSpPr>
        <p:spPr>
          <a:xfrm rot="17289281">
            <a:off x="2148682" y="418444"/>
            <a:ext cx="228600" cy="2443163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6705600" y="1524000"/>
            <a:ext cx="533400" cy="228600"/>
          </a:xfrm>
          <a:prstGeom prst="line">
            <a:avLst/>
          </a:prstGeom>
          <a:ln w="508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reeform 16"/>
          <p:cNvSpPr/>
          <p:nvPr/>
        </p:nvSpPr>
        <p:spPr>
          <a:xfrm>
            <a:off x="2714625" y="1481139"/>
            <a:ext cx="6211888" cy="695325"/>
          </a:xfrm>
          <a:custGeom>
            <a:avLst/>
            <a:gdLst>
              <a:gd name="connsiteX0" fmla="*/ 0 w 6212115"/>
              <a:gd name="connsiteY0" fmla="*/ 0 h 696686"/>
              <a:gd name="connsiteX1" fmla="*/ 319315 w 6212115"/>
              <a:gd name="connsiteY1" fmla="*/ 14514 h 696686"/>
              <a:gd name="connsiteX2" fmla="*/ 638629 w 6212115"/>
              <a:gd name="connsiteY2" fmla="*/ 29029 h 696686"/>
              <a:gd name="connsiteX3" fmla="*/ 899886 w 6212115"/>
              <a:gd name="connsiteY3" fmla="*/ 29029 h 696686"/>
              <a:gd name="connsiteX4" fmla="*/ 1233715 w 6212115"/>
              <a:gd name="connsiteY4" fmla="*/ 58057 h 696686"/>
              <a:gd name="connsiteX5" fmla="*/ 1669143 w 6212115"/>
              <a:gd name="connsiteY5" fmla="*/ 116114 h 696686"/>
              <a:gd name="connsiteX6" fmla="*/ 2307772 w 6212115"/>
              <a:gd name="connsiteY6" fmla="*/ 203200 h 696686"/>
              <a:gd name="connsiteX7" fmla="*/ 3207658 w 6212115"/>
              <a:gd name="connsiteY7" fmla="*/ 348343 h 696686"/>
              <a:gd name="connsiteX8" fmla="*/ 3759200 w 6212115"/>
              <a:gd name="connsiteY8" fmla="*/ 391886 h 696686"/>
              <a:gd name="connsiteX9" fmla="*/ 4107543 w 6212115"/>
              <a:gd name="connsiteY9" fmla="*/ 391886 h 696686"/>
              <a:gd name="connsiteX10" fmla="*/ 4397829 w 6212115"/>
              <a:gd name="connsiteY10" fmla="*/ 406400 h 696686"/>
              <a:gd name="connsiteX11" fmla="*/ 4920343 w 6212115"/>
              <a:gd name="connsiteY11" fmla="*/ 566057 h 696686"/>
              <a:gd name="connsiteX12" fmla="*/ 5370286 w 6212115"/>
              <a:gd name="connsiteY12" fmla="*/ 638629 h 696686"/>
              <a:gd name="connsiteX13" fmla="*/ 5733143 w 6212115"/>
              <a:gd name="connsiteY13" fmla="*/ 638629 h 696686"/>
              <a:gd name="connsiteX14" fmla="*/ 5892800 w 6212115"/>
              <a:gd name="connsiteY14" fmla="*/ 667657 h 696686"/>
              <a:gd name="connsiteX15" fmla="*/ 6212115 w 6212115"/>
              <a:gd name="connsiteY15" fmla="*/ 696686 h 696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212115" h="696686">
                <a:moveTo>
                  <a:pt x="0" y="0"/>
                </a:moveTo>
                <a:lnTo>
                  <a:pt x="319315" y="14514"/>
                </a:lnTo>
                <a:lnTo>
                  <a:pt x="638629" y="29029"/>
                </a:lnTo>
                <a:cubicBezTo>
                  <a:pt x="735391" y="31448"/>
                  <a:pt x="800705" y="24191"/>
                  <a:pt x="899886" y="29029"/>
                </a:cubicBezTo>
                <a:cubicBezTo>
                  <a:pt x="999067" y="33867"/>
                  <a:pt x="1105506" y="43543"/>
                  <a:pt x="1233715" y="58057"/>
                </a:cubicBezTo>
                <a:cubicBezTo>
                  <a:pt x="1361924" y="72571"/>
                  <a:pt x="1669143" y="116114"/>
                  <a:pt x="1669143" y="116114"/>
                </a:cubicBezTo>
                <a:lnTo>
                  <a:pt x="2307772" y="203200"/>
                </a:lnTo>
                <a:cubicBezTo>
                  <a:pt x="2564191" y="241905"/>
                  <a:pt x="2965753" y="316895"/>
                  <a:pt x="3207658" y="348343"/>
                </a:cubicBezTo>
                <a:cubicBezTo>
                  <a:pt x="3449563" y="379791"/>
                  <a:pt x="3609219" y="384629"/>
                  <a:pt x="3759200" y="391886"/>
                </a:cubicBezTo>
                <a:cubicBezTo>
                  <a:pt x="3909181" y="399143"/>
                  <a:pt x="4001105" y="389467"/>
                  <a:pt x="4107543" y="391886"/>
                </a:cubicBezTo>
                <a:cubicBezTo>
                  <a:pt x="4213981" y="394305"/>
                  <a:pt x="4262362" y="377372"/>
                  <a:pt x="4397829" y="406400"/>
                </a:cubicBezTo>
                <a:cubicBezTo>
                  <a:pt x="4533296" y="435428"/>
                  <a:pt x="4758267" y="527352"/>
                  <a:pt x="4920343" y="566057"/>
                </a:cubicBezTo>
                <a:cubicBezTo>
                  <a:pt x="5082419" y="604762"/>
                  <a:pt x="5234819" y="626534"/>
                  <a:pt x="5370286" y="638629"/>
                </a:cubicBezTo>
                <a:cubicBezTo>
                  <a:pt x="5505753" y="650724"/>
                  <a:pt x="5646057" y="633791"/>
                  <a:pt x="5733143" y="638629"/>
                </a:cubicBezTo>
                <a:cubicBezTo>
                  <a:pt x="5820229" y="643467"/>
                  <a:pt x="5812971" y="657981"/>
                  <a:pt x="5892800" y="667657"/>
                </a:cubicBezTo>
                <a:cubicBezTo>
                  <a:pt x="5972629" y="677333"/>
                  <a:pt x="6154058" y="694267"/>
                  <a:pt x="6212115" y="696686"/>
                </a:cubicBezTo>
              </a:path>
            </a:pathLst>
          </a:custGeom>
          <a:ln w="254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899886" y="5805714"/>
            <a:ext cx="7315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Teotihuacán</a:t>
            </a:r>
            <a:r>
              <a:rPr lang="en-US" sz="1600" i="1" dirty="0">
                <a:solidFill>
                  <a:srgbClr val="FFFFFF"/>
                </a:solidFill>
              </a:rPr>
              <a:t> </a:t>
            </a:r>
            <a:r>
              <a:rPr lang="en-US" sz="1600" dirty="0">
                <a:solidFill>
                  <a:srgbClr val="FFFFFF"/>
                </a:solidFill>
              </a:rPr>
              <a:t>museum model</a:t>
            </a:r>
            <a:r>
              <a:rPr lang="en-US" sz="1600" dirty="0">
                <a:solidFill>
                  <a:schemeClr val="bg1"/>
                </a:solidFill>
              </a:rPr>
              <a:t>, 1967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Teo1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4" y="457200"/>
            <a:ext cx="89154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6" name="32-Point Star 3"/>
          <p:cNvSpPr>
            <a:spLocks noChangeAspect="1"/>
          </p:cNvSpPr>
          <p:nvPr/>
        </p:nvSpPr>
        <p:spPr bwMode="auto">
          <a:xfrm>
            <a:off x="8610600" y="1295400"/>
            <a:ext cx="274638" cy="274638"/>
          </a:xfrm>
          <a:prstGeom prst="star32">
            <a:avLst>
              <a:gd name="adj" fmla="val 37500"/>
            </a:avLst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 eaLnBrk="0" hangingPunct="0"/>
            <a:endParaRPr kumimoji="1" lang="en-US" sz="2400">
              <a:solidFill>
                <a:srgbClr val="0C0600"/>
              </a:solidFill>
              <a:latin typeface="Verdana" pitchFamily="34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rot="10800000" flipV="1">
            <a:off x="2209800" y="1371876"/>
            <a:ext cx="6324600" cy="2112963"/>
          </a:xfrm>
          <a:prstGeom prst="straightConnector1">
            <a:avLst/>
          </a:prstGeom>
          <a:ln w="76200">
            <a:solidFill>
              <a:schemeClr val="bg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10800000">
            <a:off x="7315200" y="1524000"/>
            <a:ext cx="228600" cy="152400"/>
          </a:xfrm>
          <a:prstGeom prst="line">
            <a:avLst/>
          </a:prstGeom>
          <a:ln w="508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10800000">
            <a:off x="6705600" y="1524000"/>
            <a:ext cx="457200" cy="1588"/>
          </a:xfrm>
          <a:prstGeom prst="line">
            <a:avLst/>
          </a:prstGeom>
          <a:ln w="508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1462088" y="3505200"/>
            <a:ext cx="671512" cy="76200"/>
          </a:xfrm>
          <a:prstGeom prst="line">
            <a:avLst/>
          </a:prstGeom>
          <a:ln w="508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Down Arrow 12"/>
          <p:cNvSpPr/>
          <p:nvPr/>
        </p:nvSpPr>
        <p:spPr>
          <a:xfrm rot="1053205">
            <a:off x="1878016" y="593725"/>
            <a:ext cx="228600" cy="274320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rot="16200000" flipH="1">
            <a:off x="3814763" y="2247900"/>
            <a:ext cx="533400" cy="457200"/>
          </a:xfrm>
          <a:prstGeom prst="line">
            <a:avLst/>
          </a:prstGeom>
          <a:ln w="508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705600" y="1524000"/>
            <a:ext cx="533400" cy="228600"/>
          </a:xfrm>
          <a:prstGeom prst="line">
            <a:avLst/>
          </a:prstGeom>
          <a:ln w="508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reeform 17"/>
          <p:cNvSpPr/>
          <p:nvPr/>
        </p:nvSpPr>
        <p:spPr>
          <a:xfrm>
            <a:off x="2714625" y="1481139"/>
            <a:ext cx="6211888" cy="695325"/>
          </a:xfrm>
          <a:custGeom>
            <a:avLst/>
            <a:gdLst>
              <a:gd name="connsiteX0" fmla="*/ 0 w 6212115"/>
              <a:gd name="connsiteY0" fmla="*/ 0 h 696686"/>
              <a:gd name="connsiteX1" fmla="*/ 319315 w 6212115"/>
              <a:gd name="connsiteY1" fmla="*/ 14514 h 696686"/>
              <a:gd name="connsiteX2" fmla="*/ 638629 w 6212115"/>
              <a:gd name="connsiteY2" fmla="*/ 29029 h 696686"/>
              <a:gd name="connsiteX3" fmla="*/ 899886 w 6212115"/>
              <a:gd name="connsiteY3" fmla="*/ 29029 h 696686"/>
              <a:gd name="connsiteX4" fmla="*/ 1233715 w 6212115"/>
              <a:gd name="connsiteY4" fmla="*/ 58057 h 696686"/>
              <a:gd name="connsiteX5" fmla="*/ 1669143 w 6212115"/>
              <a:gd name="connsiteY5" fmla="*/ 116114 h 696686"/>
              <a:gd name="connsiteX6" fmla="*/ 2307772 w 6212115"/>
              <a:gd name="connsiteY6" fmla="*/ 203200 h 696686"/>
              <a:gd name="connsiteX7" fmla="*/ 3207658 w 6212115"/>
              <a:gd name="connsiteY7" fmla="*/ 348343 h 696686"/>
              <a:gd name="connsiteX8" fmla="*/ 3759200 w 6212115"/>
              <a:gd name="connsiteY8" fmla="*/ 391886 h 696686"/>
              <a:gd name="connsiteX9" fmla="*/ 4107543 w 6212115"/>
              <a:gd name="connsiteY9" fmla="*/ 391886 h 696686"/>
              <a:gd name="connsiteX10" fmla="*/ 4397829 w 6212115"/>
              <a:gd name="connsiteY10" fmla="*/ 406400 h 696686"/>
              <a:gd name="connsiteX11" fmla="*/ 4920343 w 6212115"/>
              <a:gd name="connsiteY11" fmla="*/ 566057 h 696686"/>
              <a:gd name="connsiteX12" fmla="*/ 5370286 w 6212115"/>
              <a:gd name="connsiteY12" fmla="*/ 638629 h 696686"/>
              <a:gd name="connsiteX13" fmla="*/ 5733143 w 6212115"/>
              <a:gd name="connsiteY13" fmla="*/ 638629 h 696686"/>
              <a:gd name="connsiteX14" fmla="*/ 5892800 w 6212115"/>
              <a:gd name="connsiteY14" fmla="*/ 667657 h 696686"/>
              <a:gd name="connsiteX15" fmla="*/ 6212115 w 6212115"/>
              <a:gd name="connsiteY15" fmla="*/ 696686 h 696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212115" h="696686">
                <a:moveTo>
                  <a:pt x="0" y="0"/>
                </a:moveTo>
                <a:lnTo>
                  <a:pt x="319315" y="14514"/>
                </a:lnTo>
                <a:lnTo>
                  <a:pt x="638629" y="29029"/>
                </a:lnTo>
                <a:cubicBezTo>
                  <a:pt x="735391" y="31448"/>
                  <a:pt x="800705" y="24191"/>
                  <a:pt x="899886" y="29029"/>
                </a:cubicBezTo>
                <a:cubicBezTo>
                  <a:pt x="999067" y="33867"/>
                  <a:pt x="1105506" y="43543"/>
                  <a:pt x="1233715" y="58057"/>
                </a:cubicBezTo>
                <a:cubicBezTo>
                  <a:pt x="1361924" y="72571"/>
                  <a:pt x="1669143" y="116114"/>
                  <a:pt x="1669143" y="116114"/>
                </a:cubicBezTo>
                <a:lnTo>
                  <a:pt x="2307772" y="203200"/>
                </a:lnTo>
                <a:cubicBezTo>
                  <a:pt x="2564191" y="241905"/>
                  <a:pt x="2965753" y="316895"/>
                  <a:pt x="3207658" y="348343"/>
                </a:cubicBezTo>
                <a:cubicBezTo>
                  <a:pt x="3449563" y="379791"/>
                  <a:pt x="3609219" y="384629"/>
                  <a:pt x="3759200" y="391886"/>
                </a:cubicBezTo>
                <a:cubicBezTo>
                  <a:pt x="3909181" y="399143"/>
                  <a:pt x="4001105" y="389467"/>
                  <a:pt x="4107543" y="391886"/>
                </a:cubicBezTo>
                <a:cubicBezTo>
                  <a:pt x="4213981" y="394305"/>
                  <a:pt x="4262362" y="377372"/>
                  <a:pt x="4397829" y="406400"/>
                </a:cubicBezTo>
                <a:cubicBezTo>
                  <a:pt x="4533296" y="435428"/>
                  <a:pt x="4758267" y="527352"/>
                  <a:pt x="4920343" y="566057"/>
                </a:cubicBezTo>
                <a:cubicBezTo>
                  <a:pt x="5082419" y="604762"/>
                  <a:pt x="5234819" y="626534"/>
                  <a:pt x="5370286" y="638629"/>
                </a:cubicBezTo>
                <a:cubicBezTo>
                  <a:pt x="5505753" y="650724"/>
                  <a:pt x="5646057" y="633791"/>
                  <a:pt x="5733143" y="638629"/>
                </a:cubicBezTo>
                <a:cubicBezTo>
                  <a:pt x="5820229" y="643467"/>
                  <a:pt x="5812971" y="657981"/>
                  <a:pt x="5892800" y="667657"/>
                </a:cubicBezTo>
                <a:cubicBezTo>
                  <a:pt x="5972629" y="677333"/>
                  <a:pt x="6154058" y="694267"/>
                  <a:pt x="6212115" y="696686"/>
                </a:cubicBezTo>
              </a:path>
            </a:pathLst>
          </a:custGeom>
          <a:ln w="254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TextBox 3"/>
          <p:cNvSpPr txBox="1">
            <a:spLocks noChangeArrowheads="1"/>
          </p:cNvSpPr>
          <p:nvPr/>
        </p:nvSpPr>
        <p:spPr bwMode="auto">
          <a:xfrm>
            <a:off x="899886" y="5805714"/>
            <a:ext cx="7315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Teotihuacán</a:t>
            </a:r>
            <a:r>
              <a:rPr lang="en-US" sz="1600" i="1" dirty="0">
                <a:solidFill>
                  <a:srgbClr val="FFFFFF"/>
                </a:solidFill>
              </a:rPr>
              <a:t> </a:t>
            </a:r>
            <a:r>
              <a:rPr lang="en-US" sz="1600" dirty="0">
                <a:solidFill>
                  <a:srgbClr val="FFFFFF"/>
                </a:solidFill>
              </a:rPr>
              <a:t>museum model</a:t>
            </a:r>
            <a:r>
              <a:rPr lang="en-US" sz="1600" dirty="0">
                <a:solidFill>
                  <a:schemeClr val="bg1"/>
                </a:solidFill>
              </a:rPr>
              <a:t>, 1967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Teo1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4" y="457200"/>
            <a:ext cx="89154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Arrow Connector 10"/>
          <p:cNvCxnSpPr/>
          <p:nvPr/>
        </p:nvCxnSpPr>
        <p:spPr>
          <a:xfrm rot="10800000" flipV="1">
            <a:off x="2209800" y="1371876"/>
            <a:ext cx="6324600" cy="2112963"/>
          </a:xfrm>
          <a:prstGeom prst="straightConnector1">
            <a:avLst/>
          </a:prstGeom>
          <a:ln w="76200">
            <a:solidFill>
              <a:schemeClr val="bg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10800000">
            <a:off x="7315200" y="1524000"/>
            <a:ext cx="228600" cy="152400"/>
          </a:xfrm>
          <a:prstGeom prst="line">
            <a:avLst/>
          </a:prstGeom>
          <a:ln w="508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10800000">
            <a:off x="6705600" y="1524000"/>
            <a:ext cx="457200" cy="1588"/>
          </a:xfrm>
          <a:prstGeom prst="line">
            <a:avLst/>
          </a:prstGeom>
          <a:ln w="508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1462088" y="3505200"/>
            <a:ext cx="671512" cy="76200"/>
          </a:xfrm>
          <a:prstGeom prst="line">
            <a:avLst/>
          </a:prstGeom>
          <a:ln w="508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705600" y="1524000"/>
            <a:ext cx="533400" cy="228600"/>
          </a:xfrm>
          <a:prstGeom prst="line">
            <a:avLst/>
          </a:prstGeom>
          <a:ln w="508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16200000" flipH="1">
            <a:off x="3814763" y="2247900"/>
            <a:ext cx="533400" cy="457200"/>
          </a:xfrm>
          <a:prstGeom prst="line">
            <a:avLst/>
          </a:prstGeom>
          <a:ln w="508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Down Arrow 13"/>
          <p:cNvSpPr/>
          <p:nvPr/>
        </p:nvSpPr>
        <p:spPr>
          <a:xfrm rot="4598374">
            <a:off x="2200627" y="172598"/>
            <a:ext cx="342900" cy="3657600"/>
          </a:xfrm>
          <a:prstGeom prst="downArrow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2714625" y="1481139"/>
            <a:ext cx="6211888" cy="695325"/>
          </a:xfrm>
          <a:custGeom>
            <a:avLst/>
            <a:gdLst>
              <a:gd name="connsiteX0" fmla="*/ 0 w 6212115"/>
              <a:gd name="connsiteY0" fmla="*/ 0 h 696686"/>
              <a:gd name="connsiteX1" fmla="*/ 319315 w 6212115"/>
              <a:gd name="connsiteY1" fmla="*/ 14514 h 696686"/>
              <a:gd name="connsiteX2" fmla="*/ 638629 w 6212115"/>
              <a:gd name="connsiteY2" fmla="*/ 29029 h 696686"/>
              <a:gd name="connsiteX3" fmla="*/ 899886 w 6212115"/>
              <a:gd name="connsiteY3" fmla="*/ 29029 h 696686"/>
              <a:gd name="connsiteX4" fmla="*/ 1233715 w 6212115"/>
              <a:gd name="connsiteY4" fmla="*/ 58057 h 696686"/>
              <a:gd name="connsiteX5" fmla="*/ 1669143 w 6212115"/>
              <a:gd name="connsiteY5" fmla="*/ 116114 h 696686"/>
              <a:gd name="connsiteX6" fmla="*/ 2307772 w 6212115"/>
              <a:gd name="connsiteY6" fmla="*/ 203200 h 696686"/>
              <a:gd name="connsiteX7" fmla="*/ 3207658 w 6212115"/>
              <a:gd name="connsiteY7" fmla="*/ 348343 h 696686"/>
              <a:gd name="connsiteX8" fmla="*/ 3759200 w 6212115"/>
              <a:gd name="connsiteY8" fmla="*/ 391886 h 696686"/>
              <a:gd name="connsiteX9" fmla="*/ 4107543 w 6212115"/>
              <a:gd name="connsiteY9" fmla="*/ 391886 h 696686"/>
              <a:gd name="connsiteX10" fmla="*/ 4397829 w 6212115"/>
              <a:gd name="connsiteY10" fmla="*/ 406400 h 696686"/>
              <a:gd name="connsiteX11" fmla="*/ 4920343 w 6212115"/>
              <a:gd name="connsiteY11" fmla="*/ 566057 h 696686"/>
              <a:gd name="connsiteX12" fmla="*/ 5370286 w 6212115"/>
              <a:gd name="connsiteY12" fmla="*/ 638629 h 696686"/>
              <a:gd name="connsiteX13" fmla="*/ 5733143 w 6212115"/>
              <a:gd name="connsiteY13" fmla="*/ 638629 h 696686"/>
              <a:gd name="connsiteX14" fmla="*/ 5892800 w 6212115"/>
              <a:gd name="connsiteY14" fmla="*/ 667657 h 696686"/>
              <a:gd name="connsiteX15" fmla="*/ 6212115 w 6212115"/>
              <a:gd name="connsiteY15" fmla="*/ 696686 h 696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212115" h="696686">
                <a:moveTo>
                  <a:pt x="0" y="0"/>
                </a:moveTo>
                <a:lnTo>
                  <a:pt x="319315" y="14514"/>
                </a:lnTo>
                <a:lnTo>
                  <a:pt x="638629" y="29029"/>
                </a:lnTo>
                <a:cubicBezTo>
                  <a:pt x="735391" y="31448"/>
                  <a:pt x="800705" y="24191"/>
                  <a:pt x="899886" y="29029"/>
                </a:cubicBezTo>
                <a:cubicBezTo>
                  <a:pt x="999067" y="33867"/>
                  <a:pt x="1105506" y="43543"/>
                  <a:pt x="1233715" y="58057"/>
                </a:cubicBezTo>
                <a:cubicBezTo>
                  <a:pt x="1361924" y="72571"/>
                  <a:pt x="1669143" y="116114"/>
                  <a:pt x="1669143" y="116114"/>
                </a:cubicBezTo>
                <a:lnTo>
                  <a:pt x="2307772" y="203200"/>
                </a:lnTo>
                <a:cubicBezTo>
                  <a:pt x="2564191" y="241905"/>
                  <a:pt x="2965753" y="316895"/>
                  <a:pt x="3207658" y="348343"/>
                </a:cubicBezTo>
                <a:cubicBezTo>
                  <a:pt x="3449563" y="379791"/>
                  <a:pt x="3609219" y="384629"/>
                  <a:pt x="3759200" y="391886"/>
                </a:cubicBezTo>
                <a:cubicBezTo>
                  <a:pt x="3909181" y="399143"/>
                  <a:pt x="4001105" y="389467"/>
                  <a:pt x="4107543" y="391886"/>
                </a:cubicBezTo>
                <a:cubicBezTo>
                  <a:pt x="4213981" y="394305"/>
                  <a:pt x="4262362" y="377372"/>
                  <a:pt x="4397829" y="406400"/>
                </a:cubicBezTo>
                <a:cubicBezTo>
                  <a:pt x="4533296" y="435428"/>
                  <a:pt x="4758267" y="527352"/>
                  <a:pt x="4920343" y="566057"/>
                </a:cubicBezTo>
                <a:cubicBezTo>
                  <a:pt x="5082419" y="604762"/>
                  <a:pt x="5234819" y="626534"/>
                  <a:pt x="5370286" y="638629"/>
                </a:cubicBezTo>
                <a:cubicBezTo>
                  <a:pt x="5505753" y="650724"/>
                  <a:pt x="5646057" y="633791"/>
                  <a:pt x="5733143" y="638629"/>
                </a:cubicBezTo>
                <a:cubicBezTo>
                  <a:pt x="5820229" y="643467"/>
                  <a:pt x="5812971" y="657981"/>
                  <a:pt x="5892800" y="667657"/>
                </a:cubicBezTo>
                <a:cubicBezTo>
                  <a:pt x="5972629" y="677333"/>
                  <a:pt x="6154058" y="694267"/>
                  <a:pt x="6212115" y="696686"/>
                </a:cubicBezTo>
              </a:path>
            </a:pathLst>
          </a:custGeom>
          <a:ln w="254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921522" y="990600"/>
            <a:ext cx="1364476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San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Martín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>
              <a:defRPr/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de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las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>
              <a:defRPr/>
            </a:pP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Pirámides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6509" name="32-Point Star 17"/>
          <p:cNvSpPr>
            <a:spLocks noChangeAspect="1"/>
          </p:cNvSpPr>
          <p:nvPr/>
        </p:nvSpPr>
        <p:spPr bwMode="auto">
          <a:xfrm>
            <a:off x="8610600" y="1295400"/>
            <a:ext cx="274638" cy="274638"/>
          </a:xfrm>
          <a:prstGeom prst="star32">
            <a:avLst>
              <a:gd name="adj" fmla="val 37500"/>
            </a:avLst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 eaLnBrk="0" hangingPunct="0"/>
            <a:endParaRPr kumimoji="1" lang="en-US" sz="2400">
              <a:solidFill>
                <a:srgbClr val="0C0600"/>
              </a:solidFill>
              <a:latin typeface="Verdana" pitchFamily="34" charset="0"/>
            </a:endParaRPr>
          </a:p>
        </p:txBody>
      </p:sp>
      <p:sp>
        <p:nvSpPr>
          <p:cNvPr id="18" name="TextBox 3"/>
          <p:cNvSpPr txBox="1">
            <a:spLocks noChangeArrowheads="1"/>
          </p:cNvSpPr>
          <p:nvPr/>
        </p:nvSpPr>
        <p:spPr bwMode="auto">
          <a:xfrm>
            <a:off x="899886" y="5805714"/>
            <a:ext cx="7315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Teotihuacán</a:t>
            </a:r>
            <a:r>
              <a:rPr lang="en-US" sz="1600" i="1" dirty="0">
                <a:solidFill>
                  <a:srgbClr val="FFFFFF"/>
                </a:solidFill>
              </a:rPr>
              <a:t> </a:t>
            </a:r>
            <a:r>
              <a:rPr lang="en-US" sz="1600" dirty="0">
                <a:solidFill>
                  <a:srgbClr val="FFFFFF"/>
                </a:solidFill>
              </a:rPr>
              <a:t>museum model</a:t>
            </a:r>
            <a:r>
              <a:rPr lang="en-US" sz="1600" dirty="0">
                <a:solidFill>
                  <a:schemeClr val="bg1"/>
                </a:solidFill>
              </a:rPr>
              <a:t>, 1967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ext Box 10"/>
          <p:cNvSpPr txBox="1">
            <a:spLocks noChangeArrowheads="1"/>
          </p:cNvSpPr>
          <p:nvPr/>
        </p:nvSpPr>
        <p:spPr bwMode="auto">
          <a:xfrm>
            <a:off x="3486970" y="6339208"/>
            <a:ext cx="213731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Tahoma" pitchFamily="34" charset="0"/>
                <a:hlinkClick r:id="rId2"/>
              </a:rPr>
              <a:t>www.advantagemexico.com/</a:t>
            </a:r>
            <a:endParaRPr lang="en-US" sz="1200" dirty="0">
              <a:solidFill>
                <a:schemeClr val="bg1"/>
              </a:solidFill>
              <a:latin typeface="Tahoma" pitchFamily="34" charset="0"/>
            </a:endParaRPr>
          </a:p>
        </p:txBody>
      </p:sp>
      <p:pic>
        <p:nvPicPr>
          <p:cNvPr id="1075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87084"/>
            <a:ext cx="488315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4" name="TextBox 4"/>
          <p:cNvSpPr txBox="1">
            <a:spLocks noChangeArrowheads="1"/>
          </p:cNvSpPr>
          <p:nvPr/>
        </p:nvSpPr>
        <p:spPr bwMode="auto">
          <a:xfrm>
            <a:off x="6781800" y="304801"/>
            <a:ext cx="1364476" cy="92333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/>
              <a:t>San Martín</a:t>
            </a:r>
          </a:p>
          <a:p>
            <a:pPr algn="ctr"/>
            <a:r>
              <a:rPr lang="en-US" b="1"/>
              <a:t>de las</a:t>
            </a:r>
          </a:p>
          <a:p>
            <a:pPr algn="ctr"/>
            <a:r>
              <a:rPr lang="en-US" b="1"/>
              <a:t>Pirámides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Teo1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4" y="457200"/>
            <a:ext cx="89154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48" name="32-Point Star 3"/>
          <p:cNvSpPr>
            <a:spLocks noChangeAspect="1"/>
          </p:cNvSpPr>
          <p:nvPr/>
        </p:nvSpPr>
        <p:spPr bwMode="auto">
          <a:xfrm>
            <a:off x="8610600" y="1295400"/>
            <a:ext cx="274638" cy="274638"/>
          </a:xfrm>
          <a:prstGeom prst="star32">
            <a:avLst>
              <a:gd name="adj" fmla="val 37500"/>
            </a:avLst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 eaLnBrk="0" hangingPunct="0"/>
            <a:endParaRPr kumimoji="1" lang="en-US" sz="2400">
              <a:solidFill>
                <a:srgbClr val="0C0600"/>
              </a:solidFill>
              <a:latin typeface="Verdana" pitchFamily="34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rot="10800000" flipV="1">
            <a:off x="2209800" y="1371876"/>
            <a:ext cx="6324600" cy="2112963"/>
          </a:xfrm>
          <a:prstGeom prst="straightConnector1">
            <a:avLst/>
          </a:prstGeom>
          <a:ln w="76200">
            <a:solidFill>
              <a:schemeClr val="bg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10800000">
            <a:off x="7315200" y="1524000"/>
            <a:ext cx="228600" cy="152400"/>
          </a:xfrm>
          <a:prstGeom prst="line">
            <a:avLst/>
          </a:prstGeom>
          <a:ln w="508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10800000">
            <a:off x="6705600" y="1524000"/>
            <a:ext cx="457200" cy="1588"/>
          </a:xfrm>
          <a:prstGeom prst="line">
            <a:avLst/>
          </a:prstGeom>
          <a:ln w="508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1462088" y="3505200"/>
            <a:ext cx="671512" cy="76200"/>
          </a:xfrm>
          <a:prstGeom prst="line">
            <a:avLst/>
          </a:prstGeom>
          <a:ln w="508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Down Arrow 12"/>
          <p:cNvSpPr/>
          <p:nvPr/>
        </p:nvSpPr>
        <p:spPr>
          <a:xfrm rot="8554991">
            <a:off x="3536952" y="3735388"/>
            <a:ext cx="228600" cy="213995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6705600" y="1524000"/>
            <a:ext cx="533400" cy="228600"/>
          </a:xfrm>
          <a:prstGeom prst="line">
            <a:avLst/>
          </a:prstGeom>
          <a:ln w="508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16200000" flipH="1">
            <a:off x="3814763" y="2247900"/>
            <a:ext cx="533400" cy="457200"/>
          </a:xfrm>
          <a:prstGeom prst="line">
            <a:avLst/>
          </a:prstGeom>
          <a:ln w="508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 13"/>
          <p:cNvSpPr/>
          <p:nvPr/>
        </p:nvSpPr>
        <p:spPr>
          <a:xfrm>
            <a:off x="2714625" y="1481139"/>
            <a:ext cx="6211888" cy="695325"/>
          </a:xfrm>
          <a:custGeom>
            <a:avLst/>
            <a:gdLst>
              <a:gd name="connsiteX0" fmla="*/ 0 w 6212115"/>
              <a:gd name="connsiteY0" fmla="*/ 0 h 696686"/>
              <a:gd name="connsiteX1" fmla="*/ 319315 w 6212115"/>
              <a:gd name="connsiteY1" fmla="*/ 14514 h 696686"/>
              <a:gd name="connsiteX2" fmla="*/ 638629 w 6212115"/>
              <a:gd name="connsiteY2" fmla="*/ 29029 h 696686"/>
              <a:gd name="connsiteX3" fmla="*/ 899886 w 6212115"/>
              <a:gd name="connsiteY3" fmla="*/ 29029 h 696686"/>
              <a:gd name="connsiteX4" fmla="*/ 1233715 w 6212115"/>
              <a:gd name="connsiteY4" fmla="*/ 58057 h 696686"/>
              <a:gd name="connsiteX5" fmla="*/ 1669143 w 6212115"/>
              <a:gd name="connsiteY5" fmla="*/ 116114 h 696686"/>
              <a:gd name="connsiteX6" fmla="*/ 2307772 w 6212115"/>
              <a:gd name="connsiteY6" fmla="*/ 203200 h 696686"/>
              <a:gd name="connsiteX7" fmla="*/ 3207658 w 6212115"/>
              <a:gd name="connsiteY7" fmla="*/ 348343 h 696686"/>
              <a:gd name="connsiteX8" fmla="*/ 3759200 w 6212115"/>
              <a:gd name="connsiteY8" fmla="*/ 391886 h 696686"/>
              <a:gd name="connsiteX9" fmla="*/ 4107543 w 6212115"/>
              <a:gd name="connsiteY9" fmla="*/ 391886 h 696686"/>
              <a:gd name="connsiteX10" fmla="*/ 4397829 w 6212115"/>
              <a:gd name="connsiteY10" fmla="*/ 406400 h 696686"/>
              <a:gd name="connsiteX11" fmla="*/ 4920343 w 6212115"/>
              <a:gd name="connsiteY11" fmla="*/ 566057 h 696686"/>
              <a:gd name="connsiteX12" fmla="*/ 5370286 w 6212115"/>
              <a:gd name="connsiteY12" fmla="*/ 638629 h 696686"/>
              <a:gd name="connsiteX13" fmla="*/ 5733143 w 6212115"/>
              <a:gd name="connsiteY13" fmla="*/ 638629 h 696686"/>
              <a:gd name="connsiteX14" fmla="*/ 5892800 w 6212115"/>
              <a:gd name="connsiteY14" fmla="*/ 667657 h 696686"/>
              <a:gd name="connsiteX15" fmla="*/ 6212115 w 6212115"/>
              <a:gd name="connsiteY15" fmla="*/ 696686 h 696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212115" h="696686">
                <a:moveTo>
                  <a:pt x="0" y="0"/>
                </a:moveTo>
                <a:lnTo>
                  <a:pt x="319315" y="14514"/>
                </a:lnTo>
                <a:lnTo>
                  <a:pt x="638629" y="29029"/>
                </a:lnTo>
                <a:cubicBezTo>
                  <a:pt x="735391" y="31448"/>
                  <a:pt x="800705" y="24191"/>
                  <a:pt x="899886" y="29029"/>
                </a:cubicBezTo>
                <a:cubicBezTo>
                  <a:pt x="999067" y="33867"/>
                  <a:pt x="1105506" y="43543"/>
                  <a:pt x="1233715" y="58057"/>
                </a:cubicBezTo>
                <a:cubicBezTo>
                  <a:pt x="1361924" y="72571"/>
                  <a:pt x="1669143" y="116114"/>
                  <a:pt x="1669143" y="116114"/>
                </a:cubicBezTo>
                <a:lnTo>
                  <a:pt x="2307772" y="203200"/>
                </a:lnTo>
                <a:cubicBezTo>
                  <a:pt x="2564191" y="241905"/>
                  <a:pt x="2965753" y="316895"/>
                  <a:pt x="3207658" y="348343"/>
                </a:cubicBezTo>
                <a:cubicBezTo>
                  <a:pt x="3449563" y="379791"/>
                  <a:pt x="3609219" y="384629"/>
                  <a:pt x="3759200" y="391886"/>
                </a:cubicBezTo>
                <a:cubicBezTo>
                  <a:pt x="3909181" y="399143"/>
                  <a:pt x="4001105" y="389467"/>
                  <a:pt x="4107543" y="391886"/>
                </a:cubicBezTo>
                <a:cubicBezTo>
                  <a:pt x="4213981" y="394305"/>
                  <a:pt x="4262362" y="377372"/>
                  <a:pt x="4397829" y="406400"/>
                </a:cubicBezTo>
                <a:cubicBezTo>
                  <a:pt x="4533296" y="435428"/>
                  <a:pt x="4758267" y="527352"/>
                  <a:pt x="4920343" y="566057"/>
                </a:cubicBezTo>
                <a:cubicBezTo>
                  <a:pt x="5082419" y="604762"/>
                  <a:pt x="5234819" y="626534"/>
                  <a:pt x="5370286" y="638629"/>
                </a:cubicBezTo>
                <a:cubicBezTo>
                  <a:pt x="5505753" y="650724"/>
                  <a:pt x="5646057" y="633791"/>
                  <a:pt x="5733143" y="638629"/>
                </a:cubicBezTo>
                <a:cubicBezTo>
                  <a:pt x="5820229" y="643467"/>
                  <a:pt x="5812971" y="657981"/>
                  <a:pt x="5892800" y="667657"/>
                </a:cubicBezTo>
                <a:cubicBezTo>
                  <a:pt x="5972629" y="677333"/>
                  <a:pt x="6154058" y="694267"/>
                  <a:pt x="6212115" y="696686"/>
                </a:cubicBezTo>
              </a:path>
            </a:pathLst>
          </a:custGeom>
          <a:ln w="254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2362200" y="3429000"/>
            <a:ext cx="685800" cy="457200"/>
          </a:xfrm>
          <a:prstGeom prst="ellipse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TextBox 3"/>
          <p:cNvSpPr txBox="1">
            <a:spLocks noChangeArrowheads="1"/>
          </p:cNvSpPr>
          <p:nvPr/>
        </p:nvSpPr>
        <p:spPr bwMode="auto">
          <a:xfrm>
            <a:off x="899886" y="5805714"/>
            <a:ext cx="7315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Teotihuacán</a:t>
            </a:r>
            <a:r>
              <a:rPr lang="en-US" sz="1600" i="1" dirty="0">
                <a:solidFill>
                  <a:srgbClr val="FFFFFF"/>
                </a:solidFill>
              </a:rPr>
              <a:t> </a:t>
            </a:r>
            <a:r>
              <a:rPr lang="en-US" sz="1600" dirty="0">
                <a:solidFill>
                  <a:srgbClr val="FFFFFF"/>
                </a:solidFill>
              </a:rPr>
              <a:t>museum model</a:t>
            </a:r>
            <a:r>
              <a:rPr lang="en-US" sz="1600" dirty="0">
                <a:solidFill>
                  <a:schemeClr val="bg1"/>
                </a:solidFill>
              </a:rPr>
              <a:t>, 1967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Teo1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4" y="457200"/>
            <a:ext cx="89154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2" name="32-Point Star 3"/>
          <p:cNvSpPr>
            <a:spLocks noChangeAspect="1"/>
          </p:cNvSpPr>
          <p:nvPr/>
        </p:nvSpPr>
        <p:spPr bwMode="auto">
          <a:xfrm>
            <a:off x="8610600" y="1295400"/>
            <a:ext cx="274638" cy="274638"/>
          </a:xfrm>
          <a:prstGeom prst="star32">
            <a:avLst>
              <a:gd name="adj" fmla="val 37500"/>
            </a:avLst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 eaLnBrk="0" hangingPunct="0"/>
            <a:endParaRPr kumimoji="1" lang="en-US" sz="2400">
              <a:solidFill>
                <a:srgbClr val="0C0600"/>
              </a:solidFill>
              <a:latin typeface="Verdana" pitchFamily="34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rot="10800000" flipV="1">
            <a:off x="2209800" y="1371876"/>
            <a:ext cx="6324600" cy="2112963"/>
          </a:xfrm>
          <a:prstGeom prst="straightConnector1">
            <a:avLst/>
          </a:prstGeom>
          <a:ln w="76200">
            <a:solidFill>
              <a:schemeClr val="bg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10800000">
            <a:off x="7315200" y="1524000"/>
            <a:ext cx="228600" cy="152400"/>
          </a:xfrm>
          <a:prstGeom prst="line">
            <a:avLst/>
          </a:prstGeom>
          <a:ln w="508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10800000">
            <a:off x="6705600" y="1524000"/>
            <a:ext cx="457200" cy="1588"/>
          </a:xfrm>
          <a:prstGeom prst="line">
            <a:avLst/>
          </a:prstGeom>
          <a:ln w="508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1462088" y="3505200"/>
            <a:ext cx="671512" cy="76200"/>
          </a:xfrm>
          <a:prstGeom prst="line">
            <a:avLst/>
          </a:prstGeom>
          <a:ln w="508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Down Arrow 12"/>
          <p:cNvSpPr/>
          <p:nvPr/>
        </p:nvSpPr>
        <p:spPr>
          <a:xfrm rot="12851903">
            <a:off x="4038600" y="2613301"/>
            <a:ext cx="228600" cy="3325813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6705600" y="1524000"/>
            <a:ext cx="533400" cy="228600"/>
          </a:xfrm>
          <a:prstGeom prst="line">
            <a:avLst/>
          </a:prstGeom>
          <a:ln w="508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16200000" flipH="1">
            <a:off x="3814763" y="2247900"/>
            <a:ext cx="533400" cy="457200"/>
          </a:xfrm>
          <a:prstGeom prst="line">
            <a:avLst/>
          </a:prstGeom>
          <a:ln w="508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reeform 15"/>
          <p:cNvSpPr/>
          <p:nvPr/>
        </p:nvSpPr>
        <p:spPr>
          <a:xfrm>
            <a:off x="2714625" y="1481139"/>
            <a:ext cx="6211888" cy="695325"/>
          </a:xfrm>
          <a:custGeom>
            <a:avLst/>
            <a:gdLst>
              <a:gd name="connsiteX0" fmla="*/ 0 w 6212115"/>
              <a:gd name="connsiteY0" fmla="*/ 0 h 696686"/>
              <a:gd name="connsiteX1" fmla="*/ 319315 w 6212115"/>
              <a:gd name="connsiteY1" fmla="*/ 14514 h 696686"/>
              <a:gd name="connsiteX2" fmla="*/ 638629 w 6212115"/>
              <a:gd name="connsiteY2" fmla="*/ 29029 h 696686"/>
              <a:gd name="connsiteX3" fmla="*/ 899886 w 6212115"/>
              <a:gd name="connsiteY3" fmla="*/ 29029 h 696686"/>
              <a:gd name="connsiteX4" fmla="*/ 1233715 w 6212115"/>
              <a:gd name="connsiteY4" fmla="*/ 58057 h 696686"/>
              <a:gd name="connsiteX5" fmla="*/ 1669143 w 6212115"/>
              <a:gd name="connsiteY5" fmla="*/ 116114 h 696686"/>
              <a:gd name="connsiteX6" fmla="*/ 2307772 w 6212115"/>
              <a:gd name="connsiteY6" fmla="*/ 203200 h 696686"/>
              <a:gd name="connsiteX7" fmla="*/ 3207658 w 6212115"/>
              <a:gd name="connsiteY7" fmla="*/ 348343 h 696686"/>
              <a:gd name="connsiteX8" fmla="*/ 3759200 w 6212115"/>
              <a:gd name="connsiteY8" fmla="*/ 391886 h 696686"/>
              <a:gd name="connsiteX9" fmla="*/ 4107543 w 6212115"/>
              <a:gd name="connsiteY9" fmla="*/ 391886 h 696686"/>
              <a:gd name="connsiteX10" fmla="*/ 4397829 w 6212115"/>
              <a:gd name="connsiteY10" fmla="*/ 406400 h 696686"/>
              <a:gd name="connsiteX11" fmla="*/ 4920343 w 6212115"/>
              <a:gd name="connsiteY11" fmla="*/ 566057 h 696686"/>
              <a:gd name="connsiteX12" fmla="*/ 5370286 w 6212115"/>
              <a:gd name="connsiteY12" fmla="*/ 638629 h 696686"/>
              <a:gd name="connsiteX13" fmla="*/ 5733143 w 6212115"/>
              <a:gd name="connsiteY13" fmla="*/ 638629 h 696686"/>
              <a:gd name="connsiteX14" fmla="*/ 5892800 w 6212115"/>
              <a:gd name="connsiteY14" fmla="*/ 667657 h 696686"/>
              <a:gd name="connsiteX15" fmla="*/ 6212115 w 6212115"/>
              <a:gd name="connsiteY15" fmla="*/ 696686 h 696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212115" h="696686">
                <a:moveTo>
                  <a:pt x="0" y="0"/>
                </a:moveTo>
                <a:lnTo>
                  <a:pt x="319315" y="14514"/>
                </a:lnTo>
                <a:lnTo>
                  <a:pt x="638629" y="29029"/>
                </a:lnTo>
                <a:cubicBezTo>
                  <a:pt x="735391" y="31448"/>
                  <a:pt x="800705" y="24191"/>
                  <a:pt x="899886" y="29029"/>
                </a:cubicBezTo>
                <a:cubicBezTo>
                  <a:pt x="999067" y="33867"/>
                  <a:pt x="1105506" y="43543"/>
                  <a:pt x="1233715" y="58057"/>
                </a:cubicBezTo>
                <a:cubicBezTo>
                  <a:pt x="1361924" y="72571"/>
                  <a:pt x="1669143" y="116114"/>
                  <a:pt x="1669143" y="116114"/>
                </a:cubicBezTo>
                <a:lnTo>
                  <a:pt x="2307772" y="203200"/>
                </a:lnTo>
                <a:cubicBezTo>
                  <a:pt x="2564191" y="241905"/>
                  <a:pt x="2965753" y="316895"/>
                  <a:pt x="3207658" y="348343"/>
                </a:cubicBezTo>
                <a:cubicBezTo>
                  <a:pt x="3449563" y="379791"/>
                  <a:pt x="3609219" y="384629"/>
                  <a:pt x="3759200" y="391886"/>
                </a:cubicBezTo>
                <a:cubicBezTo>
                  <a:pt x="3909181" y="399143"/>
                  <a:pt x="4001105" y="389467"/>
                  <a:pt x="4107543" y="391886"/>
                </a:cubicBezTo>
                <a:cubicBezTo>
                  <a:pt x="4213981" y="394305"/>
                  <a:pt x="4262362" y="377372"/>
                  <a:pt x="4397829" y="406400"/>
                </a:cubicBezTo>
                <a:cubicBezTo>
                  <a:pt x="4533296" y="435428"/>
                  <a:pt x="4758267" y="527352"/>
                  <a:pt x="4920343" y="566057"/>
                </a:cubicBezTo>
                <a:cubicBezTo>
                  <a:pt x="5082419" y="604762"/>
                  <a:pt x="5234819" y="626534"/>
                  <a:pt x="5370286" y="638629"/>
                </a:cubicBezTo>
                <a:cubicBezTo>
                  <a:pt x="5505753" y="650724"/>
                  <a:pt x="5646057" y="633791"/>
                  <a:pt x="5733143" y="638629"/>
                </a:cubicBezTo>
                <a:cubicBezTo>
                  <a:pt x="5820229" y="643467"/>
                  <a:pt x="5812971" y="657981"/>
                  <a:pt x="5892800" y="667657"/>
                </a:cubicBezTo>
                <a:cubicBezTo>
                  <a:pt x="5972629" y="677333"/>
                  <a:pt x="6154058" y="694267"/>
                  <a:pt x="6212115" y="696686"/>
                </a:cubicBezTo>
              </a:path>
            </a:pathLst>
          </a:custGeom>
          <a:ln w="254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362200" y="3429000"/>
            <a:ext cx="685800" cy="457200"/>
          </a:xfrm>
          <a:prstGeom prst="ellipse">
            <a:avLst/>
          </a:prstGeom>
          <a:solidFill>
            <a:schemeClr val="bg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TextBox 3"/>
          <p:cNvSpPr txBox="1">
            <a:spLocks noChangeArrowheads="1"/>
          </p:cNvSpPr>
          <p:nvPr/>
        </p:nvSpPr>
        <p:spPr bwMode="auto">
          <a:xfrm>
            <a:off x="899886" y="5805714"/>
            <a:ext cx="7315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Teotihuacán</a:t>
            </a:r>
            <a:r>
              <a:rPr lang="en-US" sz="1600" i="1" dirty="0">
                <a:solidFill>
                  <a:srgbClr val="FFFFFF"/>
                </a:solidFill>
              </a:rPr>
              <a:t> </a:t>
            </a:r>
            <a:r>
              <a:rPr lang="en-US" sz="1600" dirty="0">
                <a:solidFill>
                  <a:srgbClr val="FFFFFF"/>
                </a:solidFill>
              </a:rPr>
              <a:t>museum model</a:t>
            </a:r>
            <a:r>
              <a:rPr lang="en-US" sz="1600" dirty="0">
                <a:solidFill>
                  <a:schemeClr val="bg1"/>
                </a:solidFill>
              </a:rPr>
              <a:t>, 1967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Teo1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4" y="457200"/>
            <a:ext cx="89154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596" name="32-Point Star 3"/>
          <p:cNvSpPr>
            <a:spLocks noChangeAspect="1"/>
          </p:cNvSpPr>
          <p:nvPr/>
        </p:nvSpPr>
        <p:spPr bwMode="auto">
          <a:xfrm>
            <a:off x="8610600" y="1295400"/>
            <a:ext cx="274638" cy="274638"/>
          </a:xfrm>
          <a:prstGeom prst="star32">
            <a:avLst>
              <a:gd name="adj" fmla="val 37500"/>
            </a:avLst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 eaLnBrk="0" hangingPunct="0"/>
            <a:endParaRPr kumimoji="1" lang="en-US" sz="2400">
              <a:solidFill>
                <a:srgbClr val="0C0600"/>
              </a:solidFill>
              <a:latin typeface="Verdana" pitchFamily="34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rot="10800000" flipV="1">
            <a:off x="2209800" y="1371876"/>
            <a:ext cx="6324600" cy="2112963"/>
          </a:xfrm>
          <a:prstGeom prst="straightConnector1">
            <a:avLst/>
          </a:prstGeom>
          <a:ln w="76200">
            <a:solidFill>
              <a:schemeClr val="bg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10800000">
            <a:off x="7315200" y="1524000"/>
            <a:ext cx="228600" cy="152400"/>
          </a:xfrm>
          <a:prstGeom prst="line">
            <a:avLst/>
          </a:prstGeom>
          <a:ln w="508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10800000">
            <a:off x="6705600" y="1524000"/>
            <a:ext cx="457200" cy="1588"/>
          </a:xfrm>
          <a:prstGeom prst="line">
            <a:avLst/>
          </a:prstGeom>
          <a:ln w="508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1462088" y="3505200"/>
            <a:ext cx="671512" cy="76200"/>
          </a:xfrm>
          <a:prstGeom prst="line">
            <a:avLst/>
          </a:prstGeom>
          <a:ln w="508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705600" y="1524000"/>
            <a:ext cx="533400" cy="228600"/>
          </a:xfrm>
          <a:prstGeom prst="line">
            <a:avLst/>
          </a:prstGeom>
          <a:ln w="508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16200000" flipH="1">
            <a:off x="3814763" y="2247900"/>
            <a:ext cx="533400" cy="457200"/>
          </a:xfrm>
          <a:prstGeom prst="line">
            <a:avLst/>
          </a:prstGeom>
          <a:ln w="508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Down Arrow 13"/>
          <p:cNvSpPr/>
          <p:nvPr/>
        </p:nvSpPr>
        <p:spPr>
          <a:xfrm rot="12851903">
            <a:off x="7467600" y="1528763"/>
            <a:ext cx="228600" cy="3325812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2714625" y="1481139"/>
            <a:ext cx="6211888" cy="695325"/>
          </a:xfrm>
          <a:custGeom>
            <a:avLst/>
            <a:gdLst>
              <a:gd name="connsiteX0" fmla="*/ 0 w 6212115"/>
              <a:gd name="connsiteY0" fmla="*/ 0 h 696686"/>
              <a:gd name="connsiteX1" fmla="*/ 319315 w 6212115"/>
              <a:gd name="connsiteY1" fmla="*/ 14514 h 696686"/>
              <a:gd name="connsiteX2" fmla="*/ 638629 w 6212115"/>
              <a:gd name="connsiteY2" fmla="*/ 29029 h 696686"/>
              <a:gd name="connsiteX3" fmla="*/ 899886 w 6212115"/>
              <a:gd name="connsiteY3" fmla="*/ 29029 h 696686"/>
              <a:gd name="connsiteX4" fmla="*/ 1233715 w 6212115"/>
              <a:gd name="connsiteY4" fmla="*/ 58057 h 696686"/>
              <a:gd name="connsiteX5" fmla="*/ 1669143 w 6212115"/>
              <a:gd name="connsiteY5" fmla="*/ 116114 h 696686"/>
              <a:gd name="connsiteX6" fmla="*/ 2307772 w 6212115"/>
              <a:gd name="connsiteY6" fmla="*/ 203200 h 696686"/>
              <a:gd name="connsiteX7" fmla="*/ 3207658 w 6212115"/>
              <a:gd name="connsiteY7" fmla="*/ 348343 h 696686"/>
              <a:gd name="connsiteX8" fmla="*/ 3759200 w 6212115"/>
              <a:gd name="connsiteY8" fmla="*/ 391886 h 696686"/>
              <a:gd name="connsiteX9" fmla="*/ 4107543 w 6212115"/>
              <a:gd name="connsiteY9" fmla="*/ 391886 h 696686"/>
              <a:gd name="connsiteX10" fmla="*/ 4397829 w 6212115"/>
              <a:gd name="connsiteY10" fmla="*/ 406400 h 696686"/>
              <a:gd name="connsiteX11" fmla="*/ 4920343 w 6212115"/>
              <a:gd name="connsiteY11" fmla="*/ 566057 h 696686"/>
              <a:gd name="connsiteX12" fmla="*/ 5370286 w 6212115"/>
              <a:gd name="connsiteY12" fmla="*/ 638629 h 696686"/>
              <a:gd name="connsiteX13" fmla="*/ 5733143 w 6212115"/>
              <a:gd name="connsiteY13" fmla="*/ 638629 h 696686"/>
              <a:gd name="connsiteX14" fmla="*/ 5892800 w 6212115"/>
              <a:gd name="connsiteY14" fmla="*/ 667657 h 696686"/>
              <a:gd name="connsiteX15" fmla="*/ 6212115 w 6212115"/>
              <a:gd name="connsiteY15" fmla="*/ 696686 h 696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212115" h="696686">
                <a:moveTo>
                  <a:pt x="0" y="0"/>
                </a:moveTo>
                <a:lnTo>
                  <a:pt x="319315" y="14514"/>
                </a:lnTo>
                <a:lnTo>
                  <a:pt x="638629" y="29029"/>
                </a:lnTo>
                <a:cubicBezTo>
                  <a:pt x="735391" y="31448"/>
                  <a:pt x="800705" y="24191"/>
                  <a:pt x="899886" y="29029"/>
                </a:cubicBezTo>
                <a:cubicBezTo>
                  <a:pt x="999067" y="33867"/>
                  <a:pt x="1105506" y="43543"/>
                  <a:pt x="1233715" y="58057"/>
                </a:cubicBezTo>
                <a:cubicBezTo>
                  <a:pt x="1361924" y="72571"/>
                  <a:pt x="1669143" y="116114"/>
                  <a:pt x="1669143" y="116114"/>
                </a:cubicBezTo>
                <a:lnTo>
                  <a:pt x="2307772" y="203200"/>
                </a:lnTo>
                <a:cubicBezTo>
                  <a:pt x="2564191" y="241905"/>
                  <a:pt x="2965753" y="316895"/>
                  <a:pt x="3207658" y="348343"/>
                </a:cubicBezTo>
                <a:cubicBezTo>
                  <a:pt x="3449563" y="379791"/>
                  <a:pt x="3609219" y="384629"/>
                  <a:pt x="3759200" y="391886"/>
                </a:cubicBezTo>
                <a:cubicBezTo>
                  <a:pt x="3909181" y="399143"/>
                  <a:pt x="4001105" y="389467"/>
                  <a:pt x="4107543" y="391886"/>
                </a:cubicBezTo>
                <a:cubicBezTo>
                  <a:pt x="4213981" y="394305"/>
                  <a:pt x="4262362" y="377372"/>
                  <a:pt x="4397829" y="406400"/>
                </a:cubicBezTo>
                <a:cubicBezTo>
                  <a:pt x="4533296" y="435428"/>
                  <a:pt x="4758267" y="527352"/>
                  <a:pt x="4920343" y="566057"/>
                </a:cubicBezTo>
                <a:cubicBezTo>
                  <a:pt x="5082419" y="604762"/>
                  <a:pt x="5234819" y="626534"/>
                  <a:pt x="5370286" y="638629"/>
                </a:cubicBezTo>
                <a:cubicBezTo>
                  <a:pt x="5505753" y="650724"/>
                  <a:pt x="5646057" y="633791"/>
                  <a:pt x="5733143" y="638629"/>
                </a:cubicBezTo>
                <a:cubicBezTo>
                  <a:pt x="5820229" y="643467"/>
                  <a:pt x="5812971" y="657981"/>
                  <a:pt x="5892800" y="667657"/>
                </a:cubicBezTo>
                <a:cubicBezTo>
                  <a:pt x="5972629" y="677333"/>
                  <a:pt x="6154058" y="694267"/>
                  <a:pt x="6212115" y="696686"/>
                </a:cubicBezTo>
              </a:path>
            </a:pathLst>
          </a:custGeom>
          <a:ln w="254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362200" y="3429000"/>
            <a:ext cx="685800" cy="457200"/>
          </a:xfrm>
          <a:prstGeom prst="ellipse">
            <a:avLst/>
          </a:prstGeom>
          <a:solidFill>
            <a:schemeClr val="bg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TextBox 3"/>
          <p:cNvSpPr txBox="1">
            <a:spLocks noChangeArrowheads="1"/>
          </p:cNvSpPr>
          <p:nvPr/>
        </p:nvSpPr>
        <p:spPr bwMode="auto">
          <a:xfrm>
            <a:off x="899886" y="5805714"/>
            <a:ext cx="7315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Teotihuacán</a:t>
            </a:r>
            <a:r>
              <a:rPr lang="en-US" sz="1600" i="1" dirty="0">
                <a:solidFill>
                  <a:srgbClr val="FFFFFF"/>
                </a:solidFill>
              </a:rPr>
              <a:t> </a:t>
            </a:r>
            <a:r>
              <a:rPr lang="en-US" sz="1600" dirty="0">
                <a:solidFill>
                  <a:srgbClr val="FFFFFF"/>
                </a:solidFill>
              </a:rPr>
              <a:t>museum model</a:t>
            </a:r>
            <a:r>
              <a:rPr lang="en-US" sz="1600" dirty="0">
                <a:solidFill>
                  <a:schemeClr val="bg1"/>
                </a:solidFill>
              </a:rPr>
              <a:t>, 1967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Teo1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4" y="457200"/>
            <a:ext cx="89154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620" name="32-Point Star 3"/>
          <p:cNvSpPr>
            <a:spLocks noChangeAspect="1"/>
          </p:cNvSpPr>
          <p:nvPr/>
        </p:nvSpPr>
        <p:spPr bwMode="auto">
          <a:xfrm>
            <a:off x="8610600" y="1295400"/>
            <a:ext cx="274638" cy="274638"/>
          </a:xfrm>
          <a:prstGeom prst="star32">
            <a:avLst>
              <a:gd name="adj" fmla="val 37500"/>
            </a:avLst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 eaLnBrk="0" hangingPunct="0"/>
            <a:endParaRPr kumimoji="1" lang="en-US" sz="2400">
              <a:solidFill>
                <a:srgbClr val="0C0600"/>
              </a:solidFill>
              <a:latin typeface="Verdana" pitchFamily="34" charset="0"/>
            </a:endParaRPr>
          </a:p>
        </p:txBody>
      </p:sp>
      <p:sp>
        <p:nvSpPr>
          <p:cNvPr id="10" name="Down Arrow 9"/>
          <p:cNvSpPr/>
          <p:nvPr/>
        </p:nvSpPr>
        <p:spPr>
          <a:xfrm rot="12851903">
            <a:off x="7467600" y="1528763"/>
            <a:ext cx="228600" cy="3325812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899886" y="5805714"/>
            <a:ext cx="7315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Teotihuacán</a:t>
            </a:r>
            <a:r>
              <a:rPr lang="en-US" sz="1600" i="1" dirty="0">
                <a:solidFill>
                  <a:srgbClr val="FFFFFF"/>
                </a:solidFill>
              </a:rPr>
              <a:t> </a:t>
            </a:r>
            <a:r>
              <a:rPr lang="en-US" sz="1600" dirty="0">
                <a:solidFill>
                  <a:srgbClr val="FFFFFF"/>
                </a:solidFill>
              </a:rPr>
              <a:t>museum model</a:t>
            </a:r>
            <a:r>
              <a:rPr lang="en-US" sz="1600" dirty="0">
                <a:solidFill>
                  <a:schemeClr val="bg1"/>
                </a:solidFill>
              </a:rPr>
              <a:t>, 1967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ext Box 10"/>
          <p:cNvSpPr txBox="1">
            <a:spLocks noChangeArrowheads="1"/>
          </p:cNvSpPr>
          <p:nvPr/>
        </p:nvSpPr>
        <p:spPr bwMode="auto">
          <a:xfrm>
            <a:off x="3200400" y="6400800"/>
            <a:ext cx="278986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Tahoma" pitchFamily="34" charset="0"/>
                <a:hlinkClick r:id="rId2"/>
              </a:rPr>
              <a:t>www.advantagemexico.com/</a:t>
            </a:r>
            <a:endParaRPr lang="en-US" sz="1600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112643" name="32-Point Star 6"/>
          <p:cNvSpPr>
            <a:spLocks noChangeAspect="1"/>
          </p:cNvSpPr>
          <p:nvPr/>
        </p:nvSpPr>
        <p:spPr bwMode="auto">
          <a:xfrm>
            <a:off x="8610600" y="1295400"/>
            <a:ext cx="274638" cy="274638"/>
          </a:xfrm>
          <a:prstGeom prst="star32">
            <a:avLst>
              <a:gd name="adj" fmla="val 37500"/>
            </a:avLst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 eaLnBrk="0" hangingPunct="0"/>
            <a:endParaRPr kumimoji="1" lang="en-US" sz="2400">
              <a:solidFill>
                <a:srgbClr val="0C06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37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7600" y="457365"/>
            <a:ext cx="6908800" cy="5828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7380" name="Oval 4"/>
          <p:cNvSpPr>
            <a:spLocks noChangeArrowheads="1"/>
          </p:cNvSpPr>
          <p:nvPr/>
        </p:nvSpPr>
        <p:spPr bwMode="auto">
          <a:xfrm>
            <a:off x="2381957" y="3347358"/>
            <a:ext cx="948267" cy="723900"/>
          </a:xfrm>
          <a:prstGeom prst="ellips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kumimoji="1" lang="en-US" sz="2400">
              <a:solidFill>
                <a:srgbClr val="0C0600"/>
              </a:solidFill>
              <a:latin typeface="Verdana" pitchFamily="34" charset="0"/>
            </a:endParaRPr>
          </a:p>
        </p:txBody>
      </p:sp>
      <p:sp>
        <p:nvSpPr>
          <p:cNvPr id="4" name="Oval 4"/>
          <p:cNvSpPr>
            <a:spLocks noChangeArrowheads="1"/>
          </p:cNvSpPr>
          <p:nvPr/>
        </p:nvSpPr>
        <p:spPr bwMode="auto">
          <a:xfrm>
            <a:off x="3556082" y="3171372"/>
            <a:ext cx="1359505" cy="1081314"/>
          </a:xfrm>
          <a:prstGeom prst="ellips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kumimoji="1" lang="en-US" sz="2400">
              <a:solidFill>
                <a:srgbClr val="0C0600"/>
              </a:solidFill>
              <a:latin typeface="Verdana" pitchFamily="34" charset="0"/>
            </a:endParaRP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1346602" y="3233058"/>
            <a:ext cx="745067" cy="1143000"/>
          </a:xfrm>
          <a:prstGeom prst="ellips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kumimoji="1" lang="en-US" sz="2400">
              <a:solidFill>
                <a:srgbClr val="0C06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ext Box 10"/>
          <p:cNvSpPr txBox="1">
            <a:spLocks noChangeArrowheads="1"/>
          </p:cNvSpPr>
          <p:nvPr/>
        </p:nvSpPr>
        <p:spPr bwMode="auto">
          <a:xfrm>
            <a:off x="3200400" y="6400800"/>
            <a:ext cx="278986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Tahoma" pitchFamily="34" charset="0"/>
                <a:hlinkClick r:id="rId2"/>
              </a:rPr>
              <a:t>www.advantagemexico.com/</a:t>
            </a:r>
            <a:endParaRPr lang="en-US" sz="1600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113667" name="32-Point Star 10"/>
          <p:cNvSpPr>
            <a:spLocks noChangeAspect="1"/>
          </p:cNvSpPr>
          <p:nvPr/>
        </p:nvSpPr>
        <p:spPr bwMode="auto">
          <a:xfrm>
            <a:off x="2621101" y="6019800"/>
            <a:ext cx="274637" cy="274638"/>
          </a:xfrm>
          <a:prstGeom prst="star32">
            <a:avLst>
              <a:gd name="adj" fmla="val 37500"/>
            </a:avLst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 eaLnBrk="0" hangingPunct="0"/>
            <a:endParaRPr kumimoji="1" lang="en-US" sz="2400">
              <a:solidFill>
                <a:srgbClr val="0C06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ext Box 10"/>
          <p:cNvSpPr txBox="1">
            <a:spLocks noChangeArrowheads="1"/>
          </p:cNvSpPr>
          <p:nvPr/>
        </p:nvSpPr>
        <p:spPr bwMode="auto">
          <a:xfrm>
            <a:off x="3200400" y="6400800"/>
            <a:ext cx="278986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Tahoma" pitchFamily="34" charset="0"/>
                <a:hlinkClick r:id="rId2"/>
              </a:rPr>
              <a:t>www.advantagemexico.com/</a:t>
            </a:r>
            <a:endParaRPr lang="en-US" sz="1600" dirty="0">
              <a:solidFill>
                <a:schemeClr val="bg1"/>
              </a:solidFill>
              <a:latin typeface="Tahoma" pitchFamily="34" charset="0"/>
            </a:endParaRPr>
          </a:p>
        </p:txBody>
      </p:sp>
      <p:pic>
        <p:nvPicPr>
          <p:cNvPr id="1146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304800"/>
            <a:ext cx="488315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692" name="32-Point Star 10"/>
          <p:cNvSpPr>
            <a:spLocks noChangeAspect="1"/>
          </p:cNvSpPr>
          <p:nvPr/>
        </p:nvSpPr>
        <p:spPr bwMode="auto">
          <a:xfrm>
            <a:off x="2621101" y="6019800"/>
            <a:ext cx="274637" cy="274638"/>
          </a:xfrm>
          <a:prstGeom prst="star32">
            <a:avLst>
              <a:gd name="adj" fmla="val 37500"/>
            </a:avLst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 eaLnBrk="0" hangingPunct="0"/>
            <a:endParaRPr kumimoji="1" lang="en-US" sz="2400">
              <a:solidFill>
                <a:srgbClr val="0C0600"/>
              </a:solidFill>
              <a:latin typeface="Verdana" pitchFamily="34" charset="0"/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2663825" y="1890713"/>
            <a:ext cx="228600" cy="4038600"/>
          </a:xfrm>
          <a:prstGeom prst="downArrow">
            <a:avLst/>
          </a:prstGeom>
          <a:solidFill>
            <a:srgbClr val="C82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C821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ext Box 10"/>
          <p:cNvSpPr txBox="1">
            <a:spLocks noChangeArrowheads="1"/>
          </p:cNvSpPr>
          <p:nvPr/>
        </p:nvSpPr>
        <p:spPr bwMode="auto">
          <a:xfrm>
            <a:off x="3200400" y="6400800"/>
            <a:ext cx="278986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Tahoma" pitchFamily="34" charset="0"/>
                <a:hlinkClick r:id="rId2"/>
              </a:rPr>
              <a:t>www.advantagemexico.com/</a:t>
            </a:r>
            <a:endParaRPr lang="en-US" sz="1600" dirty="0">
              <a:solidFill>
                <a:schemeClr val="bg1"/>
              </a:solidFill>
              <a:latin typeface="Tahoma" pitchFamily="34" charset="0"/>
            </a:endParaRPr>
          </a:p>
        </p:txBody>
      </p:sp>
      <p:pic>
        <p:nvPicPr>
          <p:cNvPr id="1157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304800"/>
            <a:ext cx="488315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716" name="32-Point Star 10"/>
          <p:cNvSpPr>
            <a:spLocks noChangeAspect="1"/>
          </p:cNvSpPr>
          <p:nvPr/>
        </p:nvSpPr>
        <p:spPr bwMode="auto">
          <a:xfrm>
            <a:off x="2621101" y="6019800"/>
            <a:ext cx="274637" cy="274638"/>
          </a:xfrm>
          <a:prstGeom prst="star32">
            <a:avLst>
              <a:gd name="adj" fmla="val 37500"/>
            </a:avLst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 eaLnBrk="0" hangingPunct="0"/>
            <a:endParaRPr kumimoji="1" lang="en-US" sz="2400">
              <a:solidFill>
                <a:srgbClr val="0C0600"/>
              </a:solidFill>
              <a:latin typeface="Verdana" pitchFamily="34" charset="0"/>
            </a:endParaRPr>
          </a:p>
        </p:txBody>
      </p:sp>
      <p:sp>
        <p:nvSpPr>
          <p:cNvPr id="13" name="Flowchart: Merge 12"/>
          <p:cNvSpPr/>
          <p:nvPr/>
        </p:nvSpPr>
        <p:spPr bwMode="auto">
          <a:xfrm rot="11630125">
            <a:off x="2038743" y="6307827"/>
            <a:ext cx="1210522" cy="628094"/>
          </a:xfrm>
          <a:prstGeom prst="flowChartMerge">
            <a:avLst/>
          </a:prstGeom>
          <a:gradFill>
            <a:gsLst>
              <a:gs pos="0">
                <a:srgbClr val="FFEFD1">
                  <a:alpha val="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hangingPunct="0">
              <a:defRPr/>
            </a:pPr>
            <a:endParaRPr kumimoji="1" lang="en-US" sz="2400">
              <a:solidFill>
                <a:srgbClr val="0C0600"/>
              </a:solidFill>
              <a:latin typeface="Verdana" pitchFamily="34" charset="0"/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2663825" y="1890713"/>
            <a:ext cx="228600" cy="4038600"/>
          </a:xfrm>
          <a:prstGeom prst="downArrow">
            <a:avLst/>
          </a:prstGeom>
          <a:solidFill>
            <a:srgbClr val="C82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C821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Text Box 10"/>
          <p:cNvSpPr txBox="1">
            <a:spLocks noChangeArrowheads="1"/>
          </p:cNvSpPr>
          <p:nvPr/>
        </p:nvSpPr>
        <p:spPr bwMode="auto">
          <a:xfrm>
            <a:off x="3200400" y="6400800"/>
            <a:ext cx="278986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Tahoma" pitchFamily="34" charset="0"/>
                <a:hlinkClick r:id="rId2"/>
              </a:rPr>
              <a:t>www.advantagemexico.com/</a:t>
            </a:r>
            <a:endParaRPr lang="en-US" sz="1600" dirty="0">
              <a:solidFill>
                <a:schemeClr val="bg1"/>
              </a:solidFill>
              <a:latin typeface="Tahoma" pitchFamily="34" charset="0"/>
            </a:endParaRPr>
          </a:p>
        </p:txBody>
      </p:sp>
      <p:pic>
        <p:nvPicPr>
          <p:cNvPr id="1167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304800"/>
            <a:ext cx="488315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32-Point Star 10"/>
          <p:cNvSpPr>
            <a:spLocks noChangeAspect="1"/>
          </p:cNvSpPr>
          <p:nvPr/>
        </p:nvSpPr>
        <p:spPr bwMode="auto">
          <a:xfrm>
            <a:off x="2621101" y="6019800"/>
            <a:ext cx="274637" cy="274638"/>
          </a:xfrm>
          <a:prstGeom prst="star32">
            <a:avLst>
              <a:gd name="adj" fmla="val 37500"/>
            </a:avLst>
          </a:prstGeom>
          <a:solidFill>
            <a:srgbClr val="C821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 eaLnBrk="0" hangingPunct="0"/>
            <a:endParaRPr kumimoji="1" lang="en-US" sz="2400">
              <a:solidFill>
                <a:srgbClr val="0C0600"/>
              </a:solidFill>
              <a:latin typeface="Verdana" pitchFamily="34" charset="0"/>
            </a:endParaRPr>
          </a:p>
        </p:txBody>
      </p:sp>
      <p:sp>
        <p:nvSpPr>
          <p:cNvPr id="6" name="Flowchart: Merge 5"/>
          <p:cNvSpPr/>
          <p:nvPr/>
        </p:nvSpPr>
        <p:spPr bwMode="auto">
          <a:xfrm rot="11630125">
            <a:off x="2038743" y="6307827"/>
            <a:ext cx="1210522" cy="628094"/>
          </a:xfrm>
          <a:prstGeom prst="flowChartMerge">
            <a:avLst/>
          </a:prstGeom>
          <a:gradFill>
            <a:gsLst>
              <a:gs pos="0">
                <a:srgbClr val="FFEFD1">
                  <a:alpha val="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hangingPunct="0">
              <a:defRPr/>
            </a:pPr>
            <a:endParaRPr kumimoji="1" lang="en-US" sz="2400">
              <a:solidFill>
                <a:srgbClr val="0C06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Teo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4" y="228600"/>
            <a:ext cx="89154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763" name="TextBox 5"/>
          <p:cNvSpPr txBox="1">
            <a:spLocks noChangeArrowheads="1"/>
          </p:cNvSpPr>
          <p:nvPr/>
        </p:nvSpPr>
        <p:spPr bwMode="auto">
          <a:xfrm>
            <a:off x="791032" y="6215836"/>
            <a:ext cx="754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FFFFFF"/>
                </a:solidFill>
              </a:rPr>
              <a:t>Teotihuacán</a:t>
            </a:r>
            <a:r>
              <a:rPr lang="en-US" sz="2000" b="1" i="1" dirty="0">
                <a:solidFill>
                  <a:srgbClr val="FFFFFF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  <a:cs typeface="Arial" pitchFamily="34" charset="0"/>
              </a:rPr>
              <a:t>field, south of  the Pyramid of the Sun, 1969</a:t>
            </a:r>
          </a:p>
        </p:txBody>
      </p:sp>
      <p:sp>
        <p:nvSpPr>
          <p:cNvPr id="4" name="Rectangle 3"/>
          <p:cNvSpPr/>
          <p:nvPr/>
        </p:nvSpPr>
        <p:spPr>
          <a:xfrm>
            <a:off x="4800600" y="5486400"/>
            <a:ext cx="381000" cy="2286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52800" y="4953000"/>
            <a:ext cx="381000" cy="2286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28800" y="5472113"/>
            <a:ext cx="381000" cy="2286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12864" y="5046663"/>
            <a:ext cx="381000" cy="2286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46904" y="5867400"/>
            <a:ext cx="381000" cy="2286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620000" y="5702300"/>
            <a:ext cx="381000" cy="2286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791200" y="4800600"/>
            <a:ext cx="381000" cy="2286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Teo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4" y="228600"/>
            <a:ext cx="89154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787" name="TextBox 3"/>
          <p:cNvSpPr txBox="1">
            <a:spLocks noChangeArrowheads="1"/>
          </p:cNvSpPr>
          <p:nvPr/>
        </p:nvSpPr>
        <p:spPr bwMode="auto">
          <a:xfrm>
            <a:off x="780144" y="6218105"/>
            <a:ext cx="754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FFFFFF"/>
                </a:solidFill>
              </a:rPr>
              <a:t>Teotihuacán</a:t>
            </a:r>
            <a:r>
              <a:rPr lang="en-US" sz="2000" b="1" i="1" dirty="0">
                <a:solidFill>
                  <a:srgbClr val="FFFFFF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  <a:cs typeface="Arial" pitchFamily="34" charset="0"/>
              </a:rPr>
              <a:t>field, at the “end” of the Street of the Dead, </a:t>
            </a:r>
            <a:r>
              <a:rPr lang="en-US" dirty="0">
                <a:solidFill>
                  <a:schemeClr val="bg1"/>
                </a:solidFill>
              </a:rPr>
              <a:t>1969</a:t>
            </a:r>
          </a:p>
        </p:txBody>
      </p:sp>
      <p:sp>
        <p:nvSpPr>
          <p:cNvPr id="4" name="Freeform 3"/>
          <p:cNvSpPr/>
          <p:nvPr/>
        </p:nvSpPr>
        <p:spPr>
          <a:xfrm>
            <a:off x="152400" y="3367314"/>
            <a:ext cx="7696200" cy="609600"/>
          </a:xfrm>
          <a:custGeom>
            <a:avLst/>
            <a:gdLst>
              <a:gd name="connsiteX0" fmla="*/ 5675085 w 8077200"/>
              <a:gd name="connsiteY0" fmla="*/ 609600 h 609600"/>
              <a:gd name="connsiteX1" fmla="*/ 7721600 w 8077200"/>
              <a:gd name="connsiteY1" fmla="*/ 101600 h 609600"/>
              <a:gd name="connsiteX2" fmla="*/ 7808685 w 8077200"/>
              <a:gd name="connsiteY2" fmla="*/ 72572 h 609600"/>
              <a:gd name="connsiteX3" fmla="*/ 7997371 w 8077200"/>
              <a:gd name="connsiteY3" fmla="*/ 14515 h 609600"/>
              <a:gd name="connsiteX4" fmla="*/ 7620000 w 8077200"/>
              <a:gd name="connsiteY4" fmla="*/ 0 h 609600"/>
              <a:gd name="connsiteX5" fmla="*/ 0 w 8077200"/>
              <a:gd name="connsiteY5" fmla="*/ 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77200" h="609600">
                <a:moveTo>
                  <a:pt x="5675085" y="609600"/>
                </a:moveTo>
                <a:lnTo>
                  <a:pt x="7721600" y="101600"/>
                </a:lnTo>
                <a:cubicBezTo>
                  <a:pt x="8077200" y="12095"/>
                  <a:pt x="7808685" y="72572"/>
                  <a:pt x="7808685" y="72572"/>
                </a:cubicBezTo>
                <a:cubicBezTo>
                  <a:pt x="7854647" y="58058"/>
                  <a:pt x="8028818" y="26610"/>
                  <a:pt x="7997371" y="14515"/>
                </a:cubicBezTo>
                <a:cubicBezTo>
                  <a:pt x="7965924" y="2420"/>
                  <a:pt x="7620000" y="0"/>
                  <a:pt x="7620000" y="0"/>
                </a:cubicBezTo>
                <a:lnTo>
                  <a:pt x="0" y="0"/>
                </a:lnTo>
              </a:path>
            </a:pathLst>
          </a:cu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Teo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4" y="228600"/>
            <a:ext cx="89154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787" name="TextBox 3"/>
          <p:cNvSpPr txBox="1">
            <a:spLocks noChangeArrowheads="1"/>
          </p:cNvSpPr>
          <p:nvPr/>
        </p:nvSpPr>
        <p:spPr bwMode="auto">
          <a:xfrm>
            <a:off x="780144" y="6218105"/>
            <a:ext cx="754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FFFFFF"/>
                </a:solidFill>
              </a:rPr>
              <a:t>Teotihuacán</a:t>
            </a:r>
            <a:r>
              <a:rPr lang="en-US" sz="2000" b="1" i="1" dirty="0">
                <a:solidFill>
                  <a:srgbClr val="FFFFFF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  <a:cs typeface="Arial" pitchFamily="34" charset="0"/>
              </a:rPr>
              <a:t>field, at the “end” of the Street of the Dead, </a:t>
            </a:r>
            <a:r>
              <a:rPr lang="en-US" dirty="0">
                <a:solidFill>
                  <a:schemeClr val="bg1"/>
                </a:solidFill>
              </a:rPr>
              <a:t>1969</a:t>
            </a:r>
          </a:p>
        </p:txBody>
      </p:sp>
      <p:cxnSp>
        <p:nvCxnSpPr>
          <p:cNvPr id="6" name="Straight Connector 5"/>
          <p:cNvCxnSpPr/>
          <p:nvPr/>
        </p:nvCxnSpPr>
        <p:spPr>
          <a:xfrm rot="10800000" flipV="1">
            <a:off x="185058" y="3429017"/>
            <a:ext cx="7663542" cy="1861457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ext Box 10"/>
          <p:cNvSpPr txBox="1">
            <a:spLocks noChangeArrowheads="1"/>
          </p:cNvSpPr>
          <p:nvPr/>
        </p:nvSpPr>
        <p:spPr bwMode="auto">
          <a:xfrm>
            <a:off x="3501484" y="6339208"/>
            <a:ext cx="213731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Tahoma" pitchFamily="34" charset="0"/>
                <a:hlinkClick r:id="rId2"/>
              </a:rPr>
              <a:t>www.advantagemexico.com/</a:t>
            </a:r>
            <a:endParaRPr lang="en-US" sz="1200" dirty="0">
              <a:solidFill>
                <a:schemeClr val="bg1"/>
              </a:solidFill>
              <a:latin typeface="Tahoma" pitchFamily="34" charset="0"/>
            </a:endParaRPr>
          </a:p>
        </p:txBody>
      </p:sp>
      <p:pic>
        <p:nvPicPr>
          <p:cNvPr id="1198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76200"/>
            <a:ext cx="488315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 rot="5400000">
            <a:off x="2090069" y="4931239"/>
            <a:ext cx="2841171" cy="1055911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32-Point Star 13"/>
          <p:cNvSpPr>
            <a:spLocks noChangeAspect="1"/>
          </p:cNvSpPr>
          <p:nvPr/>
        </p:nvSpPr>
        <p:spPr bwMode="auto">
          <a:xfrm>
            <a:off x="2621101" y="5791200"/>
            <a:ext cx="274637" cy="274638"/>
          </a:xfrm>
          <a:prstGeom prst="star32">
            <a:avLst>
              <a:gd name="adj" fmla="val 37500"/>
            </a:avLst>
          </a:prstGeom>
          <a:solidFill>
            <a:srgbClr val="C821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 eaLnBrk="0" hangingPunct="0"/>
            <a:endParaRPr kumimoji="1" lang="en-US" sz="2400">
              <a:solidFill>
                <a:srgbClr val="0C0600"/>
              </a:solidFill>
              <a:latin typeface="Verdana" pitchFamily="34" charset="0"/>
            </a:endParaRPr>
          </a:p>
        </p:txBody>
      </p:sp>
      <p:sp>
        <p:nvSpPr>
          <p:cNvPr id="15" name="Flowchart: Merge 14"/>
          <p:cNvSpPr/>
          <p:nvPr/>
        </p:nvSpPr>
        <p:spPr bwMode="auto">
          <a:xfrm rot="11630125">
            <a:off x="2067775" y="5941341"/>
            <a:ext cx="1210522" cy="628094"/>
          </a:xfrm>
          <a:prstGeom prst="flowChartMerge">
            <a:avLst/>
          </a:prstGeom>
          <a:gradFill>
            <a:gsLst>
              <a:gs pos="0">
                <a:srgbClr val="FFEFD1">
                  <a:alpha val="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hangingPunct="0">
              <a:defRPr/>
            </a:pPr>
            <a:endParaRPr kumimoji="1" lang="en-US" sz="2400">
              <a:solidFill>
                <a:srgbClr val="0C06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ext Box 10"/>
          <p:cNvSpPr txBox="1">
            <a:spLocks noChangeArrowheads="1"/>
          </p:cNvSpPr>
          <p:nvPr/>
        </p:nvSpPr>
        <p:spPr bwMode="auto">
          <a:xfrm>
            <a:off x="3501484" y="6339208"/>
            <a:ext cx="213731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Tahoma" pitchFamily="34" charset="0"/>
                <a:hlinkClick r:id="rId2"/>
              </a:rPr>
              <a:t>www.advantagemexico.com/</a:t>
            </a:r>
            <a:endParaRPr lang="en-US" sz="1200" dirty="0">
              <a:solidFill>
                <a:schemeClr val="bg1"/>
              </a:solidFill>
              <a:latin typeface="Tahoma" pitchFamily="34" charset="0"/>
            </a:endParaRPr>
          </a:p>
        </p:txBody>
      </p:sp>
      <p:pic>
        <p:nvPicPr>
          <p:cNvPr id="1208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76200"/>
            <a:ext cx="488315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836" name="32-Point Star 10"/>
          <p:cNvSpPr>
            <a:spLocks noChangeAspect="1"/>
          </p:cNvSpPr>
          <p:nvPr/>
        </p:nvSpPr>
        <p:spPr bwMode="auto">
          <a:xfrm>
            <a:off x="2621101" y="5791200"/>
            <a:ext cx="274637" cy="274638"/>
          </a:xfrm>
          <a:prstGeom prst="star32">
            <a:avLst>
              <a:gd name="adj" fmla="val 37500"/>
            </a:avLst>
          </a:prstGeom>
          <a:solidFill>
            <a:srgbClr val="C821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 eaLnBrk="0" hangingPunct="0"/>
            <a:endParaRPr kumimoji="1" lang="en-US" sz="2400">
              <a:solidFill>
                <a:srgbClr val="0C0600"/>
              </a:solidFill>
              <a:latin typeface="Verdana" pitchFamily="34" charset="0"/>
            </a:endParaRPr>
          </a:p>
        </p:txBody>
      </p:sp>
      <p:sp>
        <p:nvSpPr>
          <p:cNvPr id="13" name="Flowchart: Merge 12"/>
          <p:cNvSpPr/>
          <p:nvPr/>
        </p:nvSpPr>
        <p:spPr bwMode="auto">
          <a:xfrm rot="1656183">
            <a:off x="3728255" y="-72052"/>
            <a:ext cx="1210522" cy="6193869"/>
          </a:xfrm>
          <a:prstGeom prst="flowChartMerge">
            <a:avLst/>
          </a:prstGeom>
          <a:gradFill>
            <a:gsLst>
              <a:gs pos="0">
                <a:srgbClr val="FFEFD1">
                  <a:alpha val="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hangingPunct="0">
              <a:defRPr/>
            </a:pPr>
            <a:endParaRPr kumimoji="1" lang="en-US" sz="2400">
              <a:solidFill>
                <a:srgbClr val="0C06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Teo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4" y="228600"/>
            <a:ext cx="89154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rapezoid 19"/>
          <p:cNvSpPr/>
          <p:nvPr/>
        </p:nvSpPr>
        <p:spPr>
          <a:xfrm rot="21449856">
            <a:off x="2613195" y="4118735"/>
            <a:ext cx="448914" cy="2740507"/>
          </a:xfrm>
          <a:prstGeom prst="trapezoid">
            <a:avLst>
              <a:gd name="adj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3"/>
          <p:cNvSpPr txBox="1">
            <a:spLocks noChangeArrowheads="1"/>
          </p:cNvSpPr>
          <p:nvPr/>
        </p:nvSpPr>
        <p:spPr bwMode="auto">
          <a:xfrm>
            <a:off x="685800" y="6219466"/>
            <a:ext cx="7772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FFFFFF"/>
                </a:solidFill>
              </a:rPr>
              <a:t>Teotihuacán</a:t>
            </a:r>
            <a:r>
              <a:rPr lang="en-US" sz="2000" b="1" i="1" dirty="0">
                <a:solidFill>
                  <a:srgbClr val="FFFFFF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  <a:cs typeface="Arial" pitchFamily="34" charset="0"/>
              </a:rPr>
              <a:t>with the Pyramid of the Sun in the background</a:t>
            </a:r>
            <a:r>
              <a:rPr lang="en-US" dirty="0">
                <a:solidFill>
                  <a:schemeClr val="bg1"/>
                </a:solidFill>
              </a:rPr>
              <a:t>, 1969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10.xml><?xml version="1.0" encoding="utf-8"?>
<a:theme xmlns:a="http://schemas.openxmlformats.org/drawingml/2006/main" name="white3">
  <a:themeElements>
    <a:clrScheme name="white3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white3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white3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3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1_Contemporary Portrait">
  <a:themeElements>
    <a:clrScheme name="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36_Contemporary Portrait">
  <a:themeElements>
    <a:clrScheme name="36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36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6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6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6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6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6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6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6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6_Contemporary Portrait">
  <a:themeElements>
    <a:clrScheme name="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21_Contemporary Portrait">
  <a:themeElements>
    <a:clrScheme name="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22_Contemporary Portrait">
  <a:themeElements>
    <a:clrScheme name="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3_T8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CC"/>
      </a:lt2>
      <a:accent1>
        <a:srgbClr val="996633"/>
      </a:accent1>
      <a:accent2>
        <a:srgbClr val="33CC33"/>
      </a:accent2>
      <a:accent3>
        <a:srgbClr val="FFFFFF"/>
      </a:accent3>
      <a:accent4>
        <a:srgbClr val="000000"/>
      </a:accent4>
      <a:accent5>
        <a:srgbClr val="CAB8AD"/>
      </a:accent5>
      <a:accent6>
        <a:srgbClr val="2DB92D"/>
      </a:accent6>
      <a:hlink>
        <a:srgbClr val="9900CC"/>
      </a:hlink>
      <a:folHlink>
        <a:srgbClr val="9900CC"/>
      </a:folHlink>
    </a:clrScheme>
    <a:fontScheme name="2_T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T8 1">
        <a:dk1>
          <a:srgbClr val="000066"/>
        </a:dk1>
        <a:lt1>
          <a:srgbClr val="FFFFEB"/>
        </a:lt1>
        <a:dk2>
          <a:srgbClr val="336699"/>
        </a:dk2>
        <a:lt2>
          <a:srgbClr val="FFFFEB"/>
        </a:lt2>
        <a:accent1>
          <a:srgbClr val="666699"/>
        </a:accent1>
        <a:accent2>
          <a:srgbClr val="99CCFF"/>
        </a:accent2>
        <a:accent3>
          <a:srgbClr val="ADB8CA"/>
        </a:accent3>
        <a:accent4>
          <a:srgbClr val="DADAC9"/>
        </a:accent4>
        <a:accent5>
          <a:srgbClr val="B8B8CA"/>
        </a:accent5>
        <a:accent6>
          <a:srgbClr val="8AB9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T8 2">
        <a:dk1>
          <a:srgbClr val="003366"/>
        </a:dk1>
        <a:lt1>
          <a:srgbClr val="FFFFFF"/>
        </a:lt1>
        <a:dk2>
          <a:srgbClr val="006666"/>
        </a:dk2>
        <a:lt2>
          <a:srgbClr val="003366"/>
        </a:lt2>
        <a:accent1>
          <a:srgbClr val="99CC99"/>
        </a:accent1>
        <a:accent2>
          <a:srgbClr val="33CCCC"/>
        </a:accent2>
        <a:accent3>
          <a:srgbClr val="FFFFFF"/>
        </a:accent3>
        <a:accent4>
          <a:srgbClr val="002A56"/>
        </a:accent4>
        <a:accent5>
          <a:srgbClr val="CAE2CA"/>
        </a:accent5>
        <a:accent6>
          <a:srgbClr val="2DB9B9"/>
        </a:accent6>
        <a:hlink>
          <a:srgbClr val="666699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T8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0C0C0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T8 4">
        <a:dk1>
          <a:srgbClr val="000000"/>
        </a:dk1>
        <a:lt1>
          <a:srgbClr val="FFFFFF"/>
        </a:lt1>
        <a:dk2>
          <a:srgbClr val="9900CC"/>
        </a:dk2>
        <a:lt2>
          <a:srgbClr val="0033CC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T8 5">
        <a:dk1>
          <a:srgbClr val="000000"/>
        </a:dk1>
        <a:lt1>
          <a:srgbClr val="FFFFFF"/>
        </a:lt1>
        <a:dk2>
          <a:srgbClr val="000000"/>
        </a:dk2>
        <a:lt2>
          <a:srgbClr val="FF6600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7_Contemporary Portrait">
  <a:themeElements>
    <a:clrScheme name="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8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9_Contemporary Portrait">
  <a:themeElements>
    <a:clrScheme name="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2_Contemporary Portrait">
  <a:themeElements>
    <a:clrScheme name="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13_Contemporary Portrait">
  <a:themeElements>
    <a:clrScheme name="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14_Contemporary Portrait">
  <a:themeElements>
    <a:clrScheme name="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5.xml><?xml version="1.0" encoding="utf-8"?>
<a:theme xmlns:a="http://schemas.openxmlformats.org/drawingml/2006/main" name="1_white3">
  <a:themeElements>
    <a:clrScheme name="white3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white3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white3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3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18_Contemporary Portrait">
  <a:themeElements>
    <a:clrScheme name="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24_Contemporary Portrait">
  <a:themeElements>
    <a:clrScheme name="7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7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7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19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4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Contemporary Portrait">
  <a:themeElements>
    <a:clrScheme name="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6_T8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CC"/>
      </a:lt2>
      <a:accent1>
        <a:srgbClr val="996633"/>
      </a:accent1>
      <a:accent2>
        <a:srgbClr val="33CC33"/>
      </a:accent2>
      <a:accent3>
        <a:srgbClr val="FFFFFF"/>
      </a:accent3>
      <a:accent4>
        <a:srgbClr val="000000"/>
      </a:accent4>
      <a:accent5>
        <a:srgbClr val="CAB8AD"/>
      </a:accent5>
      <a:accent6>
        <a:srgbClr val="2DB92D"/>
      </a:accent6>
      <a:hlink>
        <a:srgbClr val="9900CC"/>
      </a:hlink>
      <a:folHlink>
        <a:srgbClr val="9900CC"/>
      </a:folHlink>
    </a:clrScheme>
    <a:fontScheme name="2_T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T8 1">
        <a:dk1>
          <a:srgbClr val="000066"/>
        </a:dk1>
        <a:lt1>
          <a:srgbClr val="FFFFEB"/>
        </a:lt1>
        <a:dk2>
          <a:srgbClr val="336699"/>
        </a:dk2>
        <a:lt2>
          <a:srgbClr val="FFFFEB"/>
        </a:lt2>
        <a:accent1>
          <a:srgbClr val="666699"/>
        </a:accent1>
        <a:accent2>
          <a:srgbClr val="99CCFF"/>
        </a:accent2>
        <a:accent3>
          <a:srgbClr val="ADB8CA"/>
        </a:accent3>
        <a:accent4>
          <a:srgbClr val="DADAC9"/>
        </a:accent4>
        <a:accent5>
          <a:srgbClr val="B8B8CA"/>
        </a:accent5>
        <a:accent6>
          <a:srgbClr val="8AB9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T8 2">
        <a:dk1>
          <a:srgbClr val="003366"/>
        </a:dk1>
        <a:lt1>
          <a:srgbClr val="FFFFFF"/>
        </a:lt1>
        <a:dk2>
          <a:srgbClr val="006666"/>
        </a:dk2>
        <a:lt2>
          <a:srgbClr val="003366"/>
        </a:lt2>
        <a:accent1>
          <a:srgbClr val="99CC99"/>
        </a:accent1>
        <a:accent2>
          <a:srgbClr val="33CCCC"/>
        </a:accent2>
        <a:accent3>
          <a:srgbClr val="FFFFFF"/>
        </a:accent3>
        <a:accent4>
          <a:srgbClr val="002A56"/>
        </a:accent4>
        <a:accent5>
          <a:srgbClr val="CAE2CA"/>
        </a:accent5>
        <a:accent6>
          <a:srgbClr val="2DB9B9"/>
        </a:accent6>
        <a:hlink>
          <a:srgbClr val="666699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T8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0C0C0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T8 4">
        <a:dk1>
          <a:srgbClr val="000000"/>
        </a:dk1>
        <a:lt1>
          <a:srgbClr val="FFFFFF"/>
        </a:lt1>
        <a:dk2>
          <a:srgbClr val="9900CC"/>
        </a:dk2>
        <a:lt2>
          <a:srgbClr val="0033CC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T8 5">
        <a:dk1>
          <a:srgbClr val="000000"/>
        </a:dk1>
        <a:lt1>
          <a:srgbClr val="FFFFFF"/>
        </a:lt1>
        <a:dk2>
          <a:srgbClr val="000000"/>
        </a:dk2>
        <a:lt2>
          <a:srgbClr val="FF6600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7_T8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CC"/>
      </a:lt2>
      <a:accent1>
        <a:srgbClr val="996633"/>
      </a:accent1>
      <a:accent2>
        <a:srgbClr val="33CC33"/>
      </a:accent2>
      <a:accent3>
        <a:srgbClr val="FFFFFF"/>
      </a:accent3>
      <a:accent4>
        <a:srgbClr val="000000"/>
      </a:accent4>
      <a:accent5>
        <a:srgbClr val="CAB8AD"/>
      </a:accent5>
      <a:accent6>
        <a:srgbClr val="2DB92D"/>
      </a:accent6>
      <a:hlink>
        <a:srgbClr val="9900CC"/>
      </a:hlink>
      <a:folHlink>
        <a:srgbClr val="9900CC"/>
      </a:folHlink>
    </a:clrScheme>
    <a:fontScheme name="2_T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T8 1">
        <a:dk1>
          <a:srgbClr val="000066"/>
        </a:dk1>
        <a:lt1>
          <a:srgbClr val="FFFFEB"/>
        </a:lt1>
        <a:dk2>
          <a:srgbClr val="336699"/>
        </a:dk2>
        <a:lt2>
          <a:srgbClr val="FFFFEB"/>
        </a:lt2>
        <a:accent1>
          <a:srgbClr val="666699"/>
        </a:accent1>
        <a:accent2>
          <a:srgbClr val="99CCFF"/>
        </a:accent2>
        <a:accent3>
          <a:srgbClr val="ADB8CA"/>
        </a:accent3>
        <a:accent4>
          <a:srgbClr val="DADAC9"/>
        </a:accent4>
        <a:accent5>
          <a:srgbClr val="B8B8CA"/>
        </a:accent5>
        <a:accent6>
          <a:srgbClr val="8AB9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T8 2">
        <a:dk1>
          <a:srgbClr val="003366"/>
        </a:dk1>
        <a:lt1>
          <a:srgbClr val="FFFFFF"/>
        </a:lt1>
        <a:dk2>
          <a:srgbClr val="006666"/>
        </a:dk2>
        <a:lt2>
          <a:srgbClr val="003366"/>
        </a:lt2>
        <a:accent1>
          <a:srgbClr val="99CC99"/>
        </a:accent1>
        <a:accent2>
          <a:srgbClr val="33CCCC"/>
        </a:accent2>
        <a:accent3>
          <a:srgbClr val="FFFFFF"/>
        </a:accent3>
        <a:accent4>
          <a:srgbClr val="002A56"/>
        </a:accent4>
        <a:accent5>
          <a:srgbClr val="CAE2CA"/>
        </a:accent5>
        <a:accent6>
          <a:srgbClr val="2DB9B9"/>
        </a:accent6>
        <a:hlink>
          <a:srgbClr val="666699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T8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0C0C0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T8 4">
        <a:dk1>
          <a:srgbClr val="000000"/>
        </a:dk1>
        <a:lt1>
          <a:srgbClr val="FFFFFF"/>
        </a:lt1>
        <a:dk2>
          <a:srgbClr val="9900CC"/>
        </a:dk2>
        <a:lt2>
          <a:srgbClr val="0033CC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T8 5">
        <a:dk1>
          <a:srgbClr val="000000"/>
        </a:dk1>
        <a:lt1>
          <a:srgbClr val="FFFFFF"/>
        </a:lt1>
        <a:dk2>
          <a:srgbClr val="000000"/>
        </a:dk2>
        <a:lt2>
          <a:srgbClr val="FF6600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4_T8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CC"/>
      </a:lt2>
      <a:accent1>
        <a:srgbClr val="996633"/>
      </a:accent1>
      <a:accent2>
        <a:srgbClr val="33CC33"/>
      </a:accent2>
      <a:accent3>
        <a:srgbClr val="FFFFFF"/>
      </a:accent3>
      <a:accent4>
        <a:srgbClr val="000000"/>
      </a:accent4>
      <a:accent5>
        <a:srgbClr val="CAB8AD"/>
      </a:accent5>
      <a:accent6>
        <a:srgbClr val="2DB92D"/>
      </a:accent6>
      <a:hlink>
        <a:srgbClr val="9900CC"/>
      </a:hlink>
      <a:folHlink>
        <a:srgbClr val="9900CC"/>
      </a:folHlink>
    </a:clrScheme>
    <a:fontScheme name="2_T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T8 1">
        <a:dk1>
          <a:srgbClr val="000066"/>
        </a:dk1>
        <a:lt1>
          <a:srgbClr val="FFFFEB"/>
        </a:lt1>
        <a:dk2>
          <a:srgbClr val="336699"/>
        </a:dk2>
        <a:lt2>
          <a:srgbClr val="FFFFEB"/>
        </a:lt2>
        <a:accent1>
          <a:srgbClr val="666699"/>
        </a:accent1>
        <a:accent2>
          <a:srgbClr val="99CCFF"/>
        </a:accent2>
        <a:accent3>
          <a:srgbClr val="ADB8CA"/>
        </a:accent3>
        <a:accent4>
          <a:srgbClr val="DADAC9"/>
        </a:accent4>
        <a:accent5>
          <a:srgbClr val="B8B8CA"/>
        </a:accent5>
        <a:accent6>
          <a:srgbClr val="8AB9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T8 2">
        <a:dk1>
          <a:srgbClr val="003366"/>
        </a:dk1>
        <a:lt1>
          <a:srgbClr val="FFFFFF"/>
        </a:lt1>
        <a:dk2>
          <a:srgbClr val="006666"/>
        </a:dk2>
        <a:lt2>
          <a:srgbClr val="003366"/>
        </a:lt2>
        <a:accent1>
          <a:srgbClr val="99CC99"/>
        </a:accent1>
        <a:accent2>
          <a:srgbClr val="33CCCC"/>
        </a:accent2>
        <a:accent3>
          <a:srgbClr val="FFFFFF"/>
        </a:accent3>
        <a:accent4>
          <a:srgbClr val="002A56"/>
        </a:accent4>
        <a:accent5>
          <a:srgbClr val="CAE2CA"/>
        </a:accent5>
        <a:accent6>
          <a:srgbClr val="2DB9B9"/>
        </a:accent6>
        <a:hlink>
          <a:srgbClr val="666699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T8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0C0C0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T8 4">
        <a:dk1>
          <a:srgbClr val="000000"/>
        </a:dk1>
        <a:lt1>
          <a:srgbClr val="FFFFFF"/>
        </a:lt1>
        <a:dk2>
          <a:srgbClr val="9900CC"/>
        </a:dk2>
        <a:lt2>
          <a:srgbClr val="0033CC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T8 5">
        <a:dk1>
          <a:srgbClr val="000000"/>
        </a:dk1>
        <a:lt1>
          <a:srgbClr val="FFFFFF"/>
        </a:lt1>
        <a:dk2>
          <a:srgbClr val="000000"/>
        </a:dk2>
        <a:lt2>
          <a:srgbClr val="FF6600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20_Contemporary Portrait">
  <a:themeElements>
    <a:clrScheme name="7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7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7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5_T8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CC"/>
      </a:lt2>
      <a:accent1>
        <a:srgbClr val="996633"/>
      </a:accent1>
      <a:accent2>
        <a:srgbClr val="33CC33"/>
      </a:accent2>
      <a:accent3>
        <a:srgbClr val="FFFFFF"/>
      </a:accent3>
      <a:accent4>
        <a:srgbClr val="000000"/>
      </a:accent4>
      <a:accent5>
        <a:srgbClr val="CAB8AD"/>
      </a:accent5>
      <a:accent6>
        <a:srgbClr val="2DB92D"/>
      </a:accent6>
      <a:hlink>
        <a:srgbClr val="9900CC"/>
      </a:hlink>
      <a:folHlink>
        <a:srgbClr val="9900CC"/>
      </a:folHlink>
    </a:clrScheme>
    <a:fontScheme name="2_T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T8 1">
        <a:dk1>
          <a:srgbClr val="000066"/>
        </a:dk1>
        <a:lt1>
          <a:srgbClr val="FFFFEB"/>
        </a:lt1>
        <a:dk2>
          <a:srgbClr val="336699"/>
        </a:dk2>
        <a:lt2>
          <a:srgbClr val="FFFFEB"/>
        </a:lt2>
        <a:accent1>
          <a:srgbClr val="666699"/>
        </a:accent1>
        <a:accent2>
          <a:srgbClr val="99CCFF"/>
        </a:accent2>
        <a:accent3>
          <a:srgbClr val="ADB8CA"/>
        </a:accent3>
        <a:accent4>
          <a:srgbClr val="DADAC9"/>
        </a:accent4>
        <a:accent5>
          <a:srgbClr val="B8B8CA"/>
        </a:accent5>
        <a:accent6>
          <a:srgbClr val="8AB9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T8 2">
        <a:dk1>
          <a:srgbClr val="003366"/>
        </a:dk1>
        <a:lt1>
          <a:srgbClr val="FFFFFF"/>
        </a:lt1>
        <a:dk2>
          <a:srgbClr val="006666"/>
        </a:dk2>
        <a:lt2>
          <a:srgbClr val="003366"/>
        </a:lt2>
        <a:accent1>
          <a:srgbClr val="99CC99"/>
        </a:accent1>
        <a:accent2>
          <a:srgbClr val="33CCCC"/>
        </a:accent2>
        <a:accent3>
          <a:srgbClr val="FFFFFF"/>
        </a:accent3>
        <a:accent4>
          <a:srgbClr val="002A56"/>
        </a:accent4>
        <a:accent5>
          <a:srgbClr val="CAE2CA"/>
        </a:accent5>
        <a:accent6>
          <a:srgbClr val="2DB9B9"/>
        </a:accent6>
        <a:hlink>
          <a:srgbClr val="666699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T8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0C0C0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T8 4">
        <a:dk1>
          <a:srgbClr val="000000"/>
        </a:dk1>
        <a:lt1>
          <a:srgbClr val="FFFFFF"/>
        </a:lt1>
        <a:dk2>
          <a:srgbClr val="9900CC"/>
        </a:dk2>
        <a:lt2>
          <a:srgbClr val="0033CC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T8 5">
        <a:dk1>
          <a:srgbClr val="000000"/>
        </a:dk1>
        <a:lt1>
          <a:srgbClr val="FFFFFF"/>
        </a:lt1>
        <a:dk2>
          <a:srgbClr val="000000"/>
        </a:dk2>
        <a:lt2>
          <a:srgbClr val="FF6600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6.xml><?xml version="1.0" encoding="utf-8"?>
<a:theme xmlns:a="http://schemas.openxmlformats.org/drawingml/2006/main" name="25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7.xml><?xml version="1.0" encoding="utf-8"?>
<a:theme xmlns:a="http://schemas.openxmlformats.org/drawingml/2006/main" name="15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8.xml><?xml version="1.0" encoding="utf-8"?>
<a:theme xmlns:a="http://schemas.openxmlformats.org/drawingml/2006/main" name="2_white3">
  <a:themeElements>
    <a:clrScheme name="white3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white3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white3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3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9.xml><?xml version="1.0" encoding="utf-8"?>
<a:theme xmlns:a="http://schemas.openxmlformats.org/drawingml/2006/main" name="27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0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1.xml><?xml version="1.0" encoding="utf-8"?>
<a:theme xmlns:a="http://schemas.openxmlformats.org/drawingml/2006/main" name="23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2.xml><?xml version="1.0" encoding="utf-8"?>
<a:theme xmlns:a="http://schemas.openxmlformats.org/drawingml/2006/main" name="26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4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T8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CC"/>
      </a:lt2>
      <a:accent1>
        <a:srgbClr val="996633"/>
      </a:accent1>
      <a:accent2>
        <a:srgbClr val="33CC33"/>
      </a:accent2>
      <a:accent3>
        <a:srgbClr val="FFFFFF"/>
      </a:accent3>
      <a:accent4>
        <a:srgbClr val="000000"/>
      </a:accent4>
      <a:accent5>
        <a:srgbClr val="CAB8AD"/>
      </a:accent5>
      <a:accent6>
        <a:srgbClr val="2DB92D"/>
      </a:accent6>
      <a:hlink>
        <a:srgbClr val="9900CC"/>
      </a:hlink>
      <a:folHlink>
        <a:srgbClr val="9900CC"/>
      </a:folHlink>
    </a:clrScheme>
    <a:fontScheme name="2_T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T8 1">
        <a:dk1>
          <a:srgbClr val="000066"/>
        </a:dk1>
        <a:lt1>
          <a:srgbClr val="FFFFEB"/>
        </a:lt1>
        <a:dk2>
          <a:srgbClr val="336699"/>
        </a:dk2>
        <a:lt2>
          <a:srgbClr val="FFFFEB"/>
        </a:lt2>
        <a:accent1>
          <a:srgbClr val="666699"/>
        </a:accent1>
        <a:accent2>
          <a:srgbClr val="99CCFF"/>
        </a:accent2>
        <a:accent3>
          <a:srgbClr val="ADB8CA"/>
        </a:accent3>
        <a:accent4>
          <a:srgbClr val="DADAC9"/>
        </a:accent4>
        <a:accent5>
          <a:srgbClr val="B8B8CA"/>
        </a:accent5>
        <a:accent6>
          <a:srgbClr val="8AB9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T8 2">
        <a:dk1>
          <a:srgbClr val="003366"/>
        </a:dk1>
        <a:lt1>
          <a:srgbClr val="FFFFFF"/>
        </a:lt1>
        <a:dk2>
          <a:srgbClr val="006666"/>
        </a:dk2>
        <a:lt2>
          <a:srgbClr val="003366"/>
        </a:lt2>
        <a:accent1>
          <a:srgbClr val="99CC99"/>
        </a:accent1>
        <a:accent2>
          <a:srgbClr val="33CCCC"/>
        </a:accent2>
        <a:accent3>
          <a:srgbClr val="FFFFFF"/>
        </a:accent3>
        <a:accent4>
          <a:srgbClr val="002A56"/>
        </a:accent4>
        <a:accent5>
          <a:srgbClr val="CAE2CA"/>
        </a:accent5>
        <a:accent6>
          <a:srgbClr val="2DB9B9"/>
        </a:accent6>
        <a:hlink>
          <a:srgbClr val="666699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T8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0C0C0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T8 4">
        <a:dk1>
          <a:srgbClr val="000000"/>
        </a:dk1>
        <a:lt1>
          <a:srgbClr val="FFFFFF"/>
        </a:lt1>
        <a:dk2>
          <a:srgbClr val="9900CC"/>
        </a:dk2>
        <a:lt2>
          <a:srgbClr val="0033CC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T8 5">
        <a:dk1>
          <a:srgbClr val="000000"/>
        </a:dk1>
        <a:lt1>
          <a:srgbClr val="FFFFFF"/>
        </a:lt1>
        <a:dk2>
          <a:srgbClr val="000000"/>
        </a:dk2>
        <a:lt2>
          <a:srgbClr val="FF6600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0_Contemporary Portrait">
  <a:themeElements>
    <a:clrScheme name="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6_Contemporary Portrait">
  <a:themeElements>
    <a:clrScheme name="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7_Contemporary Portrait">
  <a:themeElements>
    <a:clrScheme name="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6699FF"/>
    </a:lt1>
    <a:dk2>
      <a:srgbClr val="000000"/>
    </a:dk2>
    <a:lt2>
      <a:srgbClr val="5E574E"/>
    </a:lt2>
    <a:accent1>
      <a:srgbClr val="FF6600"/>
    </a:accent1>
    <a:accent2>
      <a:srgbClr val="FFCC00"/>
    </a:accent2>
    <a:accent3>
      <a:srgbClr val="B8CAFF"/>
    </a:accent3>
    <a:accent4>
      <a:srgbClr val="000000"/>
    </a:accent4>
    <a:accent5>
      <a:srgbClr val="FFB8AA"/>
    </a:accent5>
    <a:accent6>
      <a:srgbClr val="E7B900"/>
    </a:accent6>
    <a:hlink>
      <a:srgbClr val="996633"/>
    </a:hlink>
    <a:folHlink>
      <a:srgbClr val="808000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808000"/>
    </a:dk2>
    <a:lt2>
      <a:srgbClr val="666633"/>
    </a:lt2>
    <a:accent1>
      <a:srgbClr val="339933"/>
    </a:accent1>
    <a:accent2>
      <a:srgbClr val="800000"/>
    </a:accent2>
    <a:accent3>
      <a:srgbClr val="FFFFFF"/>
    </a:accent3>
    <a:accent4>
      <a:srgbClr val="000000"/>
    </a:accent4>
    <a:accent5>
      <a:srgbClr val="ADCAAD"/>
    </a:accent5>
    <a:accent6>
      <a:srgbClr val="730000"/>
    </a:accent6>
    <a:hlink>
      <a:srgbClr val="0033CC"/>
    </a:hlink>
    <a:folHlink>
      <a:srgbClr val="FFCC66"/>
    </a:folHlink>
  </a:clrScheme>
</a:themeOverride>
</file>

<file path=ppt/theme/themeOverride3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808000"/>
    </a:dk2>
    <a:lt2>
      <a:srgbClr val="666633"/>
    </a:lt2>
    <a:accent1>
      <a:srgbClr val="339933"/>
    </a:accent1>
    <a:accent2>
      <a:srgbClr val="800000"/>
    </a:accent2>
    <a:accent3>
      <a:srgbClr val="FFFFFF"/>
    </a:accent3>
    <a:accent4>
      <a:srgbClr val="000000"/>
    </a:accent4>
    <a:accent5>
      <a:srgbClr val="ADCAAD"/>
    </a:accent5>
    <a:accent6>
      <a:srgbClr val="730000"/>
    </a:accent6>
    <a:hlink>
      <a:srgbClr val="0033CC"/>
    </a:hlink>
    <a:folHlink>
      <a:srgbClr val="FFCC66"/>
    </a:folHlink>
  </a:clrScheme>
</a:themeOverride>
</file>

<file path=ppt/theme/themeOverride4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808000"/>
    </a:dk2>
    <a:lt2>
      <a:srgbClr val="666633"/>
    </a:lt2>
    <a:accent1>
      <a:srgbClr val="339933"/>
    </a:accent1>
    <a:accent2>
      <a:srgbClr val="800000"/>
    </a:accent2>
    <a:accent3>
      <a:srgbClr val="FFFFFF"/>
    </a:accent3>
    <a:accent4>
      <a:srgbClr val="000000"/>
    </a:accent4>
    <a:accent5>
      <a:srgbClr val="ADCAAD"/>
    </a:accent5>
    <a:accent6>
      <a:srgbClr val="730000"/>
    </a:accent6>
    <a:hlink>
      <a:srgbClr val="0033CC"/>
    </a:hlink>
    <a:folHlink>
      <a:srgbClr val="FFCC66"/>
    </a:folHlink>
  </a:clrScheme>
</a:themeOverride>
</file>

<file path=ppt/theme/themeOverride5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808000"/>
    </a:dk2>
    <a:lt2>
      <a:srgbClr val="666633"/>
    </a:lt2>
    <a:accent1>
      <a:srgbClr val="339933"/>
    </a:accent1>
    <a:accent2>
      <a:srgbClr val="800000"/>
    </a:accent2>
    <a:accent3>
      <a:srgbClr val="FFFFFF"/>
    </a:accent3>
    <a:accent4>
      <a:srgbClr val="000000"/>
    </a:accent4>
    <a:accent5>
      <a:srgbClr val="ADCAAD"/>
    </a:accent5>
    <a:accent6>
      <a:srgbClr val="730000"/>
    </a:accent6>
    <a:hlink>
      <a:srgbClr val="0033CC"/>
    </a:hlink>
    <a:folHlink>
      <a:srgbClr val="FFCC66"/>
    </a:folHlink>
  </a:clrScheme>
</a:themeOverride>
</file>

<file path=ppt/theme/themeOverride6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808000"/>
    </a:dk2>
    <a:lt2>
      <a:srgbClr val="666633"/>
    </a:lt2>
    <a:accent1>
      <a:srgbClr val="339933"/>
    </a:accent1>
    <a:accent2>
      <a:srgbClr val="800000"/>
    </a:accent2>
    <a:accent3>
      <a:srgbClr val="FFFFFF"/>
    </a:accent3>
    <a:accent4>
      <a:srgbClr val="000000"/>
    </a:accent4>
    <a:accent5>
      <a:srgbClr val="ADCAAD"/>
    </a:accent5>
    <a:accent6>
      <a:srgbClr val="730000"/>
    </a:accent6>
    <a:hlink>
      <a:srgbClr val="0033CC"/>
    </a:hlink>
    <a:folHlink>
      <a:srgbClr val="FFCC66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3721</TotalTime>
  <Words>2881</Words>
  <Application>Microsoft Office PowerPoint</Application>
  <PresentationFormat>On-screen Show (4:3)</PresentationFormat>
  <Paragraphs>537</Paragraphs>
  <Slides>294</Slides>
  <Notes>40</Notes>
  <HiddenSlides>15</HiddenSlides>
  <MMClips>0</MMClips>
  <ScaleCrop>false</ScaleCrop>
  <HeadingPairs>
    <vt:vector size="4" baseType="variant">
      <vt:variant>
        <vt:lpstr>Theme</vt:lpstr>
      </vt:variant>
      <vt:variant>
        <vt:i4>43</vt:i4>
      </vt:variant>
      <vt:variant>
        <vt:lpstr>Slide Titles</vt:lpstr>
      </vt:variant>
      <vt:variant>
        <vt:i4>294</vt:i4>
      </vt:variant>
    </vt:vector>
  </HeadingPairs>
  <TitlesOfParts>
    <vt:vector size="337" baseType="lpstr">
      <vt:lpstr>Office Theme</vt:lpstr>
      <vt:lpstr>1_Contemporary Portrait</vt:lpstr>
      <vt:lpstr>2_Contemporary Portrait</vt:lpstr>
      <vt:lpstr>3_Contemporary Portrait</vt:lpstr>
      <vt:lpstr>5_Contemporary Portrait</vt:lpstr>
      <vt:lpstr>2_T8</vt:lpstr>
      <vt:lpstr>10_Contemporary Portrait</vt:lpstr>
      <vt:lpstr>16_Contemporary Portrait</vt:lpstr>
      <vt:lpstr>17_Contemporary Portrait</vt:lpstr>
      <vt:lpstr>white3</vt:lpstr>
      <vt:lpstr>11_Contemporary Portrait</vt:lpstr>
      <vt:lpstr>36_Contemporary Portrait</vt:lpstr>
      <vt:lpstr>6_Contemporary Portrait</vt:lpstr>
      <vt:lpstr>21_Contemporary Portrait</vt:lpstr>
      <vt:lpstr>22_Contemporary Portrait</vt:lpstr>
      <vt:lpstr>3_T8</vt:lpstr>
      <vt:lpstr>7_Contemporary Portrait</vt:lpstr>
      <vt:lpstr>8_Contemporary Portrait</vt:lpstr>
      <vt:lpstr>9_Contemporary Portrait</vt:lpstr>
      <vt:lpstr>12_Contemporary Portrait</vt:lpstr>
      <vt:lpstr>13_Contemporary Portrait</vt:lpstr>
      <vt:lpstr>1_Default Design</vt:lpstr>
      <vt:lpstr>14_Contemporary Portrait</vt:lpstr>
      <vt:lpstr>1_Office Theme</vt:lpstr>
      <vt:lpstr>1_white3</vt:lpstr>
      <vt:lpstr>18_Contemporary Portrait</vt:lpstr>
      <vt:lpstr>24_Contemporary Portrait</vt:lpstr>
      <vt:lpstr>19_Contemporary Portrait</vt:lpstr>
      <vt:lpstr>4_Contemporary Portrait</vt:lpstr>
      <vt:lpstr>6_T8</vt:lpstr>
      <vt:lpstr>7_T8</vt:lpstr>
      <vt:lpstr>4_T8</vt:lpstr>
      <vt:lpstr>20_Contemporary Portrait</vt:lpstr>
      <vt:lpstr>5_T8</vt:lpstr>
      <vt:lpstr>2_Office Theme</vt:lpstr>
      <vt:lpstr>25_Contemporary Portrait</vt:lpstr>
      <vt:lpstr>15_Contemporary Portrait</vt:lpstr>
      <vt:lpstr>2_white3</vt:lpstr>
      <vt:lpstr>27_Contemporary Portrait</vt:lpstr>
      <vt:lpstr>2_Default Design</vt:lpstr>
      <vt:lpstr>23_Contemporary Portrait</vt:lpstr>
      <vt:lpstr>26_Contemporary Portrait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Classic Stage</vt:lpstr>
      <vt:lpstr>PowerPoint Presentation</vt:lpstr>
      <vt:lpstr>Classic Stage</vt:lpstr>
      <vt:lpstr>Classic Stage</vt:lpstr>
      <vt:lpstr>PowerPoint Presentation</vt:lpstr>
      <vt:lpstr>Classic Stage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Classic Stage</vt:lpstr>
      <vt:lpstr>Classic Stage</vt:lpstr>
      <vt:lpstr>PowerPoint Presentation</vt:lpstr>
      <vt:lpstr>PowerPoint Presentation</vt:lpstr>
      <vt:lpstr>Classic Stage</vt:lpstr>
      <vt:lpstr>Classic Stage</vt:lpstr>
      <vt:lpstr>PowerPoint Presentation</vt:lpstr>
      <vt:lpstr>PowerPoint Presentation</vt:lpstr>
      <vt:lpstr>Decline of the Classic</vt:lpstr>
      <vt:lpstr>Classic Stage</vt:lpstr>
      <vt:lpstr>PowerPoint Presentation</vt:lpstr>
      <vt:lpstr>PowerPoint Presentation</vt:lpstr>
      <vt:lpstr>Decline of the Classic</vt:lpstr>
      <vt:lpstr>PowerPoint Presentation</vt:lpstr>
      <vt:lpstr>PowerPoint Presentation</vt:lpstr>
      <vt:lpstr>Decline of the Classic</vt:lpstr>
      <vt:lpstr>Decline of the Classic</vt:lpstr>
      <vt:lpstr>Early Classic Stage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Minnesota Duluth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Tim Roufs</dc:creator>
  <cp:lastModifiedBy>Tim Roufs</cp:lastModifiedBy>
  <cp:revision>256</cp:revision>
  <dcterms:created xsi:type="dcterms:W3CDTF">2008-04-18T08:15:42Z</dcterms:created>
  <dcterms:modified xsi:type="dcterms:W3CDTF">2014-11-18T02:51:21Z</dcterms:modified>
</cp:coreProperties>
</file>