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37"/>
  </p:notesMasterIdLst>
  <p:sldIdLst>
    <p:sldId id="489" r:id="rId2"/>
    <p:sldId id="528" r:id="rId3"/>
    <p:sldId id="541" r:id="rId4"/>
    <p:sldId id="492" r:id="rId5"/>
    <p:sldId id="493" r:id="rId6"/>
    <p:sldId id="507" r:id="rId7"/>
    <p:sldId id="529" r:id="rId8"/>
    <p:sldId id="508" r:id="rId9"/>
    <p:sldId id="537" r:id="rId10"/>
    <p:sldId id="535" r:id="rId11"/>
    <p:sldId id="536" r:id="rId12"/>
    <p:sldId id="540" r:id="rId13"/>
    <p:sldId id="538" r:id="rId14"/>
    <p:sldId id="539" r:id="rId15"/>
    <p:sldId id="509" r:id="rId16"/>
    <p:sldId id="510" r:id="rId17"/>
    <p:sldId id="512" r:id="rId18"/>
    <p:sldId id="513" r:id="rId19"/>
    <p:sldId id="530" r:id="rId20"/>
    <p:sldId id="531" r:id="rId21"/>
    <p:sldId id="532" r:id="rId22"/>
    <p:sldId id="514" r:id="rId23"/>
    <p:sldId id="517" r:id="rId24"/>
    <p:sldId id="518" r:id="rId25"/>
    <p:sldId id="519" r:id="rId26"/>
    <p:sldId id="522" r:id="rId27"/>
    <p:sldId id="521" r:id="rId28"/>
    <p:sldId id="511" r:id="rId29"/>
    <p:sldId id="520" r:id="rId30"/>
    <p:sldId id="534" r:id="rId31"/>
    <p:sldId id="542" r:id="rId32"/>
    <p:sldId id="523" r:id="rId33"/>
    <p:sldId id="524" r:id="rId34"/>
    <p:sldId id="525" r:id="rId35"/>
    <p:sldId id="526" r:id="rId36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1272" y="-270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 smtClean="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 smtClean="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 smtClean="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 smtClean="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D013749-A587-421A-8D76-B43F078C7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95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48533-C5EE-410C-8971-476708F2C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3D337-7B70-49AF-BD47-4F1DE683B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9894-D6FD-46C6-9C10-A285F0D61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9D17-A550-4DDE-ADFA-D6C51F181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4D929-3BA6-4407-8F1E-CC85B380A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19E1-5582-4D82-8E42-FB3E8E4B5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7A262-2398-429B-90AC-8F4F5C86C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F581-7955-4E73-A388-90F1D18D3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24C62-7636-47E3-8B0B-64A1F118A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1E562-E5F4-478E-A1C8-324503BDC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73C0F-2B48-4D4D-9FDD-17BF98C3B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636A963-E91C-4325-AD38-B3E2FB7CA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brothers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10429875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4"/>
          <p:cNvSpPr>
            <a:spLocks noChangeArrowheads="1"/>
          </p:cNvSpPr>
          <p:nvPr/>
        </p:nvSpPr>
        <p:spPr bwMode="auto">
          <a:xfrm>
            <a:off x="4457700" y="4800600"/>
            <a:ext cx="5022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sz="5400" b="1" i="1">
                <a:solidFill>
                  <a:schemeClr val="bg1"/>
                </a:solidFill>
              </a:rPr>
              <a:t>The 9 Brothers</a:t>
            </a:r>
          </a:p>
        </p:txBody>
      </p:sp>
      <p:sp>
        <p:nvSpPr>
          <p:cNvPr id="2053" name="Rectangle 16"/>
          <p:cNvSpPr>
            <a:spLocks noChangeArrowheads="1"/>
          </p:cNvSpPr>
          <p:nvPr/>
        </p:nvSpPr>
        <p:spPr bwMode="auto">
          <a:xfrm>
            <a:off x="1943100" y="6292850"/>
            <a:ext cx="3178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>
                <a:solidFill>
                  <a:schemeClr val="bg1"/>
                </a:solidFill>
              </a:rPr>
              <a:t>University of Minnesota Duluth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722336" y="5791200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</a:rPr>
              <a:t>© </a:t>
            </a:r>
            <a:r>
              <a:rPr lang="en-US" sz="900" b="1" dirty="0" smtClean="0">
                <a:solidFill>
                  <a:srgbClr val="000000"/>
                </a:solidFill>
              </a:rPr>
              <a:t>2010-2019</a:t>
            </a:r>
            <a:endParaRPr kumimoji="1"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rothers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rothers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24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thers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38100"/>
            <a:ext cx="4191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rothers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8100"/>
            <a:ext cx="41529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rothers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0" y="69850"/>
            <a:ext cx="61087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rothers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11163"/>
            <a:ext cx="91440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brothers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15875"/>
            <a:ext cx="5275263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rothers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550" y="95250"/>
            <a:ext cx="450532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rother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1300" y="0"/>
            <a:ext cx="46767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06600" y="6477000"/>
            <a:ext cx="622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Nuevo León, Mexico</a:t>
            </a:r>
          </a:p>
        </p:txBody>
      </p:sp>
      <p:pic>
        <p:nvPicPr>
          <p:cNvPr id="3075" name="Picture 3" descr="Map_Mexic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47625"/>
            <a:ext cx="84963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 rot="-2056178">
            <a:off x="4991100" y="1981200"/>
            <a:ext cx="29337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rother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3843338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rothers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338" y="0"/>
            <a:ext cx="5103812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23555" name="Picture 4" descr="brother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38100"/>
            <a:ext cx="41719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24579" name="Picture 4" descr="brothers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25603" name="Picture 4" descr="brothers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57188"/>
            <a:ext cx="9144000" cy="58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26627" name="Picture 4" descr="brothers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24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27651" name="Picture 4" descr="brothers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554038"/>
            <a:ext cx="9144000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28675" name="Picture 4" descr="brother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rothers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025525"/>
            <a:ext cx="9144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30723" name="Picture 4" descr="brother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06600" y="6477000"/>
            <a:ext cx="622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Nuevo León, Mexico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-38100"/>
            <a:ext cx="8562975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6"/>
          <p:cNvSpPr>
            <a:spLocks noChangeArrowheads="1"/>
          </p:cNvSpPr>
          <p:nvPr/>
        </p:nvSpPr>
        <p:spPr bwMode="auto">
          <a:xfrm rot="-2056178">
            <a:off x="4076700" y="3028950"/>
            <a:ext cx="29337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3752850" y="561975"/>
            <a:ext cx="14112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Monterrey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  <p:pic>
        <p:nvPicPr>
          <p:cNvPr id="31747" name="Picture 3" descr="brothers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85800"/>
            <a:ext cx="91440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006600" y="6477000"/>
            <a:ext cx="4021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Matehuala, Nuevo León, Mexico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-38100"/>
            <a:ext cx="8562975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AutoShape 4"/>
          <p:cNvSpPr>
            <a:spLocks noChangeArrowheads="1"/>
          </p:cNvSpPr>
          <p:nvPr/>
        </p:nvSpPr>
        <p:spPr bwMode="auto">
          <a:xfrm rot="-2056178">
            <a:off x="3743325" y="4019550"/>
            <a:ext cx="29337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752850" y="561975"/>
            <a:ext cx="14112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Monterrey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303963" y="3295650"/>
            <a:ext cx="14255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Matehuala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 rot="-2056178">
            <a:off x="4086225" y="3019425"/>
            <a:ext cx="29337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456363" y="2371725"/>
            <a:ext cx="12430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Brothers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933700" y="6477000"/>
            <a:ext cx="4356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Matawala, San Luis Potosi, Mexico</a:t>
            </a:r>
          </a:p>
        </p:txBody>
      </p:sp>
      <p:pic>
        <p:nvPicPr>
          <p:cNvPr id="33795" name="Picture 4" descr="brothers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544513"/>
            <a:ext cx="9144000" cy="570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503488" y="6477000"/>
            <a:ext cx="5230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Matawala to San Luis Potosi, SLP, Mexico</a:t>
            </a:r>
          </a:p>
        </p:txBody>
      </p:sp>
      <p:pic>
        <p:nvPicPr>
          <p:cNvPr id="34819" name="Picture 5" descr="brothers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brothers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2503488" y="6477000"/>
            <a:ext cx="5230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Matawala to San Luis Potosi, SLP,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36867" name="Picture 5" descr="brothers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brother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57200"/>
            <a:ext cx="91440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brother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048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brothers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24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rothers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9050"/>
            <a:ext cx="41529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86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rothers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38100"/>
            <a:ext cx="41719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46138" y="6477000"/>
            <a:ext cx="854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near Matawala,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2998</TotalTime>
  <Words>451</Words>
  <Application>Microsoft Office PowerPoint</Application>
  <PresentationFormat>35mm Slides</PresentationFormat>
  <Paragraphs>42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317</cp:revision>
  <cp:lastPrinted>2000-04-12T17:52:36Z</cp:lastPrinted>
  <dcterms:created xsi:type="dcterms:W3CDTF">2000-03-27T14:48:03Z</dcterms:created>
  <dcterms:modified xsi:type="dcterms:W3CDTF">2019-04-04T16:15:04Z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