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1.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2.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3.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4.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5.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6.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7.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8.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19.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theme/theme2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132" r:id="rId1"/>
    <p:sldMasterId id="2147484156" r:id="rId2"/>
    <p:sldMasterId id="2147484168" r:id="rId3"/>
    <p:sldMasterId id="2147484181" r:id="rId4"/>
    <p:sldMasterId id="2147484218" r:id="rId5"/>
    <p:sldMasterId id="2147484230" r:id="rId6"/>
    <p:sldMasterId id="2147484242" r:id="rId7"/>
    <p:sldMasterId id="2147484510" r:id="rId8"/>
    <p:sldMasterId id="2147484594" r:id="rId9"/>
    <p:sldMasterId id="2147484643" r:id="rId10"/>
    <p:sldMasterId id="2147484679" r:id="rId11"/>
    <p:sldMasterId id="2147484727" r:id="rId12"/>
    <p:sldMasterId id="2147484739" r:id="rId13"/>
    <p:sldMasterId id="2147484788" r:id="rId14"/>
    <p:sldMasterId id="2147484802" r:id="rId15"/>
    <p:sldMasterId id="2147484814" r:id="rId16"/>
    <p:sldMasterId id="2147484826" r:id="rId17"/>
    <p:sldMasterId id="2147484850" r:id="rId18"/>
    <p:sldMasterId id="2147484862" r:id="rId19"/>
    <p:sldMasterId id="2147484874" r:id="rId20"/>
  </p:sldMasterIdLst>
  <p:notesMasterIdLst>
    <p:notesMasterId r:id="rId167"/>
  </p:notesMasterIdLst>
  <p:handoutMasterIdLst>
    <p:handoutMasterId r:id="rId168"/>
  </p:handoutMasterIdLst>
  <p:sldIdLst>
    <p:sldId id="931" r:id="rId21"/>
    <p:sldId id="1152" r:id="rId22"/>
    <p:sldId id="991" r:id="rId23"/>
    <p:sldId id="1010" r:id="rId24"/>
    <p:sldId id="982" r:id="rId25"/>
    <p:sldId id="983" r:id="rId26"/>
    <p:sldId id="710" r:id="rId27"/>
    <p:sldId id="978" r:id="rId28"/>
    <p:sldId id="977" r:id="rId29"/>
    <p:sldId id="1153" r:id="rId30"/>
    <p:sldId id="984" r:id="rId31"/>
    <p:sldId id="1132" r:id="rId32"/>
    <p:sldId id="1140" r:id="rId33"/>
    <p:sldId id="1130" r:id="rId34"/>
    <p:sldId id="1131" r:id="rId35"/>
    <p:sldId id="1146" r:id="rId36"/>
    <p:sldId id="1148" r:id="rId37"/>
    <p:sldId id="1101" r:id="rId38"/>
    <p:sldId id="1102" r:id="rId39"/>
    <p:sldId id="1085" r:id="rId40"/>
    <p:sldId id="1086" r:id="rId41"/>
    <p:sldId id="1087" r:id="rId42"/>
    <p:sldId id="1038" r:id="rId43"/>
    <p:sldId id="1042" r:id="rId44"/>
    <p:sldId id="971" r:id="rId45"/>
    <p:sldId id="972" r:id="rId46"/>
    <p:sldId id="974" r:id="rId47"/>
    <p:sldId id="968" r:id="rId48"/>
    <p:sldId id="967" r:id="rId49"/>
    <p:sldId id="1083" r:id="rId50"/>
    <p:sldId id="1133" r:id="rId51"/>
    <p:sldId id="1134" r:id="rId52"/>
    <p:sldId id="1084" r:id="rId53"/>
    <p:sldId id="1135" r:id="rId54"/>
    <p:sldId id="985" r:id="rId55"/>
    <p:sldId id="989" r:id="rId56"/>
    <p:sldId id="988" r:id="rId57"/>
    <p:sldId id="965" r:id="rId58"/>
    <p:sldId id="986" r:id="rId59"/>
    <p:sldId id="1011" r:id="rId60"/>
    <p:sldId id="1039" r:id="rId61"/>
    <p:sldId id="1149" r:id="rId62"/>
    <p:sldId id="1040" r:id="rId63"/>
    <p:sldId id="1041" r:id="rId64"/>
    <p:sldId id="970" r:id="rId65"/>
    <p:sldId id="1103" r:id="rId66"/>
    <p:sldId id="1104" r:id="rId67"/>
    <p:sldId id="1107" r:id="rId68"/>
    <p:sldId id="1105" r:id="rId69"/>
    <p:sldId id="1108" r:id="rId70"/>
    <p:sldId id="990" r:id="rId71"/>
    <p:sldId id="996" r:id="rId72"/>
    <p:sldId id="1000" r:id="rId73"/>
    <p:sldId id="1071" r:id="rId74"/>
    <p:sldId id="1001" r:id="rId75"/>
    <p:sldId id="714" r:id="rId76"/>
    <p:sldId id="1151" r:id="rId77"/>
    <p:sldId id="1154" r:id="rId78"/>
    <p:sldId id="715" r:id="rId79"/>
    <p:sldId id="1141" r:id="rId80"/>
    <p:sldId id="716" r:id="rId81"/>
    <p:sldId id="717" r:id="rId82"/>
    <p:sldId id="1013" r:id="rId83"/>
    <p:sldId id="718" r:id="rId84"/>
    <p:sldId id="719" r:id="rId85"/>
    <p:sldId id="995" r:id="rId86"/>
    <p:sldId id="727" r:id="rId87"/>
    <p:sldId id="1002" r:id="rId88"/>
    <p:sldId id="1093" r:id="rId89"/>
    <p:sldId id="1016" r:id="rId90"/>
    <p:sldId id="1022" r:id="rId91"/>
    <p:sldId id="1021" r:id="rId92"/>
    <p:sldId id="1070" r:id="rId93"/>
    <p:sldId id="1029" r:id="rId94"/>
    <p:sldId id="1017" r:id="rId95"/>
    <p:sldId id="1080" r:id="rId96"/>
    <p:sldId id="1030" r:id="rId97"/>
    <p:sldId id="1025" r:id="rId98"/>
    <p:sldId id="1027" r:id="rId99"/>
    <p:sldId id="1019" r:id="rId100"/>
    <p:sldId id="1020" r:id="rId101"/>
    <p:sldId id="1024" r:id="rId102"/>
    <p:sldId id="1026" r:id="rId103"/>
    <p:sldId id="1031" r:id="rId104"/>
    <p:sldId id="964" r:id="rId105"/>
    <p:sldId id="1037" r:id="rId106"/>
    <p:sldId id="1089" r:id="rId107"/>
    <p:sldId id="1090" r:id="rId108"/>
    <p:sldId id="1091" r:id="rId109"/>
    <p:sldId id="1092" r:id="rId110"/>
    <p:sldId id="1034" r:id="rId111"/>
    <p:sldId id="1032" r:id="rId112"/>
    <p:sldId id="1033" r:id="rId113"/>
    <p:sldId id="1088" r:id="rId114"/>
    <p:sldId id="1110" r:id="rId115"/>
    <p:sldId id="1111" r:id="rId116"/>
    <p:sldId id="1112" r:id="rId117"/>
    <p:sldId id="1113" r:id="rId118"/>
    <p:sldId id="1114" r:id="rId119"/>
    <p:sldId id="1115" r:id="rId120"/>
    <p:sldId id="1116" r:id="rId121"/>
    <p:sldId id="1117" r:id="rId122"/>
    <p:sldId id="1118" r:id="rId123"/>
    <p:sldId id="1119" r:id="rId124"/>
    <p:sldId id="1120" r:id="rId125"/>
    <p:sldId id="1121" r:id="rId126"/>
    <p:sldId id="1122" r:id="rId127"/>
    <p:sldId id="1123" r:id="rId128"/>
    <p:sldId id="1124" r:id="rId129"/>
    <p:sldId id="1129" r:id="rId130"/>
    <p:sldId id="1142" r:id="rId131"/>
    <p:sldId id="1143" r:id="rId132"/>
    <p:sldId id="1144" r:id="rId133"/>
    <p:sldId id="1145" r:id="rId134"/>
    <p:sldId id="1125" r:id="rId135"/>
    <p:sldId id="1126" r:id="rId136"/>
    <p:sldId id="1128" r:id="rId137"/>
    <p:sldId id="1127" r:id="rId138"/>
    <p:sldId id="889" r:id="rId139"/>
    <p:sldId id="1023" r:id="rId140"/>
    <p:sldId id="728" r:id="rId141"/>
    <p:sldId id="729" r:id="rId142"/>
    <p:sldId id="730" r:id="rId143"/>
    <p:sldId id="993" r:id="rId144"/>
    <p:sldId id="1003" r:id="rId145"/>
    <p:sldId id="1004" r:id="rId146"/>
    <p:sldId id="1150" r:id="rId147"/>
    <p:sldId id="734" r:id="rId148"/>
    <p:sldId id="735" r:id="rId149"/>
    <p:sldId id="1136" r:id="rId150"/>
    <p:sldId id="1137" r:id="rId151"/>
    <p:sldId id="1138" r:id="rId152"/>
    <p:sldId id="1139" r:id="rId153"/>
    <p:sldId id="736" r:id="rId154"/>
    <p:sldId id="1100" r:id="rId155"/>
    <p:sldId id="737" r:id="rId156"/>
    <p:sldId id="1005" r:id="rId157"/>
    <p:sldId id="1006" r:id="rId158"/>
    <p:sldId id="741" r:id="rId159"/>
    <p:sldId id="1094" r:id="rId160"/>
    <p:sldId id="1007" r:id="rId161"/>
    <p:sldId id="1095" r:id="rId162"/>
    <p:sldId id="1096" r:id="rId163"/>
    <p:sldId id="1097" r:id="rId164"/>
    <p:sldId id="1098" r:id="rId165"/>
    <p:sldId id="1099" r:id="rId16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FF1B36"/>
    <a:srgbClr val="91E3B0"/>
    <a:srgbClr val="000000"/>
    <a:srgbClr val="64D890"/>
    <a:srgbClr val="BADD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717" autoAdjust="0"/>
    <p:restoredTop sz="94660"/>
  </p:normalViewPr>
  <p:slideViewPr>
    <p:cSldViewPr snapToGrid="0">
      <p:cViewPr>
        <p:scale>
          <a:sx n="66" d="100"/>
          <a:sy n="66" d="100"/>
        </p:scale>
        <p:origin x="-1404" y="-186"/>
      </p:cViewPr>
      <p:guideLst>
        <p:guide orient="horz" pos="2112"/>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100" d="100"/>
        <a:sy n="100" d="100"/>
      </p:scale>
      <p:origin x="0" y="13020"/>
    </p:cViewPr>
  </p:sorterViewPr>
  <p:notesViewPr>
    <p:cSldViewPr snapToGrid="0">
      <p:cViewPr varScale="1">
        <p:scale>
          <a:sx n="37" d="100"/>
          <a:sy n="37" d="100"/>
        </p:scale>
        <p:origin x="-1470"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97.xml"/><Relationship Id="rId21" Type="http://schemas.openxmlformats.org/officeDocument/2006/relationships/slide" Target="slides/slide1.xml"/><Relationship Id="rId42" Type="http://schemas.openxmlformats.org/officeDocument/2006/relationships/slide" Target="slides/slide22.xml"/><Relationship Id="rId63" Type="http://schemas.openxmlformats.org/officeDocument/2006/relationships/slide" Target="slides/slide43.xml"/><Relationship Id="rId84" Type="http://schemas.openxmlformats.org/officeDocument/2006/relationships/slide" Target="slides/slide64.xml"/><Relationship Id="rId138" Type="http://schemas.openxmlformats.org/officeDocument/2006/relationships/slide" Target="slides/slide118.xml"/><Relationship Id="rId159" Type="http://schemas.openxmlformats.org/officeDocument/2006/relationships/slide" Target="slides/slide139.xml"/><Relationship Id="rId170" Type="http://schemas.openxmlformats.org/officeDocument/2006/relationships/viewProps" Target="viewProps.xml"/><Relationship Id="rId107" Type="http://schemas.openxmlformats.org/officeDocument/2006/relationships/slide" Target="slides/slide87.xml"/><Relationship Id="rId11" Type="http://schemas.openxmlformats.org/officeDocument/2006/relationships/slideMaster" Target="slideMasters/slideMaster11.xml"/><Relationship Id="rId32" Type="http://schemas.openxmlformats.org/officeDocument/2006/relationships/slide" Target="slides/slide12.xml"/><Relationship Id="rId53" Type="http://schemas.openxmlformats.org/officeDocument/2006/relationships/slide" Target="slides/slide33.xml"/><Relationship Id="rId74" Type="http://schemas.openxmlformats.org/officeDocument/2006/relationships/slide" Target="slides/slide54.xml"/><Relationship Id="rId128" Type="http://schemas.openxmlformats.org/officeDocument/2006/relationships/slide" Target="slides/slide108.xml"/><Relationship Id="rId149" Type="http://schemas.openxmlformats.org/officeDocument/2006/relationships/slide" Target="slides/slide129.xml"/><Relationship Id="rId5" Type="http://schemas.openxmlformats.org/officeDocument/2006/relationships/slideMaster" Target="slideMasters/slideMaster5.xml"/><Relationship Id="rId95" Type="http://schemas.openxmlformats.org/officeDocument/2006/relationships/slide" Target="slides/slide75.xml"/><Relationship Id="rId160" Type="http://schemas.openxmlformats.org/officeDocument/2006/relationships/slide" Target="slides/slide140.xml"/><Relationship Id="rId22" Type="http://schemas.openxmlformats.org/officeDocument/2006/relationships/slide" Target="slides/slide2.xml"/><Relationship Id="rId43" Type="http://schemas.openxmlformats.org/officeDocument/2006/relationships/slide" Target="slides/slide23.xml"/><Relationship Id="rId64" Type="http://schemas.openxmlformats.org/officeDocument/2006/relationships/slide" Target="slides/slide44.xml"/><Relationship Id="rId118" Type="http://schemas.openxmlformats.org/officeDocument/2006/relationships/slide" Target="slides/slide98.xml"/><Relationship Id="rId139" Type="http://schemas.openxmlformats.org/officeDocument/2006/relationships/slide" Target="slides/slide119.xml"/><Relationship Id="rId85" Type="http://schemas.openxmlformats.org/officeDocument/2006/relationships/slide" Target="slides/slide65.xml"/><Relationship Id="rId150" Type="http://schemas.openxmlformats.org/officeDocument/2006/relationships/slide" Target="slides/slide130.xml"/><Relationship Id="rId171" Type="http://schemas.openxmlformats.org/officeDocument/2006/relationships/theme" Target="theme/theme1.xml"/><Relationship Id="rId12" Type="http://schemas.openxmlformats.org/officeDocument/2006/relationships/slideMaster" Target="slideMasters/slideMaster12.xml"/><Relationship Id="rId33" Type="http://schemas.openxmlformats.org/officeDocument/2006/relationships/slide" Target="slides/slide13.xml"/><Relationship Id="rId108" Type="http://schemas.openxmlformats.org/officeDocument/2006/relationships/slide" Target="slides/slide88.xml"/><Relationship Id="rId129" Type="http://schemas.openxmlformats.org/officeDocument/2006/relationships/slide" Target="slides/slide109.xml"/><Relationship Id="rId54" Type="http://schemas.openxmlformats.org/officeDocument/2006/relationships/slide" Target="slides/slide34.xml"/><Relationship Id="rId70" Type="http://schemas.openxmlformats.org/officeDocument/2006/relationships/slide" Target="slides/slide50.xml"/><Relationship Id="rId75" Type="http://schemas.openxmlformats.org/officeDocument/2006/relationships/slide" Target="slides/slide55.xml"/><Relationship Id="rId91" Type="http://schemas.openxmlformats.org/officeDocument/2006/relationships/slide" Target="slides/slide71.xml"/><Relationship Id="rId96" Type="http://schemas.openxmlformats.org/officeDocument/2006/relationships/slide" Target="slides/slide76.xml"/><Relationship Id="rId140" Type="http://schemas.openxmlformats.org/officeDocument/2006/relationships/slide" Target="slides/slide120.xml"/><Relationship Id="rId145" Type="http://schemas.openxmlformats.org/officeDocument/2006/relationships/slide" Target="slides/slide125.xml"/><Relationship Id="rId161" Type="http://schemas.openxmlformats.org/officeDocument/2006/relationships/slide" Target="slides/slide141.xml"/><Relationship Id="rId166" Type="http://schemas.openxmlformats.org/officeDocument/2006/relationships/slide" Target="slides/slide146.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3.xml"/><Relationship Id="rId28" Type="http://schemas.openxmlformats.org/officeDocument/2006/relationships/slide" Target="slides/slide8.xml"/><Relationship Id="rId49" Type="http://schemas.openxmlformats.org/officeDocument/2006/relationships/slide" Target="slides/slide29.xml"/><Relationship Id="rId114" Type="http://schemas.openxmlformats.org/officeDocument/2006/relationships/slide" Target="slides/slide94.xml"/><Relationship Id="rId119" Type="http://schemas.openxmlformats.org/officeDocument/2006/relationships/slide" Target="slides/slide99.xml"/><Relationship Id="rId44" Type="http://schemas.openxmlformats.org/officeDocument/2006/relationships/slide" Target="slides/slide24.xml"/><Relationship Id="rId60" Type="http://schemas.openxmlformats.org/officeDocument/2006/relationships/slide" Target="slides/slide40.xml"/><Relationship Id="rId65" Type="http://schemas.openxmlformats.org/officeDocument/2006/relationships/slide" Target="slides/slide45.xml"/><Relationship Id="rId81" Type="http://schemas.openxmlformats.org/officeDocument/2006/relationships/slide" Target="slides/slide61.xml"/><Relationship Id="rId86" Type="http://schemas.openxmlformats.org/officeDocument/2006/relationships/slide" Target="slides/slide66.xml"/><Relationship Id="rId130" Type="http://schemas.openxmlformats.org/officeDocument/2006/relationships/slide" Target="slides/slide110.xml"/><Relationship Id="rId135" Type="http://schemas.openxmlformats.org/officeDocument/2006/relationships/slide" Target="slides/slide115.xml"/><Relationship Id="rId151" Type="http://schemas.openxmlformats.org/officeDocument/2006/relationships/slide" Target="slides/slide131.xml"/><Relationship Id="rId156" Type="http://schemas.openxmlformats.org/officeDocument/2006/relationships/slide" Target="slides/slide136.xml"/><Relationship Id="rId172" Type="http://schemas.openxmlformats.org/officeDocument/2006/relationships/tableStyles" Target="tableStyle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9.xml"/><Relationship Id="rId109" Type="http://schemas.openxmlformats.org/officeDocument/2006/relationships/slide" Target="slides/slide89.xml"/><Relationship Id="rId34" Type="http://schemas.openxmlformats.org/officeDocument/2006/relationships/slide" Target="slides/slide14.xml"/><Relationship Id="rId50" Type="http://schemas.openxmlformats.org/officeDocument/2006/relationships/slide" Target="slides/slide30.xml"/><Relationship Id="rId55" Type="http://schemas.openxmlformats.org/officeDocument/2006/relationships/slide" Target="slides/slide35.xml"/><Relationship Id="rId76" Type="http://schemas.openxmlformats.org/officeDocument/2006/relationships/slide" Target="slides/slide56.xml"/><Relationship Id="rId97" Type="http://schemas.openxmlformats.org/officeDocument/2006/relationships/slide" Target="slides/slide77.xml"/><Relationship Id="rId104" Type="http://schemas.openxmlformats.org/officeDocument/2006/relationships/slide" Target="slides/slide84.xml"/><Relationship Id="rId120" Type="http://schemas.openxmlformats.org/officeDocument/2006/relationships/slide" Target="slides/slide100.xml"/><Relationship Id="rId125" Type="http://schemas.openxmlformats.org/officeDocument/2006/relationships/slide" Target="slides/slide105.xml"/><Relationship Id="rId141" Type="http://schemas.openxmlformats.org/officeDocument/2006/relationships/slide" Target="slides/slide121.xml"/><Relationship Id="rId146" Type="http://schemas.openxmlformats.org/officeDocument/2006/relationships/slide" Target="slides/slide126.xml"/><Relationship Id="rId167"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51.xml"/><Relationship Id="rId92" Type="http://schemas.openxmlformats.org/officeDocument/2006/relationships/slide" Target="slides/slide72.xml"/><Relationship Id="rId162" Type="http://schemas.openxmlformats.org/officeDocument/2006/relationships/slide" Target="slides/slide142.xml"/><Relationship Id="rId2" Type="http://schemas.openxmlformats.org/officeDocument/2006/relationships/slideMaster" Target="slideMasters/slideMaster2.xml"/><Relationship Id="rId29" Type="http://schemas.openxmlformats.org/officeDocument/2006/relationships/slide" Target="slides/slide9.xml"/><Relationship Id="rId24" Type="http://schemas.openxmlformats.org/officeDocument/2006/relationships/slide" Target="slides/slide4.xml"/><Relationship Id="rId40" Type="http://schemas.openxmlformats.org/officeDocument/2006/relationships/slide" Target="slides/slide20.xml"/><Relationship Id="rId45" Type="http://schemas.openxmlformats.org/officeDocument/2006/relationships/slide" Target="slides/slide25.xml"/><Relationship Id="rId66" Type="http://schemas.openxmlformats.org/officeDocument/2006/relationships/slide" Target="slides/slide46.xml"/><Relationship Id="rId87" Type="http://schemas.openxmlformats.org/officeDocument/2006/relationships/slide" Target="slides/slide67.xml"/><Relationship Id="rId110" Type="http://schemas.openxmlformats.org/officeDocument/2006/relationships/slide" Target="slides/slide90.xml"/><Relationship Id="rId115" Type="http://schemas.openxmlformats.org/officeDocument/2006/relationships/slide" Target="slides/slide95.xml"/><Relationship Id="rId131" Type="http://schemas.openxmlformats.org/officeDocument/2006/relationships/slide" Target="slides/slide111.xml"/><Relationship Id="rId136" Type="http://schemas.openxmlformats.org/officeDocument/2006/relationships/slide" Target="slides/slide116.xml"/><Relationship Id="rId157" Type="http://schemas.openxmlformats.org/officeDocument/2006/relationships/slide" Target="slides/slide137.xml"/><Relationship Id="rId61" Type="http://schemas.openxmlformats.org/officeDocument/2006/relationships/slide" Target="slides/slide41.xml"/><Relationship Id="rId82" Type="http://schemas.openxmlformats.org/officeDocument/2006/relationships/slide" Target="slides/slide62.xml"/><Relationship Id="rId152" Type="http://schemas.openxmlformats.org/officeDocument/2006/relationships/slide" Target="slides/slide132.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10.xml"/><Relationship Id="rId35" Type="http://schemas.openxmlformats.org/officeDocument/2006/relationships/slide" Target="slides/slide15.xml"/><Relationship Id="rId56" Type="http://schemas.openxmlformats.org/officeDocument/2006/relationships/slide" Target="slides/slide36.xml"/><Relationship Id="rId77" Type="http://schemas.openxmlformats.org/officeDocument/2006/relationships/slide" Target="slides/slide57.xml"/><Relationship Id="rId100" Type="http://schemas.openxmlformats.org/officeDocument/2006/relationships/slide" Target="slides/slide80.xml"/><Relationship Id="rId105" Type="http://schemas.openxmlformats.org/officeDocument/2006/relationships/slide" Target="slides/slide85.xml"/><Relationship Id="rId126" Type="http://schemas.openxmlformats.org/officeDocument/2006/relationships/slide" Target="slides/slide106.xml"/><Relationship Id="rId147" Type="http://schemas.openxmlformats.org/officeDocument/2006/relationships/slide" Target="slides/slide127.xml"/><Relationship Id="rId168" Type="http://schemas.openxmlformats.org/officeDocument/2006/relationships/handoutMaster" Target="handoutMasters/handoutMaster1.xml"/><Relationship Id="rId8" Type="http://schemas.openxmlformats.org/officeDocument/2006/relationships/slideMaster" Target="slideMasters/slideMaster8.xml"/><Relationship Id="rId51" Type="http://schemas.openxmlformats.org/officeDocument/2006/relationships/slide" Target="slides/slide31.xml"/><Relationship Id="rId72" Type="http://schemas.openxmlformats.org/officeDocument/2006/relationships/slide" Target="slides/slide52.xml"/><Relationship Id="rId93" Type="http://schemas.openxmlformats.org/officeDocument/2006/relationships/slide" Target="slides/slide73.xml"/><Relationship Id="rId98" Type="http://schemas.openxmlformats.org/officeDocument/2006/relationships/slide" Target="slides/slide78.xml"/><Relationship Id="rId121" Type="http://schemas.openxmlformats.org/officeDocument/2006/relationships/slide" Target="slides/slide101.xml"/><Relationship Id="rId142" Type="http://schemas.openxmlformats.org/officeDocument/2006/relationships/slide" Target="slides/slide122.xml"/><Relationship Id="rId163" Type="http://schemas.openxmlformats.org/officeDocument/2006/relationships/slide" Target="slides/slide143.xml"/><Relationship Id="rId3" Type="http://schemas.openxmlformats.org/officeDocument/2006/relationships/slideMaster" Target="slideMasters/slideMaster3.xml"/><Relationship Id="rId25" Type="http://schemas.openxmlformats.org/officeDocument/2006/relationships/slide" Target="slides/slide5.xml"/><Relationship Id="rId46" Type="http://schemas.openxmlformats.org/officeDocument/2006/relationships/slide" Target="slides/slide26.xml"/><Relationship Id="rId67" Type="http://schemas.openxmlformats.org/officeDocument/2006/relationships/slide" Target="slides/slide47.xml"/><Relationship Id="rId116" Type="http://schemas.openxmlformats.org/officeDocument/2006/relationships/slide" Target="slides/slide96.xml"/><Relationship Id="rId137" Type="http://schemas.openxmlformats.org/officeDocument/2006/relationships/slide" Target="slides/slide117.xml"/><Relationship Id="rId158" Type="http://schemas.openxmlformats.org/officeDocument/2006/relationships/slide" Target="slides/slide138.xml"/><Relationship Id="rId20" Type="http://schemas.openxmlformats.org/officeDocument/2006/relationships/slideMaster" Target="slideMasters/slideMaster20.xml"/><Relationship Id="rId41" Type="http://schemas.openxmlformats.org/officeDocument/2006/relationships/slide" Target="slides/slide21.xml"/><Relationship Id="rId62" Type="http://schemas.openxmlformats.org/officeDocument/2006/relationships/slide" Target="slides/slide42.xml"/><Relationship Id="rId83" Type="http://schemas.openxmlformats.org/officeDocument/2006/relationships/slide" Target="slides/slide63.xml"/><Relationship Id="rId88" Type="http://schemas.openxmlformats.org/officeDocument/2006/relationships/slide" Target="slides/slide68.xml"/><Relationship Id="rId111" Type="http://schemas.openxmlformats.org/officeDocument/2006/relationships/slide" Target="slides/slide91.xml"/><Relationship Id="rId132" Type="http://schemas.openxmlformats.org/officeDocument/2006/relationships/slide" Target="slides/slide112.xml"/><Relationship Id="rId153" Type="http://schemas.openxmlformats.org/officeDocument/2006/relationships/slide" Target="slides/slide133.xml"/><Relationship Id="rId15" Type="http://schemas.openxmlformats.org/officeDocument/2006/relationships/slideMaster" Target="slideMasters/slideMaster15.xml"/><Relationship Id="rId36" Type="http://schemas.openxmlformats.org/officeDocument/2006/relationships/slide" Target="slides/slide16.xml"/><Relationship Id="rId57" Type="http://schemas.openxmlformats.org/officeDocument/2006/relationships/slide" Target="slides/slide37.xml"/><Relationship Id="rId106" Type="http://schemas.openxmlformats.org/officeDocument/2006/relationships/slide" Target="slides/slide86.xml"/><Relationship Id="rId127" Type="http://schemas.openxmlformats.org/officeDocument/2006/relationships/slide" Target="slides/slide107.xml"/><Relationship Id="rId10" Type="http://schemas.openxmlformats.org/officeDocument/2006/relationships/slideMaster" Target="slideMasters/slideMaster10.xml"/><Relationship Id="rId31" Type="http://schemas.openxmlformats.org/officeDocument/2006/relationships/slide" Target="slides/slide11.xml"/><Relationship Id="rId52" Type="http://schemas.openxmlformats.org/officeDocument/2006/relationships/slide" Target="slides/slide32.xml"/><Relationship Id="rId73" Type="http://schemas.openxmlformats.org/officeDocument/2006/relationships/slide" Target="slides/slide53.xml"/><Relationship Id="rId78" Type="http://schemas.openxmlformats.org/officeDocument/2006/relationships/slide" Target="slides/slide58.xml"/><Relationship Id="rId94" Type="http://schemas.openxmlformats.org/officeDocument/2006/relationships/slide" Target="slides/slide74.xml"/><Relationship Id="rId99" Type="http://schemas.openxmlformats.org/officeDocument/2006/relationships/slide" Target="slides/slide79.xml"/><Relationship Id="rId101" Type="http://schemas.openxmlformats.org/officeDocument/2006/relationships/slide" Target="slides/slide81.xml"/><Relationship Id="rId122" Type="http://schemas.openxmlformats.org/officeDocument/2006/relationships/slide" Target="slides/slide102.xml"/><Relationship Id="rId143" Type="http://schemas.openxmlformats.org/officeDocument/2006/relationships/slide" Target="slides/slide123.xml"/><Relationship Id="rId148" Type="http://schemas.openxmlformats.org/officeDocument/2006/relationships/slide" Target="slides/slide128.xml"/><Relationship Id="rId164" Type="http://schemas.openxmlformats.org/officeDocument/2006/relationships/slide" Target="slides/slide144.xml"/><Relationship Id="rId16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6.xml"/><Relationship Id="rId47" Type="http://schemas.openxmlformats.org/officeDocument/2006/relationships/slide" Target="slides/slide27.xml"/><Relationship Id="rId68" Type="http://schemas.openxmlformats.org/officeDocument/2006/relationships/slide" Target="slides/slide48.xml"/><Relationship Id="rId89" Type="http://schemas.openxmlformats.org/officeDocument/2006/relationships/slide" Target="slides/slide69.xml"/><Relationship Id="rId112" Type="http://schemas.openxmlformats.org/officeDocument/2006/relationships/slide" Target="slides/slide92.xml"/><Relationship Id="rId133" Type="http://schemas.openxmlformats.org/officeDocument/2006/relationships/slide" Target="slides/slide113.xml"/><Relationship Id="rId154" Type="http://schemas.openxmlformats.org/officeDocument/2006/relationships/slide" Target="slides/slide134.xml"/><Relationship Id="rId16" Type="http://schemas.openxmlformats.org/officeDocument/2006/relationships/slideMaster" Target="slideMasters/slideMaster16.xml"/><Relationship Id="rId37" Type="http://schemas.openxmlformats.org/officeDocument/2006/relationships/slide" Target="slides/slide17.xml"/><Relationship Id="rId58" Type="http://schemas.openxmlformats.org/officeDocument/2006/relationships/slide" Target="slides/slide38.xml"/><Relationship Id="rId79" Type="http://schemas.openxmlformats.org/officeDocument/2006/relationships/slide" Target="slides/slide59.xml"/><Relationship Id="rId102" Type="http://schemas.openxmlformats.org/officeDocument/2006/relationships/slide" Target="slides/slide82.xml"/><Relationship Id="rId123" Type="http://schemas.openxmlformats.org/officeDocument/2006/relationships/slide" Target="slides/slide103.xml"/><Relationship Id="rId144" Type="http://schemas.openxmlformats.org/officeDocument/2006/relationships/slide" Target="slides/slide124.xml"/><Relationship Id="rId90" Type="http://schemas.openxmlformats.org/officeDocument/2006/relationships/slide" Target="slides/slide70.xml"/><Relationship Id="rId165" Type="http://schemas.openxmlformats.org/officeDocument/2006/relationships/slide" Target="slides/slide145.xml"/><Relationship Id="rId27" Type="http://schemas.openxmlformats.org/officeDocument/2006/relationships/slide" Target="slides/slide7.xml"/><Relationship Id="rId48" Type="http://schemas.openxmlformats.org/officeDocument/2006/relationships/slide" Target="slides/slide28.xml"/><Relationship Id="rId69" Type="http://schemas.openxmlformats.org/officeDocument/2006/relationships/slide" Target="slides/slide49.xml"/><Relationship Id="rId113" Type="http://schemas.openxmlformats.org/officeDocument/2006/relationships/slide" Target="slides/slide93.xml"/><Relationship Id="rId134" Type="http://schemas.openxmlformats.org/officeDocument/2006/relationships/slide" Target="slides/slide114.xml"/><Relationship Id="rId80" Type="http://schemas.openxmlformats.org/officeDocument/2006/relationships/slide" Target="slides/slide60.xml"/><Relationship Id="rId155" Type="http://schemas.openxmlformats.org/officeDocument/2006/relationships/slide" Target="slides/slide135.xml"/><Relationship Id="rId17" Type="http://schemas.openxmlformats.org/officeDocument/2006/relationships/slideMaster" Target="slideMasters/slideMaster17.xml"/><Relationship Id="rId38" Type="http://schemas.openxmlformats.org/officeDocument/2006/relationships/slide" Target="slides/slide18.xml"/><Relationship Id="rId59" Type="http://schemas.openxmlformats.org/officeDocument/2006/relationships/slide" Target="slides/slide39.xml"/><Relationship Id="rId103" Type="http://schemas.openxmlformats.org/officeDocument/2006/relationships/slide" Target="slides/slide83.xml"/><Relationship Id="rId124" Type="http://schemas.openxmlformats.org/officeDocument/2006/relationships/slide" Target="slides/slide104.xml"/></Relationships>
</file>

<file path=ppt/_rels/viewProps.xml.rels><?xml version="1.0" encoding="UTF-8" standalone="yes"?>
<Relationships xmlns="http://schemas.openxmlformats.org/package/2006/relationships"><Relationship Id="rId1"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vl1pPr>
          </a:lstStyle>
          <a:p>
            <a:pPr>
              <a:defRPr/>
            </a:pPr>
            <a:endParaRPr lang="en-US"/>
          </a:p>
        </p:txBody>
      </p:sp>
      <p:sp>
        <p:nvSpPr>
          <p:cNvPr id="78851"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vl1pPr>
          </a:lstStyle>
          <a:p>
            <a:pPr>
              <a:defRPr/>
            </a:pPr>
            <a:endParaRPr lang="en-US"/>
          </a:p>
        </p:txBody>
      </p:sp>
      <p:sp>
        <p:nvSpPr>
          <p:cNvPr id="78852"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vl1pPr>
          </a:lstStyle>
          <a:p>
            <a:pPr>
              <a:defRPr/>
            </a:pPr>
            <a:endParaRPr lang="en-US"/>
          </a:p>
        </p:txBody>
      </p:sp>
      <p:sp>
        <p:nvSpPr>
          <p:cNvPr id="78853"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vl1pPr>
          </a:lstStyle>
          <a:p>
            <a:pPr>
              <a:defRPr/>
            </a:pPr>
            <a:fld id="{4BC1C819-9C4E-4ADB-A2E9-485D1C962FDE}" type="slidenum">
              <a:rPr lang="en-US"/>
              <a:pPr>
                <a:defRPr/>
              </a:pPr>
              <a:t>‹#›</a:t>
            </a:fld>
            <a:endParaRPr lang="en-US"/>
          </a:p>
        </p:txBody>
      </p:sp>
    </p:spTree>
    <p:extLst>
      <p:ext uri="{BB962C8B-B14F-4D97-AF65-F5344CB8AC3E}">
        <p14:creationId xmlns:p14="http://schemas.microsoft.com/office/powerpoint/2010/main" val="9013519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vl1pPr>
          </a:lstStyle>
          <a:p>
            <a:pPr>
              <a:defRPr/>
            </a:pPr>
            <a:endParaRPr lang="en-US"/>
          </a:p>
        </p:txBody>
      </p:sp>
      <p:sp>
        <p:nvSpPr>
          <p:cNvPr id="8089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vl1pPr>
          </a:lstStyle>
          <a:p>
            <a:pPr>
              <a:defRPr/>
            </a:pPr>
            <a:endParaRPr lang="en-US"/>
          </a:p>
        </p:txBody>
      </p:sp>
      <p:sp>
        <p:nvSpPr>
          <p:cNvPr id="18944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8090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8090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vl1pPr>
          </a:lstStyle>
          <a:p>
            <a:pPr>
              <a:defRPr/>
            </a:pPr>
            <a:endParaRPr lang="en-US"/>
          </a:p>
        </p:txBody>
      </p:sp>
      <p:sp>
        <p:nvSpPr>
          <p:cNvPr id="8090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vl1pPr>
          </a:lstStyle>
          <a:p>
            <a:pPr>
              <a:defRPr/>
            </a:pPr>
            <a:fld id="{F6140ACD-B53E-4C92-8D20-08D5CA054A8F}" type="slidenum">
              <a:rPr lang="en-US"/>
              <a:pPr>
                <a:defRPr/>
              </a:pPr>
              <a:t>‹#›</a:t>
            </a:fld>
            <a:endParaRPr lang="en-US"/>
          </a:p>
        </p:txBody>
      </p:sp>
    </p:spTree>
    <p:extLst>
      <p:ext uri="{BB962C8B-B14F-4D97-AF65-F5344CB8AC3E}">
        <p14:creationId xmlns:p14="http://schemas.microsoft.com/office/powerpoint/2010/main" val="217981826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14</a:t>
            </a:fld>
            <a:endParaRPr lang="en-US" sz="1200">
              <a:solidFill>
                <a:srgbClr val="000000"/>
              </a:solidFill>
              <a:latin typeface="Verdana"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31</a:t>
            </a:fld>
            <a:endParaRPr lang="en-US" sz="1200">
              <a:solidFill>
                <a:srgbClr val="000000"/>
              </a:solidFill>
              <a:latin typeface="Verdana"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32</a:t>
            </a:fld>
            <a:endParaRPr lang="en-US" sz="1200">
              <a:solidFill>
                <a:srgbClr val="000000"/>
              </a:solidFill>
              <a:latin typeface="Verdana"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33</a:t>
            </a:fld>
            <a:endParaRPr lang="en-US" sz="1200">
              <a:solidFill>
                <a:srgbClr val="000000"/>
              </a:solidFill>
              <a:latin typeface="Verdana"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34</a:t>
            </a:fld>
            <a:endParaRPr lang="en-US" sz="1200">
              <a:solidFill>
                <a:srgbClr val="000000"/>
              </a:solidFill>
              <a:latin typeface="Verdana"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01F0FE0D-2450-4F97-A0C5-8224E7B2C392}" type="slidenum">
              <a:rPr lang="en-US" sz="1200">
                <a:solidFill>
                  <a:srgbClr val="000000"/>
                </a:solidFill>
              </a:rPr>
              <a:pPr algn="r" eaLnBrk="0" hangingPunct="0"/>
              <a:t>36</a:t>
            </a:fld>
            <a:endParaRPr lang="en-US" sz="1200">
              <a:solidFill>
                <a:srgbClr val="000000"/>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DA41F43D-1CBC-47DB-8EE2-C099FCCEFC8E}" type="slidenum">
              <a:rPr lang="en-US" sz="1200">
                <a:solidFill>
                  <a:srgbClr val="000000"/>
                </a:solidFill>
              </a:rPr>
              <a:pPr algn="r" eaLnBrk="0" hangingPunct="0"/>
              <a:t>37</a:t>
            </a:fld>
            <a:endParaRPr lang="en-US" sz="1200">
              <a:solidFill>
                <a:srgbClr val="000000"/>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46</a:t>
            </a:fld>
            <a:endParaRPr lang="en-US" sz="1200">
              <a:solidFill>
                <a:srgbClr val="000000"/>
              </a:solidFill>
              <a:latin typeface="Verdana"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47</a:t>
            </a:fld>
            <a:endParaRPr lang="en-US" sz="1200">
              <a:solidFill>
                <a:srgbClr val="000000"/>
              </a:solidFill>
              <a:latin typeface="Verdana"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48</a:t>
            </a:fld>
            <a:endParaRPr lang="en-US" sz="1200">
              <a:solidFill>
                <a:srgbClr val="000000"/>
              </a:solidFill>
              <a:latin typeface="Verdana"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49</a:t>
            </a:fld>
            <a:endParaRPr lang="en-US" sz="1200">
              <a:solidFill>
                <a:srgbClr val="000000"/>
              </a:solidFill>
              <a:latin typeface="Verdana"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15</a:t>
            </a:fld>
            <a:endParaRPr lang="en-US" sz="1200">
              <a:solidFill>
                <a:srgbClr val="000000"/>
              </a:solidFill>
              <a:latin typeface="Verdana"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50</a:t>
            </a:fld>
            <a:endParaRPr lang="en-US" sz="1200">
              <a:solidFill>
                <a:srgbClr val="000000"/>
              </a:solidFill>
              <a:latin typeface="Verdana"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3"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6F384D3F-06E6-48A4-9642-F50A5334E154}" type="slidenum">
              <a:rPr lang="en-US" sz="1200">
                <a:solidFill>
                  <a:srgbClr val="000000"/>
                </a:solidFill>
                <a:latin typeface="Verdana" pitchFamily="34" charset="0"/>
              </a:rPr>
              <a:pPr algn="r"/>
              <a:t>56</a:t>
            </a:fld>
            <a:endParaRPr lang="en-US" sz="1200">
              <a:solidFill>
                <a:srgbClr val="000000"/>
              </a:solidFill>
              <a:latin typeface="Verdana"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9E1097BC-A1B4-4A72-9F76-A1A6AEFBF0BB}" type="slidenum">
              <a:rPr lang="en-US" sz="1200">
                <a:solidFill>
                  <a:srgbClr val="000000"/>
                </a:solidFill>
                <a:latin typeface="Verdana" pitchFamily="34" charset="0"/>
              </a:rPr>
              <a:pPr algn="r"/>
              <a:t>57</a:t>
            </a:fld>
            <a:endParaRPr lang="en-US" sz="1200">
              <a:solidFill>
                <a:srgbClr val="000000"/>
              </a:solidFill>
              <a:latin typeface="Verdana"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9E1097BC-A1B4-4A72-9F76-A1A6AEFBF0BB}" type="slidenum">
              <a:rPr lang="en-US" sz="1200">
                <a:solidFill>
                  <a:srgbClr val="000000"/>
                </a:solidFill>
                <a:latin typeface="Verdana" pitchFamily="34" charset="0"/>
              </a:rPr>
              <a:pPr algn="r"/>
              <a:t>58</a:t>
            </a:fld>
            <a:endParaRPr lang="en-US" sz="1200">
              <a:solidFill>
                <a:srgbClr val="000000"/>
              </a:solidFill>
              <a:latin typeface="Verdana"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9E1097BC-A1B4-4A72-9F76-A1A6AEFBF0BB}" type="slidenum">
              <a:rPr lang="en-US" sz="1200">
                <a:solidFill>
                  <a:srgbClr val="000000"/>
                </a:solidFill>
                <a:latin typeface="Verdana" pitchFamily="34" charset="0"/>
              </a:rPr>
              <a:pPr algn="r"/>
              <a:t>59</a:t>
            </a:fld>
            <a:endParaRPr lang="en-US" sz="1200">
              <a:solidFill>
                <a:srgbClr val="000000"/>
              </a:solidFill>
              <a:latin typeface="Verdana"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9E1097BC-A1B4-4A72-9F76-A1A6AEFBF0BB}" type="slidenum">
              <a:rPr lang="en-US" sz="1200">
                <a:solidFill>
                  <a:srgbClr val="000000"/>
                </a:solidFill>
                <a:latin typeface="Verdana" pitchFamily="34" charset="0"/>
              </a:rPr>
              <a:pPr algn="r"/>
              <a:t>60</a:t>
            </a:fld>
            <a:endParaRPr lang="en-US" sz="1200">
              <a:solidFill>
                <a:srgbClr val="000000"/>
              </a:solidFill>
              <a:latin typeface="Verdana"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61</a:t>
            </a:fld>
            <a:endParaRPr lang="en-US" sz="1200">
              <a:solidFill>
                <a:srgbClr val="000000"/>
              </a:solidFill>
              <a:latin typeface="Verdana"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A9A0ADA9-DA15-4876-BBB9-1406C28D3511}" type="slidenum">
              <a:rPr lang="en-US" sz="1200">
                <a:solidFill>
                  <a:srgbClr val="000000"/>
                </a:solidFill>
                <a:latin typeface="Verdana" pitchFamily="34" charset="0"/>
              </a:rPr>
              <a:pPr algn="r"/>
              <a:t>62</a:t>
            </a:fld>
            <a:endParaRPr lang="en-US" sz="1200">
              <a:solidFill>
                <a:srgbClr val="000000"/>
              </a:solidFill>
              <a:latin typeface="Verdana"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A9A0ADA9-DA15-4876-BBB9-1406C28D3511}" type="slidenum">
              <a:rPr lang="en-US" sz="1200">
                <a:solidFill>
                  <a:srgbClr val="000000"/>
                </a:solidFill>
                <a:latin typeface="Verdana" pitchFamily="34" charset="0"/>
              </a:rPr>
              <a:pPr algn="r"/>
              <a:t>63</a:t>
            </a:fld>
            <a:endParaRPr lang="en-US" sz="1200">
              <a:solidFill>
                <a:srgbClr val="000000"/>
              </a:solidFill>
              <a:latin typeface="Verdana"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D7BD45B-98D5-40B9-900D-6218B1B3C8A4}" type="slidenum">
              <a:rPr lang="en-US" sz="1200">
                <a:solidFill>
                  <a:srgbClr val="000000"/>
                </a:solidFill>
                <a:latin typeface="Verdana" pitchFamily="34" charset="0"/>
              </a:rPr>
              <a:pPr algn="r"/>
              <a:t>64</a:t>
            </a:fld>
            <a:endParaRPr lang="en-US" sz="1200">
              <a:solidFill>
                <a:srgbClr val="000000"/>
              </a:solidFill>
              <a:latin typeface="Verdana"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16</a:t>
            </a:fld>
            <a:endParaRPr lang="en-US" sz="1200">
              <a:solidFill>
                <a:srgbClr val="000000"/>
              </a:solidFill>
              <a:latin typeface="Verdana"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3"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66497301-8260-4515-94A7-8682578571AC}" type="slidenum">
              <a:rPr lang="en-US" sz="1200">
                <a:solidFill>
                  <a:srgbClr val="000000"/>
                </a:solidFill>
                <a:latin typeface="Verdana" pitchFamily="34" charset="0"/>
              </a:rPr>
              <a:pPr algn="r"/>
              <a:t>65</a:t>
            </a:fld>
            <a:endParaRPr lang="en-US" sz="1200">
              <a:solidFill>
                <a:srgbClr val="000000"/>
              </a:solidFill>
              <a:latin typeface="Verdana"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871E37DA-5999-40DD-BD06-B4C1A9CD29FF}" type="slidenum">
              <a:rPr lang="en-US" sz="1200">
                <a:solidFill>
                  <a:srgbClr val="000000"/>
                </a:solidFill>
                <a:latin typeface="Verdana" pitchFamily="34" charset="0"/>
              </a:rPr>
              <a:pPr algn="r"/>
              <a:t>67</a:t>
            </a:fld>
            <a:endParaRPr lang="en-US" sz="1200">
              <a:solidFill>
                <a:srgbClr val="000000"/>
              </a:solidFill>
              <a:latin typeface="Verdana"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3"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66497301-8260-4515-94A7-8682578571AC}" type="slidenum">
              <a:rPr lang="en-US" sz="1200">
                <a:solidFill>
                  <a:srgbClr val="000000"/>
                </a:solidFill>
                <a:latin typeface="Verdana" pitchFamily="34" charset="0"/>
              </a:rPr>
              <a:pPr algn="r"/>
              <a:t>69</a:t>
            </a:fld>
            <a:endParaRPr lang="en-US" sz="1200">
              <a:solidFill>
                <a:srgbClr val="000000"/>
              </a:solidFill>
              <a:latin typeface="Verdana"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769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B6F4478-E6A3-4C26-8C81-0B78A4BD27D2}" type="slidenum">
              <a:rPr lang="en-US" sz="1200">
                <a:solidFill>
                  <a:srgbClr val="000000"/>
                </a:solidFill>
                <a:latin typeface="Verdana" pitchFamily="34" charset="0"/>
              </a:rPr>
              <a:pPr algn="r"/>
              <a:t>74</a:t>
            </a:fld>
            <a:endParaRPr lang="en-US" sz="1200">
              <a:solidFill>
                <a:srgbClr val="000000"/>
              </a:solidFill>
              <a:latin typeface="Verdana"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82CB92B-C43E-412F-9182-E90CD62B5A0C}" type="slidenum">
              <a:rPr lang="en-US" sz="1200" baseline="30000">
                <a:solidFill>
                  <a:srgbClr val="000000"/>
                </a:solidFill>
                <a:latin typeface="Verdana" pitchFamily="34" charset="0"/>
              </a:rPr>
              <a:pPr algn="r"/>
              <a:t>85</a:t>
            </a:fld>
            <a:endParaRPr lang="en-US" sz="1200" baseline="30000">
              <a:solidFill>
                <a:srgbClr val="000000"/>
              </a:solidFill>
              <a:latin typeface="Verdana"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82CB92B-C43E-412F-9182-E90CD62B5A0C}" type="slidenum">
              <a:rPr lang="en-US" sz="1200" baseline="30000">
                <a:solidFill>
                  <a:srgbClr val="000000"/>
                </a:solidFill>
                <a:latin typeface="Verdana" pitchFamily="34" charset="0"/>
              </a:rPr>
              <a:pPr algn="r"/>
              <a:t>86</a:t>
            </a:fld>
            <a:endParaRPr lang="en-US" sz="1200" baseline="30000">
              <a:solidFill>
                <a:srgbClr val="000000"/>
              </a:solidFill>
              <a:latin typeface="Verdana"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82CB92B-C43E-412F-9182-E90CD62B5A0C}" type="slidenum">
              <a:rPr lang="en-US" sz="1200" baseline="30000">
                <a:solidFill>
                  <a:srgbClr val="000000"/>
                </a:solidFill>
                <a:latin typeface="Verdana" pitchFamily="34" charset="0"/>
              </a:rPr>
              <a:pPr algn="r"/>
              <a:t>88</a:t>
            </a:fld>
            <a:endParaRPr lang="en-US" sz="1200" baseline="30000">
              <a:solidFill>
                <a:srgbClr val="000000"/>
              </a:solidFill>
              <a:latin typeface="Verdana"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82CB92B-C43E-412F-9182-E90CD62B5A0C}" type="slidenum">
              <a:rPr lang="en-US" sz="1200" baseline="30000">
                <a:solidFill>
                  <a:srgbClr val="000000"/>
                </a:solidFill>
                <a:latin typeface="Verdana" pitchFamily="34" charset="0"/>
              </a:rPr>
              <a:pPr algn="r"/>
              <a:t>89</a:t>
            </a:fld>
            <a:endParaRPr lang="en-US" sz="1200" baseline="30000">
              <a:solidFill>
                <a:srgbClr val="000000"/>
              </a:solidFill>
              <a:latin typeface="Verdana"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82CB92B-C43E-412F-9182-E90CD62B5A0C}" type="slidenum">
              <a:rPr lang="en-US" sz="1200" baseline="30000">
                <a:solidFill>
                  <a:srgbClr val="000000"/>
                </a:solidFill>
                <a:latin typeface="Verdana" pitchFamily="34" charset="0"/>
              </a:rPr>
              <a:pPr algn="r"/>
              <a:t>90</a:t>
            </a:fld>
            <a:endParaRPr lang="en-US" sz="1200" baseline="30000">
              <a:solidFill>
                <a:srgbClr val="000000"/>
              </a:solidFill>
              <a:latin typeface="Verdana"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82CB92B-C43E-412F-9182-E90CD62B5A0C}" type="slidenum">
              <a:rPr lang="en-US" sz="1200" baseline="30000">
                <a:solidFill>
                  <a:srgbClr val="000000"/>
                </a:solidFill>
                <a:latin typeface="Verdana" pitchFamily="34" charset="0"/>
              </a:rPr>
              <a:pPr algn="r"/>
              <a:t>91</a:t>
            </a:fld>
            <a:endParaRPr lang="en-US" sz="1200" baseline="30000">
              <a:solidFill>
                <a:srgbClr val="000000"/>
              </a:solidFill>
              <a:latin typeface="Verdana"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17</a:t>
            </a:fld>
            <a:endParaRPr lang="en-US" sz="1200">
              <a:solidFill>
                <a:srgbClr val="000000"/>
              </a:solidFill>
              <a:latin typeface="Verdana"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82CB92B-C43E-412F-9182-E90CD62B5A0C}" type="slidenum">
              <a:rPr lang="en-US" sz="1200" baseline="30000">
                <a:solidFill>
                  <a:srgbClr val="000000"/>
                </a:solidFill>
                <a:latin typeface="Verdana" pitchFamily="34" charset="0"/>
              </a:rPr>
              <a:pPr algn="r"/>
              <a:t>94</a:t>
            </a:fld>
            <a:endParaRPr lang="en-US" sz="1200" baseline="30000">
              <a:solidFill>
                <a:srgbClr val="000000"/>
              </a:solidFill>
              <a:latin typeface="Verdana"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95</a:t>
            </a:fld>
            <a:endParaRPr lang="en-US">
              <a:solidFill>
                <a:prstClr val="black"/>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100</a:t>
            </a:fld>
            <a:endParaRPr lang="en-US" sz="1200">
              <a:solidFill>
                <a:srgbClr val="000000"/>
              </a:solidFill>
              <a:latin typeface="Verdana"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101</a:t>
            </a:fld>
            <a:endParaRPr lang="en-US" sz="1200">
              <a:solidFill>
                <a:srgbClr val="000000"/>
              </a:solidFill>
              <a:latin typeface="Verdana"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102</a:t>
            </a:fld>
            <a:endParaRPr lang="en-US" sz="1200">
              <a:solidFill>
                <a:srgbClr val="000000"/>
              </a:solidFill>
              <a:latin typeface="Verdana"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103</a:t>
            </a:fld>
            <a:endParaRPr lang="en-US" sz="1200">
              <a:solidFill>
                <a:srgbClr val="000000"/>
              </a:solidFill>
              <a:latin typeface="Verdana"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104</a:t>
            </a:fld>
            <a:endParaRPr lang="en-US" sz="1200">
              <a:solidFill>
                <a:srgbClr val="000000"/>
              </a:solidFill>
              <a:latin typeface="Verdana"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105</a:t>
            </a:fld>
            <a:endParaRPr lang="en-US" sz="1200">
              <a:solidFill>
                <a:srgbClr val="000000"/>
              </a:solidFill>
              <a:latin typeface="Verdana"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106</a:t>
            </a:fld>
            <a:endParaRPr lang="en-US" sz="1200">
              <a:solidFill>
                <a:srgbClr val="000000"/>
              </a:solidFill>
              <a:latin typeface="Verdana"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107</a:t>
            </a:fld>
            <a:endParaRPr lang="en-US" sz="1200">
              <a:solidFill>
                <a:srgbClr val="000000"/>
              </a:solidFill>
              <a:latin typeface="Verdana"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7F3AF5F8-0C86-4EB2-AA12-A689D1A3F052}" type="slidenum">
              <a:rPr lang="en-US" sz="1200" baseline="30000">
                <a:solidFill>
                  <a:srgbClr val="000000"/>
                </a:solidFill>
                <a:latin typeface="Verdana" pitchFamily="34" charset="0"/>
              </a:rPr>
              <a:pPr algn="r"/>
              <a:t>18</a:t>
            </a:fld>
            <a:endParaRPr lang="en-US" sz="1200" baseline="30000">
              <a:solidFill>
                <a:srgbClr val="000000"/>
              </a:solidFill>
              <a:latin typeface="Verdana"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108</a:t>
            </a:fld>
            <a:endParaRPr lang="en-US" sz="1200">
              <a:solidFill>
                <a:srgbClr val="000000"/>
              </a:solidFill>
              <a:latin typeface="Verdana"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109</a:t>
            </a:fld>
            <a:endParaRPr lang="en-US" sz="1200">
              <a:solidFill>
                <a:srgbClr val="000000"/>
              </a:solidFill>
              <a:latin typeface="Verdana"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110</a:t>
            </a:fld>
            <a:endParaRPr lang="en-US" sz="1200">
              <a:solidFill>
                <a:srgbClr val="000000"/>
              </a:solidFill>
              <a:latin typeface="Verdana"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111</a:t>
            </a:fld>
            <a:endParaRPr lang="en-US" sz="1200">
              <a:solidFill>
                <a:srgbClr val="000000"/>
              </a:solidFill>
              <a:latin typeface="Verdana"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112</a:t>
            </a:fld>
            <a:endParaRPr lang="en-US" sz="1200">
              <a:solidFill>
                <a:srgbClr val="000000"/>
              </a:solidFill>
              <a:latin typeface="Verdana"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113</a:t>
            </a:fld>
            <a:endParaRPr lang="en-US" sz="1200">
              <a:solidFill>
                <a:srgbClr val="000000"/>
              </a:solidFill>
              <a:latin typeface="Verdana"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114</a:t>
            </a:fld>
            <a:endParaRPr lang="en-US" sz="1200">
              <a:solidFill>
                <a:srgbClr val="000000"/>
              </a:solidFill>
              <a:latin typeface="Verdana"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115</a:t>
            </a:fld>
            <a:endParaRPr lang="en-US">
              <a:solidFill>
                <a:prstClr val="black"/>
              </a:solidFil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216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A42E2D08-3A54-4803-971F-CA455DA08B25}" type="slidenum">
              <a:rPr lang="en-US" sz="1200">
                <a:solidFill>
                  <a:prstClr val="black"/>
                </a:solidFill>
              </a:rPr>
              <a:pPr algn="r"/>
              <a:t>116</a:t>
            </a:fld>
            <a:endParaRPr lang="en-US" sz="1200">
              <a:solidFill>
                <a:prstClr val="black"/>
              </a:solidFil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216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A42E2D08-3A54-4803-971F-CA455DA08B25}" type="slidenum">
              <a:rPr lang="en-US" sz="1200">
                <a:solidFill>
                  <a:prstClr val="black"/>
                </a:solidFill>
              </a:rPr>
              <a:pPr algn="r"/>
              <a:t>117</a:t>
            </a:fld>
            <a:endParaRPr lang="en-US" sz="1200">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7F3AF5F8-0C86-4EB2-AA12-A689D1A3F052}" type="slidenum">
              <a:rPr lang="en-US" sz="1200" baseline="30000">
                <a:solidFill>
                  <a:srgbClr val="000000"/>
                </a:solidFill>
                <a:latin typeface="Verdana" pitchFamily="34" charset="0"/>
              </a:rPr>
              <a:pPr algn="r"/>
              <a:t>19</a:t>
            </a:fld>
            <a:endParaRPr lang="en-US" sz="1200" baseline="30000">
              <a:solidFill>
                <a:srgbClr val="000000"/>
              </a:solidFill>
              <a:latin typeface="Verdana"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B978B3DA-C3C9-4D0E-880F-33478FB3C5AF}" type="slidenum">
              <a:rPr lang="en-US" sz="1200">
                <a:solidFill>
                  <a:srgbClr val="000000"/>
                </a:solidFill>
                <a:latin typeface="Verdana" pitchFamily="34" charset="0"/>
              </a:rPr>
              <a:pPr algn="r"/>
              <a:t>121</a:t>
            </a:fld>
            <a:endParaRPr lang="en-US" sz="1200">
              <a:solidFill>
                <a:srgbClr val="000000"/>
              </a:solidFill>
              <a:latin typeface="Verdana"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3"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6DF4DC82-737A-4556-AEB5-7F0A296B569E}" type="slidenum">
              <a:rPr lang="en-US" sz="1200">
                <a:solidFill>
                  <a:srgbClr val="000000"/>
                </a:solidFill>
                <a:latin typeface="Verdana" pitchFamily="34" charset="0"/>
              </a:rPr>
              <a:pPr algn="r"/>
              <a:t>122</a:t>
            </a:fld>
            <a:endParaRPr lang="en-US" sz="1200">
              <a:solidFill>
                <a:srgbClr val="000000"/>
              </a:solidFill>
              <a:latin typeface="Verdana"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58816C3C-DCAB-4A08-8849-10754C05F4E7}" type="slidenum">
              <a:rPr lang="en-US" sz="1200">
                <a:solidFill>
                  <a:srgbClr val="000000"/>
                </a:solidFill>
                <a:latin typeface="Verdana" pitchFamily="34" charset="0"/>
              </a:rPr>
              <a:pPr algn="r"/>
              <a:t>123</a:t>
            </a:fld>
            <a:endParaRPr lang="en-US" sz="1200">
              <a:solidFill>
                <a:srgbClr val="000000"/>
              </a:solidFill>
              <a:latin typeface="Verdana"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A8F232A1-71BF-4E28-A8D2-4FAAFCDD6114}" type="slidenum">
              <a:rPr lang="en-US" sz="1200">
                <a:solidFill>
                  <a:srgbClr val="000000"/>
                </a:solidFill>
                <a:latin typeface="Verdana" pitchFamily="34" charset="0"/>
              </a:rPr>
              <a:pPr algn="r"/>
              <a:t>128</a:t>
            </a:fld>
            <a:endParaRPr lang="en-US" sz="1200">
              <a:solidFill>
                <a:srgbClr val="000000"/>
              </a:solidFill>
              <a:latin typeface="Verdana" pitchFamily="34"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0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65FBFE8C-FF1B-4927-9A1E-D188D0DEA2F4}" type="slidenum">
              <a:rPr lang="en-US" sz="1200">
                <a:solidFill>
                  <a:srgbClr val="000000"/>
                </a:solidFill>
                <a:latin typeface="Verdana" pitchFamily="34" charset="0"/>
              </a:rPr>
              <a:pPr algn="r"/>
              <a:t>129</a:t>
            </a:fld>
            <a:endParaRPr lang="en-US" sz="1200">
              <a:solidFill>
                <a:srgbClr val="000000"/>
              </a:solidFill>
              <a:latin typeface="Verdana"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A9EA1860-45DC-437D-B871-AE7F474300B4}" type="slidenum">
              <a:rPr lang="en-US" sz="1200">
                <a:solidFill>
                  <a:srgbClr val="000000"/>
                </a:solidFill>
                <a:latin typeface="Verdana" pitchFamily="34" charset="0"/>
              </a:rPr>
              <a:pPr algn="r"/>
              <a:t>134</a:t>
            </a:fld>
            <a:endParaRPr lang="en-US" sz="1200">
              <a:solidFill>
                <a:srgbClr val="000000"/>
              </a:solidFill>
              <a:latin typeface="Verdana" pitchFamily="3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fld id="{5D719083-7B2F-4531-8954-5757E5AC769C}" type="slidenum">
              <a:rPr kumimoji="1" lang="en-US" b="1" i="1" smtClean="0">
                <a:solidFill>
                  <a:srgbClr val="FF0000"/>
                </a:solidFill>
              </a:rPr>
              <a:pPr/>
              <a:t>135</a:t>
            </a:fld>
            <a:endParaRPr kumimoji="1" lang="en-US" b="1" i="1" smtClean="0">
              <a:solidFill>
                <a:srgbClr val="FF0000"/>
              </a:solidFil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E3D756E9-C9C6-45DB-AADB-B1E4214DE039}" type="slidenum">
              <a:rPr lang="en-US" sz="1200">
                <a:solidFill>
                  <a:srgbClr val="000000"/>
                </a:solidFill>
                <a:latin typeface="Verdana" pitchFamily="34" charset="0"/>
              </a:rPr>
              <a:pPr algn="r"/>
              <a:t>136</a:t>
            </a:fld>
            <a:endParaRPr lang="en-US" sz="1200">
              <a:solidFill>
                <a:srgbClr val="000000"/>
              </a:solidFill>
              <a:latin typeface="Verdana" pitchFamily="34"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fld id="{5D719083-7B2F-4531-8954-5757E5AC769C}" type="slidenum">
              <a:rPr kumimoji="1" lang="en-US" b="1" i="1" smtClean="0">
                <a:solidFill>
                  <a:srgbClr val="FF0000"/>
                </a:solidFill>
              </a:rPr>
              <a:pPr/>
              <a:t>137</a:t>
            </a:fld>
            <a:endParaRPr kumimoji="1" lang="en-US" b="1" i="1" smtClean="0">
              <a:solidFill>
                <a:srgbClr val="FF0000"/>
              </a:solidFil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fld id="{5D719083-7B2F-4531-8954-5757E5AC769C}" type="slidenum">
              <a:rPr kumimoji="1" lang="en-US" b="1" i="1" smtClean="0">
                <a:solidFill>
                  <a:srgbClr val="FF0000"/>
                </a:solidFill>
              </a:rPr>
              <a:pPr/>
              <a:t>138</a:t>
            </a:fld>
            <a:endParaRPr kumimoji="1" lang="en-US" b="1" i="1" smtClean="0">
              <a:solidFill>
                <a:srgbClr val="FF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26</a:t>
            </a:fld>
            <a:endParaRPr lang="en-US" sz="1200">
              <a:solidFill>
                <a:srgbClr val="000000"/>
              </a:solidFill>
              <a:latin typeface="Verdana" pitchFamily="34"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fld id="{5D719083-7B2F-4531-8954-5757E5AC769C}" type="slidenum">
              <a:rPr kumimoji="1" lang="en-US" b="1" i="1" smtClean="0">
                <a:solidFill>
                  <a:srgbClr val="FF0000"/>
                </a:solidFill>
              </a:rPr>
              <a:pPr/>
              <a:t>139</a:t>
            </a:fld>
            <a:endParaRPr kumimoji="1" lang="en-US" b="1" i="1" smtClean="0">
              <a:solidFill>
                <a:srgbClr val="FF0000"/>
              </a:solidFil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fld id="{5D719083-7B2F-4531-8954-5757E5AC769C}" type="slidenum">
              <a:rPr kumimoji="1" lang="en-US" b="1" i="1" smtClean="0">
                <a:solidFill>
                  <a:srgbClr val="FF0000"/>
                </a:solidFill>
              </a:rPr>
              <a:pPr/>
              <a:t>140</a:t>
            </a:fld>
            <a:endParaRPr kumimoji="1" lang="en-US" b="1" i="1" smtClean="0">
              <a:solidFill>
                <a:srgbClr val="FF0000"/>
              </a:solidFil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fld id="{5D719083-7B2F-4531-8954-5757E5AC769C}" type="slidenum">
              <a:rPr kumimoji="1" lang="en-US" b="1" i="1" smtClean="0">
                <a:solidFill>
                  <a:srgbClr val="FF0000"/>
                </a:solidFill>
              </a:rPr>
              <a:pPr/>
              <a:t>141</a:t>
            </a:fld>
            <a:endParaRPr kumimoji="1" lang="en-US" b="1" i="1" smtClean="0">
              <a:solidFill>
                <a:srgbClr val="FF0000"/>
              </a:solidFil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fld id="{5D719083-7B2F-4531-8954-5757E5AC769C}" type="slidenum">
              <a:rPr kumimoji="1" lang="en-US" b="1" i="1" smtClean="0">
                <a:solidFill>
                  <a:srgbClr val="FF0000"/>
                </a:solidFill>
              </a:rPr>
              <a:pPr/>
              <a:t>142</a:t>
            </a:fld>
            <a:endParaRPr kumimoji="1" lang="en-US" b="1" i="1" smtClean="0">
              <a:solidFill>
                <a:srgbClr val="FF0000"/>
              </a:solidFil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fld id="{5D719083-7B2F-4531-8954-5757E5AC769C}" type="slidenum">
              <a:rPr kumimoji="1" lang="en-US" b="1" i="1" smtClean="0">
                <a:solidFill>
                  <a:srgbClr val="FF0000"/>
                </a:solidFill>
              </a:rPr>
              <a:pPr/>
              <a:t>143</a:t>
            </a:fld>
            <a:endParaRPr kumimoji="1" lang="en-US" b="1" i="1" smtClean="0">
              <a:solidFill>
                <a:srgbClr val="FF0000"/>
              </a:solidFil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144</a:t>
            </a:fld>
            <a:endParaRPr lang="en-US">
              <a:solidFill>
                <a:prstClr val="black"/>
              </a:solidFill>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145</a:t>
            </a:fld>
            <a:endParaRPr lang="en-US">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27</a:t>
            </a:fld>
            <a:endParaRPr lang="en-US" sz="1200">
              <a:solidFill>
                <a:srgbClr val="000000"/>
              </a:solidFill>
              <a:latin typeface="Verdana"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30</a:t>
            </a:fld>
            <a:endParaRPr lang="en-US" sz="1200">
              <a:solidFill>
                <a:srgbClr val="000000"/>
              </a:solidFill>
              <a:latin typeface="Verdana"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302DD5A-2AD1-4274-AB2A-45375AE1DB97}"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080E86C-A961-44D4-9EB6-66BEF7DEA681}" type="slidenum">
              <a:rPr lang="en-US"/>
              <a:pPr>
                <a:defRPr/>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BB93F838-73D6-43AF-B61A-5DAC8811447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4"/>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64"/>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2D0A012F-B950-4185-9C94-7AF6A5587986}"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1"/>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lgn="ct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A1FFA3F-0529-47EE-AF88-438232F16B2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lgn="ct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6C6797D-333A-4C39-B5D1-96373ADC429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lgn="ct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CA95195-6071-4C8F-85D5-A9298C7D7ED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lgn="ct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4292821-B1E5-4D3E-ABF9-D495292D4186}"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lgn="ct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2532446-A9E8-4F0F-A87F-856B24F33D8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lgn="ct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51BE6C5-F862-431A-A625-9D1A8DC307D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lgn="ct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C2E96AE-28E5-4C2B-814A-AC280434BAE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7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lgn="ct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94B4F53-C1EF-4049-9C80-91A8783D320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5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7931977-92E4-451B-8F26-5D5FF1362420}" type="slidenum">
              <a:rPr lang="en-US"/>
              <a:pPr>
                <a:defRPr/>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lgn="ct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063A11C-B25D-46F8-B798-36A813BEB91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lgn="ct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04ECC4B-5B79-4AE2-AF62-15C7F2F1D6B9}"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6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lgn="ct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7806D5-08C1-41C8-BE9F-898D222DB95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565375-3E5E-43C6-B8BD-B1CC50AA487C}"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9286814-9740-4E17-8FB8-1F9F43FC9A4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0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3B82DEE-8362-4BAB-B351-82615B212409}"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1" y="1600203"/>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9733" y="1600203"/>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A85BD2E-C232-46BE-BBE1-F60D3856C296}"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B07362A-1358-47C7-9BAA-8B4DFE4DEC1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A62393A-B030-47AF-9C40-5D48BEF6F13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E342A65-B466-4A04-96F6-39DEB207F6B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3"/>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F79B5FC-C08A-419E-8C91-528644119FD6}" type="slidenum">
              <a:rPr lang="en-US"/>
              <a:pPr>
                <a:defRPr/>
              </a:pPr>
              <a:t>‹#›</a:t>
            </a:fld>
            <a:endParaRPr 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489"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756" y="273053"/>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E099E49-0D62-4B5A-A109-6AE03BCACF23}"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7E6ADEB-1665-49CE-A335-96EC169C62E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E2683C6-61D8-437A-A911-249A8AB08883}"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2" y="274641"/>
            <a:ext cx="6036733"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D686077-584D-4F49-ACCE-7FC3EC74BEF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D1FB3A6-67D6-4960-87AA-7A9C99F5680B}" type="slidenum">
              <a:rPr lang="en-US"/>
              <a:pPr>
                <a:defRPr/>
              </a:pPr>
              <a:t>‹#›</a:t>
            </a:fld>
            <a:endParaRPr lang="en-US"/>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BF3683-DF1B-4CFE-A2E2-FC72DBE4A792}" type="slidenum">
              <a:rPr lang="en-US"/>
              <a:pPr>
                <a:defRPr/>
              </a:pPr>
              <a:t>‹#›</a:t>
            </a:fld>
            <a:endParaRPr lang="en-US"/>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616757E-4B4A-493D-99E5-AA73CCCD6BA4}" type="slidenum">
              <a:rPr lang="en-US"/>
              <a:pPr>
                <a:defRPr/>
              </a:pPr>
              <a:t>‹#›</a:t>
            </a:fld>
            <a:endParaRPr lang="en-US"/>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BD348F-A50D-4279-89A8-C485933A4915}" type="slidenum">
              <a:rPr lang="en-US"/>
              <a:pPr>
                <a:defRPr/>
              </a:pPr>
              <a:t>‹#›</a:t>
            </a:fld>
            <a:endParaRPr lang="en-US"/>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C2C5AEE-B4E6-4A7D-B24B-5985FBB09DDC}" type="slidenum">
              <a:rPr lang="en-US"/>
              <a:pPr>
                <a:defRPr/>
              </a:pPr>
              <a:t>‹#›</a:t>
            </a:fld>
            <a:endParaRPr lang="en-US"/>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9FA1302-E675-4795-8632-7E91099A83BD}"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B44C606-A7E7-431B-A594-008789F5647C}" type="slidenum">
              <a:rPr lang="en-US"/>
              <a:pPr>
                <a:defRPr/>
              </a:pPr>
              <a:t>‹#›</a:t>
            </a:fld>
            <a:endParaRPr lang="en-U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ECA41E1-6C63-43EF-A5C9-5E7999365104}" type="slidenum">
              <a:rPr lang="en-US"/>
              <a:pPr>
                <a:defRPr/>
              </a:pPr>
              <a:t>‹#›</a:t>
            </a:fld>
            <a:endParaRPr lang="en-US"/>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BC2FCEC-DF8B-48CB-B998-0975CECED01B}" type="slidenum">
              <a:rPr lang="en-US"/>
              <a:pPr>
                <a:defRPr/>
              </a:pPr>
              <a:t>‹#›</a:t>
            </a:fld>
            <a:endParaRPr lang="en-US"/>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A521A77-C03D-47B4-A907-59D2101B2849}" type="slidenum">
              <a:rPr lang="en-US"/>
              <a:pPr>
                <a:defRPr/>
              </a:pPr>
              <a:t>‹#›</a:t>
            </a:fld>
            <a:endParaRPr lang="en-US"/>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FB70ED-A95A-41A1-AEFB-8974F4096859}" type="slidenum">
              <a:rPr lang="en-US"/>
              <a:pPr>
                <a:defRPr/>
              </a:pPr>
              <a:t>‹#›</a:t>
            </a:fld>
            <a:endParaRPr lang="en-US"/>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A7C5027-5A09-453E-83A0-67687DB74666}" type="slidenum">
              <a:rPr lang="en-US"/>
              <a:pPr>
                <a:defRPr/>
              </a:pPr>
              <a:t>‹#›</a:t>
            </a:fld>
            <a:endParaRPr lang="en-US"/>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1"/>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C2685E7-A79F-4DD8-A540-35659360553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E9B02B9-A875-4CC6-9C4B-A14CD091AB9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C9ECA7-C0AD-4CC6-A802-93370399D1D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0FCF228-EC68-4391-B0E6-020D6880F3B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0B408FD-69EA-4F34-8409-67A3BBC48343}"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B5B40F3-42D7-4783-9918-BEC34CEE0651}" type="slidenum">
              <a:rPr lang="en-US"/>
              <a:pPr>
                <a:defRPr/>
              </a:pPr>
              <a:t>‹#›</a:t>
            </a:fld>
            <a:endParaRPr lang="en-US"/>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598A792-E9F4-4804-BE74-6F109F4AB473}"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47504B8-70A4-408E-B8C9-2B0995B92B9C}"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D97D10-103C-4E1F-8ACE-83FC99A4771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C5112E-5963-4B12-9B0E-109E078E46B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D3ADDA3-DA6F-4171-9719-09DA80252F3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2"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AF63DA4-C921-40D4-8DE6-AE6DA5704BA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A231CEA-4DE0-43FE-AF41-92DECFF1C07C}"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6E4D4F9-AF1A-4ADD-BE97-21DE5BDAAD65}"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4400" y="4406900"/>
            <a:ext cx="7315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14400" y="2906713"/>
            <a:ext cx="7315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A86BDC-8580-49E8-AFA6-620D6EA9796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A22735B-1A24-4B4C-8B2B-6164ACF5492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C5A748C-0995-4763-A77F-BEBC60FA3E0D}" type="slidenum">
              <a:rPr lang="en-US"/>
              <a:pPr>
                <a:defRPr/>
              </a:pPr>
              <a:t>‹#›</a:t>
            </a:fld>
            <a:endParaRPr lang="en-US"/>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11B4278-252B-4C66-BC67-0C52843DD80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315200" cy="1143000"/>
          </a:xfrm>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DCA4B05-325A-4AD1-87D6-E1D6FE1AD58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10DC1E4-319A-4BC8-A460-9376788587A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898464E-B09D-4623-ABD3-1116026006C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91DD67-DFAC-4055-93ED-443FA4276D2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661ED33-C13E-44FB-9DE8-7A8273E8365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6EABE2F-DB0A-4C67-A3BE-95FFCE482AF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274638"/>
            <a:ext cx="73152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EB208C7-7DD4-4532-901A-CEC436518EB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3152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914400" y="1600200"/>
            <a:ext cx="73152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3F18723-9167-41D7-9B8D-6463F5AC36C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C2685E7-A79F-4DD8-A540-3565936055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5320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F8C5DBA-1C7A-44A6-BE47-CF42EFE74589}" type="slidenum">
              <a:rPr lang="en-US"/>
              <a:pPr>
                <a:defRPr/>
              </a:pPr>
              <a:t>‹#›</a:t>
            </a:fld>
            <a:endParaRPr lang="en-US"/>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E9B02B9-A875-4CC6-9C4B-A14CD091AB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490633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C9ECA7-C0AD-4CC6-A802-93370399D1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260420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0FCF228-EC68-4391-B0E6-020D6880F3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089720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0B408FD-69EA-4F34-8409-67A3BBC4834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429886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598A792-E9F4-4804-BE74-6F109F4AB4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097827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47504B8-70A4-408E-B8C9-2B0995B92B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095250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7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D97D10-103C-4E1F-8ACE-83FC99A4771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704882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C5112E-5963-4B12-9B0E-109E078E46B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395474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D3ADDA3-DA6F-4171-9719-09DA80252F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137968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2"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AF63DA4-C921-40D4-8DE6-AE6DA5704B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45419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7038DDA-61B9-422C-841B-3A49E7EA9896}" type="slidenum">
              <a:rPr lang="en-US"/>
              <a:pPr>
                <a:defRPr/>
              </a:pPr>
              <a:t>‹#›</a:t>
            </a:fld>
            <a:endParaRPr lang="en-US"/>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6D10EB9E-5FFA-4848-944D-850645920911}" type="datetimeFigureOut">
              <a:rPr lang="en-US">
                <a:solidFill>
                  <a:prstClr val="black">
                    <a:tint val="75000"/>
                  </a:prstClr>
                </a:solidFill>
              </a:rPr>
              <a:pPr>
                <a:defRPr/>
              </a:pPr>
              <a:t>2/8/2018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B2C05F3-45E1-4684-AE57-5BFB76B2BE6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5903665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4789F7D-FB78-43DD-8169-465C363DA903}" type="datetimeFigureOut">
              <a:rPr lang="en-US">
                <a:solidFill>
                  <a:prstClr val="black">
                    <a:tint val="75000"/>
                  </a:prstClr>
                </a:solidFill>
              </a:rPr>
              <a:pPr>
                <a:defRPr/>
              </a:pPr>
              <a:t>2/8/2018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8E5C1B2-A08E-4C6C-A090-C62158A5732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6354339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662B30E8-7D50-4D14-A938-F42687B67F2D}" type="datetimeFigureOut">
              <a:rPr lang="en-US">
                <a:solidFill>
                  <a:prstClr val="black">
                    <a:tint val="75000"/>
                  </a:prstClr>
                </a:solidFill>
              </a:rPr>
              <a:pPr>
                <a:defRPr/>
              </a:pPr>
              <a:t>2/8/2018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A01A533-2C90-4A53-821A-599F2ADAB83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0083832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BCBC5B9-0BDC-4E72-8D96-79C64D2DA305}" type="datetimeFigureOut">
              <a:rPr lang="en-US">
                <a:solidFill>
                  <a:prstClr val="black">
                    <a:tint val="75000"/>
                  </a:prstClr>
                </a:solidFill>
              </a:rPr>
              <a:pPr>
                <a:defRPr/>
              </a:pPr>
              <a:t>2/8/2018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A49FE88-D00D-4597-BE27-2B5AD654183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6921282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76659EB3-05B5-4CF6-8B53-08CDB437929A}" type="datetimeFigureOut">
              <a:rPr lang="en-US">
                <a:solidFill>
                  <a:prstClr val="black">
                    <a:tint val="75000"/>
                  </a:prstClr>
                </a:solidFill>
              </a:rPr>
              <a:pPr>
                <a:defRPr/>
              </a:pPr>
              <a:t>2/8/2018</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F7DCFF81-253F-4D57-AB7A-560FC5C90FC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5404894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A1D9E2FD-3C24-4A95-92C3-42F0C7A8A1BE}" type="datetimeFigureOut">
              <a:rPr lang="en-US">
                <a:solidFill>
                  <a:prstClr val="black">
                    <a:tint val="75000"/>
                  </a:prstClr>
                </a:solidFill>
              </a:rPr>
              <a:pPr>
                <a:defRPr/>
              </a:pPr>
              <a:t>2/8/2018</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9EE6438F-CE14-43F8-9C9F-76E988DB0EB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7510366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6B790AF-9444-4C6B-97EF-2D4BEC3E134D}" type="datetimeFigureOut">
              <a:rPr lang="en-US">
                <a:solidFill>
                  <a:prstClr val="black">
                    <a:tint val="75000"/>
                  </a:prstClr>
                </a:solidFill>
              </a:rPr>
              <a:pPr>
                <a:defRPr/>
              </a:pPr>
              <a:t>2/8/2018</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B0017EBA-EBB6-4E15-B43B-9BC78B71162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0166181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C9BC431-BA33-4329-BC91-6F6BEE9B033B}" type="datetimeFigureOut">
              <a:rPr lang="en-US">
                <a:solidFill>
                  <a:prstClr val="black">
                    <a:tint val="75000"/>
                  </a:prstClr>
                </a:solidFill>
              </a:rPr>
              <a:pPr>
                <a:defRPr/>
              </a:pPr>
              <a:t>2/8/2018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3F2C2EB-581C-43A0-97D2-5FB94CB3655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5180812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3BE9EC9-9DEA-4B6D-BFCB-5E774D2CBF5F}" type="datetimeFigureOut">
              <a:rPr lang="en-US">
                <a:solidFill>
                  <a:prstClr val="black">
                    <a:tint val="75000"/>
                  </a:prstClr>
                </a:solidFill>
              </a:rPr>
              <a:pPr>
                <a:defRPr/>
              </a:pPr>
              <a:t>2/8/2018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2FB2AE3-648E-4B1E-AAC8-68D4DC88D95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0932878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959617E-1458-4DD6-9375-66D73BCE407F}" type="datetimeFigureOut">
              <a:rPr lang="en-US">
                <a:solidFill>
                  <a:prstClr val="black">
                    <a:tint val="75000"/>
                  </a:prstClr>
                </a:solidFill>
              </a:rPr>
              <a:pPr>
                <a:defRPr/>
              </a:pPr>
              <a:t>2/8/2018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ADCD120-61D6-47F8-8432-E1BF9C98F3A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086274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962581D-7F32-4CE3-86D6-720F6CA239AC}" type="slidenum">
              <a:rPr lang="en-US"/>
              <a:pPr>
                <a:defRPr/>
              </a:pPr>
              <a:t>‹#›</a:t>
            </a:fld>
            <a:endParaRPr lang="en-US"/>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3C5EC19-F3F1-42C5-BB27-776883745553}" type="datetimeFigureOut">
              <a:rPr lang="en-US">
                <a:solidFill>
                  <a:prstClr val="black">
                    <a:tint val="75000"/>
                  </a:prstClr>
                </a:solidFill>
              </a:rPr>
              <a:pPr>
                <a:defRPr/>
              </a:pPr>
              <a:t>2/8/2018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5E33F66-4A1D-48EC-AD05-35DDA32141B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5702571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914400" y="1828804"/>
            <a:ext cx="8229600" cy="384175"/>
          </a:xfrm>
          <a:prstGeom prst="rect">
            <a:avLst/>
          </a:prstGeom>
          <a:noFill/>
          <a:ln w="9525">
            <a:noFill/>
            <a:miter lim="800000"/>
            <a:headEnd/>
            <a:tailEnd/>
          </a:ln>
        </p:spPr>
      </p:pic>
      <p:sp>
        <p:nvSpPr>
          <p:cNvPr id="203778" name="Rectangle 2"/>
          <p:cNvSpPr>
            <a:spLocks noGrp="1" noChangeArrowheads="1"/>
          </p:cNvSpPr>
          <p:nvPr>
            <p:ph type="ctrTitle"/>
          </p:nvPr>
        </p:nvSpPr>
        <p:spPr>
          <a:xfrm>
            <a:off x="914400" y="685800"/>
            <a:ext cx="7721600" cy="1143000"/>
          </a:xfrm>
        </p:spPr>
        <p:txBody>
          <a:bodyPr/>
          <a:lstStyle>
            <a:lvl1pPr>
              <a:defRPr/>
            </a:lvl1pPr>
          </a:lstStyle>
          <a:p>
            <a:r>
              <a:rPr lang="en-US"/>
              <a:t>Click to edit Master title style</a:t>
            </a:r>
          </a:p>
        </p:txBody>
      </p:sp>
      <p:sp>
        <p:nvSpPr>
          <p:cNvPr id="203779" name="Rectangle 3"/>
          <p:cNvSpPr>
            <a:spLocks noGrp="1" noChangeArrowheads="1"/>
          </p:cNvSpPr>
          <p:nvPr>
            <p:ph type="subTitle" idx="1"/>
          </p:nvPr>
        </p:nvSpPr>
        <p:spPr>
          <a:xfrm>
            <a:off x="2133600" y="3886200"/>
            <a:ext cx="64008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5" name="Rectangle 4"/>
          <p:cNvSpPr>
            <a:spLocks noGrp="1" noChangeArrowheads="1"/>
          </p:cNvSpPr>
          <p:nvPr>
            <p:ph type="dt" sz="half" idx="10"/>
          </p:nvPr>
        </p:nvSpPr>
        <p:spPr>
          <a:xfrm>
            <a:off x="711200" y="6229350"/>
            <a:ext cx="1930400" cy="514350"/>
          </a:xfrm>
        </p:spPr>
        <p:txBody>
          <a:bodyPr/>
          <a:lstStyle>
            <a:lvl1pPr>
              <a:defRPr>
                <a:solidFill>
                  <a:srgbClr val="5E574E"/>
                </a:solidFill>
              </a:defRPr>
            </a:lvl1pPr>
          </a:lstStyle>
          <a:p>
            <a:pPr>
              <a:defRPr/>
            </a:pPr>
            <a:endParaRPr lang="en-US"/>
          </a:p>
        </p:txBody>
      </p:sp>
      <p:sp>
        <p:nvSpPr>
          <p:cNvPr id="6" name="Rectangle 5"/>
          <p:cNvSpPr>
            <a:spLocks noGrp="1" noChangeArrowheads="1"/>
          </p:cNvSpPr>
          <p:nvPr>
            <p:ph type="ftr" sz="quarter" idx="11"/>
          </p:nvPr>
        </p:nvSpPr>
        <p:spPr>
          <a:xfrm>
            <a:off x="3149600" y="6229350"/>
            <a:ext cx="2844800" cy="514350"/>
          </a:xfrm>
        </p:spPr>
        <p:txBody>
          <a:bodyPr/>
          <a:lstStyle>
            <a:lvl1pPr>
              <a:defRPr>
                <a:solidFill>
                  <a:srgbClr val="5E574E"/>
                </a:solidFill>
              </a:defRPr>
            </a:lvl1pPr>
          </a:lstStyle>
          <a:p>
            <a:pPr>
              <a:defRPr/>
            </a:pPr>
            <a:endParaRPr lang="en-US"/>
          </a:p>
        </p:txBody>
      </p:sp>
      <p:sp>
        <p:nvSpPr>
          <p:cNvPr id="7" name="Rectangle 6"/>
          <p:cNvSpPr>
            <a:spLocks noGrp="1" noChangeArrowheads="1"/>
          </p:cNvSpPr>
          <p:nvPr>
            <p:ph type="sldNum" sz="quarter" idx="12"/>
          </p:nvPr>
        </p:nvSpPr>
        <p:spPr>
          <a:xfrm>
            <a:off x="6604000" y="6229350"/>
            <a:ext cx="1828800" cy="514350"/>
          </a:xfrm>
        </p:spPr>
        <p:txBody>
          <a:bodyPr/>
          <a:lstStyle>
            <a:lvl1pPr>
              <a:defRPr>
                <a:solidFill>
                  <a:srgbClr val="5E574E"/>
                </a:solidFill>
              </a:defRPr>
            </a:lvl1pPr>
          </a:lstStyle>
          <a:p>
            <a:pPr>
              <a:defRPr/>
            </a:pPr>
            <a:fld id="{3C13A8C5-F07E-4F02-90F0-68B3056E7461}" type="slidenum">
              <a:rPr lang="en-US"/>
              <a:pPr>
                <a:defRPr/>
              </a:pPr>
              <a:t>‹#›</a:t>
            </a:fld>
            <a:endParaRPr lang="en-US"/>
          </a:p>
        </p:txBody>
      </p:sp>
    </p:spTree>
    <p:extLst>
      <p:ext uri="{BB962C8B-B14F-4D97-AF65-F5344CB8AC3E}">
        <p14:creationId xmlns:p14="http://schemas.microsoft.com/office/powerpoint/2010/main" val="1037842352"/>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6D9753-DFAA-467E-B6A8-7AC10202D95C}" type="slidenum">
              <a:rPr lang="en-US"/>
              <a:pPr>
                <a:defRPr/>
              </a:pPr>
              <a:t>‹#›</a:t>
            </a:fld>
            <a:endParaRPr lang="en-US"/>
          </a:p>
        </p:txBody>
      </p:sp>
    </p:spTree>
    <p:extLst>
      <p:ext uri="{BB962C8B-B14F-4D97-AF65-F5344CB8AC3E}">
        <p14:creationId xmlns:p14="http://schemas.microsoft.com/office/powerpoint/2010/main" val="748678184"/>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1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6CAF194-115D-464E-80CA-38ED1B402C3C}" type="slidenum">
              <a:rPr lang="en-US"/>
              <a:pPr>
                <a:defRPr/>
              </a:pPr>
              <a:t>‹#›</a:t>
            </a:fld>
            <a:endParaRPr lang="en-US"/>
          </a:p>
        </p:txBody>
      </p:sp>
    </p:spTree>
    <p:extLst>
      <p:ext uri="{BB962C8B-B14F-4D97-AF65-F5344CB8AC3E}">
        <p14:creationId xmlns:p14="http://schemas.microsoft.com/office/powerpoint/2010/main" val="3316301025"/>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5"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4339"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918181-EB60-4C3D-A99D-86E2D3A1C87F}" type="slidenum">
              <a:rPr lang="en-US"/>
              <a:pPr>
                <a:defRPr/>
              </a:pPr>
              <a:t>‹#›</a:t>
            </a:fld>
            <a:endParaRPr lang="en-US"/>
          </a:p>
        </p:txBody>
      </p:sp>
    </p:spTree>
    <p:extLst>
      <p:ext uri="{BB962C8B-B14F-4D97-AF65-F5344CB8AC3E}">
        <p14:creationId xmlns:p14="http://schemas.microsoft.com/office/powerpoint/2010/main" val="3236333547"/>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FFA7561-5AD5-4908-AE28-BD47296DCCDD}" type="slidenum">
              <a:rPr lang="en-US"/>
              <a:pPr>
                <a:defRPr/>
              </a:pPr>
              <a:t>‹#›</a:t>
            </a:fld>
            <a:endParaRPr lang="en-US"/>
          </a:p>
        </p:txBody>
      </p:sp>
    </p:spTree>
    <p:extLst>
      <p:ext uri="{BB962C8B-B14F-4D97-AF65-F5344CB8AC3E}">
        <p14:creationId xmlns:p14="http://schemas.microsoft.com/office/powerpoint/2010/main" val="430984274"/>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C5A747C-20ED-4ADA-A381-5DAC7DEBE432}" type="slidenum">
              <a:rPr lang="en-US"/>
              <a:pPr>
                <a:defRPr/>
              </a:pPr>
              <a:t>‹#›</a:t>
            </a:fld>
            <a:endParaRPr lang="en-US"/>
          </a:p>
        </p:txBody>
      </p:sp>
    </p:spTree>
    <p:extLst>
      <p:ext uri="{BB962C8B-B14F-4D97-AF65-F5344CB8AC3E}">
        <p14:creationId xmlns:p14="http://schemas.microsoft.com/office/powerpoint/2010/main" val="3111456697"/>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DA228BD-26A4-48CC-89FB-1FE31C7B66AE}" type="slidenum">
              <a:rPr lang="en-US"/>
              <a:pPr>
                <a:defRPr/>
              </a:pPr>
              <a:t>‹#›</a:t>
            </a:fld>
            <a:endParaRPr lang="en-US"/>
          </a:p>
        </p:txBody>
      </p:sp>
    </p:spTree>
    <p:extLst>
      <p:ext uri="{BB962C8B-B14F-4D97-AF65-F5344CB8AC3E}">
        <p14:creationId xmlns:p14="http://schemas.microsoft.com/office/powerpoint/2010/main" val="1840724937"/>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756" y="273061"/>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AF096F-6DDE-4EE2-A998-DA737CECF179}" type="slidenum">
              <a:rPr lang="en-US"/>
              <a:pPr>
                <a:defRPr/>
              </a:pPr>
              <a:t>‹#›</a:t>
            </a:fld>
            <a:endParaRPr lang="en-US"/>
          </a:p>
        </p:txBody>
      </p:sp>
    </p:spTree>
    <p:extLst>
      <p:ext uri="{BB962C8B-B14F-4D97-AF65-F5344CB8AC3E}">
        <p14:creationId xmlns:p14="http://schemas.microsoft.com/office/powerpoint/2010/main" val="2049009006"/>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C70C6F-B78E-4E07-91AA-EA6D1E71932D}" type="slidenum">
              <a:rPr lang="en-US"/>
              <a:pPr>
                <a:defRPr/>
              </a:pPr>
              <a:t>‹#›</a:t>
            </a:fld>
            <a:endParaRPr lang="en-US"/>
          </a:p>
        </p:txBody>
      </p:sp>
    </p:spTree>
    <p:extLst>
      <p:ext uri="{BB962C8B-B14F-4D97-AF65-F5344CB8AC3E}">
        <p14:creationId xmlns:p14="http://schemas.microsoft.com/office/powerpoint/2010/main" val="918085940"/>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3575103-CA42-4A05-B428-5E038E314A5F}" type="slidenum">
              <a:rPr lang="en-US"/>
              <a:pPr>
                <a:defRPr/>
              </a:pPr>
              <a:t>‹#›</a:t>
            </a:fld>
            <a:endParaRPr lang="en-US"/>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7E27B1-0C1E-45C8-AC93-DC11C8F2B883}" type="slidenum">
              <a:rPr lang="en-US"/>
              <a:pPr>
                <a:defRPr/>
              </a:pPr>
              <a:t>‹#›</a:t>
            </a:fld>
            <a:endParaRPr lang="en-US"/>
          </a:p>
        </p:txBody>
      </p:sp>
    </p:spTree>
    <p:extLst>
      <p:ext uri="{BB962C8B-B14F-4D97-AF65-F5344CB8AC3E}">
        <p14:creationId xmlns:p14="http://schemas.microsoft.com/office/powerpoint/2010/main" val="3909120060"/>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8600" y="228600"/>
            <a:ext cx="2057400" cy="5829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06406" y="228600"/>
            <a:ext cx="6036733" cy="5829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FFDDC9-2EB8-4D30-BFAF-0377EA617854}" type="slidenum">
              <a:rPr lang="en-US"/>
              <a:pPr>
                <a:defRPr/>
              </a:pPr>
              <a:t>‹#›</a:t>
            </a:fld>
            <a:endParaRPr lang="en-US"/>
          </a:p>
        </p:txBody>
      </p:sp>
    </p:spTree>
    <p:extLst>
      <p:ext uri="{BB962C8B-B14F-4D97-AF65-F5344CB8AC3E}">
        <p14:creationId xmlns:p14="http://schemas.microsoft.com/office/powerpoint/2010/main" val="558038592"/>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914400" y="1828804"/>
            <a:ext cx="8229600" cy="384175"/>
          </a:xfrm>
          <a:prstGeom prst="rect">
            <a:avLst/>
          </a:prstGeom>
          <a:noFill/>
          <a:ln w="9525">
            <a:noFill/>
            <a:miter lim="800000"/>
            <a:headEnd/>
            <a:tailEnd/>
          </a:ln>
        </p:spPr>
      </p:pic>
      <p:sp>
        <p:nvSpPr>
          <p:cNvPr id="203778" name="Rectangle 2"/>
          <p:cNvSpPr>
            <a:spLocks noGrp="1" noChangeArrowheads="1"/>
          </p:cNvSpPr>
          <p:nvPr>
            <p:ph type="ctrTitle"/>
          </p:nvPr>
        </p:nvSpPr>
        <p:spPr>
          <a:xfrm>
            <a:off x="914400" y="685800"/>
            <a:ext cx="7721600" cy="1143000"/>
          </a:xfrm>
        </p:spPr>
        <p:txBody>
          <a:bodyPr/>
          <a:lstStyle>
            <a:lvl1pPr>
              <a:defRPr/>
            </a:lvl1pPr>
          </a:lstStyle>
          <a:p>
            <a:r>
              <a:rPr lang="en-US"/>
              <a:t>Click to edit Master title style</a:t>
            </a:r>
          </a:p>
        </p:txBody>
      </p:sp>
      <p:sp>
        <p:nvSpPr>
          <p:cNvPr id="203779" name="Rectangle 3"/>
          <p:cNvSpPr>
            <a:spLocks noGrp="1" noChangeArrowheads="1"/>
          </p:cNvSpPr>
          <p:nvPr>
            <p:ph type="subTitle" idx="1"/>
          </p:nvPr>
        </p:nvSpPr>
        <p:spPr>
          <a:xfrm>
            <a:off x="2133600" y="3886200"/>
            <a:ext cx="64008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5" name="Rectangle 4"/>
          <p:cNvSpPr>
            <a:spLocks noGrp="1" noChangeArrowheads="1"/>
          </p:cNvSpPr>
          <p:nvPr>
            <p:ph type="dt" sz="half" idx="10"/>
          </p:nvPr>
        </p:nvSpPr>
        <p:spPr>
          <a:xfrm>
            <a:off x="711200" y="6229350"/>
            <a:ext cx="1930400" cy="514350"/>
          </a:xfrm>
        </p:spPr>
        <p:txBody>
          <a:bodyPr/>
          <a:lstStyle>
            <a:lvl1pPr>
              <a:defRPr>
                <a:solidFill>
                  <a:srgbClr val="5E574E"/>
                </a:solidFill>
              </a:defRPr>
            </a:lvl1pPr>
          </a:lstStyle>
          <a:p>
            <a:pPr>
              <a:defRPr/>
            </a:pPr>
            <a:endParaRPr lang="en-US"/>
          </a:p>
        </p:txBody>
      </p:sp>
      <p:sp>
        <p:nvSpPr>
          <p:cNvPr id="6" name="Rectangle 5"/>
          <p:cNvSpPr>
            <a:spLocks noGrp="1" noChangeArrowheads="1"/>
          </p:cNvSpPr>
          <p:nvPr>
            <p:ph type="ftr" sz="quarter" idx="11"/>
          </p:nvPr>
        </p:nvSpPr>
        <p:spPr>
          <a:xfrm>
            <a:off x="3149600" y="6229350"/>
            <a:ext cx="2844800" cy="514350"/>
          </a:xfrm>
        </p:spPr>
        <p:txBody>
          <a:bodyPr/>
          <a:lstStyle>
            <a:lvl1pPr>
              <a:defRPr>
                <a:solidFill>
                  <a:srgbClr val="5E574E"/>
                </a:solidFill>
              </a:defRPr>
            </a:lvl1pPr>
          </a:lstStyle>
          <a:p>
            <a:pPr>
              <a:defRPr/>
            </a:pPr>
            <a:endParaRPr lang="en-US"/>
          </a:p>
        </p:txBody>
      </p:sp>
      <p:sp>
        <p:nvSpPr>
          <p:cNvPr id="7" name="Rectangle 6"/>
          <p:cNvSpPr>
            <a:spLocks noGrp="1" noChangeArrowheads="1"/>
          </p:cNvSpPr>
          <p:nvPr>
            <p:ph type="sldNum" sz="quarter" idx="12"/>
          </p:nvPr>
        </p:nvSpPr>
        <p:spPr>
          <a:xfrm>
            <a:off x="6604000" y="6229350"/>
            <a:ext cx="1828800" cy="514350"/>
          </a:xfrm>
        </p:spPr>
        <p:txBody>
          <a:bodyPr/>
          <a:lstStyle>
            <a:lvl1pPr>
              <a:defRPr>
                <a:solidFill>
                  <a:srgbClr val="5E574E"/>
                </a:solidFill>
              </a:defRPr>
            </a:lvl1pPr>
          </a:lstStyle>
          <a:p>
            <a:pPr>
              <a:defRPr/>
            </a:pPr>
            <a:fld id="{3C13A8C5-F07E-4F02-90F0-68B3056E7461}" type="slidenum">
              <a:rPr lang="en-US"/>
              <a:pPr>
                <a:defRPr/>
              </a:pPr>
              <a:t>‹#›</a:t>
            </a:fld>
            <a:endParaRPr lang="en-US"/>
          </a:p>
        </p:txBody>
      </p:sp>
    </p:spTree>
    <p:extLst>
      <p:ext uri="{BB962C8B-B14F-4D97-AF65-F5344CB8AC3E}">
        <p14:creationId xmlns:p14="http://schemas.microsoft.com/office/powerpoint/2010/main" val="1718698922"/>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6D9753-DFAA-467E-B6A8-7AC10202D95C}" type="slidenum">
              <a:rPr lang="en-US"/>
              <a:pPr>
                <a:defRPr/>
              </a:pPr>
              <a:t>‹#›</a:t>
            </a:fld>
            <a:endParaRPr lang="en-US"/>
          </a:p>
        </p:txBody>
      </p:sp>
    </p:spTree>
    <p:extLst>
      <p:ext uri="{BB962C8B-B14F-4D97-AF65-F5344CB8AC3E}">
        <p14:creationId xmlns:p14="http://schemas.microsoft.com/office/powerpoint/2010/main" val="643333311"/>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0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6CAF194-115D-464E-80CA-38ED1B402C3C}" type="slidenum">
              <a:rPr lang="en-US"/>
              <a:pPr>
                <a:defRPr/>
              </a:pPr>
              <a:t>‹#›</a:t>
            </a:fld>
            <a:endParaRPr lang="en-US"/>
          </a:p>
        </p:txBody>
      </p:sp>
    </p:spTree>
    <p:extLst>
      <p:ext uri="{BB962C8B-B14F-4D97-AF65-F5344CB8AC3E}">
        <p14:creationId xmlns:p14="http://schemas.microsoft.com/office/powerpoint/2010/main" val="2069014364"/>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3"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4337"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918181-EB60-4C3D-A99D-86E2D3A1C87F}" type="slidenum">
              <a:rPr lang="en-US"/>
              <a:pPr>
                <a:defRPr/>
              </a:pPr>
              <a:t>‹#›</a:t>
            </a:fld>
            <a:endParaRPr lang="en-US"/>
          </a:p>
        </p:txBody>
      </p:sp>
    </p:spTree>
    <p:extLst>
      <p:ext uri="{BB962C8B-B14F-4D97-AF65-F5344CB8AC3E}">
        <p14:creationId xmlns:p14="http://schemas.microsoft.com/office/powerpoint/2010/main" val="1536700574"/>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FFA7561-5AD5-4908-AE28-BD47296DCCDD}" type="slidenum">
              <a:rPr lang="en-US"/>
              <a:pPr>
                <a:defRPr/>
              </a:pPr>
              <a:t>‹#›</a:t>
            </a:fld>
            <a:endParaRPr lang="en-US"/>
          </a:p>
        </p:txBody>
      </p:sp>
    </p:spTree>
    <p:extLst>
      <p:ext uri="{BB962C8B-B14F-4D97-AF65-F5344CB8AC3E}">
        <p14:creationId xmlns:p14="http://schemas.microsoft.com/office/powerpoint/2010/main" val="3075777997"/>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C5A747C-20ED-4ADA-A381-5DAC7DEBE432}" type="slidenum">
              <a:rPr lang="en-US"/>
              <a:pPr>
                <a:defRPr/>
              </a:pPr>
              <a:t>‹#›</a:t>
            </a:fld>
            <a:endParaRPr lang="en-US"/>
          </a:p>
        </p:txBody>
      </p:sp>
    </p:spTree>
    <p:extLst>
      <p:ext uri="{BB962C8B-B14F-4D97-AF65-F5344CB8AC3E}">
        <p14:creationId xmlns:p14="http://schemas.microsoft.com/office/powerpoint/2010/main" val="2826153898"/>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DA228BD-26A4-48CC-89FB-1FE31C7B66AE}" type="slidenum">
              <a:rPr lang="en-US"/>
              <a:pPr>
                <a:defRPr/>
              </a:pPr>
              <a:t>‹#›</a:t>
            </a:fld>
            <a:endParaRPr lang="en-US"/>
          </a:p>
        </p:txBody>
      </p:sp>
    </p:spTree>
    <p:extLst>
      <p:ext uri="{BB962C8B-B14F-4D97-AF65-F5344CB8AC3E}">
        <p14:creationId xmlns:p14="http://schemas.microsoft.com/office/powerpoint/2010/main" val="2966606594"/>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489"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756" y="273057"/>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AF096F-6DDE-4EE2-A998-DA737CECF179}" type="slidenum">
              <a:rPr lang="en-US"/>
              <a:pPr>
                <a:defRPr/>
              </a:pPr>
              <a:t>‹#›</a:t>
            </a:fld>
            <a:endParaRPr lang="en-US"/>
          </a:p>
        </p:txBody>
      </p:sp>
    </p:spTree>
    <p:extLst>
      <p:ext uri="{BB962C8B-B14F-4D97-AF65-F5344CB8AC3E}">
        <p14:creationId xmlns:p14="http://schemas.microsoft.com/office/powerpoint/2010/main" val="205169499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82EC4F1-D9ED-4634-BE45-892ECC70CA6A}"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86B7701-220D-46EA-8BED-7C7261A5E644}" type="slidenum">
              <a:rPr lang="en-US"/>
              <a:pPr>
                <a:defRPr/>
              </a:pPr>
              <a:t>‹#›</a:t>
            </a:fld>
            <a:endParaRPr lang="en-US"/>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C70C6F-B78E-4E07-91AA-EA6D1E71932D}" type="slidenum">
              <a:rPr lang="en-US"/>
              <a:pPr>
                <a:defRPr/>
              </a:pPr>
              <a:t>‹#›</a:t>
            </a:fld>
            <a:endParaRPr lang="en-US"/>
          </a:p>
        </p:txBody>
      </p:sp>
    </p:spTree>
    <p:extLst>
      <p:ext uri="{BB962C8B-B14F-4D97-AF65-F5344CB8AC3E}">
        <p14:creationId xmlns:p14="http://schemas.microsoft.com/office/powerpoint/2010/main" val="1170590122"/>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7E27B1-0C1E-45C8-AC93-DC11C8F2B883}" type="slidenum">
              <a:rPr lang="en-US"/>
              <a:pPr>
                <a:defRPr/>
              </a:pPr>
              <a:t>‹#›</a:t>
            </a:fld>
            <a:endParaRPr lang="en-US"/>
          </a:p>
        </p:txBody>
      </p:sp>
    </p:spTree>
    <p:extLst>
      <p:ext uri="{BB962C8B-B14F-4D97-AF65-F5344CB8AC3E}">
        <p14:creationId xmlns:p14="http://schemas.microsoft.com/office/powerpoint/2010/main" val="1018642281"/>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8600" y="228600"/>
            <a:ext cx="2057400" cy="5829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06404" y="228600"/>
            <a:ext cx="6036733" cy="5829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FFDDC9-2EB8-4D30-BFAF-0377EA617854}" type="slidenum">
              <a:rPr lang="en-US"/>
              <a:pPr>
                <a:defRPr/>
              </a:pPr>
              <a:t>‹#›</a:t>
            </a:fld>
            <a:endParaRPr lang="en-US"/>
          </a:p>
        </p:txBody>
      </p:sp>
    </p:spTree>
    <p:extLst>
      <p:ext uri="{BB962C8B-B14F-4D97-AF65-F5344CB8AC3E}">
        <p14:creationId xmlns:p14="http://schemas.microsoft.com/office/powerpoint/2010/main" val="4148244361"/>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B5585B-BEAB-413E-9FC2-697FAF9ACCE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278780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D05BF9C-3B96-4C0F-8E54-56846F9E3F8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585803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C8363B5-EAC2-4793-BB53-73333277AD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8095713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B8D25B8-C041-4C05-9784-7FEADDB7E2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5307854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609CB2D-F0F7-4C6C-87BE-F8B37AB09CC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3641194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B0905A1-3AC8-4439-BB61-B4F20E972C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7709729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3846A02-9354-473A-A4B7-5C75A0233C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86930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A8A3F4D-AD4C-467B-A62D-F8134F845858}" type="slidenum">
              <a:rPr lang="en-US"/>
              <a:pPr>
                <a:defRPr/>
              </a:pPr>
              <a:t>‹#›</a:t>
            </a:fld>
            <a:endParaRPr lang="en-US"/>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180E215-4140-4455-8996-BED6ED0256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196446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6FE9D83-BFCF-4EC8-80E3-F25C74A2EA4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170016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5C059FC-A7AC-4711-8A2E-EC321F804C9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019082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91EA40-1A34-438A-9A55-E72B03BEAE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5369246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C2685E7-A79F-4DD8-A540-3565936055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111465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E9B02B9-A875-4CC6-9C4B-A14CD091AB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73624658"/>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C9ECA7-C0AD-4CC6-A802-93370399D1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7738510"/>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0FCF228-EC68-4391-B0E6-020D6880F3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835170"/>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0B408FD-69EA-4F34-8409-67A3BBC4834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4206481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598A792-E9F4-4804-BE74-6F109F4AB4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673154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6"/>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56"/>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A07AF93-11C5-4DA2-B334-89ADB844A4E7}" type="slidenum">
              <a:rPr lang="en-US"/>
              <a:pPr>
                <a:defRPr/>
              </a:pPr>
              <a:t>‹#›</a:t>
            </a:fld>
            <a:endParaRPr lang="en-US"/>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47504B8-70A4-408E-B8C9-2B0995B92B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638355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7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D97D10-103C-4E1F-8ACE-83FC99A4771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730083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C5112E-5963-4B12-9B0E-109E078E46B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6530411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D3ADDA3-DA6F-4171-9719-09DA80252F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5061473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2"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AF63DA4-C921-40D4-8DE6-AE6DA5704B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518919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7"/>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598613"/>
            <a:ext cx="4037012"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30" y="1598613"/>
            <a:ext cx="4037013"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CEDC43B-46CC-49F9-8EE1-DDF1FDCE2E5B}"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0"/>
            <a:ext cx="2057400" cy="5894387"/>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5613" y="274650"/>
            <a:ext cx="6021387" cy="58943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598613"/>
            <a:ext cx="4037012" cy="45704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5030" y="1598613"/>
            <a:ext cx="4037013" cy="45704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C984379-1387-4629-AD70-6B7ECB8163D0}" type="slidenum">
              <a:rPr lang="en-US"/>
              <a:pPr>
                <a:defRPr/>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C7BBEB3-B192-421C-9FED-0867FAF8DF86}" type="slidenum">
              <a:rPr lang="en-US"/>
              <a:pPr>
                <a:defRPr/>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C762145-AF3B-4DA8-AD63-DF70C33362BF}" type="slidenum">
              <a:rPr lang="en-US"/>
              <a:pPr>
                <a:defRPr/>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54AD60E-85E7-415B-95B7-45EDA558D000}" type="slidenum">
              <a:rPr lang="en-US"/>
              <a:pPr>
                <a:defRPr/>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3B95465-DDE9-4810-9FF2-506BD32661F9}"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0A313CB-7B0C-4B6F-A60D-113B1FCFB8D5}"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B81CA90-EE67-4F6E-8D07-68E325B86B7F}" type="slidenum">
              <a:rPr lang="en-US"/>
              <a:pPr>
                <a:defRPr/>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14BF6CC-5383-4BC2-BBF1-791BB8EB8D17}" type="slidenum">
              <a:rPr lang="en-US"/>
              <a:pPr>
                <a:defRPr/>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7FC6A11-386F-4E6B-A00B-A318A26510FC}" type="slidenum">
              <a:rPr lang="en-US"/>
              <a:pPr>
                <a:defRPr/>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6810199-28C4-4187-B0B5-191345290754}" type="slidenum">
              <a:rPr lang="en-US"/>
              <a:pPr>
                <a:defRPr/>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6E0E66A-34AC-40D2-AE32-E5358B025905}" type="slidenum">
              <a:rPr lang="en-US"/>
              <a:pPr>
                <a:defRPr/>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5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0CF8125-72F0-47F8-A640-6BCA999818B8}" type="slidenum">
              <a:rPr lang="en-US"/>
              <a:pPr>
                <a:defRPr/>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DFD4292-2F83-4CC9-8061-10A468848ED9}" type="slidenum">
              <a:rPr lang="en-US"/>
              <a:pPr>
                <a:defRPr/>
              </a:pPr>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57C1C50-8AA8-4393-92FC-58C3F5E5EA16}" type="slidenum">
              <a:rPr lang="en-US"/>
              <a:pPr>
                <a:defRPr/>
              </a:pPr>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9496C7A-F592-4BEF-820A-B7F0F70C9160}" type="slidenum">
              <a:rPr lang="en-US"/>
              <a:pPr>
                <a:defRPr/>
              </a:pPr>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41C4D1A-CB5D-4A6D-A7C3-9B75A3F81207}"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E378339-6C7A-4EA1-92E2-99CAFDB470BA}"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EF7CF92-ACA1-47D5-8ABE-E9C79F8C8A2D}" type="slidenum">
              <a:rPr lang="en-US"/>
              <a:pPr>
                <a:defRPr/>
              </a:pPr>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DF1D26D-C2CE-4E69-90E2-ABAD7D98E38B}" type="slidenum">
              <a:rPr lang="en-US"/>
              <a:pPr>
                <a:defRPr/>
              </a:pPr>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0EB76D5-5711-4EC2-B827-0DAC942AB0D7}" type="slidenum">
              <a:rPr lang="en-US"/>
              <a:pPr>
                <a:defRPr/>
              </a:pPr>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9951A58-D89F-44AC-9547-2D74ECEA5A65}" type="slidenum">
              <a:rPr lang="en-US"/>
              <a:pPr>
                <a:defRPr/>
              </a:pPr>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C3BBC2B-DBFE-4C4D-8DE8-CCD427D8B78F}" type="slidenum">
              <a:rPr lang="en-US"/>
              <a:pPr>
                <a:defRPr/>
              </a:pPr>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FFC468D-DB07-4BC1-A123-FEECEC65A991}" type="slidenum">
              <a:rPr lang="en-US"/>
              <a:pPr>
                <a:defRPr/>
              </a:pPr>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D352E76-8C6F-4963-8C0A-92D9F19F3C75}" type="slidenum">
              <a:rPr lang="en-US"/>
              <a:pPr>
                <a:defRPr/>
              </a:pPr>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5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C24A13E-C806-4F51-B221-C69456494646}" type="slidenum">
              <a:rPr lang="en-US"/>
              <a:pPr>
                <a:defRPr/>
              </a:pPr>
              <a:t>‹#›</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B15B50-69F0-423C-BF4E-D42595301C9D}" type="slidenum">
              <a:rPr lang="en-US"/>
              <a:pPr>
                <a:defRPr/>
              </a:pPr>
              <a:t>‹#›</a:t>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6654E07-5E7A-4B71-883A-8C1A292681D0}"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C316AC8-BF95-41DB-ABD7-CB3586D23B2C}" type="slidenum">
              <a:rPr lang="en-US"/>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CCB1309-4BB9-470E-8979-28A6C3379D9A}" type="slidenum">
              <a:rPr lang="en-US"/>
              <a:pPr>
                <a:defRPr/>
              </a:pPr>
              <a:t>‹#›</a:t>
            </a:fld>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92DD1AA-61FC-410B-AC63-6212A64310DE}" type="slidenum">
              <a:rPr lang="en-US"/>
              <a:pPr>
                <a:defRPr/>
              </a:pPr>
              <a:t>‹#›</a:t>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54491C9-4BA4-49D2-B88C-AFB47D527D0A}" type="slidenum">
              <a:rPr lang="en-US"/>
              <a:pPr>
                <a:defRPr/>
              </a:pPr>
              <a:t>‹#›</a:t>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362C83B-9EBB-4478-8875-8A0BA99715C4}" type="slidenum">
              <a:rPr lang="en-US"/>
              <a:pPr>
                <a:defRPr/>
              </a:pPr>
              <a:t>‹#›</a:t>
            </a:fld>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56BD81C-C19D-496B-B469-C67F27F9E65C}" type="slidenum">
              <a:rPr lang="en-US"/>
              <a:pPr>
                <a:defRPr/>
              </a:pPr>
              <a:t>‹#›</a:t>
            </a:fld>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7DAED8F-C66E-4E81-9F0B-B27FDFF93D0B}" type="slidenum">
              <a:rPr lang="en-US"/>
              <a:pPr>
                <a:defRPr/>
              </a:pPr>
              <a:t>‹#›</a:t>
            </a:fld>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D05E432-DF2B-4528-BA9B-022CC4F1F1C9}" type="slidenum">
              <a:rPr lang="en-US"/>
              <a:pPr>
                <a:defRPr/>
              </a:pPr>
              <a:t>‹#›</a:t>
            </a:fld>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7F92237-A778-4176-B7EB-1728E3EFCAA1}" type="slidenum">
              <a:rPr lang="en-US"/>
              <a:pPr>
                <a:defRPr/>
              </a:pPr>
              <a:t>‹#›</a:t>
            </a:fld>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5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F01E400-D88B-4751-B1E0-614755E5BEB0}" type="slidenum">
              <a:rPr lang="en-US"/>
              <a:pPr>
                <a:defRPr/>
              </a:pPr>
              <a:t>‹#›</a:t>
            </a:fld>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lgn="ctr" eaLnBrk="0" hangingPunct="0">
                <a:defRPr/>
              </a:pPr>
              <a:endParaRPr kumimoji="1" lang="en-US" sz="6600" b="1" i="1">
                <a:solidFill>
                  <a:srgbClr val="FF0000"/>
                </a:solidFill>
              </a:endParaRPr>
            </a:p>
          </p:txBody>
        </p:sp>
        <p:sp>
          <p:nvSpPr>
            <p:cNvPr id="6" name="Rectangle 4" descr="mutegras"/>
            <p:cNvSpPr>
              <a:spLocks noChangeArrowheads="1"/>
            </p:cNvSpPr>
            <p:nvPr/>
          </p:nvSpPr>
          <p:spPr bwMode="ltGray">
            <a:xfrm>
              <a:off x="0" y="0"/>
              <a:ext cx="5760" cy="2304"/>
            </a:xfrm>
            <a:prstGeom prst="rect">
              <a:avLst/>
            </a:prstGeom>
            <a:blipFill dpi="0" rotWithShape="0">
              <a:blip r:embed="rId2" cstate="print"/>
              <a:srcRect/>
              <a:tile tx="0" ty="0" sx="100000" sy="100000" flip="none" algn="tl"/>
            </a:blipFill>
            <a:ln w="9525">
              <a:noFill/>
              <a:miter lim="800000"/>
              <a:headEnd/>
              <a:tailEnd/>
            </a:ln>
          </p:spPr>
          <p:txBody>
            <a:bodyPr wrap="none" anchor="ctr"/>
            <a:lstStyle/>
            <a:p>
              <a:pPr algn="ctr" eaLnBrk="0" hangingPunct="0">
                <a:defRPr/>
              </a:pPr>
              <a:endParaRPr kumimoji="1" lang="en-US" sz="6600" b="1" i="1">
                <a:solidFill>
                  <a:srgbClr val="FF0000"/>
                </a:solidFill>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p:spPr>
          <p:txBody>
            <a:bodyPr wrap="none" anchor="ctr"/>
            <a:lstStyle/>
            <a:p>
              <a:pPr algn="ctr" eaLnBrk="0" hangingPunct="0">
                <a:defRPr/>
              </a:pPr>
              <a:endParaRPr kumimoji="1" lang="en-US" sz="6600" b="1" i="1">
                <a:solidFill>
                  <a:srgbClr val="FF0000"/>
                </a:solidFill>
              </a:endParaRPr>
            </a:p>
          </p:txBody>
        </p:sp>
        <p:sp>
          <p:nvSpPr>
            <p:cNvPr id="8" name="Rectangle 6" descr="mutegras"/>
            <p:cNvSpPr>
              <a:spLocks noChangeArrowheads="1"/>
            </p:cNvSpPr>
            <p:nvPr/>
          </p:nvSpPr>
          <p:spPr bwMode="ltGray">
            <a:xfrm>
              <a:off x="0" y="4128"/>
              <a:ext cx="5760" cy="192"/>
            </a:xfrm>
            <a:prstGeom prst="rect">
              <a:avLst/>
            </a:prstGeom>
            <a:blipFill dpi="0" rotWithShape="0">
              <a:blip r:embed="rId2" cstate="print"/>
              <a:srcRect/>
              <a:tile tx="0" ty="0" sx="100000" sy="100000" flip="none" algn="tl"/>
            </a:blipFill>
            <a:ln w="9525">
              <a:noFill/>
              <a:miter lim="800000"/>
              <a:headEnd/>
              <a:tailEnd/>
            </a:ln>
          </p:spPr>
          <p:txBody>
            <a:bodyPr wrap="none" anchor="ctr"/>
            <a:lstStyle/>
            <a:p>
              <a:pPr algn="ctr" eaLnBrk="0" hangingPunct="0">
                <a:defRPr/>
              </a:pPr>
              <a:endParaRPr kumimoji="1" lang="en-US" sz="6600" b="1" i="1">
                <a:solidFill>
                  <a:srgbClr val="FF0000"/>
                </a:solidFill>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p:spPr>
          <p:txBody>
            <a:bodyPr wrap="none" anchor="ctr"/>
            <a:lstStyle/>
            <a:p>
              <a:pPr algn="ctr" eaLnBrk="0" hangingPunct="0">
                <a:defRPr/>
              </a:pPr>
              <a:endParaRPr kumimoji="1" lang="en-US" sz="6600" b="1" i="1">
                <a:solidFill>
                  <a:srgbClr val="FF0000"/>
                </a:solidFill>
              </a:endParaRPr>
            </a:p>
          </p:txBody>
        </p:sp>
        <p:sp>
          <p:nvSpPr>
            <p:cNvPr id="10" name="Rectangle 8"/>
            <p:cNvSpPr>
              <a:spLocks noChangeArrowheads="1"/>
            </p:cNvSpPr>
            <p:nvPr/>
          </p:nvSpPr>
          <p:spPr bwMode="ltGray">
            <a:xfrm>
              <a:off x="384" y="1584"/>
              <a:ext cx="5376" cy="432"/>
            </a:xfrm>
            <a:prstGeom prst="rect">
              <a:avLst/>
            </a:prstGeom>
            <a:solidFill>
              <a:schemeClr val="hlink">
                <a:alpha val="50000"/>
              </a:schemeClr>
            </a:solidFill>
            <a:ln w="9525">
              <a:noFill/>
              <a:miter lim="800000"/>
              <a:headEnd/>
              <a:tailEnd/>
            </a:ln>
          </p:spPr>
          <p:txBody>
            <a:bodyPr wrap="none" anchor="ctr"/>
            <a:lstStyle/>
            <a:p>
              <a:pPr algn="ctr" eaLnBrk="0" hangingPunct="0">
                <a:defRPr/>
              </a:pPr>
              <a:endParaRPr kumimoji="1" lang="en-US" sz="6600" b="1" i="1">
                <a:solidFill>
                  <a:srgbClr val="FF0000"/>
                </a:solidFill>
              </a:endParaRPr>
            </a:p>
          </p:txBody>
        </p:sp>
      </p:grpSp>
      <p:sp>
        <p:nvSpPr>
          <p:cNvPr id="263177"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263178"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98DA7E17-5E86-421A-96B8-69A5D5A5C88D}" type="slidenum">
              <a:rPr lang="en-US"/>
              <a:pPr>
                <a:defRPr/>
              </a:pPr>
              <a:t>‹#›</a:t>
            </a:fld>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6A09E5-25C8-4C44-A183-22F0DDDDB0AD}" type="slidenum">
              <a:rPr lang="en-US"/>
              <a:pPr>
                <a:defRPr/>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09B09924-244A-44DC-923D-46B6E6984F3A}" type="slidenum">
              <a:rPr lang="en-US"/>
              <a:pPr>
                <a:defRPr/>
              </a:pPr>
              <a:t>‹#›</a:t>
            </a:fld>
            <a:endParaRPr lang="en-US"/>
          </a:p>
        </p:txBody>
      </p:sp>
    </p:spTree>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25"/>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2F1A9F95-4082-4BB8-B70B-5F303DF6CC85}" type="slidenum">
              <a:rPr lang="en-US"/>
              <a:pPr>
                <a:defRPr/>
              </a:pPr>
              <a:t>‹#›</a:t>
            </a:fld>
            <a:endParaRPr lang="en-US"/>
          </a:p>
        </p:txBody>
      </p:sp>
    </p:spTree>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12" y="1849438"/>
            <a:ext cx="38184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9746" y="1849438"/>
            <a:ext cx="38184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C71AB42C-03DA-433F-9C63-FAC29A0D1028}" type="slidenum">
              <a:rPr lang="en-US"/>
              <a:pPr>
                <a:defRPr/>
              </a:pPr>
              <a:t>‹#›</a:t>
            </a:fld>
            <a:endParaRPr lang="en-US"/>
          </a:p>
        </p:txBody>
      </p:sp>
    </p:spTree>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
          <p:cNvSpPr>
            <a:spLocks noGrp="1" noChangeArrowheads="1"/>
          </p:cNvSpPr>
          <p:nvPr>
            <p:ph type="dt" sz="half" idx="10"/>
          </p:nvPr>
        </p:nvSpPr>
        <p:spPr>
          <a:ln/>
        </p:spPr>
        <p:txBody>
          <a:bodyPr/>
          <a:lstStyle>
            <a:lvl1pPr>
              <a:defRPr/>
            </a:lvl1pPr>
          </a:lstStyle>
          <a:p>
            <a:pPr>
              <a:defRPr/>
            </a:pPr>
            <a:endParaRPr lang="en-US"/>
          </a:p>
        </p:txBody>
      </p:sp>
      <p:sp>
        <p:nvSpPr>
          <p:cNvPr id="8" name="Rectangle 11"/>
          <p:cNvSpPr>
            <a:spLocks noGrp="1" noChangeArrowheads="1"/>
          </p:cNvSpPr>
          <p:nvPr>
            <p:ph type="ftr" sz="quarter" idx="11"/>
          </p:nvPr>
        </p:nvSpPr>
        <p:spPr>
          <a:ln/>
        </p:spPr>
        <p:txBody>
          <a:bodyPr/>
          <a:lstStyle>
            <a:lvl1pPr>
              <a:defRPr/>
            </a:lvl1pPr>
          </a:lstStyle>
          <a:p>
            <a:pPr>
              <a:defRPr/>
            </a:pPr>
            <a:endParaRPr lang="en-US"/>
          </a:p>
        </p:txBody>
      </p:sp>
      <p:sp>
        <p:nvSpPr>
          <p:cNvPr id="9" name="Rectangle 12"/>
          <p:cNvSpPr>
            <a:spLocks noGrp="1" noChangeArrowheads="1"/>
          </p:cNvSpPr>
          <p:nvPr>
            <p:ph type="sldNum" sz="quarter" idx="12"/>
          </p:nvPr>
        </p:nvSpPr>
        <p:spPr>
          <a:ln/>
        </p:spPr>
        <p:txBody>
          <a:bodyPr/>
          <a:lstStyle>
            <a:lvl1pPr>
              <a:defRPr/>
            </a:lvl1pPr>
          </a:lstStyle>
          <a:p>
            <a:pPr>
              <a:defRPr/>
            </a:pPr>
            <a:fld id="{9EEB6DD4-2B44-469B-9482-ECBC062F096E}" type="slidenum">
              <a:rPr lang="en-US"/>
              <a:pPr>
                <a:defRPr/>
              </a:pPr>
              <a:t>‹#›</a:t>
            </a:fld>
            <a:endParaRPr lang="en-US"/>
          </a:p>
        </p:txBody>
      </p:sp>
    </p:spTree>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
          <p:cNvSpPr>
            <a:spLocks noGrp="1" noChangeArrowheads="1"/>
          </p:cNvSpPr>
          <p:nvPr>
            <p:ph type="dt" sz="half" idx="10"/>
          </p:nvPr>
        </p:nvSpPr>
        <p:spPr>
          <a:ln/>
        </p:spPr>
        <p:txBody>
          <a:bodyPr/>
          <a:lstStyle>
            <a:lvl1pPr>
              <a:defRPr/>
            </a:lvl1pPr>
          </a:lstStyle>
          <a:p>
            <a:pPr>
              <a:defRPr/>
            </a:pPr>
            <a:endParaRPr lang="en-US"/>
          </a:p>
        </p:txBody>
      </p:sp>
      <p:sp>
        <p:nvSpPr>
          <p:cNvPr id="4" name="Rectangle 11"/>
          <p:cNvSpPr>
            <a:spLocks noGrp="1" noChangeArrowheads="1"/>
          </p:cNvSpPr>
          <p:nvPr>
            <p:ph type="ftr" sz="quarter" idx="11"/>
          </p:nvPr>
        </p:nvSpPr>
        <p:spPr>
          <a:ln/>
        </p:spPr>
        <p:txBody>
          <a:bodyPr/>
          <a:lstStyle>
            <a:lvl1pPr>
              <a:defRPr/>
            </a:lvl1pPr>
          </a:lstStyle>
          <a:p>
            <a:pPr>
              <a:defRPr/>
            </a:pPr>
            <a:endParaRPr lang="en-US"/>
          </a:p>
        </p:txBody>
      </p:sp>
      <p:sp>
        <p:nvSpPr>
          <p:cNvPr id="5" name="Rectangle 12"/>
          <p:cNvSpPr>
            <a:spLocks noGrp="1" noChangeArrowheads="1"/>
          </p:cNvSpPr>
          <p:nvPr>
            <p:ph type="sldNum" sz="quarter" idx="12"/>
          </p:nvPr>
        </p:nvSpPr>
        <p:spPr>
          <a:ln/>
        </p:spPr>
        <p:txBody>
          <a:bodyPr/>
          <a:lstStyle>
            <a:lvl1pPr>
              <a:defRPr/>
            </a:lvl1pPr>
          </a:lstStyle>
          <a:p>
            <a:pPr>
              <a:defRPr/>
            </a:pPr>
            <a:fld id="{9448E3CB-8493-4BC1-9DFF-F54BCD3A1491}" type="slidenum">
              <a:rPr lang="en-US"/>
              <a:pPr>
                <a:defRPr/>
              </a:pPr>
              <a:t>‹#›</a:t>
            </a:fld>
            <a:endParaRPr lang="en-US"/>
          </a:p>
        </p:txBody>
      </p:sp>
    </p:spTree>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p>
        </p:txBody>
      </p:sp>
      <p:sp>
        <p:nvSpPr>
          <p:cNvPr id="3" name="Rectangle 11"/>
          <p:cNvSpPr>
            <a:spLocks noGrp="1" noChangeArrowheads="1"/>
          </p:cNvSpPr>
          <p:nvPr>
            <p:ph type="ftr" sz="quarter" idx="11"/>
          </p:nvPr>
        </p:nvSpPr>
        <p:spPr>
          <a:ln/>
        </p:spPr>
        <p:txBody>
          <a:bodyPr/>
          <a:lstStyle>
            <a:lvl1pPr>
              <a:defRPr/>
            </a:lvl1pPr>
          </a:lstStyle>
          <a:p>
            <a:pPr>
              <a:defRPr/>
            </a:pPr>
            <a:endParaRPr lang="en-US"/>
          </a:p>
        </p:txBody>
      </p:sp>
      <p:sp>
        <p:nvSpPr>
          <p:cNvPr id="4" name="Rectangle 12"/>
          <p:cNvSpPr>
            <a:spLocks noGrp="1" noChangeArrowheads="1"/>
          </p:cNvSpPr>
          <p:nvPr>
            <p:ph type="sldNum" sz="quarter" idx="12"/>
          </p:nvPr>
        </p:nvSpPr>
        <p:spPr>
          <a:ln/>
        </p:spPr>
        <p:txBody>
          <a:bodyPr/>
          <a:lstStyle>
            <a:lvl1pPr>
              <a:defRPr/>
            </a:lvl1pPr>
          </a:lstStyle>
          <a:p>
            <a:pPr>
              <a:defRPr/>
            </a:pPr>
            <a:fld id="{D6185A32-BC5D-43FA-A1FB-352C896ADB7D}" type="slidenum">
              <a:rPr lang="en-US"/>
              <a:pPr>
                <a:defRPr/>
              </a:pPr>
              <a:t>‹#›</a:t>
            </a:fld>
            <a:endParaRPr lang="en-US"/>
          </a:p>
        </p:txBody>
      </p:sp>
    </p:spTree>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756" y="273075"/>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B320AC85-3082-469A-BA59-669995EE7B98}" type="slidenum">
              <a:rPr lang="en-US"/>
              <a:pPr>
                <a:defRPr/>
              </a:pPr>
              <a:t>‹#›</a:t>
            </a:fld>
            <a:endParaRPr lang="en-US"/>
          </a:p>
        </p:txBody>
      </p:sp>
    </p:spTree>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5BBC6CF4-25B0-4249-8E51-B2E589617D65}" type="slidenum">
              <a:rPr lang="en-US"/>
              <a:pPr>
                <a:defRPr/>
              </a:pPr>
              <a:t>‹#›</a:t>
            </a:fld>
            <a:endParaRPr lang="en-US"/>
          </a:p>
        </p:txBody>
      </p:sp>
    </p:spTree>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DA5CE236-0B8B-40EA-85C5-590329B7D8DD}" type="slidenum">
              <a:rPr lang="en-US"/>
              <a:pPr>
                <a:defRPr/>
              </a:pPr>
              <a:t>‹#›</a:t>
            </a:fld>
            <a:endParaRPr lang="en-US"/>
          </a:p>
        </p:txBody>
      </p:sp>
    </p:spTree>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304800"/>
            <a:ext cx="1943100" cy="5659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04800"/>
            <a:ext cx="5693834" cy="56594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1E1ED27C-0A3C-4665-A425-83A1CD5B17BE}" type="slidenum">
              <a:rPr lang="en-US"/>
              <a:pPr>
                <a:defRPr/>
              </a:pPr>
              <a:t>‹#›</a:t>
            </a:fld>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AA0B94A-6470-4F77-BB28-DA22326DAA7B}" type="slidenum">
              <a:rPr lang="en-US"/>
              <a:pPr>
                <a:defRPr/>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2CFDE66-0E29-45F4-813C-C80E0FA35275}" type="slidenum">
              <a:rPr lang="en-US"/>
              <a:pPr>
                <a:defRPr/>
              </a:pPr>
              <a:t>‹#›</a:t>
            </a:fld>
            <a:endParaRPr lang="en-U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A6988DA-493C-4160-A8D5-CA0600A6BB3F}" type="slidenum">
              <a:rPr lang="en-US"/>
              <a:pPr>
                <a:defRPr/>
              </a:pPr>
              <a:t>‹#›</a:t>
            </a:fld>
            <a:endParaRPr lang="en-U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4D6EA33-D003-435A-82A0-DF3A7732C503}" type="slidenum">
              <a:rPr lang="en-US"/>
              <a:pPr>
                <a:defRPr/>
              </a:pPr>
              <a:t>‹#›</a:t>
            </a:fld>
            <a:endParaRPr lang="en-U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18EA8DD-56F9-4985-A93C-EF1F078ED03A}" type="slidenum">
              <a:rPr lang="en-US"/>
              <a:pPr>
                <a:defRPr/>
              </a:pPr>
              <a:t>‹#›</a:t>
            </a:fld>
            <a:endParaRPr lang="en-US"/>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0F8535D-6635-4E1C-B7E0-66CAD01F8A6D}" type="slidenum">
              <a:rPr lang="en-US"/>
              <a:pPr>
                <a:defRPr/>
              </a:pPr>
              <a:t>‹#›</a:t>
            </a:fld>
            <a:endParaRPr lang="en-US"/>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432E331-3866-416C-9E66-63870BFC2316}" type="slidenum">
              <a:rPr lang="en-US"/>
              <a:pPr>
                <a:defRPr/>
              </a:pPr>
              <a:t>‹#›</a:t>
            </a:fld>
            <a:endParaRPr lang="en-US"/>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788022A-9D9B-4AC4-93F9-D1C63F4D4B54}" type="slidenum">
              <a:rPr lang="en-US"/>
              <a:pPr>
                <a:defRPr/>
              </a:pPr>
              <a:t>‹#›</a:t>
            </a:fld>
            <a:endParaRPr lang="en-US"/>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8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A01FB44-B2EC-44A3-8E7C-311BA009EB46}" type="slidenum">
              <a:rPr lang="en-US"/>
              <a:pPr>
                <a:defRPr/>
              </a:pPr>
              <a:t>‹#›</a:t>
            </a:fld>
            <a:endParaRPr lang="en-US"/>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F5FC686-E176-40A4-A884-06B7D9255314}" type="slidenum">
              <a:rPr lang="en-US"/>
              <a:pPr>
                <a:defRPr/>
              </a:pPr>
              <a:t>‹#›</a:t>
            </a:fld>
            <a:endParaRPr lang="en-US"/>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F311DE7-E7D7-4FBF-AD3B-B57758D1452C}"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6090AF0-2A09-41B2-9FB9-105A04EEBDD9}" type="slidenum">
              <a:rPr lang="en-US"/>
              <a:pPr>
                <a:defRPr/>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7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945F2C5-C97A-4EF9-8208-910D72A231F9}" type="slidenum">
              <a:rPr lang="en-US"/>
              <a:pPr>
                <a:defRPr/>
              </a:pPr>
              <a:t>‹#›</a:t>
            </a:fld>
            <a:endParaRPr lang="en-US"/>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671C8C85-7E1A-4043-BA25-1A8E44D9399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7DC10AA9-6ACD-4A8E-BE58-21F2CD8C8E0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CED40190-E2A2-4221-A9F0-88B63CFF7FB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a:defRPr/>
            </a:pPr>
            <a:fld id="{2BC163F3-D0B1-433E-B990-54AFFD53AC95}"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pPr>
              <a:defRPr/>
            </a:pPr>
            <a:fld id="{26AC1816-47BA-4F43-B910-41FDDA0E8F8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pPr>
              <a:defRPr/>
            </a:pPr>
            <a:fld id="{52E091C3-3455-431C-A39C-8E1D20351B23}"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pPr>
              <a:defRPr/>
            </a:pPr>
            <a:fld id="{7A359B46-D726-404E-93AF-E3A87D4F1A7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a:defRPr/>
            </a:pPr>
            <a:fld id="{F8F7066D-A20E-40F1-B0A7-385F8F0B5AC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a:defRPr/>
            </a:pPr>
            <a:fld id="{BC49A673-9B5D-4B81-94B1-3A7F26990DEE}" type="slidenum">
              <a:rPr lang="en-US">
                <a:solidFill>
                  <a:srgbClr val="000000"/>
                </a:solidFill>
              </a:rPr>
              <a:pPr>
                <a:defRPr/>
              </a:pPr>
              <a:t>‹#›</a:t>
            </a:fld>
            <a:endParaRPr lang="en-US">
              <a:solidFill>
                <a:srgbClr val="000000"/>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0.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1.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1.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2.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3.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slideLayout" Target="../slideLayouts/slideLayout158.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slideLayout" Target="../slideLayouts/slideLayout157.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6.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theme" Target="../theme/theme15.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7.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theme" Target="../theme/theme16.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8.xml"/><Relationship Id="rId13" Type="http://schemas.openxmlformats.org/officeDocument/2006/relationships/image" Target="../media/image3.png"/><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theme" Target="../theme/theme17.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9.xml"/><Relationship Id="rId13" Type="http://schemas.openxmlformats.org/officeDocument/2006/relationships/image" Target="../media/image3.png"/><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theme" Target="../theme/theme18.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0.xml"/><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theme" Target="../theme/theme19.xml"/><Relationship Id="rId2" Type="http://schemas.openxmlformats.org/officeDocument/2006/relationships/slideLayout" Target="../slideLayouts/slideLayout204.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0" Type="http://schemas.openxmlformats.org/officeDocument/2006/relationships/slideLayout" Target="../slideLayouts/slideLayout212.xml"/><Relationship Id="rId4" Type="http://schemas.openxmlformats.org/officeDocument/2006/relationships/slideLayout" Target="../slideLayouts/slideLayout206.xml"/><Relationship Id="rId9" Type="http://schemas.openxmlformats.org/officeDocument/2006/relationships/slideLayout" Target="../slideLayouts/slideLayout21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1.xml"/><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theme" Target="../theme/theme20.xml"/><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1.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9.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5603"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28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a:defRPr/>
            </a:pPr>
            <a:endParaRPr lang="en-US"/>
          </a:p>
        </p:txBody>
      </p:sp>
      <p:sp>
        <p:nvSpPr>
          <p:cNvPr id="428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a:defRPr/>
            </a:pPr>
            <a:endParaRPr lang="en-US"/>
          </a:p>
        </p:txBody>
      </p:sp>
      <p:sp>
        <p:nvSpPr>
          <p:cNvPr id="428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267DBD76-33B8-4A3A-97BF-4A66A7AF551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16" r:id="rId1"/>
    <p:sldLayoutId id="2147484317" r:id="rId2"/>
    <p:sldLayoutId id="2147484318" r:id="rId3"/>
    <p:sldLayoutId id="2147484319" r:id="rId4"/>
    <p:sldLayoutId id="2147484320" r:id="rId5"/>
    <p:sldLayoutId id="2147484321" r:id="rId6"/>
    <p:sldLayoutId id="2147484322" r:id="rId7"/>
    <p:sldLayoutId id="2147484323" r:id="rId8"/>
    <p:sldLayoutId id="2147484324" r:id="rId9"/>
    <p:sldLayoutId id="2147484325" r:id="rId10"/>
    <p:sldLayoutId id="214748432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652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a:latin typeface="+mn-lt"/>
              </a:defRPr>
            </a:lvl1pPr>
          </a:lstStyle>
          <a:p>
            <a:pPr>
              <a:defRPr/>
            </a:pPr>
            <a:endParaRPr lang="en-US">
              <a:solidFill>
                <a:srgbClr val="000000"/>
              </a:solidFill>
            </a:endParaRPr>
          </a:p>
        </p:txBody>
      </p:sp>
      <p:sp>
        <p:nvSpPr>
          <p:cNvPr id="2652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latin typeface="+mn-lt"/>
              </a:defRPr>
            </a:lvl1pPr>
          </a:lstStyle>
          <a:p>
            <a:pPr algn="ctr">
              <a:defRPr/>
            </a:pPr>
            <a:endParaRPr lang="en-US">
              <a:solidFill>
                <a:srgbClr val="000000"/>
              </a:solidFill>
            </a:endParaRPr>
          </a:p>
        </p:txBody>
      </p:sp>
      <p:sp>
        <p:nvSpPr>
          <p:cNvPr id="2652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latin typeface="+mn-lt"/>
              </a:defRPr>
            </a:lvl1pPr>
          </a:lstStyle>
          <a:p>
            <a:pPr>
              <a:defRPr/>
            </a:pPr>
            <a:fld id="{0F60B05A-8A16-494C-9CA8-394F783BFA15}"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4644" r:id="rId1"/>
    <p:sldLayoutId id="2147484645" r:id="rId2"/>
    <p:sldLayoutId id="2147484646" r:id="rId3"/>
    <p:sldLayoutId id="2147484647" r:id="rId4"/>
    <p:sldLayoutId id="2147484648" r:id="rId5"/>
    <p:sldLayoutId id="2147484649" r:id="rId6"/>
    <p:sldLayoutId id="2147484650" r:id="rId7"/>
    <p:sldLayoutId id="2147484651" r:id="rId8"/>
    <p:sldLayoutId id="2147484652" r:id="rId9"/>
    <p:sldLayoutId id="2147484653" r:id="rId10"/>
    <p:sldLayoutId id="214748465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3"/>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396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endParaRPr>
          </a:p>
        </p:txBody>
      </p:sp>
      <p:sp>
        <p:nvSpPr>
          <p:cNvPr id="2396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endParaRPr>
          </a:p>
        </p:txBody>
      </p:sp>
      <p:sp>
        <p:nvSpPr>
          <p:cNvPr id="2396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DACDB019-4D34-47C6-A3C8-D651B895FD16}"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4680" r:id="rId1"/>
    <p:sldLayoutId id="2147484681" r:id="rId2"/>
    <p:sldLayoutId id="2147484682" r:id="rId3"/>
    <p:sldLayoutId id="2147484683" r:id="rId4"/>
    <p:sldLayoutId id="2147484684" r:id="rId5"/>
    <p:sldLayoutId id="2147484685" r:id="rId6"/>
    <p:sldLayoutId id="2147484686" r:id="rId7"/>
    <p:sldLayoutId id="2147484687" r:id="rId8"/>
    <p:sldLayoutId id="2147484688" r:id="rId9"/>
    <p:sldLayoutId id="2147484689" r:id="rId10"/>
    <p:sldLayoutId id="214748469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15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mn-lt"/>
              </a:defRPr>
            </a:lvl1pPr>
          </a:lstStyle>
          <a:p>
            <a:pPr>
              <a:defRPr/>
            </a:pPr>
            <a:endParaRPr lang="en-US" baseline="30000"/>
          </a:p>
        </p:txBody>
      </p:sp>
      <p:sp>
        <p:nvSpPr>
          <p:cNvPr id="215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defRPr>
            </a:lvl1pPr>
          </a:lstStyle>
          <a:p>
            <a:pPr algn="ctr">
              <a:defRPr/>
            </a:pPr>
            <a:endParaRPr lang="en-US" baseline="30000"/>
          </a:p>
        </p:txBody>
      </p:sp>
      <p:sp>
        <p:nvSpPr>
          <p:cNvPr id="215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defRPr>
            </a:lvl1pPr>
          </a:lstStyle>
          <a:p>
            <a:pPr>
              <a:defRPr/>
            </a:pPr>
            <a:fld id="{4BE1205C-4669-4199-87DA-5B3144CF62D7}" type="slidenum">
              <a:rPr lang="en-US" baseline="30000"/>
              <a:pPr>
                <a:defRPr/>
              </a:pPr>
              <a:t>‹#›</a:t>
            </a:fld>
            <a:endParaRPr lang="en-US" baseline="30000"/>
          </a:p>
        </p:txBody>
      </p:sp>
    </p:spTree>
  </p:cSld>
  <p:clrMap bg1="lt1" tx1="dk1" bg2="lt2" tx2="dk2" accent1="accent1" accent2="accent2" accent3="accent3" accent4="accent4" accent5="accent5" accent6="accent6" hlink="hlink" folHlink="folHlink"/>
  <p:sldLayoutIdLst>
    <p:sldLayoutId id="2147484728" r:id="rId1"/>
    <p:sldLayoutId id="2147484729" r:id="rId2"/>
    <p:sldLayoutId id="2147484730" r:id="rId3"/>
    <p:sldLayoutId id="2147484731" r:id="rId4"/>
    <p:sldLayoutId id="2147484732" r:id="rId5"/>
    <p:sldLayoutId id="2147484733" r:id="rId6"/>
    <p:sldLayoutId id="2147484734" r:id="rId7"/>
    <p:sldLayoutId id="2147484735" r:id="rId8"/>
    <p:sldLayoutId id="2147484736" r:id="rId9"/>
    <p:sldLayoutId id="2147484737" r:id="rId10"/>
    <p:sldLayoutId id="214748473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26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908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mn-lt"/>
              </a:defRPr>
            </a:lvl1pPr>
          </a:lstStyle>
          <a:p>
            <a:pPr>
              <a:defRPr/>
            </a:pPr>
            <a:endParaRPr lang="en-US">
              <a:solidFill>
                <a:srgbClr val="000000"/>
              </a:solidFill>
            </a:endParaRPr>
          </a:p>
        </p:txBody>
      </p:sp>
      <p:sp>
        <p:nvSpPr>
          <p:cNvPr id="5908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mn-lt"/>
              </a:defRPr>
            </a:lvl1pPr>
          </a:lstStyle>
          <a:p>
            <a:pPr>
              <a:defRPr/>
            </a:pPr>
            <a:endParaRPr lang="en-US">
              <a:solidFill>
                <a:srgbClr val="000000"/>
              </a:solidFill>
            </a:endParaRPr>
          </a:p>
        </p:txBody>
      </p:sp>
      <p:sp>
        <p:nvSpPr>
          <p:cNvPr id="5908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mn-lt"/>
              </a:defRPr>
            </a:lvl1pPr>
          </a:lstStyle>
          <a:p>
            <a:pPr>
              <a:defRPr/>
            </a:pPr>
            <a:fld id="{EE8C2D59-AAE9-4FC3-9DE8-139537A56C40}"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4740" r:id="rId1"/>
    <p:sldLayoutId id="2147484741" r:id="rId2"/>
    <p:sldLayoutId id="2147484742" r:id="rId3"/>
    <p:sldLayoutId id="2147484743" r:id="rId4"/>
    <p:sldLayoutId id="2147484744" r:id="rId5"/>
    <p:sldLayoutId id="2147484745" r:id="rId6"/>
    <p:sldLayoutId id="2147484746" r:id="rId7"/>
    <p:sldLayoutId id="2147484747" r:id="rId8"/>
    <p:sldLayoutId id="2147484748" r:id="rId9"/>
    <p:sldLayoutId id="2147484749" r:id="rId10"/>
    <p:sldLayoutId id="214748475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652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a:lvl1pPr>
          </a:lstStyle>
          <a:p>
            <a:pPr>
              <a:defRPr/>
            </a:pPr>
            <a:endParaRPr lang="en-US">
              <a:solidFill>
                <a:srgbClr val="000000"/>
              </a:solidFill>
            </a:endParaRPr>
          </a:p>
        </p:txBody>
      </p:sp>
      <p:sp>
        <p:nvSpPr>
          <p:cNvPr id="2652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lvl1pPr>
          </a:lstStyle>
          <a:p>
            <a:pPr algn="ctr">
              <a:defRPr/>
            </a:pPr>
            <a:endParaRPr lang="en-US">
              <a:solidFill>
                <a:srgbClr val="000000"/>
              </a:solidFill>
            </a:endParaRPr>
          </a:p>
        </p:txBody>
      </p:sp>
      <p:sp>
        <p:nvSpPr>
          <p:cNvPr id="2652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lvl1pPr>
          </a:lstStyle>
          <a:p>
            <a:pPr>
              <a:defRPr/>
            </a:pPr>
            <a:fld id="{5DAF1876-A19F-411E-9038-8D1FC0F263C1}"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4789" r:id="rId1"/>
    <p:sldLayoutId id="2147484790" r:id="rId2"/>
    <p:sldLayoutId id="2147484791" r:id="rId3"/>
    <p:sldLayoutId id="2147484792" r:id="rId4"/>
    <p:sldLayoutId id="2147484793" r:id="rId5"/>
    <p:sldLayoutId id="2147484794" r:id="rId6"/>
    <p:sldLayoutId id="2147484795" r:id="rId7"/>
    <p:sldLayoutId id="2147484796" r:id="rId8"/>
    <p:sldLayoutId id="2147484797" r:id="rId9"/>
    <p:sldLayoutId id="2147484798" r:id="rId10"/>
    <p:sldLayoutId id="2147484799" r:id="rId11"/>
    <p:sldLayoutId id="2147484800" r:id="rId12"/>
    <p:sldLayoutId id="2147484801"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26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908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mn-lt"/>
              </a:defRPr>
            </a:lvl1pPr>
          </a:lstStyle>
          <a:p>
            <a:pPr>
              <a:defRPr/>
            </a:pPr>
            <a:endParaRPr lang="en-US">
              <a:solidFill>
                <a:srgbClr val="000000"/>
              </a:solidFill>
            </a:endParaRPr>
          </a:p>
        </p:txBody>
      </p:sp>
      <p:sp>
        <p:nvSpPr>
          <p:cNvPr id="5908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mn-lt"/>
              </a:defRPr>
            </a:lvl1pPr>
          </a:lstStyle>
          <a:p>
            <a:pPr>
              <a:defRPr/>
            </a:pPr>
            <a:endParaRPr lang="en-US">
              <a:solidFill>
                <a:srgbClr val="000000"/>
              </a:solidFill>
            </a:endParaRPr>
          </a:p>
        </p:txBody>
      </p:sp>
      <p:sp>
        <p:nvSpPr>
          <p:cNvPr id="5908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mn-lt"/>
              </a:defRPr>
            </a:lvl1pPr>
          </a:lstStyle>
          <a:p>
            <a:pPr>
              <a:defRPr/>
            </a:pPr>
            <a:fld id="{EE8C2D59-AAE9-4FC3-9DE8-139537A56C4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098867"/>
      </p:ext>
    </p:extLst>
  </p:cSld>
  <p:clrMap bg1="lt1" tx1="dk1" bg2="lt2" tx2="dk2" accent1="accent1" accent2="accent2" accent3="accent3" accent4="accent4" accent5="accent5" accent6="accent6" hlink="hlink" folHlink="folHlink"/>
  <p:sldLayoutIdLst>
    <p:sldLayoutId id="2147484803" r:id="rId1"/>
    <p:sldLayoutId id="2147484804" r:id="rId2"/>
    <p:sldLayoutId id="2147484805" r:id="rId3"/>
    <p:sldLayoutId id="2147484806" r:id="rId4"/>
    <p:sldLayoutId id="2147484807" r:id="rId5"/>
    <p:sldLayoutId id="2147484808" r:id="rId6"/>
    <p:sldLayoutId id="2147484809" r:id="rId7"/>
    <p:sldLayoutId id="2147484810" r:id="rId8"/>
    <p:sldLayoutId id="2147484811" r:id="rId9"/>
    <p:sldLayoutId id="2147484812" r:id="rId10"/>
    <p:sldLayoutId id="214748481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81F98C2F-E42E-48BF-8AB7-6FC18EFB2B05}" type="datetimeFigureOut">
              <a:rPr lang="en-US">
                <a:solidFill>
                  <a:prstClr val="black">
                    <a:tint val="75000"/>
                  </a:prstClr>
                </a:solidFill>
              </a:rPr>
              <a:pPr>
                <a:defRPr/>
              </a:pPr>
              <a:t>2/8/2018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997F0A22-D2C0-4F90-AEED-ED236F150D5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79886130"/>
      </p:ext>
    </p:extLst>
  </p:cSld>
  <p:clrMap bg1="lt1" tx1="dk1" bg2="lt2" tx2="dk2" accent1="accent1" accent2="accent2" accent3="accent3" accent4="accent4" accent5="accent5" accent6="accent6" hlink="hlink" folHlink="folHlink"/>
  <p:sldLayoutIdLst>
    <p:sldLayoutId id="2147484815" r:id="rId1"/>
    <p:sldLayoutId id="2147484816" r:id="rId2"/>
    <p:sldLayoutId id="2147484817" r:id="rId3"/>
    <p:sldLayoutId id="2147484818" r:id="rId4"/>
    <p:sldLayoutId id="2147484819" r:id="rId5"/>
    <p:sldLayoutId id="2147484820" r:id="rId6"/>
    <p:sldLayoutId id="2147484821" r:id="rId7"/>
    <p:sldLayoutId id="2147484822" r:id="rId8"/>
    <p:sldLayoutId id="2147484823" r:id="rId9"/>
    <p:sldLayoutId id="2147484824" r:id="rId10"/>
    <p:sldLayoutId id="214748482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06400" y="2286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6147" name="Rectangle 3"/>
          <p:cNvSpPr>
            <a:spLocks noGrp="1" noChangeArrowheads="1"/>
          </p:cNvSpPr>
          <p:nvPr>
            <p:ph type="body" idx="1"/>
          </p:nvPr>
        </p:nvSpPr>
        <p:spPr bwMode="auto">
          <a:xfrm>
            <a:off x="457200" y="1885950"/>
            <a:ext cx="817880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2756" name="Rectangle 4"/>
          <p:cNvSpPr>
            <a:spLocks noGrp="1" noChangeArrowheads="1"/>
          </p:cNvSpPr>
          <p:nvPr>
            <p:ph type="dt" sz="half" idx="2"/>
          </p:nvPr>
        </p:nvSpPr>
        <p:spPr bwMode="auto">
          <a:xfrm>
            <a:off x="4318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eaLnBrk="0" hangingPunct="0">
              <a:spcBef>
                <a:spcPct val="50000"/>
              </a:spcBef>
              <a:defRPr kumimoji="0" sz="1400" i="0">
                <a:solidFill>
                  <a:srgbClr val="5E574E"/>
                </a:solidFill>
              </a:defRPr>
            </a:lvl1pPr>
          </a:lstStyle>
          <a:p>
            <a:pPr>
              <a:defRPr/>
            </a:pPr>
            <a:endParaRPr lang="en-US"/>
          </a:p>
        </p:txBody>
      </p:sp>
      <p:sp>
        <p:nvSpPr>
          <p:cNvPr id="202757" name="Rectangle 5"/>
          <p:cNvSpPr>
            <a:spLocks noGrp="1" noChangeArrowheads="1"/>
          </p:cNvSpPr>
          <p:nvPr>
            <p:ph type="ftr" sz="quarter" idx="3"/>
          </p:nvPr>
        </p:nvSpPr>
        <p:spPr bwMode="auto">
          <a:xfrm>
            <a:off x="3124200" y="622935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kumimoji="0" sz="1400" i="0">
                <a:solidFill>
                  <a:srgbClr val="5E574E"/>
                </a:solidFill>
              </a:defRPr>
            </a:lvl1pPr>
          </a:lstStyle>
          <a:p>
            <a:pPr>
              <a:defRPr/>
            </a:pPr>
            <a:endParaRPr lang="en-US"/>
          </a:p>
        </p:txBody>
      </p:sp>
      <p:sp>
        <p:nvSpPr>
          <p:cNvPr id="202758" name="Rectangle 6"/>
          <p:cNvSpPr>
            <a:spLocks noGrp="1" noChangeArrowheads="1"/>
          </p:cNvSpPr>
          <p:nvPr>
            <p:ph type="sldNum" sz="quarter" idx="4"/>
          </p:nvPr>
        </p:nvSpPr>
        <p:spPr bwMode="auto">
          <a:xfrm>
            <a:off x="67310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kumimoji="0" sz="1400" i="0">
                <a:solidFill>
                  <a:srgbClr val="5E574E"/>
                </a:solidFill>
              </a:defRPr>
            </a:lvl1pPr>
          </a:lstStyle>
          <a:p>
            <a:pPr>
              <a:defRPr/>
            </a:pPr>
            <a:fld id="{10F28C54-ED74-42DD-A942-0C84C6D010F8}" type="slidenum">
              <a:rPr lang="en-US"/>
              <a:pPr>
                <a:defRPr/>
              </a:pPr>
              <a:t>‹#›</a:t>
            </a:fld>
            <a:endParaRPr lang="en-US"/>
          </a:p>
        </p:txBody>
      </p:sp>
      <p:pic>
        <p:nvPicPr>
          <p:cNvPr id="6151"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914400" y="1314461"/>
            <a:ext cx="8229600" cy="384175"/>
          </a:xfrm>
          <a:prstGeom prst="rect">
            <a:avLst/>
          </a:prstGeom>
          <a:noFill/>
          <a:ln w="9525">
            <a:noFill/>
            <a:miter lim="800000"/>
            <a:headEnd/>
            <a:tailEnd/>
          </a:ln>
        </p:spPr>
      </p:pic>
    </p:spTree>
    <p:extLst>
      <p:ext uri="{BB962C8B-B14F-4D97-AF65-F5344CB8AC3E}">
        <p14:creationId xmlns:p14="http://schemas.microsoft.com/office/powerpoint/2010/main" val="5603461"/>
      </p:ext>
    </p:extLst>
  </p:cSld>
  <p:clrMap bg1="lt1" tx1="dk1" bg2="lt2" tx2="dk2" accent1="accent1" accent2="accent2" accent3="accent3" accent4="accent4" accent5="accent5" accent6="accent6" hlink="hlink" folHlink="folHlink"/>
  <p:sldLayoutIdLst>
    <p:sldLayoutId id="2147484827" r:id="rId1"/>
    <p:sldLayoutId id="2147484828" r:id="rId2"/>
    <p:sldLayoutId id="2147484829" r:id="rId3"/>
    <p:sldLayoutId id="2147484830" r:id="rId4"/>
    <p:sldLayoutId id="2147484831" r:id="rId5"/>
    <p:sldLayoutId id="2147484832" r:id="rId6"/>
    <p:sldLayoutId id="2147484833" r:id="rId7"/>
    <p:sldLayoutId id="2147484834" r:id="rId8"/>
    <p:sldLayoutId id="2147484835" r:id="rId9"/>
    <p:sldLayoutId id="2147484836" r:id="rId10"/>
    <p:sldLayoutId id="2147484837" r:id="rId11"/>
  </p:sldLayoutIdLst>
  <p:transition/>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Black" pitchFamily="34" charset="0"/>
        </a:defRPr>
      </a:lvl2pPr>
      <a:lvl3pPr algn="l" rtl="0" eaLnBrk="0" fontAlgn="base" hangingPunct="0">
        <a:spcBef>
          <a:spcPct val="0"/>
        </a:spcBef>
        <a:spcAft>
          <a:spcPct val="0"/>
        </a:spcAft>
        <a:defRPr kumimoji="1" sz="4000">
          <a:solidFill>
            <a:schemeClr val="tx2"/>
          </a:solidFill>
          <a:latin typeface="Arial Black" pitchFamily="34" charset="0"/>
        </a:defRPr>
      </a:lvl3pPr>
      <a:lvl4pPr algn="l" rtl="0" eaLnBrk="0" fontAlgn="base" hangingPunct="0">
        <a:spcBef>
          <a:spcPct val="0"/>
        </a:spcBef>
        <a:spcAft>
          <a:spcPct val="0"/>
        </a:spcAft>
        <a:defRPr kumimoji="1" sz="4000">
          <a:solidFill>
            <a:schemeClr val="tx2"/>
          </a:solidFill>
          <a:latin typeface="Arial Black" pitchFamily="34" charset="0"/>
        </a:defRPr>
      </a:lvl4pPr>
      <a:lvl5pPr algn="l" rtl="0" eaLnBrk="0" fontAlgn="base" hangingPunct="0">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43000" indent="-228600" algn="l" rtl="0" eaLnBrk="0" fontAlgn="base" hangingPunct="0">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06400" y="2286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6147" name="Rectangle 3"/>
          <p:cNvSpPr>
            <a:spLocks noGrp="1" noChangeArrowheads="1"/>
          </p:cNvSpPr>
          <p:nvPr>
            <p:ph type="body" idx="1"/>
          </p:nvPr>
        </p:nvSpPr>
        <p:spPr bwMode="auto">
          <a:xfrm>
            <a:off x="457200" y="1885950"/>
            <a:ext cx="817880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2756" name="Rectangle 4"/>
          <p:cNvSpPr>
            <a:spLocks noGrp="1" noChangeArrowheads="1"/>
          </p:cNvSpPr>
          <p:nvPr>
            <p:ph type="dt" sz="half" idx="2"/>
          </p:nvPr>
        </p:nvSpPr>
        <p:spPr bwMode="auto">
          <a:xfrm>
            <a:off x="4318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eaLnBrk="0" hangingPunct="0">
              <a:spcBef>
                <a:spcPct val="50000"/>
              </a:spcBef>
              <a:defRPr kumimoji="0" sz="1400" i="0">
                <a:solidFill>
                  <a:srgbClr val="5E574E"/>
                </a:solidFill>
              </a:defRPr>
            </a:lvl1pPr>
          </a:lstStyle>
          <a:p>
            <a:pPr>
              <a:defRPr/>
            </a:pPr>
            <a:endParaRPr lang="en-US"/>
          </a:p>
        </p:txBody>
      </p:sp>
      <p:sp>
        <p:nvSpPr>
          <p:cNvPr id="202757" name="Rectangle 5"/>
          <p:cNvSpPr>
            <a:spLocks noGrp="1" noChangeArrowheads="1"/>
          </p:cNvSpPr>
          <p:nvPr>
            <p:ph type="ftr" sz="quarter" idx="3"/>
          </p:nvPr>
        </p:nvSpPr>
        <p:spPr bwMode="auto">
          <a:xfrm>
            <a:off x="3124200" y="622935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kumimoji="0" sz="1400" i="0">
                <a:solidFill>
                  <a:srgbClr val="5E574E"/>
                </a:solidFill>
              </a:defRPr>
            </a:lvl1pPr>
          </a:lstStyle>
          <a:p>
            <a:pPr>
              <a:defRPr/>
            </a:pPr>
            <a:endParaRPr lang="en-US"/>
          </a:p>
        </p:txBody>
      </p:sp>
      <p:sp>
        <p:nvSpPr>
          <p:cNvPr id="202758" name="Rectangle 6"/>
          <p:cNvSpPr>
            <a:spLocks noGrp="1" noChangeArrowheads="1"/>
          </p:cNvSpPr>
          <p:nvPr>
            <p:ph type="sldNum" sz="quarter" idx="4"/>
          </p:nvPr>
        </p:nvSpPr>
        <p:spPr bwMode="auto">
          <a:xfrm>
            <a:off x="67310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kumimoji="0" sz="1400" i="0">
                <a:solidFill>
                  <a:srgbClr val="5E574E"/>
                </a:solidFill>
              </a:defRPr>
            </a:lvl1pPr>
          </a:lstStyle>
          <a:p>
            <a:pPr>
              <a:defRPr/>
            </a:pPr>
            <a:fld id="{10F28C54-ED74-42DD-A942-0C84C6D010F8}" type="slidenum">
              <a:rPr lang="en-US"/>
              <a:pPr>
                <a:defRPr/>
              </a:pPr>
              <a:t>‹#›</a:t>
            </a:fld>
            <a:endParaRPr lang="en-US"/>
          </a:p>
        </p:txBody>
      </p:sp>
      <p:pic>
        <p:nvPicPr>
          <p:cNvPr id="6151"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914400" y="1314457"/>
            <a:ext cx="8229600" cy="384175"/>
          </a:xfrm>
          <a:prstGeom prst="rect">
            <a:avLst/>
          </a:prstGeom>
          <a:noFill/>
          <a:ln w="9525">
            <a:noFill/>
            <a:miter lim="800000"/>
            <a:headEnd/>
            <a:tailEnd/>
          </a:ln>
        </p:spPr>
      </p:pic>
    </p:spTree>
    <p:extLst>
      <p:ext uri="{BB962C8B-B14F-4D97-AF65-F5344CB8AC3E}">
        <p14:creationId xmlns:p14="http://schemas.microsoft.com/office/powerpoint/2010/main" val="1868428685"/>
      </p:ext>
    </p:extLst>
  </p:cSld>
  <p:clrMap bg1="lt1" tx1="dk1" bg2="lt2" tx2="dk2" accent1="accent1" accent2="accent2" accent3="accent3" accent4="accent4" accent5="accent5" accent6="accent6" hlink="hlink" folHlink="folHlink"/>
  <p:sldLayoutIdLst>
    <p:sldLayoutId id="2147484851" r:id="rId1"/>
    <p:sldLayoutId id="2147484852" r:id="rId2"/>
    <p:sldLayoutId id="2147484853" r:id="rId3"/>
    <p:sldLayoutId id="2147484854" r:id="rId4"/>
    <p:sldLayoutId id="2147484855" r:id="rId5"/>
    <p:sldLayoutId id="2147484856" r:id="rId6"/>
    <p:sldLayoutId id="2147484857" r:id="rId7"/>
    <p:sldLayoutId id="2147484858" r:id="rId8"/>
    <p:sldLayoutId id="2147484859" r:id="rId9"/>
    <p:sldLayoutId id="2147484860" r:id="rId10"/>
    <p:sldLayoutId id="2147484861" r:id="rId11"/>
  </p:sldLayoutIdLst>
  <p:transition/>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Black" pitchFamily="34" charset="0"/>
        </a:defRPr>
      </a:lvl2pPr>
      <a:lvl3pPr algn="l" rtl="0" eaLnBrk="0" fontAlgn="base" hangingPunct="0">
        <a:spcBef>
          <a:spcPct val="0"/>
        </a:spcBef>
        <a:spcAft>
          <a:spcPct val="0"/>
        </a:spcAft>
        <a:defRPr kumimoji="1" sz="4000">
          <a:solidFill>
            <a:schemeClr val="tx2"/>
          </a:solidFill>
          <a:latin typeface="Arial Black" pitchFamily="34" charset="0"/>
        </a:defRPr>
      </a:lvl3pPr>
      <a:lvl4pPr algn="l" rtl="0" eaLnBrk="0" fontAlgn="base" hangingPunct="0">
        <a:spcBef>
          <a:spcPct val="0"/>
        </a:spcBef>
        <a:spcAft>
          <a:spcPct val="0"/>
        </a:spcAft>
        <a:defRPr kumimoji="1" sz="4000">
          <a:solidFill>
            <a:schemeClr val="tx2"/>
          </a:solidFill>
          <a:latin typeface="Arial Black" pitchFamily="34" charset="0"/>
        </a:defRPr>
      </a:lvl4pPr>
      <a:lvl5pPr algn="l" rtl="0" eaLnBrk="0" fontAlgn="base" hangingPunct="0">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43000" indent="-228600" algn="l" rtl="0" eaLnBrk="0" fontAlgn="base" hangingPunct="0">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2467"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15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pPr>
              <a:defRPr/>
            </a:pPr>
            <a:endParaRPr lang="en-US">
              <a:solidFill>
                <a:srgbClr val="000000"/>
              </a:solidFill>
            </a:endParaRPr>
          </a:p>
        </p:txBody>
      </p:sp>
      <p:sp>
        <p:nvSpPr>
          <p:cNvPr id="215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a:defRPr/>
            </a:pPr>
            <a:endParaRPr lang="en-US">
              <a:solidFill>
                <a:srgbClr val="000000"/>
              </a:solidFill>
            </a:endParaRPr>
          </a:p>
        </p:txBody>
      </p:sp>
      <p:sp>
        <p:nvSpPr>
          <p:cNvPr id="215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mn-lt"/>
              </a:defRPr>
            </a:lvl1pPr>
          </a:lstStyle>
          <a:p>
            <a:pPr>
              <a:defRPr/>
            </a:pPr>
            <a:fld id="{5DFF22A0-51A6-4E05-A3DD-02F6850D50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70037739"/>
      </p:ext>
    </p:extLst>
  </p:cSld>
  <p:clrMap bg1="lt1" tx1="dk1" bg2="lt2" tx2="dk2" accent1="accent1" accent2="accent2" accent3="accent3" accent4="accent4" accent5="accent5" accent6="accent6" hlink="hlink" folHlink="folHlink"/>
  <p:sldLayoutIdLst>
    <p:sldLayoutId id="2147484863" r:id="rId1"/>
    <p:sldLayoutId id="2147484864" r:id="rId2"/>
    <p:sldLayoutId id="2147484865" r:id="rId3"/>
    <p:sldLayoutId id="2147484866" r:id="rId4"/>
    <p:sldLayoutId id="2147484867" r:id="rId5"/>
    <p:sldLayoutId id="2147484868" r:id="rId6"/>
    <p:sldLayoutId id="2147484869" r:id="rId7"/>
    <p:sldLayoutId id="2147484870" r:id="rId8"/>
    <p:sldLayoutId id="2147484871" r:id="rId9"/>
    <p:sldLayoutId id="2147484872" r:id="rId10"/>
    <p:sldLayoutId id="214748487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0179"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28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a:defRPr/>
            </a:pPr>
            <a:endParaRPr lang="en-US"/>
          </a:p>
        </p:txBody>
      </p:sp>
      <p:sp>
        <p:nvSpPr>
          <p:cNvPr id="428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a:defRPr/>
            </a:pPr>
            <a:endParaRPr lang="en-US"/>
          </a:p>
        </p:txBody>
      </p:sp>
      <p:sp>
        <p:nvSpPr>
          <p:cNvPr id="428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B4EDAC0A-1BF6-4125-BCAE-AB110E5FEDB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38" r:id="rId1"/>
    <p:sldLayoutId id="2147484339" r:id="rId2"/>
    <p:sldLayoutId id="2147484340" r:id="rId3"/>
    <p:sldLayoutId id="2147484341" r:id="rId4"/>
    <p:sldLayoutId id="2147484342" r:id="rId5"/>
    <p:sldLayoutId id="2147484343" r:id="rId6"/>
    <p:sldLayoutId id="2147484344" r:id="rId7"/>
    <p:sldLayoutId id="2147484345" r:id="rId8"/>
    <p:sldLayoutId id="2147484346" r:id="rId9"/>
    <p:sldLayoutId id="2147484347" r:id="rId10"/>
    <p:sldLayoutId id="214748434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26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908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mn-lt"/>
              </a:defRPr>
            </a:lvl1pPr>
          </a:lstStyle>
          <a:p>
            <a:pPr>
              <a:defRPr/>
            </a:pPr>
            <a:endParaRPr lang="en-US">
              <a:solidFill>
                <a:srgbClr val="000000"/>
              </a:solidFill>
            </a:endParaRPr>
          </a:p>
        </p:txBody>
      </p:sp>
      <p:sp>
        <p:nvSpPr>
          <p:cNvPr id="5908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mn-lt"/>
              </a:defRPr>
            </a:lvl1pPr>
          </a:lstStyle>
          <a:p>
            <a:pPr>
              <a:defRPr/>
            </a:pPr>
            <a:endParaRPr lang="en-US">
              <a:solidFill>
                <a:srgbClr val="000000"/>
              </a:solidFill>
            </a:endParaRPr>
          </a:p>
        </p:txBody>
      </p:sp>
      <p:sp>
        <p:nvSpPr>
          <p:cNvPr id="5908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mn-lt"/>
              </a:defRPr>
            </a:lvl1pPr>
          </a:lstStyle>
          <a:p>
            <a:pPr>
              <a:defRPr/>
            </a:pPr>
            <a:fld id="{EE8C2D59-AAE9-4FC3-9DE8-139537A56C4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0034495"/>
      </p:ext>
    </p:extLst>
  </p:cSld>
  <p:clrMap bg1="lt1" tx1="dk1" bg2="lt2" tx2="dk2" accent1="accent1" accent2="accent2" accent3="accent3" accent4="accent4" accent5="accent5" accent6="accent6" hlink="hlink" folHlink="folHlink"/>
  <p:sldLayoutIdLst>
    <p:sldLayoutId id="2147484875" r:id="rId1"/>
    <p:sldLayoutId id="2147484876" r:id="rId2"/>
    <p:sldLayoutId id="2147484877" r:id="rId3"/>
    <p:sldLayoutId id="2147484878" r:id="rId4"/>
    <p:sldLayoutId id="2147484879" r:id="rId5"/>
    <p:sldLayoutId id="2147484880" r:id="rId6"/>
    <p:sldLayoutId id="2147484881" r:id="rId7"/>
    <p:sldLayoutId id="2147484882" r:id="rId8"/>
    <p:sldLayoutId id="2147484883" r:id="rId9"/>
    <p:sldLayoutId id="2147484884" r:id="rId10"/>
    <p:sldLayoutId id="214748488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body" idx="1"/>
          </p:nvPr>
        </p:nvSpPr>
        <p:spPr bwMode="auto">
          <a:xfrm>
            <a:off x="455613" y="1598613"/>
            <a:ext cx="8226425" cy="4570412"/>
          </a:xfrm>
          <a:prstGeom prst="rect">
            <a:avLst/>
          </a:prstGeom>
          <a:noFill/>
          <a:ln w="9525">
            <a:noFill/>
            <a:miter lim="800000"/>
            <a:headEnd/>
            <a:tailEnd/>
          </a:ln>
        </p:spPr>
        <p:txBody>
          <a:bodyPr vert="horz" wrap="square" lIns="685800" tIns="685800" rIns="685800" bIns="685800" numCol="1" anchor="ctr"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4349" r:id="rId1"/>
    <p:sldLayoutId id="2147484350" r:id="rId2"/>
    <p:sldLayoutId id="2147484351" r:id="rId3"/>
    <p:sldLayoutId id="2147484352" r:id="rId4"/>
    <p:sldLayoutId id="2147484353" r:id="rId5"/>
    <p:sldLayoutId id="2147484354" r:id="rId6"/>
    <p:sldLayoutId id="2147484355" r:id="rId7"/>
    <p:sldLayoutId id="2147484356" r:id="rId8"/>
    <p:sldLayoutId id="2147484357" r:id="rId9"/>
    <p:sldLayoutId id="2147484358" r:id="rId10"/>
    <p:sldLayoutId id="2147484359" r:id="rId11"/>
    <p:sldLayoutId id="2147484360" r:id="rId12"/>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a:solidFill>
            <a:schemeClr val="tx2"/>
          </a:solidFill>
          <a:latin typeface="Arial" charset="0"/>
        </a:defRPr>
      </a:lvl6pPr>
      <a:lvl7pPr marL="914400" algn="ctr" rtl="0" fontAlgn="base">
        <a:spcBef>
          <a:spcPct val="0"/>
        </a:spcBef>
        <a:spcAft>
          <a:spcPct val="0"/>
        </a:spcAft>
        <a:defRPr>
          <a:solidFill>
            <a:schemeClr val="tx2"/>
          </a:solidFill>
          <a:latin typeface="Arial" charset="0"/>
        </a:defRPr>
      </a:lvl7pPr>
      <a:lvl8pPr marL="1371600" algn="ctr" rtl="0" fontAlgn="base">
        <a:spcBef>
          <a:spcPct val="0"/>
        </a:spcBef>
        <a:spcAft>
          <a:spcPct val="0"/>
        </a:spcAft>
        <a:defRPr>
          <a:solidFill>
            <a:schemeClr val="tx2"/>
          </a:solidFill>
          <a:latin typeface="Arial" charset="0"/>
        </a:defRPr>
      </a:lvl8pPr>
      <a:lvl9pPr marL="1828800" algn="ctr" rtl="0" fontAlgn="base">
        <a:spcBef>
          <a:spcPct val="0"/>
        </a:spcBef>
        <a:spcAft>
          <a:spcPct val="0"/>
        </a:spcAft>
        <a:defRPr>
          <a:solidFill>
            <a:schemeClr val="tx2"/>
          </a:solidFill>
          <a:latin typeface="Arial" charset="0"/>
        </a:defRPr>
      </a:lvl9pPr>
    </p:titleStyle>
    <p:bodyStyle>
      <a:lvl1pPr marL="342900" indent="-342900" algn="l" rtl="0" eaLnBrk="0" fontAlgn="base" hangingPunct="0">
        <a:lnSpc>
          <a:spcPct val="120000"/>
        </a:lnSpc>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lnSpc>
          <a:spcPct val="120000"/>
        </a:lnSpc>
        <a:spcBef>
          <a:spcPct val="20000"/>
        </a:spcBef>
        <a:spcAft>
          <a:spcPct val="0"/>
        </a:spcAft>
        <a:buChar char="–"/>
        <a:defRPr sz="2800">
          <a:solidFill>
            <a:schemeClr val="tx1"/>
          </a:solidFill>
          <a:latin typeface="+mn-lt"/>
        </a:defRPr>
      </a:lvl2pPr>
      <a:lvl3pPr marL="1143000" indent="-228600" algn="l" rtl="0" eaLnBrk="0" fontAlgn="base" hangingPunct="0">
        <a:lnSpc>
          <a:spcPct val="120000"/>
        </a:lnSpc>
        <a:spcBef>
          <a:spcPct val="20000"/>
        </a:spcBef>
        <a:spcAft>
          <a:spcPct val="0"/>
        </a:spcAft>
        <a:buChar char="•"/>
        <a:defRPr sz="2400">
          <a:solidFill>
            <a:schemeClr val="tx1"/>
          </a:solidFill>
          <a:latin typeface="+mn-lt"/>
        </a:defRPr>
      </a:lvl3pPr>
      <a:lvl4pPr marL="1600200" indent="-228600" algn="l" rtl="0" eaLnBrk="0" fontAlgn="base" hangingPunct="0">
        <a:lnSpc>
          <a:spcPct val="120000"/>
        </a:lnSpc>
        <a:spcBef>
          <a:spcPct val="20000"/>
        </a:spcBef>
        <a:spcAft>
          <a:spcPct val="0"/>
        </a:spcAft>
        <a:buChar char="–"/>
        <a:defRPr sz="2000">
          <a:solidFill>
            <a:schemeClr val="tx1"/>
          </a:solidFill>
          <a:latin typeface="+mn-lt"/>
        </a:defRPr>
      </a:lvl4pPr>
      <a:lvl5pPr marL="2057400" indent="-228600" algn="l" rtl="0" eaLnBrk="0" fontAlgn="base" hangingPunct="0">
        <a:lnSpc>
          <a:spcPct val="120000"/>
        </a:lnSpc>
        <a:spcBef>
          <a:spcPct val="20000"/>
        </a:spcBef>
        <a:spcAft>
          <a:spcPct val="0"/>
        </a:spcAft>
        <a:buChar char="»"/>
        <a:defRPr sz="2000">
          <a:solidFill>
            <a:schemeClr val="tx1"/>
          </a:solidFill>
          <a:latin typeface="+mn-lt"/>
        </a:defRPr>
      </a:lvl5pPr>
      <a:lvl6pPr marL="2514600" indent="-228600" algn="l" rtl="0" fontAlgn="base">
        <a:lnSpc>
          <a:spcPct val="120000"/>
        </a:lnSpc>
        <a:spcBef>
          <a:spcPct val="20000"/>
        </a:spcBef>
        <a:spcAft>
          <a:spcPct val="0"/>
        </a:spcAft>
        <a:buChar char="»"/>
        <a:defRPr sz="2000">
          <a:solidFill>
            <a:schemeClr val="tx1"/>
          </a:solidFill>
          <a:latin typeface="+mn-lt"/>
        </a:defRPr>
      </a:lvl6pPr>
      <a:lvl7pPr marL="2971800" indent="-228600" algn="l" rtl="0" fontAlgn="base">
        <a:lnSpc>
          <a:spcPct val="120000"/>
        </a:lnSpc>
        <a:spcBef>
          <a:spcPct val="20000"/>
        </a:spcBef>
        <a:spcAft>
          <a:spcPct val="0"/>
        </a:spcAft>
        <a:buChar char="»"/>
        <a:defRPr sz="2000">
          <a:solidFill>
            <a:schemeClr val="tx1"/>
          </a:solidFill>
          <a:latin typeface="+mn-lt"/>
        </a:defRPr>
      </a:lvl7pPr>
      <a:lvl8pPr marL="3429000" indent="-228600" algn="l" rtl="0" fontAlgn="base">
        <a:lnSpc>
          <a:spcPct val="120000"/>
        </a:lnSpc>
        <a:spcBef>
          <a:spcPct val="20000"/>
        </a:spcBef>
        <a:spcAft>
          <a:spcPct val="0"/>
        </a:spcAft>
        <a:buChar char="»"/>
        <a:defRPr sz="2000">
          <a:solidFill>
            <a:schemeClr val="tx1"/>
          </a:solidFill>
          <a:latin typeface="+mn-lt"/>
        </a:defRPr>
      </a:lvl8pPr>
      <a:lvl9pPr marL="3886200" indent="-228600" algn="l" rtl="0" fontAlgn="base">
        <a:lnSpc>
          <a:spcPct val="120000"/>
        </a:lnSpc>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5779"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9798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a:solidFill>
                  <a:srgbClr val="000000"/>
                </a:solidFill>
                <a:latin typeface="+mn-lt"/>
              </a:defRPr>
            </a:lvl1pPr>
          </a:lstStyle>
          <a:p>
            <a:pPr>
              <a:defRPr/>
            </a:pPr>
            <a:endParaRPr lang="en-US"/>
          </a:p>
        </p:txBody>
      </p:sp>
      <p:sp>
        <p:nvSpPr>
          <p:cNvPr id="29798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solidFill>
                  <a:srgbClr val="000000"/>
                </a:solidFill>
                <a:latin typeface="+mn-lt"/>
              </a:defRPr>
            </a:lvl1pPr>
          </a:lstStyle>
          <a:p>
            <a:pPr>
              <a:defRPr/>
            </a:pPr>
            <a:endParaRPr lang="en-US"/>
          </a:p>
        </p:txBody>
      </p:sp>
      <p:sp>
        <p:nvSpPr>
          <p:cNvPr id="29799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latin typeface="+mn-lt"/>
              </a:defRPr>
            </a:lvl1pPr>
          </a:lstStyle>
          <a:p>
            <a:pPr>
              <a:defRPr/>
            </a:pPr>
            <a:fld id="{97B56306-8A8B-47F4-87D0-5965E2D6C17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61" r:id="rId1"/>
    <p:sldLayoutId id="2147484362" r:id="rId2"/>
    <p:sldLayoutId id="2147484363" r:id="rId3"/>
    <p:sldLayoutId id="2147484364" r:id="rId4"/>
    <p:sldLayoutId id="2147484365" r:id="rId5"/>
    <p:sldLayoutId id="2147484366" r:id="rId6"/>
    <p:sldLayoutId id="2147484367" r:id="rId7"/>
    <p:sldLayoutId id="2147484368" r:id="rId8"/>
    <p:sldLayoutId id="2147484369" r:id="rId9"/>
    <p:sldLayoutId id="2147484370" r:id="rId10"/>
    <p:sldLayoutId id="2147484371" r:id="rId11"/>
    <p:sldLayoutId id="214748437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3667"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7049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a:defRPr/>
            </a:pPr>
            <a:endParaRPr lang="en-US"/>
          </a:p>
        </p:txBody>
      </p:sp>
      <p:sp>
        <p:nvSpPr>
          <p:cNvPr id="17049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a:defRPr/>
            </a:pPr>
            <a:endParaRPr lang="en-US"/>
          </a:p>
        </p:txBody>
      </p:sp>
      <p:sp>
        <p:nvSpPr>
          <p:cNvPr id="17049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5C61F2C9-F147-4FC0-8304-FFBD735EB60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95" r:id="rId1"/>
    <p:sldLayoutId id="2147484396" r:id="rId2"/>
    <p:sldLayoutId id="2147484397" r:id="rId3"/>
    <p:sldLayoutId id="2147484398" r:id="rId4"/>
    <p:sldLayoutId id="2147484399" r:id="rId5"/>
    <p:sldLayoutId id="2147484400" r:id="rId6"/>
    <p:sldLayoutId id="2147484401" r:id="rId7"/>
    <p:sldLayoutId id="2147484402" r:id="rId8"/>
    <p:sldLayoutId id="2147484403" r:id="rId9"/>
    <p:sldLayoutId id="2147484404" r:id="rId10"/>
    <p:sldLayoutId id="214748440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25955"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7049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a:defRPr/>
            </a:pPr>
            <a:endParaRPr lang="en-US"/>
          </a:p>
        </p:txBody>
      </p:sp>
      <p:sp>
        <p:nvSpPr>
          <p:cNvPr id="17049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a:defRPr/>
            </a:pPr>
            <a:endParaRPr lang="en-US"/>
          </a:p>
        </p:txBody>
      </p:sp>
      <p:sp>
        <p:nvSpPr>
          <p:cNvPr id="17049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F12DF233-8E82-442D-AE42-38EC5E4825A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406" r:id="rId1"/>
    <p:sldLayoutId id="2147484407" r:id="rId2"/>
    <p:sldLayoutId id="2147484408" r:id="rId3"/>
    <p:sldLayoutId id="2147484409" r:id="rId4"/>
    <p:sldLayoutId id="2147484410" r:id="rId5"/>
    <p:sldLayoutId id="2147484411" r:id="rId6"/>
    <p:sldLayoutId id="2147484412" r:id="rId7"/>
    <p:sldLayoutId id="2147484413" r:id="rId8"/>
    <p:sldLayoutId id="2147484414" r:id="rId9"/>
    <p:sldLayoutId id="2147484415" r:id="rId10"/>
    <p:sldLayoutId id="214748441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262146" name="Line 2"/>
          <p:cNvSpPr>
            <a:spLocks noChangeShapeType="1"/>
          </p:cNvSpPr>
          <p:nvPr/>
        </p:nvSpPr>
        <p:spPr bwMode="auto">
          <a:xfrm>
            <a:off x="0" y="1524000"/>
            <a:ext cx="9144000" cy="1588"/>
          </a:xfrm>
          <a:prstGeom prst="line">
            <a:avLst/>
          </a:prstGeom>
          <a:noFill/>
          <a:ln w="19050">
            <a:solidFill>
              <a:schemeClr val="bg2"/>
            </a:solidFill>
            <a:round/>
            <a:headEnd/>
            <a:tailEnd/>
          </a:ln>
        </p:spPr>
        <p:txBody>
          <a:bodyPr wrap="none" anchor="ctr"/>
          <a:lstStyle/>
          <a:p>
            <a:pPr algn="ctr" eaLnBrk="0" hangingPunct="0">
              <a:defRPr/>
            </a:pPr>
            <a:endParaRPr kumimoji="1" lang="en-US" sz="6600" b="1" i="1">
              <a:solidFill>
                <a:srgbClr val="FF0000"/>
              </a:solidFill>
            </a:endParaRPr>
          </a:p>
        </p:txBody>
      </p:sp>
      <p:sp>
        <p:nvSpPr>
          <p:cNvPr id="26214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lgn="ctr" eaLnBrk="0" hangingPunct="0">
              <a:defRPr/>
            </a:pPr>
            <a:endParaRPr kumimoji="1" lang="en-US" sz="6600" b="1" i="1">
              <a:solidFill>
                <a:srgbClr val="FF0000"/>
              </a:solidFill>
            </a:endParaRPr>
          </a:p>
        </p:txBody>
      </p:sp>
      <p:sp>
        <p:nvSpPr>
          <p:cNvPr id="262148" name="Rectangle 4" descr="mutegras"/>
          <p:cNvSpPr>
            <a:spLocks noChangeArrowheads="1"/>
          </p:cNvSpPr>
          <p:nvPr/>
        </p:nvSpPr>
        <p:spPr bwMode="ltGray">
          <a:xfrm>
            <a:off x="0" y="0"/>
            <a:ext cx="9144000" cy="1524000"/>
          </a:xfrm>
          <a:prstGeom prst="rect">
            <a:avLst/>
          </a:prstGeom>
          <a:blipFill dpi="0" rotWithShape="0">
            <a:blip r:embed="rId13" cstate="print"/>
            <a:srcRect/>
            <a:tile tx="0" ty="0" sx="100000" sy="100000" flip="none" algn="tl"/>
          </a:blipFill>
          <a:ln w="9525">
            <a:noFill/>
            <a:miter lim="800000"/>
            <a:headEnd/>
            <a:tailEnd/>
          </a:ln>
        </p:spPr>
        <p:txBody>
          <a:bodyPr wrap="none" anchor="ctr"/>
          <a:lstStyle/>
          <a:p>
            <a:pPr algn="ctr" eaLnBrk="0" hangingPunct="0">
              <a:defRPr/>
            </a:pPr>
            <a:endParaRPr kumimoji="1" lang="en-US" sz="6600" b="1" i="1">
              <a:solidFill>
                <a:srgbClr val="FF0000"/>
              </a:solidFill>
            </a:endParaRPr>
          </a:p>
        </p:txBody>
      </p:sp>
      <p:sp>
        <p:nvSpPr>
          <p:cNvPr id="262149" name="Rectangle 5" descr="mutegras"/>
          <p:cNvSpPr>
            <a:spLocks noChangeArrowheads="1"/>
          </p:cNvSpPr>
          <p:nvPr/>
        </p:nvSpPr>
        <p:spPr bwMode="ltGray">
          <a:xfrm>
            <a:off x="0" y="6553200"/>
            <a:ext cx="9144000" cy="304800"/>
          </a:xfrm>
          <a:prstGeom prst="rect">
            <a:avLst/>
          </a:prstGeom>
          <a:blipFill dpi="0" rotWithShape="0">
            <a:blip r:embed="rId13" cstate="print"/>
            <a:srcRect/>
            <a:tile tx="0" ty="0" sx="100000" sy="100000" flip="none" algn="tl"/>
          </a:blipFill>
          <a:ln w="9525">
            <a:noFill/>
            <a:miter lim="800000"/>
            <a:headEnd/>
            <a:tailEnd/>
          </a:ln>
        </p:spPr>
        <p:txBody>
          <a:bodyPr wrap="none" anchor="ctr"/>
          <a:lstStyle/>
          <a:p>
            <a:pPr algn="ctr" eaLnBrk="0" hangingPunct="0">
              <a:defRPr/>
            </a:pPr>
            <a:endParaRPr kumimoji="1" lang="en-US" sz="6600" b="1" i="1">
              <a:solidFill>
                <a:srgbClr val="FF0000"/>
              </a:solidFill>
            </a:endParaRPr>
          </a:p>
        </p:txBody>
      </p:sp>
      <p:sp>
        <p:nvSpPr>
          <p:cNvPr id="262150" name="Line 6"/>
          <p:cNvSpPr>
            <a:spLocks noChangeShapeType="1"/>
          </p:cNvSpPr>
          <p:nvPr/>
        </p:nvSpPr>
        <p:spPr bwMode="auto">
          <a:xfrm>
            <a:off x="0" y="6553200"/>
            <a:ext cx="9144000" cy="1588"/>
          </a:xfrm>
          <a:prstGeom prst="line">
            <a:avLst/>
          </a:prstGeom>
          <a:noFill/>
          <a:ln w="19050">
            <a:solidFill>
              <a:schemeClr val="bg2"/>
            </a:solidFill>
            <a:round/>
            <a:headEnd/>
            <a:tailEnd/>
          </a:ln>
        </p:spPr>
        <p:txBody>
          <a:bodyPr wrap="none" anchor="ctr"/>
          <a:lstStyle/>
          <a:p>
            <a:pPr algn="ctr" eaLnBrk="0" hangingPunct="0">
              <a:defRPr/>
            </a:pPr>
            <a:endParaRPr kumimoji="1" lang="en-US" sz="6600" b="1" i="1">
              <a:solidFill>
                <a:srgbClr val="FF0000"/>
              </a:solidFill>
            </a:endParaRPr>
          </a:p>
        </p:txBody>
      </p:sp>
      <p:sp>
        <p:nvSpPr>
          <p:cNvPr id="262151" name="Rectangle 7"/>
          <p:cNvSpPr>
            <a:spLocks noChangeArrowheads="1"/>
          </p:cNvSpPr>
          <p:nvPr/>
        </p:nvSpPr>
        <p:spPr bwMode="auto">
          <a:xfrm>
            <a:off x="609600" y="533400"/>
            <a:ext cx="8534400" cy="685800"/>
          </a:xfrm>
          <a:prstGeom prst="rect">
            <a:avLst/>
          </a:prstGeom>
          <a:solidFill>
            <a:schemeClr val="hlink">
              <a:alpha val="50000"/>
            </a:schemeClr>
          </a:solidFill>
          <a:ln w="9525">
            <a:noFill/>
            <a:miter lim="800000"/>
            <a:headEnd/>
            <a:tailEnd/>
          </a:ln>
        </p:spPr>
        <p:txBody>
          <a:bodyPr wrap="none" anchor="ctr"/>
          <a:lstStyle/>
          <a:p>
            <a:pPr algn="ctr" eaLnBrk="0" hangingPunct="0">
              <a:defRPr/>
            </a:pPr>
            <a:endParaRPr kumimoji="1" lang="en-US" sz="6600" b="1" i="1">
              <a:solidFill>
                <a:srgbClr val="FF0000"/>
              </a:solidFill>
            </a:endParaRPr>
          </a:p>
        </p:txBody>
      </p:sp>
      <p:sp>
        <p:nvSpPr>
          <p:cNvPr id="262152"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38249" name="Rectangle 9"/>
          <p:cNvSpPr>
            <a:spLocks noGrp="1" noChangeArrowheads="1"/>
          </p:cNvSpPr>
          <p:nvPr>
            <p:ph type="body" idx="1"/>
          </p:nvPr>
        </p:nvSpPr>
        <p:spPr bwMode="auto">
          <a:xfrm>
            <a:off x="685800" y="184943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62154"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1" hangingPunct="1">
              <a:spcBef>
                <a:spcPct val="50000"/>
              </a:spcBef>
              <a:defRPr kumimoji="0" sz="1400" b="0" i="0">
                <a:solidFill>
                  <a:srgbClr val="003300"/>
                </a:solidFill>
                <a:latin typeface="+mn-lt"/>
              </a:defRPr>
            </a:lvl1pPr>
          </a:lstStyle>
          <a:p>
            <a:pPr>
              <a:defRPr/>
            </a:pPr>
            <a:endParaRPr lang="en-US"/>
          </a:p>
        </p:txBody>
      </p:sp>
      <p:sp>
        <p:nvSpPr>
          <p:cNvPr id="262155"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1" hangingPunct="1">
              <a:spcBef>
                <a:spcPct val="50000"/>
              </a:spcBef>
              <a:defRPr kumimoji="0" sz="1400" b="0" i="0">
                <a:solidFill>
                  <a:srgbClr val="003300"/>
                </a:solidFill>
                <a:latin typeface="+mn-lt"/>
              </a:defRPr>
            </a:lvl1pPr>
          </a:lstStyle>
          <a:p>
            <a:pPr>
              <a:defRPr/>
            </a:pPr>
            <a:endParaRPr lang="en-US"/>
          </a:p>
        </p:txBody>
      </p:sp>
      <p:sp>
        <p:nvSpPr>
          <p:cNvPr id="262156"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1" hangingPunct="1">
              <a:spcBef>
                <a:spcPct val="50000"/>
              </a:spcBef>
              <a:defRPr kumimoji="0" sz="1400" b="0" i="0">
                <a:solidFill>
                  <a:srgbClr val="003300"/>
                </a:solidFill>
                <a:latin typeface="+mn-lt"/>
              </a:defRPr>
            </a:lvl1pPr>
          </a:lstStyle>
          <a:p>
            <a:pPr>
              <a:defRPr/>
            </a:pPr>
            <a:fld id="{8DC86A2B-D8A3-4B75-ADFF-F13AB3794BF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472" r:id="rId1"/>
    <p:sldLayoutId id="2147484417" r:id="rId2"/>
    <p:sldLayoutId id="2147484418" r:id="rId3"/>
    <p:sldLayoutId id="2147484419" r:id="rId4"/>
    <p:sldLayoutId id="2147484420" r:id="rId5"/>
    <p:sldLayoutId id="2147484421" r:id="rId6"/>
    <p:sldLayoutId id="2147484422" r:id="rId7"/>
    <p:sldLayoutId id="2147484423" r:id="rId8"/>
    <p:sldLayoutId id="2147484424" r:id="rId9"/>
    <p:sldLayoutId id="2147484425" r:id="rId10"/>
    <p:sldLayoutId id="2147484426" r:id="rId11"/>
  </p:sldLayoutIdLst>
  <p:transition/>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5pPr>
      <a:lvl6pPr marL="4572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6pPr>
      <a:lvl7pPr marL="9144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7pPr>
      <a:lvl8pPr marL="13716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8pPr>
      <a:lvl9pPr marL="18288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fontAlgn="base">
        <a:spcBef>
          <a:spcPct val="20000"/>
        </a:spcBef>
        <a:spcAft>
          <a:spcPct val="0"/>
        </a:spcAft>
        <a:buChar char="»"/>
        <a:defRPr kumimoji="1" sz="2000">
          <a:solidFill>
            <a:schemeClr val="tx1"/>
          </a:solidFill>
          <a:latin typeface="+mn-lt"/>
        </a:defRPr>
      </a:lvl6pPr>
      <a:lvl7pPr marL="2971800" indent="-228600" algn="l" rtl="0" fontAlgn="base">
        <a:spcBef>
          <a:spcPct val="20000"/>
        </a:spcBef>
        <a:spcAft>
          <a:spcPct val="0"/>
        </a:spcAft>
        <a:buChar char="»"/>
        <a:defRPr kumimoji="1" sz="2000">
          <a:solidFill>
            <a:schemeClr val="tx1"/>
          </a:solidFill>
          <a:latin typeface="+mn-lt"/>
        </a:defRPr>
      </a:lvl7pPr>
      <a:lvl8pPr marL="3429000" indent="-228600" algn="l" rtl="0" fontAlgn="base">
        <a:spcBef>
          <a:spcPct val="20000"/>
        </a:spcBef>
        <a:spcAft>
          <a:spcPct val="0"/>
        </a:spcAft>
        <a:buChar char="»"/>
        <a:defRPr kumimoji="1" sz="2000">
          <a:solidFill>
            <a:schemeClr val="tx1"/>
          </a:solidFill>
          <a:latin typeface="+mn-lt"/>
        </a:defRPr>
      </a:lvl8pPr>
      <a:lvl9pPr marL="3886200" indent="-228600" algn="l" rtl="0" fontAlgn="base">
        <a:spcBef>
          <a:spcPct val="20000"/>
        </a:spcBef>
        <a:spcAft>
          <a:spcPct val="0"/>
        </a:spcAft>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28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a:defRPr/>
            </a:pPr>
            <a:endParaRPr lang="en-US"/>
          </a:p>
        </p:txBody>
      </p:sp>
      <p:sp>
        <p:nvSpPr>
          <p:cNvPr id="428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a:defRPr/>
            </a:pPr>
            <a:endParaRPr lang="en-US"/>
          </a:p>
        </p:txBody>
      </p:sp>
      <p:sp>
        <p:nvSpPr>
          <p:cNvPr id="428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809812D4-9873-4911-82F1-ACF7D3B1955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511" r:id="rId1"/>
    <p:sldLayoutId id="2147484512" r:id="rId2"/>
    <p:sldLayoutId id="2147484513" r:id="rId3"/>
    <p:sldLayoutId id="2147484514" r:id="rId4"/>
    <p:sldLayoutId id="2147484515" r:id="rId5"/>
    <p:sldLayoutId id="2147484516" r:id="rId6"/>
    <p:sldLayoutId id="2147484517" r:id="rId7"/>
    <p:sldLayoutId id="2147484518" r:id="rId8"/>
    <p:sldLayoutId id="2147484519" r:id="rId9"/>
    <p:sldLayoutId id="2147484520" r:id="rId10"/>
    <p:sldLayoutId id="214748452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257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92579"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28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solidFill>
                <a:srgbClr val="000000"/>
              </a:solidFill>
            </a:endParaRPr>
          </a:p>
        </p:txBody>
      </p:sp>
      <p:sp>
        <p:nvSpPr>
          <p:cNvPr id="428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solidFill>
                <a:srgbClr val="000000"/>
              </a:solidFill>
            </a:endParaRPr>
          </a:p>
        </p:txBody>
      </p:sp>
      <p:sp>
        <p:nvSpPr>
          <p:cNvPr id="428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05EA95B1-9EED-4938-BC29-94BD578297D1}"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4595" r:id="rId1"/>
    <p:sldLayoutId id="2147484596" r:id="rId2"/>
    <p:sldLayoutId id="2147484597" r:id="rId3"/>
    <p:sldLayoutId id="2147484598" r:id="rId4"/>
    <p:sldLayoutId id="2147484599" r:id="rId5"/>
    <p:sldLayoutId id="2147484600" r:id="rId6"/>
    <p:sldLayoutId id="2147484601" r:id="rId7"/>
    <p:sldLayoutId id="2147484602" r:id="rId8"/>
    <p:sldLayoutId id="2147484603" r:id="rId9"/>
    <p:sldLayoutId id="2147484604" r:id="rId10"/>
    <p:sldLayoutId id="2147484605"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1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00.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42.xml"/><Relationship Id="rId1" Type="http://schemas.openxmlformats.org/officeDocument/2006/relationships/slideLayout" Target="../slideLayouts/slideLayout53.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hyperlink" Target="http://www.bbc.com/news/world-us-canada-34341009" TargetMode="External"/></Relationships>
</file>

<file path=ppt/slides/_rels/slide10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3.xml"/><Relationship Id="rId1" Type="http://schemas.openxmlformats.org/officeDocument/2006/relationships/slideLayout" Target="../slideLayouts/slideLayout53.xml"/><Relationship Id="rId6" Type="http://schemas.openxmlformats.org/officeDocument/2006/relationships/image" Target="../media/image77.png"/><Relationship Id="rId5" Type="http://schemas.openxmlformats.org/officeDocument/2006/relationships/hyperlink" Target="http://www.bbc.com/news/science-environment-34342808" TargetMode="External"/><Relationship Id="rId4" Type="http://schemas.openxmlformats.org/officeDocument/2006/relationships/hyperlink" Target="http://news.bbc.co.uk/2/hi/science/nature/7144337.stm" TargetMode="External"/></Relationships>
</file>

<file path=ppt/slides/_rels/slide10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4.xml"/><Relationship Id="rId1" Type="http://schemas.openxmlformats.org/officeDocument/2006/relationships/slideLayout" Target="../slideLayouts/slideLayout53.xml"/><Relationship Id="rId5" Type="http://schemas.openxmlformats.org/officeDocument/2006/relationships/hyperlink" Target="http://www.bbc.com/news/science-environment-34342808" TargetMode="External"/><Relationship Id="rId4" Type="http://schemas.openxmlformats.org/officeDocument/2006/relationships/hyperlink" Target="http://news.bbc.co.uk/2/hi/science/nature/7144337.stm" TargetMode="External"/></Relationships>
</file>

<file path=ppt/slides/_rels/slide10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5.xml"/><Relationship Id="rId1" Type="http://schemas.openxmlformats.org/officeDocument/2006/relationships/slideLayout" Target="../slideLayouts/slideLayout53.xml"/><Relationship Id="rId5" Type="http://schemas.openxmlformats.org/officeDocument/2006/relationships/hyperlink" Target="http://www.bbc.com/news/science-environment-34342808" TargetMode="External"/><Relationship Id="rId4" Type="http://schemas.openxmlformats.org/officeDocument/2006/relationships/hyperlink" Target="http://news.bbc.co.uk/2/hi/science/nature/7144337.stm" TargetMode="External"/></Relationships>
</file>

<file path=ppt/slides/_rels/slide104.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46.xml"/><Relationship Id="rId1" Type="http://schemas.openxmlformats.org/officeDocument/2006/relationships/slideLayout" Target="../slideLayouts/slideLayout53.xml"/><Relationship Id="rId5" Type="http://schemas.openxmlformats.org/officeDocument/2006/relationships/image" Target="../media/image80.png"/><Relationship Id="rId4" Type="http://schemas.openxmlformats.org/officeDocument/2006/relationships/hyperlink" Target="http://www.bbc.com/news/science-environment-34342808" TargetMode="External"/></Relationships>
</file>

<file path=ppt/slides/_rels/slide105.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47.xml"/><Relationship Id="rId1" Type="http://schemas.openxmlformats.org/officeDocument/2006/relationships/slideLayout" Target="../slideLayouts/slideLayout53.xml"/><Relationship Id="rId6" Type="http://schemas.openxmlformats.org/officeDocument/2006/relationships/image" Target="../media/image77.png"/><Relationship Id="rId5" Type="http://schemas.openxmlformats.org/officeDocument/2006/relationships/image" Target="../media/image81.png"/><Relationship Id="rId4" Type="http://schemas.openxmlformats.org/officeDocument/2006/relationships/hyperlink" Target="http://www.bbc.com/news/world-us-canada-34337942" TargetMode="External"/></Relationships>
</file>

<file path=ppt/slides/_rels/slide106.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48.xml"/><Relationship Id="rId1" Type="http://schemas.openxmlformats.org/officeDocument/2006/relationships/slideLayout" Target="../slideLayouts/slideLayout53.xml"/><Relationship Id="rId6" Type="http://schemas.openxmlformats.org/officeDocument/2006/relationships/image" Target="../media/image81.png"/><Relationship Id="rId5" Type="http://schemas.openxmlformats.org/officeDocument/2006/relationships/image" Target="../media/image78.png"/><Relationship Id="rId4" Type="http://schemas.openxmlformats.org/officeDocument/2006/relationships/hyperlink" Target="http://www.bbc.com/news/world-us-canada-34337942" TargetMode="External"/></Relationships>
</file>

<file path=ppt/slides/_rels/slide107.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49.xml"/><Relationship Id="rId1" Type="http://schemas.openxmlformats.org/officeDocument/2006/relationships/slideLayout" Target="../slideLayouts/slideLayout53.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hyperlink" Target="http://r.search.yahoo.com/_ylt=A0LEVj42EwZWlxgA4K4PxQt.;_ylu=X3oDMTByNXM5bzY5BGNvbG8DYmYxBHBvcwMzBHZ0aWQDBHNlYwNzcg--/RV=2/RE=1443267510/RO=10/RU=http:/www.washingtonpost.com/blogs/post-partisan/wp/2015/09/24/the-insiders-republicans-shouldnt-pick-a-fight-with-pope-francis/RK=0/RS=NHD5XMMIgV2go87HVRrK.dr7wx4-" TargetMode="External"/></Relationships>
</file>

<file path=ppt/slides/_rels/slide10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50.xml"/><Relationship Id="rId1" Type="http://schemas.openxmlformats.org/officeDocument/2006/relationships/slideLayout" Target="../slideLayouts/slideLayout53.xml"/></Relationships>
</file>

<file path=ppt/slides/_rels/slide10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51.xml"/><Relationship Id="rId1" Type="http://schemas.openxmlformats.org/officeDocument/2006/relationships/slideLayout" Target="../slideLayouts/slideLayout53.xml"/><Relationship Id="rId4" Type="http://schemas.openxmlformats.org/officeDocument/2006/relationships/image" Target="../media/image85.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1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2.xml"/><Relationship Id="rId1" Type="http://schemas.openxmlformats.org/officeDocument/2006/relationships/slideLayout" Target="../slideLayouts/slideLayout53.xml"/><Relationship Id="rId5" Type="http://schemas.openxmlformats.org/officeDocument/2006/relationships/hyperlink" Target="http://www.mprnews.org/story/2015/09/28/dalai-lama" TargetMode="External"/><Relationship Id="rId4" Type="http://schemas.openxmlformats.org/officeDocument/2006/relationships/hyperlink" Target="http://news.bbc.co.uk/2/hi/science/nature/7144337.stm" TargetMode="External"/></Relationships>
</file>

<file path=ppt/slides/_rels/slide111.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53.xml"/><Relationship Id="rId1" Type="http://schemas.openxmlformats.org/officeDocument/2006/relationships/slideLayout" Target="../slideLayouts/slideLayout53.xml"/><Relationship Id="rId5" Type="http://schemas.openxmlformats.org/officeDocument/2006/relationships/image" Target="../media/image87.png"/><Relationship Id="rId4" Type="http://schemas.openxmlformats.org/officeDocument/2006/relationships/hyperlink" Target="http://www.nationofchange.org/2015/10/31/ted-cruz-climate-change-is-not-science-its-religion/" TargetMode="External"/></Relationships>
</file>

<file path=ppt/slides/_rels/slide112.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54.xml"/><Relationship Id="rId1" Type="http://schemas.openxmlformats.org/officeDocument/2006/relationships/slideLayout" Target="../slideLayouts/slideLayout53.xml"/><Relationship Id="rId5" Type="http://schemas.openxmlformats.org/officeDocument/2006/relationships/image" Target="../media/image88.png"/><Relationship Id="rId4" Type="http://schemas.openxmlformats.org/officeDocument/2006/relationships/hyperlink" Target="http://www.alternet.org/speakeasy/brucewilson/ted-cruzs-father-suggested-his-son-anointed-bring-about-end-time-transfer" TargetMode="External"/></Relationships>
</file>

<file path=ppt/slides/_rels/slide113.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55.xml"/><Relationship Id="rId1" Type="http://schemas.openxmlformats.org/officeDocument/2006/relationships/slideLayout" Target="../slideLayouts/slideLayout53.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hyperlink" Target="http://www.denverpost.com/nationworld/ci_29454397/cruz-runs-religious-campaign-but-tithing-is-not" TargetMode="External"/></Relationships>
</file>

<file path=ppt/slides/_rels/slide114.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56.xml"/><Relationship Id="rId1" Type="http://schemas.openxmlformats.org/officeDocument/2006/relationships/slideLayout" Target="../slideLayouts/slideLayout53.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hyperlink" Target="http://www.denverpost.com/nationworld/ci_29454397/cruz-runs-religious-campaign-but-tithing-is-not" TargetMode="Externa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98.xml"/></Relationships>
</file>

<file path=ppt/slides/_rels/slide116.xml.rels><?xml version="1.0" encoding="UTF-8" standalone="yes"?>
<Relationships xmlns="http://schemas.openxmlformats.org/package/2006/relationships"><Relationship Id="rId3" Type="http://schemas.openxmlformats.org/officeDocument/2006/relationships/hyperlink" Target="http://www.dailypress.com/business/dp-biz_endangered_wheat_0528may28,0,3094328.story" TargetMode="External"/><Relationship Id="rId2" Type="http://schemas.openxmlformats.org/officeDocument/2006/relationships/notesSlide" Target="../notesSlides/notesSlide58.xml"/><Relationship Id="rId1" Type="http://schemas.openxmlformats.org/officeDocument/2006/relationships/slideLayout" Target="../slideLayouts/slideLayout209.xml"/><Relationship Id="rId4" Type="http://schemas.openxmlformats.org/officeDocument/2006/relationships/image" Target="../media/image91.png"/></Relationships>
</file>

<file path=ppt/slides/_rels/slide117.xml.rels><?xml version="1.0" encoding="UTF-8" standalone="yes"?>
<Relationships xmlns="http://schemas.openxmlformats.org/package/2006/relationships"><Relationship Id="rId3" Type="http://schemas.openxmlformats.org/officeDocument/2006/relationships/hyperlink" Target="http://www.theguardian.com/world/2015/sep/26/blood-moon-mormon-church-apocalypse-warning" TargetMode="External"/><Relationship Id="rId2" Type="http://schemas.openxmlformats.org/officeDocument/2006/relationships/notesSlide" Target="../notesSlides/notesSlide59.xml"/><Relationship Id="rId1" Type="http://schemas.openxmlformats.org/officeDocument/2006/relationships/slideLayout" Target="../slideLayouts/slideLayout209.xml"/><Relationship Id="rId5" Type="http://schemas.openxmlformats.org/officeDocument/2006/relationships/image" Target="../media/image93.png"/><Relationship Id="rId4" Type="http://schemas.openxmlformats.org/officeDocument/2006/relationships/image" Target="../media/image92.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12.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hyperlink" Target="http://www.science20.com/the_conversation/my_genes_made_me_do_it_the_problem_of_determinism_and_diminished_culpability-161174" TargetMode="External"/><Relationship Id="rId1" Type="http://schemas.openxmlformats.org/officeDocument/2006/relationships/slideLayout" Target="../slideLayouts/slideLayout176.xml"/><Relationship Id="rId4" Type="http://schemas.openxmlformats.org/officeDocument/2006/relationships/image" Target="../media/image10.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12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0.xml"/><Relationship Id="rId1" Type="http://schemas.openxmlformats.org/officeDocument/2006/relationships/slideLayout" Target="../slideLayouts/slideLayout53.xml"/></Relationships>
</file>

<file path=ppt/slides/_rels/slide12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1.xml"/><Relationship Id="rId1" Type="http://schemas.openxmlformats.org/officeDocument/2006/relationships/slideLayout" Target="../slideLayouts/slideLayout53.xml"/><Relationship Id="rId5" Type="http://schemas.openxmlformats.org/officeDocument/2006/relationships/hyperlink" Target="http://en.wikipedia.org/wiki/Cultural_materialism_(anthropology)" TargetMode="External"/><Relationship Id="rId4" Type="http://schemas.openxmlformats.org/officeDocument/2006/relationships/hyperlink" Target="http://news.bbc.co.uk/2/hi/science/nature/7144337.stm" TargetMode="External"/></Relationships>
</file>

<file path=ppt/slides/_rels/slide123.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62.xml"/><Relationship Id="rId1" Type="http://schemas.openxmlformats.org/officeDocument/2006/relationships/slideLayout" Target="../slideLayouts/slideLayout53.xml"/><Relationship Id="rId5" Type="http://schemas.openxmlformats.org/officeDocument/2006/relationships/image" Target="../media/image96.png"/><Relationship Id="rId4" Type="http://schemas.openxmlformats.org/officeDocument/2006/relationships/hyperlink" Target="http://www.cultural-materialism.org/cultural-materialism/" TargetMode="Externa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2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hyperlink" Target="http://www.bbc.com/news/world-us-canada-35808627?ocid=global_bbccom_email_15032016_top+news+stories" TargetMode="External"/><Relationship Id="rId1" Type="http://schemas.openxmlformats.org/officeDocument/2006/relationships/slideLayout" Target="../slideLayouts/slideLayout176.xml"/><Relationship Id="rId4" Type="http://schemas.openxmlformats.org/officeDocument/2006/relationships/image" Target="../media/image14.jpg"/></Relationships>
</file>

<file path=ppt/slides/_rels/slide128.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63.xml"/><Relationship Id="rId1" Type="http://schemas.openxmlformats.org/officeDocument/2006/relationships/slideLayout" Target="../slideLayouts/slideLayout53.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hyperlink" Target="http://www.wenatcheeworld.com/apps/pbcs.dll/article?AID=/20080122/FOOD/373497927/1030/rss1030" TargetMode="External"/></Relationships>
</file>

<file path=ppt/slides/_rels/slide12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4.xml"/><Relationship Id="rId1" Type="http://schemas.openxmlformats.org/officeDocument/2006/relationships/slideLayout" Target="../slideLayouts/slideLayout53.xml"/><Relationship Id="rId5" Type="http://schemas.openxmlformats.org/officeDocument/2006/relationships/hyperlink" Target="http://www.wenatcheeworld.com/apps/pbcs.dll/article?AID=/20080122/FOOD/373497927/1030/rss1030" TargetMode="External"/><Relationship Id="rId4" Type="http://schemas.openxmlformats.org/officeDocument/2006/relationships/hyperlink" Target="http://news.bbc.co.uk/2/hi/science/nature/7144337.stm"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hyperlink" Target="https://www.yahoo.com/digest/20160128/schizophrenia-gene-discovery-sheds-light-possible-cause-10195055" TargetMode="External"/><Relationship Id="rId1" Type="http://schemas.openxmlformats.org/officeDocument/2006/relationships/slideLayout" Target="../slideLayouts/slideLayout176.xml"/><Relationship Id="rId5" Type="http://schemas.openxmlformats.org/officeDocument/2006/relationships/image" Target="../media/image12.png"/><Relationship Id="rId4" Type="http://schemas.openxmlformats.org/officeDocument/2006/relationships/image" Target="../media/image11.png"/></Relationships>
</file>

<file path=ppt/slides/_rels/slide130.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hyperlink" Target="http://www.nydailynews.com/news/politics/track-palin-sarah-palin-adult-son-arrested-alaska-article-1.2502319" TargetMode="External"/><Relationship Id="rId1" Type="http://schemas.openxmlformats.org/officeDocument/2006/relationships/slideLayout" Target="../slideLayouts/slideLayout176.xml"/><Relationship Id="rId4" Type="http://schemas.openxmlformats.org/officeDocument/2006/relationships/image" Target="../media/image101.png"/></Relationships>
</file>

<file path=ppt/slides/_rels/slide131.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hyperlink" Target="http://www.politico.com/story/2016/01/track-palin-domestic-violence-arrest-218028" TargetMode="External"/><Relationship Id="rId1" Type="http://schemas.openxmlformats.org/officeDocument/2006/relationships/slideLayout" Target="../slideLayouts/slideLayout176.xml"/><Relationship Id="rId4" Type="http://schemas.openxmlformats.org/officeDocument/2006/relationships/image" Target="../media/image102.png"/></Relationships>
</file>

<file path=ppt/slides/_rels/slide132.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hyperlink" Target="https://www.google.com/url?sa=t&amp;rct=j&amp;q=&amp;esrc=s&amp;source=web&amp;cd=28&amp;cad=rja&amp;uact=8&amp;ved=0ahUKEwjB36bX0-jKAhUN7mMKHY-fCDc4FBAWCEgwBw&amp;url=http://time.com/4187437/sarah-palin-track-ptsd-obama-trump/&amp;usg=AFQjCNHcAfP9wsWKKemTCVoqu0YLcEdwxg&amp;sig2=FhDCIu5ivhdXeU2V3JWzVA&amp;bvm=bv.113370389,d.cGc'" TargetMode="External"/><Relationship Id="rId1" Type="http://schemas.openxmlformats.org/officeDocument/2006/relationships/slideLayout" Target="../slideLayouts/slideLayout176.xml"/><Relationship Id="rId4" Type="http://schemas.openxmlformats.org/officeDocument/2006/relationships/image" Target="../media/image103.png"/></Relationships>
</file>

<file path=ppt/slides/_rels/slide133.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hyperlink" Target="https://www.google.com/url?sa=t&amp;rct=j&amp;q=&amp;esrc=s&amp;source=web&amp;cd=28&amp;cad=rja&amp;uact=8&amp;ved=0ahUKEwjB36bX0-jKAhUN7mMKHY-fCDc4FBAWCEgwBw&amp;url=http://time.com/4187437/sarah-palin-track-ptsd-obama-trump/&amp;usg=AFQjCNHcAfP9wsWKKemTCVoqu0YLcEdwxg&amp;sig2=FhDCIu5ivhdXeU2V3JWzVA&amp;bvm=bv.113370389,d.cGc'" TargetMode="External"/><Relationship Id="rId1" Type="http://schemas.openxmlformats.org/officeDocument/2006/relationships/slideLayout" Target="../slideLayouts/slideLayout176.xml"/><Relationship Id="rId4" Type="http://schemas.openxmlformats.org/officeDocument/2006/relationships/image" Target="../media/image103.png"/></Relationships>
</file>

<file path=ppt/slides/_rels/slide134.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65.xml"/><Relationship Id="rId1" Type="http://schemas.openxmlformats.org/officeDocument/2006/relationships/slideLayout" Target="../slideLayouts/slideLayout53.xml"/><Relationship Id="rId5" Type="http://schemas.openxmlformats.org/officeDocument/2006/relationships/image" Target="../media/image104.png"/><Relationship Id="rId4" Type="http://schemas.openxmlformats.org/officeDocument/2006/relationships/hyperlink" Target="http://www.cafepress.com/metalstar.71120928" TargetMode="External"/></Relationships>
</file>

<file path=ppt/slides/_rels/slide135.xml.rels><?xml version="1.0" encoding="UTF-8" standalone="yes"?>
<Relationships xmlns="http://schemas.openxmlformats.org/package/2006/relationships"><Relationship Id="rId3" Type="http://schemas.openxmlformats.org/officeDocument/2006/relationships/hyperlink" Target="http://www.salon.com/2013/02/26/pat_robertson_there_could_be_demons_attached_to_your_thrift_store_finds/" TargetMode="External"/><Relationship Id="rId2" Type="http://schemas.openxmlformats.org/officeDocument/2006/relationships/notesSlide" Target="../notesSlides/notesSlide66.xml"/><Relationship Id="rId1" Type="http://schemas.openxmlformats.org/officeDocument/2006/relationships/slideLayout" Target="../slideLayouts/slideLayout75.xml"/><Relationship Id="rId4" Type="http://schemas.openxmlformats.org/officeDocument/2006/relationships/image" Target="../media/image105.JPG"/></Relationships>
</file>

<file path=ppt/slides/_rels/slide136.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67.xml"/><Relationship Id="rId1" Type="http://schemas.openxmlformats.org/officeDocument/2006/relationships/slideLayout" Target="../slideLayouts/slideLayout53.xml"/><Relationship Id="rId5" Type="http://schemas.openxmlformats.org/officeDocument/2006/relationships/image" Target="../media/image106.png"/><Relationship Id="rId4" Type="http://schemas.openxmlformats.org/officeDocument/2006/relationships/hyperlink" Target="http://en.wikipedia.org/wiki/Exorcism" TargetMode="External"/></Relationships>
</file>

<file path=ppt/slides/_rels/slide137.xml.rels><?xml version="1.0" encoding="UTF-8" standalone="yes"?>
<Relationships xmlns="http://schemas.openxmlformats.org/package/2006/relationships"><Relationship Id="rId3" Type="http://schemas.openxmlformats.org/officeDocument/2006/relationships/hyperlink" Target="http://news.bbc.co.uk/2/hi/uk_news/7999000.stm" TargetMode="External"/><Relationship Id="rId2" Type="http://schemas.openxmlformats.org/officeDocument/2006/relationships/notesSlide" Target="../notesSlides/notesSlide68.xml"/><Relationship Id="rId1" Type="http://schemas.openxmlformats.org/officeDocument/2006/relationships/slideLayout" Target="../slideLayouts/slideLayout75.xml"/><Relationship Id="rId4" Type="http://schemas.openxmlformats.org/officeDocument/2006/relationships/image" Target="../media/image107.png"/></Relationships>
</file>

<file path=ppt/slides/_rels/slide138.xml.rels><?xml version="1.0" encoding="UTF-8" standalone="yes"?>
<Relationships xmlns="http://schemas.openxmlformats.org/package/2006/relationships"><Relationship Id="rId3" Type="http://schemas.openxmlformats.org/officeDocument/2006/relationships/hyperlink" Target="http://news.bbc.co.uk/2/hi/uk_news/7999000.stm" TargetMode="External"/><Relationship Id="rId2" Type="http://schemas.openxmlformats.org/officeDocument/2006/relationships/notesSlide" Target="../notesSlides/notesSlide69.xml"/><Relationship Id="rId1" Type="http://schemas.openxmlformats.org/officeDocument/2006/relationships/slideLayout" Target="../slideLayouts/slideLayout75.xml"/><Relationship Id="rId5" Type="http://schemas.openxmlformats.org/officeDocument/2006/relationships/image" Target="../media/image109.png"/><Relationship Id="rId4" Type="http://schemas.openxmlformats.org/officeDocument/2006/relationships/image" Target="../media/image108.png"/></Relationships>
</file>

<file path=ppt/slides/_rels/slide139.xml.rels><?xml version="1.0" encoding="UTF-8" standalone="yes"?>
<Relationships xmlns="http://schemas.openxmlformats.org/package/2006/relationships"><Relationship Id="rId3" Type="http://schemas.openxmlformats.org/officeDocument/2006/relationships/hyperlink" Target="http://news.bbc.co.uk/1/hi/world/europe/4272689.stm" TargetMode="External"/><Relationship Id="rId2" Type="http://schemas.openxmlformats.org/officeDocument/2006/relationships/notesSlide" Target="../notesSlides/notesSlide70.xml"/><Relationship Id="rId1" Type="http://schemas.openxmlformats.org/officeDocument/2006/relationships/slideLayout" Target="../slideLayouts/slideLayout75.xml"/><Relationship Id="rId4" Type="http://schemas.openxmlformats.org/officeDocument/2006/relationships/image" Target="../media/image110.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41.xml"/><Relationship Id="rId5" Type="http://schemas.openxmlformats.org/officeDocument/2006/relationships/hyperlink" Target="http://www.bbc.com/future/story/20150928-tall-vs-small-which-is-it-better-to-be" TargetMode="External"/><Relationship Id="rId4" Type="http://schemas.openxmlformats.org/officeDocument/2006/relationships/image" Target="../media/image14.jpg"/></Relationships>
</file>

<file path=ppt/slides/_rels/slide140.xml.rels><?xml version="1.0" encoding="UTF-8" standalone="yes"?>
<Relationships xmlns="http://schemas.openxmlformats.org/package/2006/relationships"><Relationship Id="rId3" Type="http://schemas.openxmlformats.org/officeDocument/2006/relationships/hyperlink" Target="http://www.dioceseduluth.org/index.php" TargetMode="External"/><Relationship Id="rId2" Type="http://schemas.openxmlformats.org/officeDocument/2006/relationships/notesSlide" Target="../notesSlides/notesSlide71.xml"/><Relationship Id="rId1" Type="http://schemas.openxmlformats.org/officeDocument/2006/relationships/slideLayout" Target="../slideLayouts/slideLayout75.xml"/><Relationship Id="rId4" Type="http://schemas.openxmlformats.org/officeDocument/2006/relationships/image" Target="../media/image111.png"/></Relationships>
</file>

<file path=ppt/slides/_rels/slide141.xml.rels><?xml version="1.0" encoding="UTF-8" standalone="yes"?>
<Relationships xmlns="http://schemas.openxmlformats.org/package/2006/relationships"><Relationship Id="rId3" Type="http://schemas.openxmlformats.org/officeDocument/2006/relationships/hyperlink" Target="http://www.dioceseduluth.org/index.php" TargetMode="External"/><Relationship Id="rId2" Type="http://schemas.openxmlformats.org/officeDocument/2006/relationships/notesSlide" Target="../notesSlides/notesSlide72.xml"/><Relationship Id="rId1" Type="http://schemas.openxmlformats.org/officeDocument/2006/relationships/slideLayout" Target="../slideLayouts/slideLayout75.xml"/><Relationship Id="rId4" Type="http://schemas.openxmlformats.org/officeDocument/2006/relationships/image" Target="../media/image112.png"/></Relationships>
</file>

<file path=ppt/slides/_rels/slide142.xml.rels><?xml version="1.0" encoding="UTF-8" standalone="yes"?>
<Relationships xmlns="http://schemas.openxmlformats.org/package/2006/relationships"><Relationship Id="rId3" Type="http://schemas.openxmlformats.org/officeDocument/2006/relationships/hyperlink" Target="http://www.dioceseduluth.org/index.php" TargetMode="External"/><Relationship Id="rId2" Type="http://schemas.openxmlformats.org/officeDocument/2006/relationships/notesSlide" Target="../notesSlides/notesSlide73.xml"/><Relationship Id="rId1" Type="http://schemas.openxmlformats.org/officeDocument/2006/relationships/slideLayout" Target="../slideLayouts/slideLayout75.xml"/><Relationship Id="rId4" Type="http://schemas.openxmlformats.org/officeDocument/2006/relationships/image" Target="../media/image112.png"/></Relationships>
</file>

<file path=ppt/slides/_rels/slide143.xml.rels><?xml version="1.0" encoding="UTF-8" standalone="yes"?>
<Relationships xmlns="http://schemas.openxmlformats.org/package/2006/relationships"><Relationship Id="rId3" Type="http://schemas.openxmlformats.org/officeDocument/2006/relationships/hyperlink" Target="http://news.bbc.co.uk/2/hi/uk_news/7999000.stm" TargetMode="External"/><Relationship Id="rId2" Type="http://schemas.openxmlformats.org/officeDocument/2006/relationships/notesSlide" Target="../notesSlides/notesSlide74.xml"/><Relationship Id="rId1" Type="http://schemas.openxmlformats.org/officeDocument/2006/relationships/slideLayout" Target="../slideLayouts/slideLayout75.xml"/><Relationship Id="rId5" Type="http://schemas.openxmlformats.org/officeDocument/2006/relationships/image" Target="../media/image109.png"/><Relationship Id="rId4" Type="http://schemas.openxmlformats.org/officeDocument/2006/relationships/image" Target="../media/image108.png"/></Relationships>
</file>

<file path=ppt/slides/_rels/slide144.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75.xml"/><Relationship Id="rId1" Type="http://schemas.openxmlformats.org/officeDocument/2006/relationships/slideLayout" Target="../slideLayouts/slideLayout187.xml"/><Relationship Id="rId4" Type="http://schemas.openxmlformats.org/officeDocument/2006/relationships/hyperlink" Target="http://en.wikipedia.org/wiki/Plato" TargetMode="External"/></Relationships>
</file>

<file path=ppt/slides/_rels/slide145.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76.xml"/><Relationship Id="rId1" Type="http://schemas.openxmlformats.org/officeDocument/2006/relationships/slideLayout" Target="../slideLayouts/slideLayout187.xml"/><Relationship Id="rId4" Type="http://schemas.openxmlformats.org/officeDocument/2006/relationships/hyperlink" Target="http://en.wikipedia.org/wiki/Plato" TargetMode="External"/></Relationships>
</file>

<file path=ppt/slides/_rels/slide1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19.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20.xml"/><Relationship Id="rId5" Type="http://schemas.openxmlformats.org/officeDocument/2006/relationships/hyperlink" Target="http://www.bbc.com/news/health-34360865" TargetMode="External"/><Relationship Id="rId4" Type="http://schemas.openxmlformats.org/officeDocument/2006/relationships/image" Target="../media/image14.jp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20.xml"/><Relationship Id="rId4" Type="http://schemas.openxmlformats.org/officeDocument/2006/relationships/hyperlink" Target="http://news.discovery.com/human/evolution/neanderthal-genes-make-us-depressed-smoke-160211.htm"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20.xml"/><Relationship Id="rId5" Type="http://schemas.openxmlformats.org/officeDocument/2006/relationships/image" Target="../media/image17.png"/><Relationship Id="rId4" Type="http://schemas.openxmlformats.org/officeDocument/2006/relationships/hyperlink" Target="http://news.discovery.com/human/evolution/neanderthal-genes-make-us-depressed-smoke-160211.htm"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ciencenordic.com/are-leaders-born-or-bred" TargetMode="External"/><Relationship Id="rId2" Type="http://schemas.openxmlformats.org/officeDocument/2006/relationships/notesSlide" Target="../notesSlides/notesSlide5.xml"/><Relationship Id="rId1" Type="http://schemas.openxmlformats.org/officeDocument/2006/relationships/slideLayout" Target="../slideLayouts/slideLayout130.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hyperlink" Target="http://sciencenordic.com/are-leaders-born-or-bred" TargetMode="External"/><Relationship Id="rId2" Type="http://schemas.openxmlformats.org/officeDocument/2006/relationships/notesSlide" Target="../notesSlides/notesSlide6.xml"/><Relationship Id="rId1" Type="http://schemas.openxmlformats.org/officeDocument/2006/relationships/slideLayout" Target="../slideLayouts/slideLayout130.xml"/><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1.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www.nytimes.com/2012/09/05/world/middleeast/05iht-letter05.html?pagewanted=all" TargetMode="External"/><Relationship Id="rId1" Type="http://schemas.openxmlformats.org/officeDocument/2006/relationships/slideLayout" Target="../slideLayouts/slideLayout176.xml"/><Relationship Id="rId4" Type="http://schemas.openxmlformats.org/officeDocument/2006/relationships/image" Target="../media/image9.gif"/></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www.nytimes.com/2012/09/05/world/middleeast/05iht-letter05.html?pagewanted=all" TargetMode="External"/><Relationship Id="rId1" Type="http://schemas.openxmlformats.org/officeDocument/2006/relationships/slideLayout" Target="../slideLayouts/slideLayout176.xml"/><Relationship Id="rId5" Type="http://schemas.openxmlformats.org/officeDocument/2006/relationships/image" Target="../media/image21.png"/><Relationship Id="rId4" Type="http://schemas.openxmlformats.org/officeDocument/2006/relationships/image" Target="../media/image9.gif"/></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www.nytimes.com/2012/09/05/world/middleeast/05iht-letter05.html?pagewanted=all" TargetMode="External"/><Relationship Id="rId1" Type="http://schemas.openxmlformats.org/officeDocument/2006/relationships/slideLayout" Target="../slideLayouts/slideLayout176.xml"/><Relationship Id="rId5" Type="http://schemas.openxmlformats.org/officeDocument/2006/relationships/image" Target="../media/image22.png"/><Relationship Id="rId4" Type="http://schemas.openxmlformats.org/officeDocument/2006/relationships/image" Target="../media/image9.gif"/></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news.bbc.co.uk/2/hi/uk_news/scotland/edinburgh_and_east/8380341.stm" TargetMode="External"/><Relationship Id="rId1" Type="http://schemas.openxmlformats.org/officeDocument/2006/relationships/slideLayout" Target="../slideLayouts/slideLayout41.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news.bbc.co.uk/2/hi/health/7120564.stm" TargetMode="External"/><Relationship Id="rId1" Type="http://schemas.openxmlformats.org/officeDocument/2006/relationships/slideLayout" Target="../slideLayouts/slideLayout41.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news.bbc.co.uk/2/hi/health/7954451.stm" TargetMode="External"/><Relationship Id="rId1" Type="http://schemas.openxmlformats.org/officeDocument/2006/relationships/slideLayout" Target="../slideLayouts/slideLayout41.xml"/></Relationships>
</file>

<file path=ppt/slides/_rels/slide26.xml.rels><?xml version="1.0" encoding="UTF-8" standalone="yes"?>
<Relationships xmlns="http://schemas.openxmlformats.org/package/2006/relationships"><Relationship Id="rId3" Type="http://schemas.openxmlformats.org/officeDocument/2006/relationships/hyperlink" Target="http://news.bbc.co.uk/2/hi/health/8394991.stm" TargetMode="External"/><Relationship Id="rId2" Type="http://schemas.openxmlformats.org/officeDocument/2006/relationships/notesSlide" Target="../notesSlides/notesSlide7.xml"/><Relationship Id="rId1" Type="http://schemas.openxmlformats.org/officeDocument/2006/relationships/slideLayout" Target="../slideLayouts/slideLayout141.xml"/><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hyperlink" Target="http://news.bbc.co.uk/2/hi/health/7820042.stm" TargetMode="External"/><Relationship Id="rId2" Type="http://schemas.openxmlformats.org/officeDocument/2006/relationships/notesSlide" Target="../notesSlides/notesSlide8.xml"/><Relationship Id="rId1" Type="http://schemas.openxmlformats.org/officeDocument/2006/relationships/slideLayout" Target="../slideLayouts/slideLayout141.xml"/><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news.bbc.co.uk/2/hi/science/nature/8206151.stm" TargetMode="External"/><Relationship Id="rId1" Type="http://schemas.openxmlformats.org/officeDocument/2006/relationships/slideLayout" Target="../slideLayouts/slideLayout41.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165.xml"/></Relationships>
</file>

<file path=ppt/slides/_rels/slide31.xml.rels><?xml version="1.0" encoding="UTF-8" standalone="yes"?>
<Relationships xmlns="http://schemas.openxmlformats.org/package/2006/relationships"><Relationship Id="rId3" Type="http://schemas.openxmlformats.org/officeDocument/2006/relationships/hyperlink" Target="https://www.newscientist.com/article/dn28582-scans-prove-theres-no-such-thing-as-a-male-or-female-brain/" TargetMode="External"/><Relationship Id="rId2" Type="http://schemas.openxmlformats.org/officeDocument/2006/relationships/notesSlide" Target="../notesSlides/notesSlide10.xml"/><Relationship Id="rId1" Type="http://schemas.openxmlformats.org/officeDocument/2006/relationships/slideLayout" Target="../slideLayouts/slideLayout165.xml"/><Relationship Id="rId5" Type="http://schemas.openxmlformats.org/officeDocument/2006/relationships/image" Target="../media/image32.png"/><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3" Type="http://schemas.openxmlformats.org/officeDocument/2006/relationships/hyperlink" Target="https://www.newscientist.com/article/dn28582-scans-prove-theres-no-such-thing-as-a-male-or-female-brain/" TargetMode="External"/><Relationship Id="rId2" Type="http://schemas.openxmlformats.org/officeDocument/2006/relationships/notesSlide" Target="../notesSlides/notesSlide11.xml"/><Relationship Id="rId1" Type="http://schemas.openxmlformats.org/officeDocument/2006/relationships/slideLayout" Target="../slideLayouts/slideLayout165.xml"/><Relationship Id="rId5" Type="http://schemas.openxmlformats.org/officeDocument/2006/relationships/image" Target="../media/image32.png"/><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165.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14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www3.interscience.wiley.com/journal/123232350/abstract" TargetMode="External"/><Relationship Id="rId1" Type="http://schemas.openxmlformats.org/officeDocument/2006/relationships/slideLayout" Target="../slideLayouts/slideLayout4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en.wikipedia.org/wiki/Nature_versus_nurture" TargetMode="External"/><Relationship Id="rId1" Type="http://schemas.openxmlformats.org/officeDocument/2006/relationships/slideLayout" Target="../slideLayouts/slideLayout41.xm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www.yahoo.com/digest/20160128/schizophrenia-gene-discovery-sheds-light-possible-cause-10195055" TargetMode="External"/><Relationship Id="rId1" Type="http://schemas.openxmlformats.org/officeDocument/2006/relationships/slideLayout" Target="../slideLayouts/slideLayout41.xml"/></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news.bbc.co.uk/2/hi/health/6923577.stm" TargetMode="External"/><Relationship Id="rId1" Type="http://schemas.openxmlformats.org/officeDocument/2006/relationships/slideLayout" Target="../slideLayouts/slideLayout41.xm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news.bbc.co.uk/2/hi/health/6923577.stm" TargetMode="External"/><Relationship Id="rId1" Type="http://schemas.openxmlformats.org/officeDocument/2006/relationships/slideLayout" Target="../slideLayouts/slideLayout41.xml"/><Relationship Id="rId4" Type="http://schemas.openxmlformats.org/officeDocument/2006/relationships/image" Target="../media/image42.png"/></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news.bbc.co.uk/2/hi/health/8478287.stm" TargetMode="External"/><Relationship Id="rId1" Type="http://schemas.openxmlformats.org/officeDocument/2006/relationships/slideLayout" Target="../slideLayouts/slideLayout41.xml"/></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news.bbc.co.uk/2/hi/health/8130255.stm" TargetMode="External"/><Relationship Id="rId1" Type="http://schemas.openxmlformats.org/officeDocument/2006/relationships/slideLayout" Target="../slideLayouts/slideLayout41.xml"/></Relationships>
</file>

<file path=ppt/slides/_rels/slide46.xml.rels><?xml version="1.0" encoding="UTF-8" standalone="yes"?>
<Relationships xmlns="http://schemas.openxmlformats.org/package/2006/relationships"><Relationship Id="rId3" Type="http://schemas.openxmlformats.org/officeDocument/2006/relationships/hyperlink" Target="http://www.d.umn.edu/cla/faculty/troufs/anth4616/cpgender.html#title" TargetMode="External"/><Relationship Id="rId2" Type="http://schemas.openxmlformats.org/officeDocument/2006/relationships/notesSlide" Target="../notesSlides/notesSlide16.xml"/><Relationship Id="rId1" Type="http://schemas.openxmlformats.org/officeDocument/2006/relationships/slideLayout" Target="../slideLayouts/slideLayout141.xml"/></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141.xml"/><Relationship Id="rId4" Type="http://schemas.openxmlformats.org/officeDocument/2006/relationships/hyperlink" Target="http://www.d.umn.edu/cla/faculty/troufs/anth4616/cpgender.html#title"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141.xml"/><Relationship Id="rId4" Type="http://schemas.openxmlformats.org/officeDocument/2006/relationships/hyperlink" Target="http://www.d.umn.edu/cla/faculty/troufs/anth4616/cpgender.html#title"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www.d.umn.edu/cla/faculty/troufs/anth4616/cpgender.html#title" TargetMode="External"/><Relationship Id="rId2" Type="http://schemas.openxmlformats.org/officeDocument/2006/relationships/notesSlide" Target="../notesSlides/notesSlide19.xml"/><Relationship Id="rId1" Type="http://schemas.openxmlformats.org/officeDocument/2006/relationships/slideLayout" Target="../slideLayouts/slideLayout141.xml"/><Relationship Id="rId4" Type="http://schemas.openxmlformats.org/officeDocument/2006/relationships/image" Target="../media/image4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0.xml.rels><?xml version="1.0" encoding="UTF-8" standalone="yes"?>
<Relationships xmlns="http://schemas.openxmlformats.org/package/2006/relationships"><Relationship Id="rId3" Type="http://schemas.openxmlformats.org/officeDocument/2006/relationships/hyperlink" Target="http://www.bbc.com/news/magazine-34290981" TargetMode="External"/><Relationship Id="rId2" Type="http://schemas.openxmlformats.org/officeDocument/2006/relationships/notesSlide" Target="../notesSlides/notesSlide20.xml"/><Relationship Id="rId1" Type="http://schemas.openxmlformats.org/officeDocument/2006/relationships/slideLayout" Target="../slideLayouts/slideLayout141.xml"/><Relationship Id="rId5" Type="http://schemas.openxmlformats.org/officeDocument/2006/relationships/image" Target="../media/image49.jpg"/><Relationship Id="rId4" Type="http://schemas.openxmlformats.org/officeDocument/2006/relationships/image" Target="../media/image48.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5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en.wikipedia.org/wiki/Image:Mendoza_HumanSacrifice.jpg" TargetMode="External"/><Relationship Id="rId1" Type="http://schemas.openxmlformats.org/officeDocument/2006/relationships/slideLayout" Target="../slideLayouts/slideLayout2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5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en.wikipedia.org/wiki/Image:Mendoza_HumanSacrifice.jpg" TargetMode="External"/><Relationship Id="rId1" Type="http://schemas.openxmlformats.org/officeDocument/2006/relationships/slideLayout" Target="../slideLayouts/slideLayout29.xml"/></Relationships>
</file>

<file path=ppt/slides/_rels/slide56.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21.xml"/><Relationship Id="rId1" Type="http://schemas.openxmlformats.org/officeDocument/2006/relationships/slideLayout" Target="../slideLayouts/slideLayout53.xml"/><Relationship Id="rId5" Type="http://schemas.openxmlformats.org/officeDocument/2006/relationships/image" Target="../media/image52.png"/><Relationship Id="rId4" Type="http://schemas.openxmlformats.org/officeDocument/2006/relationships/hyperlink" Target="http://rawstory.com/news/afp/Bush_says_Iraq_war_about_al_Qaeda_07242007.html"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53.xml"/><Relationship Id="rId5" Type="http://schemas.openxmlformats.org/officeDocument/2006/relationships/hyperlink" Target="https://www.mprnews.org/story/2018/02/05/michele-bachmann-not-running-for-franken-senate-seat" TargetMode="External"/><Relationship Id="rId4" Type="http://schemas.openxmlformats.org/officeDocument/2006/relationships/hyperlink" Target="http://news.bbc.co.uk/2/hi/science/nature/7144337.stm" TargetMode="External"/></Relationships>
</file>

<file path=ppt/slides/_rels/slide58.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7" Type="http://schemas.openxmlformats.org/officeDocument/2006/relationships/image" Target="../media/image56.png"/><Relationship Id="rId2" Type="http://schemas.openxmlformats.org/officeDocument/2006/relationships/notesSlide" Target="../notesSlides/notesSlide23.xml"/><Relationship Id="rId1" Type="http://schemas.openxmlformats.org/officeDocument/2006/relationships/slideLayout" Target="../slideLayouts/slideLayout5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hyperlink" Target="https://www.theguardian.com/society/2018/feb/07/evangelical-flu-shot-pray-donald-trump-gloria-copeland?CMP=Share_iOSApp_Other"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24.xml"/><Relationship Id="rId1" Type="http://schemas.openxmlformats.org/officeDocument/2006/relationships/slideLayout" Target="../slideLayouts/slideLayout53.xml"/><Relationship Id="rId5" Type="http://schemas.openxmlformats.org/officeDocument/2006/relationships/image" Target="../media/image57.png"/><Relationship Id="rId4" Type="http://schemas.openxmlformats.org/officeDocument/2006/relationships/hyperlink" Target="http://news.aol.com/political-machine/2008/09/02/sarah-palin-iraq-war-gods-plan/"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0.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25.xml"/><Relationship Id="rId1" Type="http://schemas.openxmlformats.org/officeDocument/2006/relationships/slideLayout" Target="../slideLayouts/slideLayout53.xml"/><Relationship Id="rId5" Type="http://schemas.openxmlformats.org/officeDocument/2006/relationships/image" Target="../media/image58.png"/><Relationship Id="rId4" Type="http://schemas.openxmlformats.org/officeDocument/2006/relationships/hyperlink" Target="https://whyevolutionistrue.wordpress.com/2016/01/29/ted-cruz-im-a-christian-first-american-second-conservative-third-and-republican-fourth/" TargetMode="External"/></Relationships>
</file>

<file path=ppt/slides/_rels/slide61.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26.xml"/><Relationship Id="rId1" Type="http://schemas.openxmlformats.org/officeDocument/2006/relationships/slideLayout" Target="../slideLayouts/slideLayout53.xml"/><Relationship Id="rId5" Type="http://schemas.openxmlformats.org/officeDocument/2006/relationships/image" Target="../media/image59.png"/><Relationship Id="rId4" Type="http://schemas.openxmlformats.org/officeDocument/2006/relationships/hyperlink" Target="http://news.aol.com/political-machine/2008/09/02/sarah-palin-iraq-war-gods-plan/" TargetMode="External"/></Relationships>
</file>

<file path=ppt/slides/_rels/slide62.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27.xml"/><Relationship Id="rId1" Type="http://schemas.openxmlformats.org/officeDocument/2006/relationships/slideLayout" Target="../slideLayouts/slideLayout64.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hyperlink" Target="http://news.aol.com/political-machine/2008/09/02/sarah-palin-iraq-war-gods-plan/"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28.xml"/><Relationship Id="rId1" Type="http://schemas.openxmlformats.org/officeDocument/2006/relationships/slideLayout" Target="../slideLayouts/slideLayout64.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hyperlink" Target="http://news.aol.com/political-machine/2008/09/02/sarah-palin-iraq-war-gods-plan/" TargetMode="External"/></Relationships>
</file>

<file path=ppt/slides/_rels/slide64.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29.xml"/><Relationship Id="rId1" Type="http://schemas.openxmlformats.org/officeDocument/2006/relationships/slideLayout" Target="../slideLayouts/slideLayout64.xml"/><Relationship Id="rId5" Type="http://schemas.openxmlformats.org/officeDocument/2006/relationships/image" Target="../media/image62.png"/><Relationship Id="rId4" Type="http://schemas.openxmlformats.org/officeDocument/2006/relationships/hyperlink" Target="http://en.wikipedia.org/wiki/Crusade"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30.xml"/><Relationship Id="rId1" Type="http://schemas.openxmlformats.org/officeDocument/2006/relationships/slideLayout" Target="../slideLayouts/slideLayout64.xml"/><Relationship Id="rId5" Type="http://schemas.openxmlformats.org/officeDocument/2006/relationships/image" Target="../media/image63.png"/><Relationship Id="rId4" Type="http://schemas.openxmlformats.org/officeDocument/2006/relationships/hyperlink" Target="http://en.wikipedia.org/wiki/Joan_of_arc" TargetMode="Externa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7.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31.xml"/><Relationship Id="rId1" Type="http://schemas.openxmlformats.org/officeDocument/2006/relationships/slideLayout" Target="../slideLayouts/slideLayout53.xml"/><Relationship Id="rId5" Type="http://schemas.openxmlformats.org/officeDocument/2006/relationships/image" Target="../media/image64.png"/><Relationship Id="rId4" Type="http://schemas.openxmlformats.org/officeDocument/2006/relationships/hyperlink" Target="http://www.abc.net.au/news/stories/2007/09/17/2034283.htm" TargetMode="Externa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2.xml"/><Relationship Id="rId1" Type="http://schemas.openxmlformats.org/officeDocument/2006/relationships/slideLayout" Target="../slideLayouts/slideLayout64.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en.wikipedia.org/wiki/Psychological_nativism" TargetMode="External"/><Relationship Id="rId1" Type="http://schemas.openxmlformats.org/officeDocument/2006/relationships/slideLayout" Target="../slideLayouts/slideLayout4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7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9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74.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hyperlink" Target="http://en.wikipedia.org/wiki/The_Two_Cultures" TargetMode="Externa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76.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image" Target="../media/image68.png"/><Relationship Id="rId1" Type="http://schemas.openxmlformats.org/officeDocument/2006/relationships/slideLayout" Target="../slideLayouts/slideLayout97.xml"/><Relationship Id="rId4" Type="http://schemas.openxmlformats.org/officeDocument/2006/relationships/hyperlink" Target="http://en.wikipedia.org/wiki/Multivitamin" TargetMode="Externa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85.xml.rels><?xml version="1.0" encoding="UTF-8" standalone="yes"?>
<Relationships xmlns="http://schemas.openxmlformats.org/package/2006/relationships"><Relationship Id="rId3" Type="http://schemas.openxmlformats.org/officeDocument/2006/relationships/hyperlink" Target="http://www.mocpages.com/moc.php/30406" TargetMode="External"/><Relationship Id="rId2" Type="http://schemas.openxmlformats.org/officeDocument/2006/relationships/notesSlide" Target="../notesSlides/notesSlide34.xml"/><Relationship Id="rId1" Type="http://schemas.openxmlformats.org/officeDocument/2006/relationships/slideLayout" Target="../slideLayouts/slideLayout130.xml"/><Relationship Id="rId4" Type="http://schemas.openxmlformats.org/officeDocument/2006/relationships/image" Target="../media/image69.png"/></Relationships>
</file>

<file path=ppt/slides/_rels/slide86.xml.rels><?xml version="1.0" encoding="UTF-8" standalone="yes"?>
<Relationships xmlns="http://schemas.openxmlformats.org/package/2006/relationships"><Relationship Id="rId3" Type="http://schemas.openxmlformats.org/officeDocument/2006/relationships/hyperlink" Target="http://www.reverbnation.com/data_public/artist/userfiles/97034/shine04.09.jpg" TargetMode="External"/><Relationship Id="rId2" Type="http://schemas.openxmlformats.org/officeDocument/2006/relationships/notesSlide" Target="../notesSlides/notesSlide35.xml"/><Relationship Id="rId1" Type="http://schemas.openxmlformats.org/officeDocument/2006/relationships/slideLayout" Target="../slideLayouts/slideLayout130.xml"/><Relationship Id="rId4" Type="http://schemas.openxmlformats.org/officeDocument/2006/relationships/image" Target="../media/image70.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8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6.xml"/><Relationship Id="rId1" Type="http://schemas.openxmlformats.org/officeDocument/2006/relationships/slideLayout" Target="../slideLayouts/slideLayout130.xml"/></Relationships>
</file>

<file path=ppt/slides/_rels/slide8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7.xml"/><Relationship Id="rId1" Type="http://schemas.openxmlformats.org/officeDocument/2006/relationships/slideLayout" Target="../slideLayouts/slideLayout130.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en.wikipedia.org/wiki/Nature_versus_nurture" TargetMode="External"/><Relationship Id="rId1" Type="http://schemas.openxmlformats.org/officeDocument/2006/relationships/slideLayout" Target="../slideLayouts/slideLayout41.xml"/></Relationships>
</file>

<file path=ppt/slides/_rels/slide9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8.xml"/><Relationship Id="rId1" Type="http://schemas.openxmlformats.org/officeDocument/2006/relationships/slideLayout" Target="../slideLayouts/slideLayout130.xml"/></Relationships>
</file>

<file path=ppt/slides/_rels/slide9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9.xml"/><Relationship Id="rId1" Type="http://schemas.openxmlformats.org/officeDocument/2006/relationships/slideLayout" Target="../slideLayouts/slideLayout130.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94.xml.rels><?xml version="1.0" encoding="UTF-8" standalone="yes"?>
<Relationships xmlns="http://schemas.openxmlformats.org/package/2006/relationships"><Relationship Id="rId3" Type="http://schemas.openxmlformats.org/officeDocument/2006/relationships/hyperlink" Target="http://www.foxnews.com/story/0,2933,405765,00.html" TargetMode="External"/><Relationship Id="rId2" Type="http://schemas.openxmlformats.org/officeDocument/2006/relationships/notesSlide" Target="../notesSlides/notesSlide40.xml"/><Relationship Id="rId1" Type="http://schemas.openxmlformats.org/officeDocument/2006/relationships/slideLayout" Target="../slideLayouts/slideLayout130.xml"/><Relationship Id="rId4" Type="http://schemas.openxmlformats.org/officeDocument/2006/relationships/image" Target="../media/image72.png"/></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98.xml"/></Relationships>
</file>

<file path=ppt/slides/_rels/slide9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hyperlink" Target="http://bluenationreview.com/two-anti-science-senators-now-lead-two-science-committees/" TargetMode="External"/><Relationship Id="rId1" Type="http://schemas.openxmlformats.org/officeDocument/2006/relationships/slideLayout" Target="../slideLayouts/slideLayout97.xml"/><Relationship Id="rId4" Type="http://schemas.openxmlformats.org/officeDocument/2006/relationships/image" Target="../media/image74.png"/></Relationships>
</file>

<file path=ppt/slides/_rels/slide9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hyperlink" Target="http://bluenationreview.com/two-anti-science-senators-now-lead-two-science-committees/" TargetMode="External"/><Relationship Id="rId1" Type="http://schemas.openxmlformats.org/officeDocument/2006/relationships/slideLayout" Target="../slideLayouts/slideLayout9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9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41.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261122" name="Text Box 7"/>
          <p:cNvSpPr txBox="1">
            <a:spLocks noChangeArrowheads="1"/>
          </p:cNvSpPr>
          <p:nvPr/>
        </p:nvSpPr>
        <p:spPr bwMode="auto">
          <a:xfrm>
            <a:off x="6207541" y="2587084"/>
            <a:ext cx="184731" cy="769441"/>
          </a:xfrm>
          <a:prstGeom prst="rect">
            <a:avLst/>
          </a:prstGeom>
          <a:noFill/>
          <a:ln w="9525">
            <a:noFill/>
            <a:miter lim="800000"/>
            <a:headEnd/>
            <a:tailEnd/>
          </a:ln>
        </p:spPr>
        <p:txBody>
          <a:bodyPr wrap="none" anchor="ctr">
            <a:spAutoFit/>
          </a:bodyPr>
          <a:lstStyle/>
          <a:p>
            <a:pPr algn="ctr" eaLnBrk="0" hangingPunct="0"/>
            <a:endParaRPr kumimoji="1" lang="en-US" sz="4400" i="1">
              <a:solidFill>
                <a:srgbClr val="FF0000"/>
              </a:solidFill>
            </a:endParaRPr>
          </a:p>
        </p:txBody>
      </p:sp>
      <p:sp>
        <p:nvSpPr>
          <p:cNvPr id="13" name="Rectangle 8"/>
          <p:cNvSpPr>
            <a:spLocks noChangeArrowheads="1"/>
          </p:cNvSpPr>
          <p:nvPr/>
        </p:nvSpPr>
        <p:spPr bwMode="auto">
          <a:xfrm>
            <a:off x="2951614" y="5300454"/>
            <a:ext cx="3207929" cy="338554"/>
          </a:xfrm>
          <a:prstGeom prst="rect">
            <a:avLst/>
          </a:prstGeom>
          <a:noFill/>
          <a:ln w="9525">
            <a:noFill/>
            <a:miter lim="800000"/>
            <a:headEnd/>
            <a:tailEnd/>
          </a:ln>
        </p:spPr>
        <p:txBody>
          <a:bodyPr wrap="none" anchor="ctr">
            <a:spAutoFit/>
          </a:bodyPr>
          <a:lstStyle/>
          <a:p>
            <a:pPr algn="ctr" eaLnBrk="0" hangingPunct="0"/>
            <a:r>
              <a:rPr kumimoji="1" lang="en-US" sz="1600" b="1" i="1"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University of Minnesota Duluth</a:t>
            </a:r>
            <a:endParaRPr kumimoji="1" lang="en-US" sz="2800" dirty="0">
              <a:solidFill>
                <a:srgbClr val="FFFFFF"/>
              </a:solidFill>
            </a:endParaRPr>
          </a:p>
        </p:txBody>
      </p:sp>
      <p:pic>
        <p:nvPicPr>
          <p:cNvPr id="3074" name="Picture 2"/>
          <p:cNvPicPr>
            <a:picLocks noChangeAspect="1" noChangeArrowheads="1"/>
          </p:cNvPicPr>
          <p:nvPr/>
        </p:nvPicPr>
        <p:blipFill>
          <a:blip r:embed="rId2" cstate="print"/>
          <a:srcRect/>
          <a:stretch>
            <a:fillRect/>
          </a:stretch>
        </p:blipFill>
        <p:spPr bwMode="auto">
          <a:xfrm>
            <a:off x="2801261" y="228600"/>
            <a:ext cx="3522133" cy="5943600"/>
          </a:xfrm>
          <a:prstGeom prst="rect">
            <a:avLst/>
          </a:prstGeom>
          <a:noFill/>
          <a:ln w="9525">
            <a:noFill/>
            <a:miter lim="800000"/>
            <a:headEnd/>
            <a:tailEnd/>
          </a:ln>
        </p:spPr>
      </p:pic>
      <p:sp>
        <p:nvSpPr>
          <p:cNvPr id="10" name="Rectangle 11"/>
          <p:cNvSpPr>
            <a:spLocks noChangeArrowheads="1"/>
          </p:cNvSpPr>
          <p:nvPr/>
        </p:nvSpPr>
        <p:spPr bwMode="auto">
          <a:xfrm>
            <a:off x="3826933" y="5465802"/>
            <a:ext cx="1461911" cy="553998"/>
          </a:xfrm>
          <a:prstGeom prst="rect">
            <a:avLst/>
          </a:prstGeom>
          <a:noFill/>
          <a:ln w="9525">
            <a:noFill/>
            <a:miter lim="800000"/>
            <a:headEnd/>
            <a:tailEnd/>
          </a:ln>
        </p:spPr>
        <p:txBody>
          <a:bodyPr>
            <a:spAutoFit/>
          </a:bodyPr>
          <a:lstStyle/>
          <a:p>
            <a:pPr algn="ctr" eaLnBrk="0" hangingPunct="0"/>
            <a:r>
              <a:rPr kumimoji="1" lang="en-US" b="1" i="1"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Tim Roufs</a:t>
            </a:r>
          </a:p>
          <a:p>
            <a:pPr algn="ctr" eaLnBrk="0" hangingPunct="0"/>
            <a:r>
              <a:rPr lang="en-US" sz="1200" b="1" dirty="0" smtClean="0">
                <a:solidFill>
                  <a:srgbClr val="000000"/>
                </a:solidFill>
              </a:rPr>
              <a:t>© 2010-2018</a:t>
            </a:r>
            <a:endParaRPr kumimoji="1" lang="en-US" sz="1200" dirty="0">
              <a:solidFill>
                <a:srgbClr val="FFFFFF"/>
              </a:solidFill>
            </a:endParaRPr>
          </a:p>
        </p:txBody>
      </p:sp>
      <p:sp>
        <p:nvSpPr>
          <p:cNvPr id="15" name="Rectangle 8"/>
          <p:cNvSpPr>
            <a:spLocks noChangeArrowheads="1"/>
          </p:cNvSpPr>
          <p:nvPr/>
        </p:nvSpPr>
        <p:spPr bwMode="auto">
          <a:xfrm>
            <a:off x="2951791" y="3547646"/>
            <a:ext cx="3207929" cy="338554"/>
          </a:xfrm>
          <a:prstGeom prst="rect">
            <a:avLst/>
          </a:prstGeom>
          <a:noFill/>
          <a:ln w="9525">
            <a:noFill/>
            <a:miter lim="800000"/>
            <a:headEnd/>
            <a:tailEnd/>
          </a:ln>
        </p:spPr>
        <p:txBody>
          <a:bodyPr wrap="none" anchor="ctr">
            <a:spAutoFit/>
          </a:bodyPr>
          <a:lstStyle/>
          <a:p>
            <a:pPr algn="ctr" eaLnBrk="0" hangingPunct="0"/>
            <a:r>
              <a:rPr kumimoji="1" lang="en-US" sz="1600" b="1" i="1"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University of Minnesota Duluth</a:t>
            </a:r>
            <a:endParaRPr kumimoji="1" lang="en-US" sz="2800" dirty="0">
              <a:solidFill>
                <a:srgbClr val="FFFFFF"/>
              </a:solidFill>
            </a:endParaRPr>
          </a:p>
        </p:txBody>
      </p:sp>
      <p:sp>
        <p:nvSpPr>
          <p:cNvPr id="8" name="Rectangle 7"/>
          <p:cNvSpPr/>
          <p:nvPr/>
        </p:nvSpPr>
        <p:spPr>
          <a:xfrm>
            <a:off x="1291765" y="2275109"/>
            <a:ext cx="6502400" cy="3046988"/>
          </a:xfrm>
          <a:prstGeom prst="rect">
            <a:avLst/>
          </a:prstGeom>
        </p:spPr>
        <p:txBody>
          <a:bodyPr lIns="91440" tIns="45720" rIns="91440">
            <a:spAutoFit/>
          </a:bodyPr>
          <a:lstStyle/>
          <a:p>
            <a:pPr marL="2400300" indent="-2400300" algn="ctr" eaLnBrk="0" hangingPunct="0">
              <a:defRPr/>
            </a:pPr>
            <a:r>
              <a:rPr kumimoji="1" lang="en-US" sz="4800" b="1" i="1"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Three Major</a:t>
            </a:r>
          </a:p>
          <a:p>
            <a:pPr marL="2400300" indent="-2400300" algn="ctr" eaLnBrk="0" hangingPunct="0">
              <a:defRPr/>
            </a:pPr>
            <a:r>
              <a:rPr kumimoji="1" lang="en-US" sz="4800" b="1" i="1"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Perennial</a:t>
            </a:r>
          </a:p>
          <a:p>
            <a:pPr algn="ctr" eaLnBrk="0" hangingPunct="0">
              <a:defRPr/>
            </a:pPr>
            <a:r>
              <a:rPr kumimoji="1" lang="en-US" sz="4800" b="1" i="1"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Debates</a:t>
            </a:r>
            <a:br>
              <a:rPr kumimoji="1" lang="en-US" sz="4800" b="1" i="1"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br>
            <a:r>
              <a:rPr kumimoji="1" lang="en-US" sz="4800" b="1" i="1"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 </a:t>
            </a:r>
            <a:r>
              <a:rPr kumimoji="1" lang="en-US" sz="2800" b="1" i="1"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re Psychological Anthropology</a:t>
            </a:r>
            <a:endParaRPr kumimoji="1" lang="en-US" sz="4400" b="1" i="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411649" name="Rectangle 2"/>
          <p:cNvSpPr>
            <a:spLocks noGrp="1" noChangeArrowheads="1"/>
          </p:cNvSpPr>
          <p:nvPr>
            <p:ph type="ctrTitle" idx="4294967295"/>
          </p:nvPr>
        </p:nvSpPr>
        <p:spPr>
          <a:xfrm>
            <a:off x="871547" y="434975"/>
            <a:ext cx="7431087" cy="1143000"/>
          </a:xfrm>
        </p:spPr>
        <p:txBody>
          <a:bodyPr/>
          <a:lstStyle/>
          <a:p>
            <a:pPr eaLnBrk="1" hangingPunct="1"/>
            <a:r>
              <a:rPr lang="en-US" sz="2800" b="1" dirty="0" smtClean="0">
                <a:solidFill>
                  <a:srgbClr val="BADDE1"/>
                </a:solidFill>
              </a:rPr>
              <a:t>three major contemporary debates</a:t>
            </a:r>
          </a:p>
        </p:txBody>
      </p:sp>
      <p:sp>
        <p:nvSpPr>
          <p:cNvPr id="398339" name="Rectangle 3"/>
          <p:cNvSpPr>
            <a:spLocks noGrp="1" noChangeArrowheads="1"/>
          </p:cNvSpPr>
          <p:nvPr>
            <p:ph type="subTitle" idx="4294967295"/>
          </p:nvPr>
        </p:nvSpPr>
        <p:spPr>
          <a:xfrm>
            <a:off x="871538" y="2354946"/>
            <a:ext cx="7358062" cy="3539430"/>
          </a:xfrm>
        </p:spPr>
        <p:txBody>
          <a:bodyPr>
            <a:spAutoFit/>
          </a:bodyPr>
          <a:lstStyle/>
          <a:p>
            <a:pPr marL="0" indent="0" algn="ctr" eaLnBrk="1" hangingPunct="1">
              <a:spcBef>
                <a:spcPts val="0"/>
              </a:spcBef>
              <a:spcAft>
                <a:spcPts val="0"/>
              </a:spcAft>
              <a:buNone/>
              <a:tabLst>
                <a:tab pos="0" algn="l"/>
              </a:tabLst>
              <a:defRPr/>
            </a:pPr>
            <a:r>
              <a:rPr lang="en-US" b="1" dirty="0" smtClean="0">
                <a:solidFill>
                  <a:srgbClr val="FF0000"/>
                </a:solidFill>
              </a:rPr>
              <a:t>NOTE: several of the following examples included non-culture-and-personality materials in an attempt to make the following points clearer by using situations and sources with which you may, at the current time, be a bit more familiar</a:t>
            </a:r>
            <a:endParaRPr lang="en-US" b="1" i="1" dirty="0" smtClean="0">
              <a:solidFill>
                <a:srgbClr val="000000"/>
              </a:solidFill>
            </a:endParaRPr>
          </a:p>
        </p:txBody>
      </p:sp>
    </p:spTree>
    <p:extLst>
      <p:ext uri="{BB962C8B-B14F-4D97-AF65-F5344CB8AC3E}">
        <p14:creationId xmlns:p14="http://schemas.microsoft.com/office/powerpoint/2010/main" val="589222850"/>
      </p:ext>
    </p:extLst>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 name="Text Box 2">
            <a:hlinkClick r:id="rId3"/>
          </p:cNvPr>
          <p:cNvSpPr txBox="1">
            <a:spLocks noChangeArrowheads="1"/>
          </p:cNvSpPr>
          <p:nvPr/>
        </p:nvSpPr>
        <p:spPr bwMode="auto">
          <a:xfrm>
            <a:off x="3237495" y="6583381"/>
            <a:ext cx="2638864" cy="215444"/>
          </a:xfrm>
          <a:prstGeom prst="rect">
            <a:avLst/>
          </a:prstGeom>
          <a:noFill/>
          <a:ln w="9525">
            <a:noFill/>
            <a:miter lim="800000"/>
            <a:headEnd/>
            <a:tailEnd/>
          </a:ln>
        </p:spPr>
        <p:txBody>
          <a:bodyPr wrap="none">
            <a:spAutoFit/>
          </a:bodyPr>
          <a:lstStyle/>
          <a:p>
            <a:pPr algn="ctr"/>
            <a:r>
              <a:rPr lang="en-US" sz="800" dirty="0">
                <a:solidFill>
                  <a:srgbClr val="FFFFFF"/>
                </a:solidFill>
                <a:hlinkClick r:id="rId4"/>
              </a:rPr>
              <a:t>http://www.bbc.com/news/world-us-canada-34341009</a:t>
            </a:r>
            <a:endParaRPr lang="en-US" sz="800" dirty="0">
              <a:solidFill>
                <a:srgbClr val="FFFFFF"/>
              </a:solidFill>
            </a:endParaRPr>
          </a:p>
        </p:txBody>
      </p:sp>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3830" y="183711"/>
            <a:ext cx="6096579"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descr="https://encrypted-tbn3.gstatic.com/images?q=tbn:ANd9GcRou-EA1EfjXvjRUW5lQldyameXAutI_26oWaZphPHJSTD1I34nrAFcfSu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18029" y="182571"/>
            <a:ext cx="1285875" cy="890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1493284"/>
      </p:ext>
    </p:extLst>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2118" y="136306"/>
            <a:ext cx="5806364"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 Box 2">
            <a:hlinkClick r:id="rId4"/>
          </p:cNvPr>
          <p:cNvSpPr txBox="1">
            <a:spLocks noChangeArrowheads="1"/>
          </p:cNvSpPr>
          <p:nvPr/>
        </p:nvSpPr>
        <p:spPr bwMode="auto">
          <a:xfrm>
            <a:off x="3142918" y="6583381"/>
            <a:ext cx="2828018" cy="215444"/>
          </a:xfrm>
          <a:prstGeom prst="rect">
            <a:avLst/>
          </a:prstGeom>
          <a:noFill/>
          <a:ln w="9525">
            <a:noFill/>
            <a:miter lim="800000"/>
            <a:headEnd/>
            <a:tailEnd/>
          </a:ln>
        </p:spPr>
        <p:txBody>
          <a:bodyPr wrap="none">
            <a:spAutoFit/>
          </a:bodyPr>
          <a:lstStyle/>
          <a:p>
            <a:pPr algn="ctr"/>
            <a:r>
              <a:rPr lang="en-US" sz="800" dirty="0">
                <a:solidFill>
                  <a:srgbClr val="FFFFFF"/>
                </a:solidFill>
                <a:hlinkClick r:id="rId5"/>
              </a:rPr>
              <a:t>http://www.bbc.com/news/science-environment-34342808</a:t>
            </a:r>
            <a:endParaRPr lang="en-US" sz="800" dirty="0">
              <a:solidFill>
                <a:srgbClr val="FFFFFF"/>
              </a:solidFill>
            </a:endParaRPr>
          </a:p>
        </p:txBody>
      </p:sp>
      <p:sp>
        <p:nvSpPr>
          <p:cNvPr id="4" name="Rectangle 3"/>
          <p:cNvSpPr/>
          <p:nvPr/>
        </p:nvSpPr>
        <p:spPr>
          <a:xfrm>
            <a:off x="1741715" y="5936342"/>
            <a:ext cx="5370286" cy="537029"/>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0" name="Picture 4" descr="https://encrypted-tbn3.gstatic.com/images?q=tbn:ANd9GcRou-EA1EfjXvjRUW5lQldyameXAutI_26oWaZphPHJSTD1I34nrAFcfSu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11637" y="821187"/>
            <a:ext cx="1285875" cy="890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2070174"/>
      </p:ext>
    </p:extLst>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048" y="688305"/>
            <a:ext cx="8686800" cy="5344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 Box 2">
            <a:hlinkClick r:id="rId4"/>
          </p:cNvPr>
          <p:cNvSpPr txBox="1">
            <a:spLocks noChangeArrowheads="1"/>
          </p:cNvSpPr>
          <p:nvPr/>
        </p:nvSpPr>
        <p:spPr bwMode="auto">
          <a:xfrm>
            <a:off x="3142918" y="6583381"/>
            <a:ext cx="2828018" cy="215444"/>
          </a:xfrm>
          <a:prstGeom prst="rect">
            <a:avLst/>
          </a:prstGeom>
          <a:noFill/>
          <a:ln w="9525">
            <a:noFill/>
            <a:miter lim="800000"/>
            <a:headEnd/>
            <a:tailEnd/>
          </a:ln>
        </p:spPr>
        <p:txBody>
          <a:bodyPr wrap="none">
            <a:spAutoFit/>
          </a:bodyPr>
          <a:lstStyle/>
          <a:p>
            <a:pPr algn="ctr"/>
            <a:r>
              <a:rPr lang="en-US" sz="800" dirty="0">
                <a:solidFill>
                  <a:srgbClr val="FFFFFF"/>
                </a:solidFill>
                <a:hlinkClick r:id="rId5"/>
              </a:rPr>
              <a:t>http://www.bbc.com/news/science-environment-34342808</a:t>
            </a:r>
            <a:endParaRPr lang="en-US" sz="800" dirty="0">
              <a:solidFill>
                <a:srgbClr val="FFFFFF"/>
              </a:solidFill>
            </a:endParaRPr>
          </a:p>
        </p:txBody>
      </p:sp>
      <p:sp>
        <p:nvSpPr>
          <p:cNvPr id="8" name="Rectangle 7"/>
          <p:cNvSpPr/>
          <p:nvPr/>
        </p:nvSpPr>
        <p:spPr>
          <a:xfrm>
            <a:off x="263288" y="2291457"/>
            <a:ext cx="8430769" cy="714786"/>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272188581"/>
      </p:ext>
    </p:extLst>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048" y="688305"/>
            <a:ext cx="8686800" cy="5344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 Box 2">
            <a:hlinkClick r:id="rId4"/>
          </p:cNvPr>
          <p:cNvSpPr txBox="1">
            <a:spLocks noChangeArrowheads="1"/>
          </p:cNvSpPr>
          <p:nvPr/>
        </p:nvSpPr>
        <p:spPr bwMode="auto">
          <a:xfrm>
            <a:off x="3142918" y="6583381"/>
            <a:ext cx="2828018" cy="215444"/>
          </a:xfrm>
          <a:prstGeom prst="rect">
            <a:avLst/>
          </a:prstGeom>
          <a:noFill/>
          <a:ln w="9525">
            <a:noFill/>
            <a:miter lim="800000"/>
            <a:headEnd/>
            <a:tailEnd/>
          </a:ln>
        </p:spPr>
        <p:txBody>
          <a:bodyPr wrap="none">
            <a:spAutoFit/>
          </a:bodyPr>
          <a:lstStyle/>
          <a:p>
            <a:pPr algn="ctr"/>
            <a:r>
              <a:rPr lang="en-US" sz="800" dirty="0">
                <a:solidFill>
                  <a:srgbClr val="FFFFFF"/>
                </a:solidFill>
                <a:hlinkClick r:id="rId5"/>
              </a:rPr>
              <a:t>http://www.bbc.com/news/science-environment-34342808</a:t>
            </a:r>
            <a:endParaRPr lang="en-US" sz="800" dirty="0">
              <a:solidFill>
                <a:srgbClr val="FFFFFF"/>
              </a:solidFill>
            </a:endParaRPr>
          </a:p>
        </p:txBody>
      </p:sp>
      <p:sp>
        <p:nvSpPr>
          <p:cNvPr id="8" name="Rectangle 7"/>
          <p:cNvSpPr/>
          <p:nvPr/>
        </p:nvSpPr>
        <p:spPr>
          <a:xfrm>
            <a:off x="263288" y="1464159"/>
            <a:ext cx="7862637" cy="714786"/>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1852210149"/>
      </p:ext>
    </p:extLst>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7" name="Text Box 2">
            <a:hlinkClick r:id="rId3"/>
          </p:cNvPr>
          <p:cNvSpPr txBox="1">
            <a:spLocks noChangeArrowheads="1"/>
          </p:cNvSpPr>
          <p:nvPr/>
        </p:nvSpPr>
        <p:spPr bwMode="auto">
          <a:xfrm>
            <a:off x="3142918" y="6583381"/>
            <a:ext cx="2828018" cy="215444"/>
          </a:xfrm>
          <a:prstGeom prst="rect">
            <a:avLst/>
          </a:prstGeom>
          <a:noFill/>
          <a:ln w="9525">
            <a:noFill/>
            <a:miter lim="800000"/>
            <a:headEnd/>
            <a:tailEnd/>
          </a:ln>
        </p:spPr>
        <p:txBody>
          <a:bodyPr wrap="none">
            <a:spAutoFit/>
          </a:bodyPr>
          <a:lstStyle/>
          <a:p>
            <a:pPr algn="ctr"/>
            <a:r>
              <a:rPr lang="en-US" sz="800" dirty="0">
                <a:solidFill>
                  <a:srgbClr val="FFFFFF"/>
                </a:solidFill>
                <a:hlinkClick r:id="rId4"/>
              </a:rPr>
              <a:t>http://www.bbc.com/news/science-environment-34342808</a:t>
            </a:r>
            <a:endParaRPr lang="en-US" sz="800" dirty="0">
              <a:solidFill>
                <a:srgbClr val="FFFFFF"/>
              </a:solidFill>
            </a:endParaRPr>
          </a:p>
        </p:txBody>
      </p:sp>
      <p:pic>
        <p:nvPicPr>
          <p:cNvPr id="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1958" y="197539"/>
            <a:ext cx="5860973"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1675500" y="5266827"/>
            <a:ext cx="5748530" cy="567916"/>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2988349974"/>
      </p:ext>
    </p:extLst>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7" name="Text Box 2">
            <a:hlinkClick r:id="rId3"/>
          </p:cNvPr>
          <p:cNvSpPr txBox="1">
            <a:spLocks noChangeArrowheads="1"/>
          </p:cNvSpPr>
          <p:nvPr/>
        </p:nvSpPr>
        <p:spPr bwMode="auto">
          <a:xfrm>
            <a:off x="3237495" y="6583381"/>
            <a:ext cx="2638864" cy="215444"/>
          </a:xfrm>
          <a:prstGeom prst="rect">
            <a:avLst/>
          </a:prstGeom>
          <a:noFill/>
          <a:ln w="9525">
            <a:noFill/>
            <a:miter lim="800000"/>
            <a:headEnd/>
            <a:tailEnd/>
          </a:ln>
        </p:spPr>
        <p:txBody>
          <a:bodyPr wrap="none">
            <a:spAutoFit/>
          </a:bodyPr>
          <a:lstStyle/>
          <a:p>
            <a:pPr algn="ctr"/>
            <a:r>
              <a:rPr lang="en-US" sz="800" dirty="0">
                <a:solidFill>
                  <a:srgbClr val="FFFFFF"/>
                </a:solidFill>
                <a:hlinkClick r:id="rId4"/>
              </a:rPr>
              <a:t>http://www.bbc.com/news/world-us-canada-34337942</a:t>
            </a:r>
            <a:endParaRPr lang="en-US" sz="800" dirty="0">
              <a:solidFill>
                <a:srgbClr val="FFFFFF"/>
              </a:solidFill>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2939" y="158307"/>
            <a:ext cx="6122020"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4" descr="https://encrypted-tbn3.gstatic.com/images?q=tbn:ANd9GcRou-EA1EfjXvjRUW5lQldyameXAutI_26oWaZphPHJSTD1I34nrAFcfSu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11637" y="821187"/>
            <a:ext cx="1285875" cy="890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496308"/>
      </p:ext>
    </p:extLst>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7" name="Text Box 2">
            <a:hlinkClick r:id="rId3"/>
          </p:cNvPr>
          <p:cNvSpPr txBox="1">
            <a:spLocks noChangeArrowheads="1"/>
          </p:cNvSpPr>
          <p:nvPr/>
        </p:nvSpPr>
        <p:spPr bwMode="auto">
          <a:xfrm>
            <a:off x="3237495" y="6583381"/>
            <a:ext cx="2638864" cy="215444"/>
          </a:xfrm>
          <a:prstGeom prst="rect">
            <a:avLst/>
          </a:prstGeom>
          <a:noFill/>
          <a:ln w="9525">
            <a:noFill/>
            <a:miter lim="800000"/>
            <a:headEnd/>
            <a:tailEnd/>
          </a:ln>
        </p:spPr>
        <p:txBody>
          <a:bodyPr wrap="none">
            <a:spAutoFit/>
          </a:bodyPr>
          <a:lstStyle/>
          <a:p>
            <a:pPr algn="ctr"/>
            <a:r>
              <a:rPr lang="en-US" sz="800" dirty="0">
                <a:solidFill>
                  <a:srgbClr val="FFFFFF"/>
                </a:solidFill>
                <a:hlinkClick r:id="rId4"/>
              </a:rPr>
              <a:t>http://www.bbc.com/news/world-us-canada-34337942</a:t>
            </a:r>
            <a:endParaRPr lang="en-US" sz="800" dirty="0">
              <a:solidFill>
                <a:srgbClr val="FFFFFF"/>
              </a:solidFill>
            </a:endParaRPr>
          </a:p>
        </p:txBody>
      </p:sp>
      <p:pic>
        <p:nvPicPr>
          <p:cNvPr id="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81037" y="182581"/>
            <a:ext cx="5806364"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273" y="172821"/>
            <a:ext cx="6122020"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3"/>
          <p:cNvSpPr txBox="1">
            <a:spLocks noChangeArrowheads="1"/>
          </p:cNvSpPr>
          <p:nvPr/>
        </p:nvSpPr>
        <p:spPr bwMode="auto">
          <a:xfrm>
            <a:off x="1016678" y="4981985"/>
            <a:ext cx="2815093" cy="751168"/>
          </a:xfrm>
          <a:prstGeom prst="rect">
            <a:avLst/>
          </a:prstGeom>
          <a:solidFill>
            <a:schemeClr val="bg1"/>
          </a:solidFill>
          <a:ln w="76200">
            <a:solidFill>
              <a:srgbClr val="FFC000"/>
            </a:solidFill>
            <a:miter lim="800000"/>
            <a:headEnd/>
            <a:tailEnd/>
          </a:ln>
        </p:spPr>
        <p:txBody>
          <a:bodyPr vert="horz" wrap="square" lIns="91440" tIns="91440" rIns="91440" bIns="91440" numCol="1" anchor="t" anchorCtr="0" compatLnSpc="1">
            <a:prstTxWarp prst="textNoShape">
              <a:avLst/>
            </a:prstTxWarp>
            <a:spAutoFit/>
          </a:bodyPr>
          <a:lstStyle/>
          <a:p>
            <a:pPr algn="ctr">
              <a:lnSpc>
                <a:spcPct val="150000"/>
              </a:lnSpc>
              <a:spcBef>
                <a:spcPct val="20000"/>
              </a:spcBef>
              <a:spcAft>
                <a:spcPts val="500"/>
              </a:spcAft>
              <a:tabLst>
                <a:tab pos="0" algn="l"/>
              </a:tabLst>
              <a:defRPr/>
            </a:pPr>
            <a:r>
              <a:rPr lang="en-US" sz="2800" b="1" kern="0" dirty="0" smtClean="0">
                <a:solidFill>
                  <a:srgbClr val="FF0000"/>
                </a:solidFill>
                <a:latin typeface="Arial"/>
              </a:rPr>
              <a:t>Science Based</a:t>
            </a:r>
          </a:p>
        </p:txBody>
      </p:sp>
      <p:sp>
        <p:nvSpPr>
          <p:cNvPr id="9" name="Rectangle 3"/>
          <p:cNvSpPr txBox="1">
            <a:spLocks noChangeArrowheads="1"/>
          </p:cNvSpPr>
          <p:nvPr/>
        </p:nvSpPr>
        <p:spPr bwMode="auto">
          <a:xfrm>
            <a:off x="5668418" y="4974731"/>
            <a:ext cx="2815093" cy="751168"/>
          </a:xfrm>
          <a:prstGeom prst="rect">
            <a:avLst/>
          </a:prstGeom>
          <a:solidFill>
            <a:schemeClr val="bg1"/>
          </a:solidFill>
          <a:ln w="76200">
            <a:solidFill>
              <a:srgbClr val="FFC000"/>
            </a:solidFill>
            <a:miter lim="800000"/>
            <a:headEnd/>
            <a:tailEnd/>
          </a:ln>
        </p:spPr>
        <p:txBody>
          <a:bodyPr vert="horz" wrap="square" lIns="91440" tIns="91440" rIns="91440" bIns="91440" numCol="1" anchor="t" anchorCtr="0" compatLnSpc="1">
            <a:prstTxWarp prst="textNoShape">
              <a:avLst/>
            </a:prstTxWarp>
            <a:spAutoFit/>
          </a:bodyPr>
          <a:lstStyle/>
          <a:p>
            <a:pPr algn="ctr">
              <a:lnSpc>
                <a:spcPct val="150000"/>
              </a:lnSpc>
              <a:spcBef>
                <a:spcPct val="20000"/>
              </a:spcBef>
              <a:spcAft>
                <a:spcPts val="500"/>
              </a:spcAft>
              <a:tabLst>
                <a:tab pos="0" algn="l"/>
              </a:tabLst>
              <a:defRPr/>
            </a:pPr>
            <a:r>
              <a:rPr lang="en-US" sz="2800" b="1" kern="0" dirty="0" smtClean="0">
                <a:solidFill>
                  <a:srgbClr val="FF0000"/>
                </a:solidFill>
                <a:latin typeface="Arial"/>
              </a:rPr>
              <a:t>Faith Based</a:t>
            </a:r>
          </a:p>
        </p:txBody>
      </p:sp>
    </p:spTree>
    <p:extLst>
      <p:ext uri="{BB962C8B-B14F-4D97-AF65-F5344CB8AC3E}">
        <p14:creationId xmlns:p14="http://schemas.microsoft.com/office/powerpoint/2010/main" val="3750343235"/>
      </p:ext>
    </p:extLst>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7" name="Text Box 2">
            <a:hlinkClick r:id="rId3"/>
          </p:cNvPr>
          <p:cNvSpPr txBox="1">
            <a:spLocks noChangeArrowheads="1"/>
          </p:cNvSpPr>
          <p:nvPr/>
        </p:nvSpPr>
        <p:spPr bwMode="auto">
          <a:xfrm>
            <a:off x="4309904" y="6583381"/>
            <a:ext cx="494046" cy="215444"/>
          </a:xfrm>
          <a:prstGeom prst="rect">
            <a:avLst/>
          </a:prstGeom>
          <a:noFill/>
          <a:ln w="9525">
            <a:noFill/>
            <a:miter lim="800000"/>
            <a:headEnd/>
            <a:tailEnd/>
          </a:ln>
        </p:spPr>
        <p:txBody>
          <a:bodyPr wrap="none">
            <a:spAutoFit/>
          </a:bodyPr>
          <a:lstStyle/>
          <a:p>
            <a:pPr algn="ctr"/>
            <a:r>
              <a:rPr lang="en-US" sz="800" dirty="0" smtClean="0">
                <a:solidFill>
                  <a:srgbClr val="FFFFFF"/>
                </a:solidFill>
                <a:hlinkClick r:id="rId4"/>
              </a:rPr>
              <a:t>source</a:t>
            </a:r>
            <a:endParaRPr lang="en-US" sz="800" dirty="0">
              <a:solidFill>
                <a:srgbClr val="FFFFFF"/>
              </a:solidFill>
            </a:endParaRPr>
          </a:p>
        </p:txBody>
      </p:sp>
      <p:pic>
        <p:nvPicPr>
          <p:cNvPr id="717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0854" y="180528"/>
            <a:ext cx="7185212"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4073" y="1284751"/>
            <a:ext cx="2354260" cy="427286"/>
          </a:xfrm>
          <a:prstGeom prst="rect">
            <a:avLst/>
          </a:prstGeom>
          <a:solidFill>
            <a:srgbClr val="FFFFFF"/>
          </a:solidFill>
          <a:ln>
            <a:noFill/>
          </a:ln>
        </p:spPr>
      </p:pic>
    </p:spTree>
    <p:extLst>
      <p:ext uri="{BB962C8B-B14F-4D97-AF65-F5344CB8AC3E}">
        <p14:creationId xmlns:p14="http://schemas.microsoft.com/office/powerpoint/2010/main" val="3503746755"/>
      </p:ext>
    </p:extLst>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7014754"/>
          </a:xfrm>
          <a:prstGeom prst="rect">
            <a:avLst/>
          </a:prstGeom>
        </p:spPr>
      </p:pic>
      <p:sp>
        <p:nvSpPr>
          <p:cNvPr id="4" name="Rectangle 3"/>
          <p:cNvSpPr txBox="1">
            <a:spLocks noChangeArrowheads="1"/>
          </p:cNvSpPr>
          <p:nvPr/>
        </p:nvSpPr>
        <p:spPr bwMode="auto">
          <a:xfrm>
            <a:off x="5893463" y="5838336"/>
            <a:ext cx="2815093" cy="751168"/>
          </a:xfrm>
          <a:prstGeom prst="rect">
            <a:avLst/>
          </a:prstGeom>
          <a:solidFill>
            <a:schemeClr val="bg1"/>
          </a:solidFill>
          <a:ln w="76200">
            <a:solidFill>
              <a:srgbClr val="FFC000"/>
            </a:solidFill>
            <a:miter lim="800000"/>
            <a:headEnd/>
            <a:tailEnd/>
          </a:ln>
        </p:spPr>
        <p:txBody>
          <a:bodyPr vert="horz" wrap="square" lIns="91440" tIns="91440" rIns="91440" bIns="91440" numCol="1" anchor="t" anchorCtr="0" compatLnSpc="1">
            <a:prstTxWarp prst="textNoShape">
              <a:avLst/>
            </a:prstTxWarp>
            <a:spAutoFit/>
          </a:bodyPr>
          <a:lstStyle/>
          <a:p>
            <a:pPr algn="ctr">
              <a:lnSpc>
                <a:spcPct val="150000"/>
              </a:lnSpc>
              <a:spcBef>
                <a:spcPct val="20000"/>
              </a:spcBef>
              <a:spcAft>
                <a:spcPts val="500"/>
              </a:spcAft>
              <a:tabLst>
                <a:tab pos="0" algn="l"/>
              </a:tabLst>
              <a:defRPr/>
            </a:pPr>
            <a:r>
              <a:rPr lang="en-US" sz="2800" b="1" kern="0" dirty="0" smtClean="0">
                <a:solidFill>
                  <a:srgbClr val="FF0000"/>
                </a:solidFill>
                <a:latin typeface="Arial"/>
              </a:rPr>
              <a:t>Science Based</a:t>
            </a:r>
          </a:p>
        </p:txBody>
      </p:sp>
      <p:sp>
        <p:nvSpPr>
          <p:cNvPr id="5" name="Rectangle 4"/>
          <p:cNvSpPr/>
          <p:nvPr/>
        </p:nvSpPr>
        <p:spPr>
          <a:xfrm>
            <a:off x="2102743" y="5827826"/>
            <a:ext cx="3063659" cy="830997"/>
          </a:xfrm>
          <a:prstGeom prst="rect">
            <a:avLst/>
          </a:prstGeom>
        </p:spPr>
        <p:txBody>
          <a:bodyPr wrap="none">
            <a:spAutoFit/>
          </a:bodyPr>
          <a:lstStyle/>
          <a:p>
            <a:pPr algn="ctr"/>
            <a:r>
              <a:rPr lang="en-US" sz="2400" b="1" dirty="0">
                <a:solidFill>
                  <a:srgbClr val="000000"/>
                </a:solidFill>
                <a:latin typeface="Arial" pitchFamily="34" charset="0"/>
              </a:rPr>
              <a:t>Tenzin </a:t>
            </a:r>
            <a:r>
              <a:rPr lang="en-US" sz="2400" b="1" dirty="0" err="1" smtClean="0">
                <a:solidFill>
                  <a:srgbClr val="000000"/>
                </a:solidFill>
                <a:latin typeface="Arial" pitchFamily="34" charset="0"/>
              </a:rPr>
              <a:t>Gyatso</a:t>
            </a:r>
            <a:endParaRPr lang="en-US" sz="2400" b="1" dirty="0" smtClean="0">
              <a:solidFill>
                <a:srgbClr val="000000"/>
              </a:solidFill>
              <a:latin typeface="Arial" pitchFamily="34" charset="0"/>
            </a:endParaRPr>
          </a:p>
          <a:p>
            <a:pPr algn="ctr"/>
            <a:r>
              <a:rPr lang="en-US" sz="2400" b="1" i="1" dirty="0">
                <a:solidFill>
                  <a:srgbClr val="000000"/>
                </a:solidFill>
                <a:latin typeface="Arial" pitchFamily="34" charset="0"/>
              </a:rPr>
              <a:t>The 14</a:t>
            </a:r>
            <a:r>
              <a:rPr lang="en-US" sz="2400" b="1" i="1" baseline="30000" dirty="0">
                <a:solidFill>
                  <a:srgbClr val="000000"/>
                </a:solidFill>
                <a:latin typeface="Arial" pitchFamily="34" charset="0"/>
              </a:rPr>
              <a:t>th</a:t>
            </a:r>
            <a:r>
              <a:rPr lang="en-US" sz="2400" b="1" i="1" dirty="0">
                <a:solidFill>
                  <a:srgbClr val="000000"/>
                </a:solidFill>
                <a:latin typeface="Arial" pitchFamily="34" charset="0"/>
              </a:rPr>
              <a:t> Dalai Lama</a:t>
            </a:r>
            <a:endParaRPr lang="en-US" sz="2400" b="1" dirty="0">
              <a:solidFill>
                <a:srgbClr val="000000"/>
              </a:solidFill>
              <a:latin typeface="Arial" pitchFamily="34" charset="0"/>
            </a:endParaRPr>
          </a:p>
        </p:txBody>
      </p:sp>
    </p:spTree>
    <p:extLst>
      <p:ext uri="{BB962C8B-B14F-4D97-AF65-F5344CB8AC3E}">
        <p14:creationId xmlns:p14="http://schemas.microsoft.com/office/powerpoint/2010/main" val="1144800341"/>
      </p:ext>
    </p:extLst>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7014754"/>
          </a:xfrm>
          <a:prstGeom prst="rect">
            <a:avLst/>
          </a:prstGeom>
        </p:spPr>
      </p:pic>
      <p:sp>
        <p:nvSpPr>
          <p:cNvPr id="3" name="Rectangle 3"/>
          <p:cNvSpPr txBox="1">
            <a:spLocks noChangeArrowheads="1"/>
          </p:cNvSpPr>
          <p:nvPr/>
        </p:nvSpPr>
        <p:spPr bwMode="auto">
          <a:xfrm>
            <a:off x="5893463" y="5838336"/>
            <a:ext cx="2815093" cy="751168"/>
          </a:xfrm>
          <a:prstGeom prst="rect">
            <a:avLst/>
          </a:prstGeom>
          <a:solidFill>
            <a:schemeClr val="bg1"/>
          </a:solidFill>
          <a:ln w="76200">
            <a:solidFill>
              <a:srgbClr val="FFC000"/>
            </a:solidFill>
            <a:miter lim="800000"/>
            <a:headEnd/>
            <a:tailEnd/>
          </a:ln>
        </p:spPr>
        <p:txBody>
          <a:bodyPr vert="horz" wrap="square" lIns="91440" tIns="91440" rIns="91440" bIns="91440" numCol="1" anchor="t" anchorCtr="0" compatLnSpc="1">
            <a:prstTxWarp prst="textNoShape">
              <a:avLst/>
            </a:prstTxWarp>
            <a:spAutoFit/>
          </a:bodyPr>
          <a:lstStyle/>
          <a:p>
            <a:pPr algn="ctr">
              <a:lnSpc>
                <a:spcPct val="150000"/>
              </a:lnSpc>
              <a:spcBef>
                <a:spcPct val="20000"/>
              </a:spcBef>
              <a:spcAft>
                <a:spcPts val="500"/>
              </a:spcAft>
              <a:tabLst>
                <a:tab pos="0" algn="l"/>
              </a:tabLst>
              <a:defRPr/>
            </a:pPr>
            <a:r>
              <a:rPr lang="en-US" sz="2800" b="1" kern="0" dirty="0" smtClean="0">
                <a:solidFill>
                  <a:srgbClr val="FF0000"/>
                </a:solidFill>
                <a:latin typeface="Arial"/>
              </a:rPr>
              <a:t>Science Based</a:t>
            </a:r>
          </a:p>
        </p:txBody>
      </p:sp>
      <p:sp>
        <p:nvSpPr>
          <p:cNvPr id="4" name="AutoShape 2"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pitchFamily="34" charset="0"/>
            </a:endParaRPr>
          </a:p>
        </p:txBody>
      </p:sp>
      <p:sp>
        <p:nvSpPr>
          <p:cNvPr id="5" name="AutoShape 4"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pitchFamily="34" charset="0"/>
            </a:endParaRPr>
          </a:p>
        </p:txBody>
      </p:sp>
      <p:sp>
        <p:nvSpPr>
          <p:cNvPr id="6" name="AutoShape 6"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pitchFamily="34" charset="0"/>
            </a:endParaRPr>
          </a:p>
        </p:txBody>
      </p:sp>
      <p:sp>
        <p:nvSpPr>
          <p:cNvPr id="7" name="AutoShape 8"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pitchFamily="34" charset="0"/>
            </a:endParaRPr>
          </a:p>
        </p:txBody>
      </p:sp>
      <p:sp>
        <p:nvSpPr>
          <p:cNvPr id="8" name="AutoShape 10"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pitchFamily="34" charset="0"/>
            </a:endParaRPr>
          </a:p>
        </p:txBody>
      </p:sp>
      <p:sp>
        <p:nvSpPr>
          <p:cNvPr id="9" name="AutoShape 12"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pitchFamily="34" charset="0"/>
            </a:endParaRPr>
          </a:p>
        </p:txBody>
      </p:sp>
      <p:sp>
        <p:nvSpPr>
          <p:cNvPr id="11" name="Rectangle 10"/>
          <p:cNvSpPr/>
          <p:nvPr/>
        </p:nvSpPr>
        <p:spPr>
          <a:xfrm>
            <a:off x="2102743" y="5827826"/>
            <a:ext cx="3063659" cy="830997"/>
          </a:xfrm>
          <a:prstGeom prst="rect">
            <a:avLst/>
          </a:prstGeom>
        </p:spPr>
        <p:txBody>
          <a:bodyPr wrap="none">
            <a:spAutoFit/>
          </a:bodyPr>
          <a:lstStyle/>
          <a:p>
            <a:pPr algn="ctr"/>
            <a:r>
              <a:rPr lang="en-US" sz="2400" b="1" dirty="0">
                <a:solidFill>
                  <a:srgbClr val="000000"/>
                </a:solidFill>
                <a:latin typeface="Arial" pitchFamily="34" charset="0"/>
              </a:rPr>
              <a:t>Tenzin </a:t>
            </a:r>
            <a:r>
              <a:rPr lang="en-US" sz="2400" b="1" dirty="0" err="1" smtClean="0">
                <a:solidFill>
                  <a:srgbClr val="000000"/>
                </a:solidFill>
                <a:latin typeface="Arial" pitchFamily="34" charset="0"/>
              </a:rPr>
              <a:t>Gyatso</a:t>
            </a:r>
            <a:endParaRPr lang="en-US" sz="2400" b="1" dirty="0" smtClean="0">
              <a:solidFill>
                <a:srgbClr val="000000"/>
              </a:solidFill>
              <a:latin typeface="Arial" pitchFamily="34" charset="0"/>
            </a:endParaRPr>
          </a:p>
          <a:p>
            <a:pPr algn="ctr"/>
            <a:r>
              <a:rPr lang="en-US" sz="2400" b="1" i="1" dirty="0">
                <a:solidFill>
                  <a:srgbClr val="000000"/>
                </a:solidFill>
                <a:latin typeface="Arial" pitchFamily="34" charset="0"/>
              </a:rPr>
              <a:t>The 14</a:t>
            </a:r>
            <a:r>
              <a:rPr lang="en-US" sz="2400" b="1" i="1" baseline="30000" dirty="0">
                <a:solidFill>
                  <a:srgbClr val="000000"/>
                </a:solidFill>
                <a:latin typeface="Arial" pitchFamily="34" charset="0"/>
              </a:rPr>
              <a:t>th</a:t>
            </a:r>
            <a:r>
              <a:rPr lang="en-US" sz="2400" b="1" i="1" dirty="0">
                <a:solidFill>
                  <a:srgbClr val="000000"/>
                </a:solidFill>
                <a:latin typeface="Arial" pitchFamily="34" charset="0"/>
              </a:rPr>
              <a:t> Dalai Lama</a:t>
            </a:r>
            <a:endParaRPr lang="en-US" sz="2400" b="1" dirty="0">
              <a:solidFill>
                <a:srgbClr val="000000"/>
              </a:solidFill>
              <a:latin typeface="Arial" pitchFamily="34" charset="0"/>
            </a:endParaRPr>
          </a:p>
        </p:txBody>
      </p:sp>
      <p:sp>
        <p:nvSpPr>
          <p:cNvPr id="10" name="AutoShape 16" descr="Image result for &quot;the universe in a single atom&quot;"/>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pitchFamily="34" charset="0"/>
            </a:endParaRPr>
          </a:p>
        </p:txBody>
      </p:sp>
      <p:sp>
        <p:nvSpPr>
          <p:cNvPr id="12" name="AutoShape 18" descr="Image result for &quot;the universe in a single atom&quot;"/>
          <p:cNvSpPr>
            <a:spLocks noChangeAspect="1" noChangeArrowheads="1"/>
          </p:cNvSpPr>
          <p:nvPr/>
        </p:nvSpPr>
        <p:spPr bwMode="auto">
          <a:xfrm>
            <a:off x="1222375" y="92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pitchFamily="34" charset="0"/>
            </a:endParaRPr>
          </a:p>
        </p:txBody>
      </p:sp>
      <p:sp>
        <p:nvSpPr>
          <p:cNvPr id="13" name="AutoShape 20" descr="Image result for &quot;the universe in a single atom&quot;"/>
          <p:cNvSpPr>
            <a:spLocks noChangeAspect="1" noChangeArrowheads="1"/>
          </p:cNvSpPr>
          <p:nvPr/>
        </p:nvSpPr>
        <p:spPr bwMode="auto">
          <a:xfrm>
            <a:off x="1374775" y="1074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pitchFamily="34" charset="0"/>
            </a:endParaRPr>
          </a:p>
        </p:txBody>
      </p:sp>
      <p:pic>
        <p:nvPicPr>
          <p:cNvPr id="3094" name="Picture 22" descr="http://www.williampetruzzo.com/wp-content/uploads/2014/08/The-universe-in-a-single-atom-dalai-lama-book-cov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2123" y="1413694"/>
            <a:ext cx="2816352" cy="4340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9013024"/>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8339" name="Rectangle 3"/>
          <p:cNvSpPr>
            <a:spLocks noGrp="1" noChangeArrowheads="1"/>
          </p:cNvSpPr>
          <p:nvPr>
            <p:ph type="subTitle" idx="4294967295"/>
          </p:nvPr>
        </p:nvSpPr>
        <p:spPr>
          <a:xfrm>
            <a:off x="871538" y="1905012"/>
            <a:ext cx="7358062" cy="3687163"/>
          </a:xfrm>
        </p:spPr>
        <p:txBody>
          <a:bodyPr>
            <a:spAutoFit/>
          </a:bodyPr>
          <a:lstStyle/>
          <a:p>
            <a:pPr marL="514350" indent="-514350" eaLnBrk="1" hangingPunct="1">
              <a:lnSpc>
                <a:spcPct val="150000"/>
              </a:lnSpc>
              <a:buFont typeface="+mj-lt"/>
              <a:buAutoNum type="arabicPeriod"/>
              <a:tabLst>
                <a:tab pos="0" algn="l"/>
              </a:tabLst>
              <a:defRPr/>
            </a:pPr>
            <a:r>
              <a:rPr lang="en-US" b="1" i="1" dirty="0" smtClean="0">
                <a:solidFill>
                  <a:srgbClr val="000000"/>
                </a:solidFill>
              </a:rPr>
              <a:t>Biological</a:t>
            </a:r>
            <a:r>
              <a:rPr lang="en-US" b="1" i="1" dirty="0" smtClean="0">
                <a:solidFill>
                  <a:schemeClr val="accent1">
                    <a:lumMod val="90000"/>
                  </a:schemeClr>
                </a:solidFill>
              </a:rPr>
              <a:t> Determinism </a:t>
            </a:r>
            <a:br>
              <a:rPr lang="en-US" b="1" i="1" dirty="0" smtClean="0">
                <a:solidFill>
                  <a:schemeClr val="accent1">
                    <a:lumMod val="90000"/>
                  </a:schemeClr>
                </a:solidFill>
              </a:rPr>
            </a:br>
            <a:r>
              <a:rPr lang="en-US" b="1" i="1" dirty="0" smtClean="0">
                <a:solidFill>
                  <a:schemeClr val="accent1">
                    <a:lumMod val="90000"/>
                  </a:schemeClr>
                </a:solidFill>
              </a:rPr>
              <a:t>	vs. Cultural </a:t>
            </a:r>
            <a:r>
              <a:rPr lang="en-US" b="1" i="1" dirty="0" err="1" smtClean="0">
                <a:solidFill>
                  <a:schemeClr val="accent1">
                    <a:lumMod val="90000"/>
                  </a:schemeClr>
                </a:solidFill>
              </a:rPr>
              <a:t>Constructionism</a:t>
            </a:r>
            <a:r>
              <a:rPr lang="en-US" sz="2800" b="1" i="1" dirty="0" smtClean="0">
                <a:solidFill>
                  <a:schemeClr val="accent1">
                    <a:lumMod val="90000"/>
                  </a:schemeClr>
                </a:solidFill>
              </a:rPr>
              <a:t/>
            </a:r>
            <a:br>
              <a:rPr lang="en-US" sz="2800" b="1" i="1" dirty="0" smtClean="0">
                <a:solidFill>
                  <a:schemeClr val="accent1">
                    <a:lumMod val="90000"/>
                  </a:schemeClr>
                </a:solidFill>
              </a:rPr>
            </a:br>
            <a:r>
              <a:rPr lang="en-US" b="1" i="1" dirty="0" smtClean="0">
                <a:solidFill>
                  <a:schemeClr val="accent1">
                    <a:lumMod val="90000"/>
                  </a:schemeClr>
                </a:solidFill>
              </a:rPr>
              <a:t>	</a:t>
            </a:r>
            <a:r>
              <a:rPr lang="en-US" sz="2800" b="1" dirty="0" smtClean="0">
                <a:solidFill>
                  <a:schemeClr val="accent1">
                    <a:lumMod val="90000"/>
                  </a:schemeClr>
                </a:solidFill>
              </a:rPr>
              <a:t>(“</a:t>
            </a:r>
            <a:r>
              <a:rPr lang="en-US" sz="2800" b="1" dirty="0" smtClean="0">
                <a:solidFill>
                  <a:srgbClr val="000000"/>
                </a:solidFill>
              </a:rPr>
              <a:t>nature </a:t>
            </a:r>
            <a:r>
              <a:rPr lang="en-US" sz="2800" b="1" dirty="0" smtClean="0">
                <a:solidFill>
                  <a:schemeClr val="accent1">
                    <a:lumMod val="90000"/>
                  </a:schemeClr>
                </a:solidFill>
              </a:rPr>
              <a:t>vs. nurture”)</a:t>
            </a:r>
            <a:br>
              <a:rPr lang="en-US" sz="2800" b="1" dirty="0" smtClean="0">
                <a:solidFill>
                  <a:schemeClr val="accent1">
                    <a:lumMod val="90000"/>
                  </a:schemeClr>
                </a:solidFill>
              </a:rPr>
            </a:br>
            <a:r>
              <a:rPr lang="en-US" sz="2800" b="1" dirty="0" smtClean="0">
                <a:solidFill>
                  <a:schemeClr val="accent1">
                    <a:lumMod val="90000"/>
                  </a:schemeClr>
                </a:solidFill>
              </a:rPr>
              <a:t>	(“</a:t>
            </a:r>
            <a:r>
              <a:rPr lang="en-US" sz="2800" b="1" dirty="0" smtClean="0">
                <a:solidFill>
                  <a:srgbClr val="000000"/>
                </a:solidFill>
              </a:rPr>
              <a:t>inherited</a:t>
            </a:r>
            <a:r>
              <a:rPr lang="en-US" sz="2800" b="1" dirty="0" smtClean="0">
                <a:solidFill>
                  <a:schemeClr val="accent1">
                    <a:lumMod val="90000"/>
                  </a:schemeClr>
                </a:solidFill>
              </a:rPr>
              <a:t> vs. learned”)</a:t>
            </a:r>
          </a:p>
          <a:p>
            <a:pPr marL="285750" lvl="0" indent="-285750" eaLnBrk="1" hangingPunct="1">
              <a:lnSpc>
                <a:spcPct val="150000"/>
              </a:lnSpc>
              <a:buNone/>
              <a:tabLst>
                <a:tab pos="0" algn="l"/>
              </a:tabLst>
              <a:defRPr/>
            </a:pPr>
            <a:r>
              <a:rPr lang="en-US" sz="2800" b="1" dirty="0" smtClean="0">
                <a:solidFill>
                  <a:schemeClr val="accent1">
                    <a:lumMod val="90000"/>
                  </a:schemeClr>
                </a:solidFill>
              </a:rPr>
              <a:t>			(“</a:t>
            </a:r>
            <a:r>
              <a:rPr lang="en-US" sz="2800" b="1" dirty="0" err="1" smtClean="0">
                <a:solidFill>
                  <a:srgbClr val="000000"/>
                </a:solidFill>
              </a:rPr>
              <a:t>nativism</a:t>
            </a:r>
            <a:r>
              <a:rPr lang="en-US" sz="2800" b="1" dirty="0" smtClean="0">
                <a:solidFill>
                  <a:schemeClr val="accent1">
                    <a:lumMod val="90000"/>
                  </a:schemeClr>
                </a:solidFill>
              </a:rPr>
              <a:t>” vs. “empiricism”)</a:t>
            </a:r>
            <a:endParaRPr lang="en-US" sz="2400" b="1" dirty="0" smtClean="0">
              <a:solidFill>
                <a:schemeClr val="accent3"/>
              </a:solidFill>
            </a:endParaRPr>
          </a:p>
        </p:txBody>
      </p:sp>
      <p:sp>
        <p:nvSpPr>
          <p:cNvPr id="4" name="Rectangle 2"/>
          <p:cNvSpPr txBox="1">
            <a:spLocks noChangeArrowheads="1"/>
          </p:cNvSpPr>
          <p:nvPr/>
        </p:nvSpPr>
        <p:spPr bwMode="auto">
          <a:xfrm>
            <a:off x="871544" y="434975"/>
            <a:ext cx="743108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smtClean="0">
                <a:ln>
                  <a:noFill/>
                </a:ln>
                <a:solidFill>
                  <a:srgbClr val="BADDE1"/>
                </a:solidFill>
                <a:effectLst/>
                <a:uLnTx/>
                <a:uFillTx/>
                <a:latin typeface="+mj-lt"/>
                <a:ea typeface="+mj-ea"/>
                <a:cs typeface="+mj-cs"/>
              </a:rPr>
              <a:t>three major contemporary debates</a:t>
            </a:r>
            <a:endParaRPr kumimoji="0" lang="en-US" sz="2800" b="1" i="0" u="none" strike="noStrike" kern="0" cap="none" spc="0" normalizeH="0" baseline="0" noProof="0" dirty="0" smtClean="0">
              <a:ln>
                <a:noFill/>
              </a:ln>
              <a:solidFill>
                <a:srgbClr val="BADDE1"/>
              </a:solidFill>
              <a:effectLst/>
              <a:uLnTx/>
              <a:uFillTx/>
              <a:latin typeface="+mj-lt"/>
              <a:ea typeface="+mj-ea"/>
              <a:cs typeface="+mj-cs"/>
            </a:endParaRPr>
          </a:p>
        </p:txBody>
      </p:sp>
      <p:sp>
        <p:nvSpPr>
          <p:cNvPr id="5" name="AutoShape 8"/>
          <p:cNvSpPr>
            <a:spLocks noChangeArrowheads="1"/>
          </p:cNvSpPr>
          <p:nvPr/>
        </p:nvSpPr>
        <p:spPr bwMode="auto">
          <a:xfrm>
            <a:off x="2296244" y="371482"/>
            <a:ext cx="485775" cy="1828800"/>
          </a:xfrm>
          <a:prstGeom prst="downArrow">
            <a:avLst>
              <a:gd name="adj1" fmla="val 50000"/>
              <a:gd name="adj2" fmla="val 50245"/>
            </a:avLst>
          </a:prstGeom>
          <a:solidFill>
            <a:srgbClr val="FFCC00"/>
          </a:solidFill>
          <a:ln w="38100">
            <a:solidFill>
              <a:srgbClr val="5E574E"/>
            </a:solidFill>
            <a:miter lim="800000"/>
            <a:headEnd/>
            <a:tailEnd/>
          </a:ln>
        </p:spPr>
        <p:txBody>
          <a:bodyPr wrap="none" anchor="ctr"/>
          <a:lstStyle/>
          <a:p>
            <a:pPr algn="ctr">
              <a:defRPr/>
            </a:pPr>
            <a:endParaRPr kumimoji="1" lang="en-US" sz="4800" i="1">
              <a:solidFill>
                <a:srgbClr val="FF0000"/>
              </a:solidFill>
              <a:latin typeface="Arial" pitchFamily="34" charset="0"/>
            </a:endParaRPr>
          </a:p>
        </p:txBody>
      </p:sp>
    </p:spTree>
  </p:cSld>
  <p:clrMapOvr>
    <a:masterClrMapping/>
  </p:clrMapOv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4" name="AutoShape 2"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pitchFamily="34" charset="0"/>
            </a:endParaRPr>
          </a:p>
        </p:txBody>
      </p:sp>
      <p:sp>
        <p:nvSpPr>
          <p:cNvPr id="5" name="AutoShape 4"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pitchFamily="34" charset="0"/>
            </a:endParaRPr>
          </a:p>
        </p:txBody>
      </p:sp>
      <p:sp>
        <p:nvSpPr>
          <p:cNvPr id="6" name="AutoShape 6"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pitchFamily="34" charset="0"/>
            </a:endParaRPr>
          </a:p>
        </p:txBody>
      </p:sp>
      <p:sp>
        <p:nvSpPr>
          <p:cNvPr id="7" name="AutoShape 8"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pitchFamily="34" charset="0"/>
            </a:endParaRPr>
          </a:p>
        </p:txBody>
      </p:sp>
      <p:sp>
        <p:nvSpPr>
          <p:cNvPr id="8" name="AutoShape 10"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pitchFamily="34" charset="0"/>
            </a:endParaRPr>
          </a:p>
        </p:txBody>
      </p:sp>
      <p:sp>
        <p:nvSpPr>
          <p:cNvPr id="9" name="AutoShape 12"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pitchFamily="34" charset="0"/>
            </a:endParaRPr>
          </a:p>
        </p:txBody>
      </p:sp>
      <p:sp>
        <p:nvSpPr>
          <p:cNvPr id="10" name="AutoShape 16" descr="Image result for &quot;the universe in a single atom&quot;"/>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pitchFamily="34" charset="0"/>
            </a:endParaRPr>
          </a:p>
        </p:txBody>
      </p:sp>
      <p:sp>
        <p:nvSpPr>
          <p:cNvPr id="12" name="AutoShape 18" descr="Image result for &quot;the universe in a single atom&quot;"/>
          <p:cNvSpPr>
            <a:spLocks noChangeAspect="1" noChangeArrowheads="1"/>
          </p:cNvSpPr>
          <p:nvPr/>
        </p:nvSpPr>
        <p:spPr bwMode="auto">
          <a:xfrm>
            <a:off x="1222375" y="92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pitchFamily="34" charset="0"/>
            </a:endParaRPr>
          </a:p>
        </p:txBody>
      </p:sp>
      <p:sp>
        <p:nvSpPr>
          <p:cNvPr id="13" name="AutoShape 20" descr="Image result for &quot;the universe in a single atom&quot;"/>
          <p:cNvSpPr>
            <a:spLocks noChangeAspect="1" noChangeArrowheads="1"/>
          </p:cNvSpPr>
          <p:nvPr/>
        </p:nvSpPr>
        <p:spPr bwMode="auto">
          <a:xfrm>
            <a:off x="1374775" y="1074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latin typeface="Arial"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2729" y="297999"/>
            <a:ext cx="6156960"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 Box 2">
            <a:hlinkClick r:id="rId4"/>
          </p:cNvPr>
          <p:cNvSpPr txBox="1">
            <a:spLocks noChangeArrowheads="1"/>
          </p:cNvSpPr>
          <p:nvPr/>
        </p:nvSpPr>
        <p:spPr bwMode="auto">
          <a:xfrm>
            <a:off x="3260739" y="6583381"/>
            <a:ext cx="2592376" cy="215444"/>
          </a:xfrm>
          <a:prstGeom prst="rect">
            <a:avLst/>
          </a:prstGeom>
          <a:noFill/>
          <a:ln w="9525">
            <a:noFill/>
            <a:miter lim="800000"/>
            <a:headEnd/>
            <a:tailEnd/>
          </a:ln>
        </p:spPr>
        <p:txBody>
          <a:bodyPr wrap="none">
            <a:spAutoFit/>
          </a:bodyPr>
          <a:lstStyle/>
          <a:p>
            <a:pPr algn="ctr"/>
            <a:r>
              <a:rPr lang="en-US" sz="800" dirty="0">
                <a:solidFill>
                  <a:srgbClr val="FFFFFF"/>
                </a:solidFill>
                <a:hlinkClick r:id="rId5"/>
              </a:rPr>
              <a:t>http://www.mprnews.org/story/2015/09/28/dalai-lama</a:t>
            </a:r>
            <a:endParaRPr lang="en-US" sz="800" dirty="0">
              <a:solidFill>
                <a:srgbClr val="FFFFFF"/>
              </a:solidFill>
            </a:endParaRPr>
          </a:p>
        </p:txBody>
      </p:sp>
      <p:sp>
        <p:nvSpPr>
          <p:cNvPr id="18" name="Rectangle 17"/>
          <p:cNvSpPr/>
          <p:nvPr/>
        </p:nvSpPr>
        <p:spPr>
          <a:xfrm>
            <a:off x="2142149" y="4710227"/>
            <a:ext cx="1859805" cy="523220"/>
          </a:xfrm>
          <a:prstGeom prst="rect">
            <a:avLst/>
          </a:prstGeom>
        </p:spPr>
        <p:txBody>
          <a:bodyPr wrap="none">
            <a:spAutoFit/>
          </a:bodyPr>
          <a:lstStyle/>
          <a:p>
            <a:pPr algn="ctr"/>
            <a:r>
              <a:rPr lang="en-US" sz="1400" b="1" dirty="0">
                <a:solidFill>
                  <a:srgbClr val="FFFFFF"/>
                </a:solidFill>
                <a:latin typeface="Arial" pitchFamily="34" charset="0"/>
              </a:rPr>
              <a:t>Tenzin </a:t>
            </a:r>
            <a:r>
              <a:rPr lang="en-US" sz="1400" b="1" dirty="0" err="1" smtClean="0">
                <a:solidFill>
                  <a:srgbClr val="FFFFFF"/>
                </a:solidFill>
                <a:latin typeface="Arial" pitchFamily="34" charset="0"/>
              </a:rPr>
              <a:t>Gyatso</a:t>
            </a:r>
            <a:endParaRPr lang="en-US" sz="1400" b="1" dirty="0" smtClean="0">
              <a:solidFill>
                <a:srgbClr val="FFFFFF"/>
              </a:solidFill>
              <a:latin typeface="Arial" pitchFamily="34" charset="0"/>
            </a:endParaRPr>
          </a:p>
          <a:p>
            <a:pPr algn="ctr"/>
            <a:r>
              <a:rPr lang="en-US" sz="1400" b="1" i="1" dirty="0">
                <a:solidFill>
                  <a:srgbClr val="FFFFFF"/>
                </a:solidFill>
                <a:latin typeface="Arial" pitchFamily="34" charset="0"/>
              </a:rPr>
              <a:t>The 14</a:t>
            </a:r>
            <a:r>
              <a:rPr lang="en-US" sz="1400" b="1" i="1" baseline="30000" dirty="0">
                <a:solidFill>
                  <a:srgbClr val="FFFFFF"/>
                </a:solidFill>
                <a:latin typeface="Arial" pitchFamily="34" charset="0"/>
              </a:rPr>
              <a:t>th</a:t>
            </a:r>
            <a:r>
              <a:rPr lang="en-US" sz="1400" b="1" i="1" dirty="0">
                <a:solidFill>
                  <a:srgbClr val="FFFFFF"/>
                </a:solidFill>
                <a:latin typeface="Arial" pitchFamily="34" charset="0"/>
              </a:rPr>
              <a:t> Dalai Lama</a:t>
            </a:r>
            <a:endParaRPr lang="en-US" sz="1400" b="1" dirty="0">
              <a:solidFill>
                <a:srgbClr val="FFFFFF"/>
              </a:solidFill>
              <a:latin typeface="Arial" pitchFamily="34" charset="0"/>
            </a:endParaRPr>
          </a:p>
        </p:txBody>
      </p:sp>
    </p:spTree>
    <p:extLst>
      <p:ext uri="{BB962C8B-B14F-4D97-AF65-F5344CB8AC3E}">
        <p14:creationId xmlns:p14="http://schemas.microsoft.com/office/powerpoint/2010/main" val="2576172440"/>
      </p:ext>
    </p:extLst>
  </p:cSld>
  <p:clrMapOvr>
    <a:masterClrMapping/>
  </p:clrMapOv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7" name="Text Box 2">
            <a:hlinkClick r:id="rId3"/>
          </p:cNvPr>
          <p:cNvSpPr txBox="1">
            <a:spLocks noChangeArrowheads="1"/>
          </p:cNvSpPr>
          <p:nvPr/>
        </p:nvSpPr>
        <p:spPr bwMode="auto">
          <a:xfrm>
            <a:off x="2326187" y="6583381"/>
            <a:ext cx="4461479" cy="215444"/>
          </a:xfrm>
          <a:prstGeom prst="rect">
            <a:avLst/>
          </a:prstGeom>
          <a:noFill/>
          <a:ln w="9525">
            <a:noFill/>
            <a:miter lim="800000"/>
            <a:headEnd/>
            <a:tailEnd/>
          </a:ln>
        </p:spPr>
        <p:txBody>
          <a:bodyPr wrap="none">
            <a:spAutoFit/>
          </a:bodyPr>
          <a:lstStyle/>
          <a:p>
            <a:pPr algn="ctr"/>
            <a:r>
              <a:rPr lang="en-US" sz="800" dirty="0">
                <a:solidFill>
                  <a:srgbClr val="FFFFFF"/>
                </a:solidFill>
                <a:hlinkClick r:id="rId4"/>
              </a:rPr>
              <a:t>http://www.nationofchange.org/2015/10/31/ted-cruz-climate-change-is-not-science-its-religion/</a:t>
            </a:r>
            <a:endParaRPr lang="en-US" sz="800" dirty="0">
              <a:solidFill>
                <a:srgbClr val="FFFFFF"/>
              </a:solidFill>
            </a:endParaRPr>
          </a:p>
        </p:txBody>
      </p:sp>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7312" y="434073"/>
            <a:ext cx="5757215"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17796998"/>
      </p:ext>
    </p:extLst>
  </p:cSld>
  <p:clrMapOvr>
    <a:masterClrMapping/>
  </p:clrMapOv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7" name="Text Box 2">
            <a:hlinkClick r:id="rId3"/>
          </p:cNvPr>
          <p:cNvSpPr txBox="1">
            <a:spLocks noChangeArrowheads="1"/>
          </p:cNvSpPr>
          <p:nvPr/>
        </p:nvSpPr>
        <p:spPr bwMode="auto">
          <a:xfrm>
            <a:off x="1684986" y="6583381"/>
            <a:ext cx="5743881" cy="215444"/>
          </a:xfrm>
          <a:prstGeom prst="rect">
            <a:avLst/>
          </a:prstGeom>
          <a:noFill/>
          <a:ln w="9525">
            <a:noFill/>
            <a:miter lim="800000"/>
            <a:headEnd/>
            <a:tailEnd/>
          </a:ln>
        </p:spPr>
        <p:txBody>
          <a:bodyPr wrap="none">
            <a:spAutoFit/>
          </a:bodyPr>
          <a:lstStyle/>
          <a:p>
            <a:pPr algn="ctr"/>
            <a:r>
              <a:rPr lang="en-US" sz="800" dirty="0">
                <a:solidFill>
                  <a:srgbClr val="FFFFFF"/>
                </a:solidFill>
                <a:hlinkClick r:id="rId4"/>
              </a:rPr>
              <a:t>http://www.alternet.org/speakeasy/brucewilson/ted-cruzs-father-suggested-his-son-anointed-bring-about-end-time-transfer</a:t>
            </a:r>
            <a:endParaRPr lang="en-US" sz="800" dirty="0">
              <a:solidFill>
                <a:srgbClr val="FFFFFF"/>
              </a:solidFill>
            </a:endParaRPr>
          </a:p>
        </p:txBody>
      </p:sp>
      <p:pic>
        <p:nvPicPr>
          <p:cNvPr id="71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2239" y="444725"/>
            <a:ext cx="5943600"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4826811"/>
      </p:ext>
    </p:extLst>
  </p:cSld>
  <p:clrMapOvr>
    <a:masterClrMapping/>
  </p:clrMapOv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7" name="Text Box 2">
            <a:hlinkClick r:id="rId3"/>
          </p:cNvPr>
          <p:cNvSpPr txBox="1">
            <a:spLocks noChangeArrowheads="1"/>
          </p:cNvSpPr>
          <p:nvPr/>
        </p:nvSpPr>
        <p:spPr bwMode="auto">
          <a:xfrm>
            <a:off x="2189932" y="6583381"/>
            <a:ext cx="4733988" cy="215444"/>
          </a:xfrm>
          <a:prstGeom prst="rect">
            <a:avLst/>
          </a:prstGeom>
          <a:noFill/>
          <a:ln w="9525">
            <a:noFill/>
            <a:miter lim="800000"/>
            <a:headEnd/>
            <a:tailEnd/>
          </a:ln>
        </p:spPr>
        <p:txBody>
          <a:bodyPr wrap="none">
            <a:spAutoFit/>
          </a:bodyPr>
          <a:lstStyle/>
          <a:p>
            <a:pPr algn="ctr"/>
            <a:r>
              <a:rPr lang="en-US" sz="800" dirty="0">
                <a:solidFill>
                  <a:srgbClr val="FFFFFF"/>
                </a:solidFill>
                <a:hlinkClick r:id="rId4"/>
              </a:rPr>
              <a:t>http://www.denverpost.com/nationworld/ci_29454397/cruz-runs-religious-campaign-but-tithing-is-not</a:t>
            </a:r>
            <a:endParaRPr lang="en-US" sz="800" dirty="0">
              <a:solidFill>
                <a:srgbClr val="FFFFFF"/>
              </a:solidFill>
            </a:endParaRPr>
          </a:p>
        </p:txBody>
      </p:sp>
      <p:pic>
        <p:nvPicPr>
          <p:cNvPr id="819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2610" y="412758"/>
            <a:ext cx="8156181"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04733" y="534082"/>
            <a:ext cx="2476500" cy="390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reeform 2"/>
          <p:cNvSpPr/>
          <p:nvPr/>
        </p:nvSpPr>
        <p:spPr>
          <a:xfrm>
            <a:off x="1320800" y="4325257"/>
            <a:ext cx="2191657" cy="566057"/>
          </a:xfrm>
          <a:custGeom>
            <a:avLst/>
            <a:gdLst>
              <a:gd name="connsiteX0" fmla="*/ 2090057 w 2191657"/>
              <a:gd name="connsiteY0" fmla="*/ 449943 h 566057"/>
              <a:gd name="connsiteX1" fmla="*/ 1959429 w 2191657"/>
              <a:gd name="connsiteY1" fmla="*/ 435429 h 566057"/>
              <a:gd name="connsiteX2" fmla="*/ 1538514 w 2191657"/>
              <a:gd name="connsiteY2" fmla="*/ 464457 h 566057"/>
              <a:gd name="connsiteX3" fmla="*/ 1436914 w 2191657"/>
              <a:gd name="connsiteY3" fmla="*/ 493486 h 566057"/>
              <a:gd name="connsiteX4" fmla="*/ 1378857 w 2191657"/>
              <a:gd name="connsiteY4" fmla="*/ 508000 h 566057"/>
              <a:gd name="connsiteX5" fmla="*/ 1335314 w 2191657"/>
              <a:gd name="connsiteY5" fmla="*/ 522514 h 566057"/>
              <a:gd name="connsiteX6" fmla="*/ 812800 w 2191657"/>
              <a:gd name="connsiteY6" fmla="*/ 566057 h 566057"/>
              <a:gd name="connsiteX7" fmla="*/ 435429 w 2191657"/>
              <a:gd name="connsiteY7" fmla="*/ 551543 h 566057"/>
              <a:gd name="connsiteX8" fmla="*/ 377371 w 2191657"/>
              <a:gd name="connsiteY8" fmla="*/ 537029 h 566057"/>
              <a:gd name="connsiteX9" fmla="*/ 304800 w 2191657"/>
              <a:gd name="connsiteY9" fmla="*/ 522514 h 566057"/>
              <a:gd name="connsiteX10" fmla="*/ 217714 w 2191657"/>
              <a:gd name="connsiteY10" fmla="*/ 464457 h 566057"/>
              <a:gd name="connsiteX11" fmla="*/ 101600 w 2191657"/>
              <a:gd name="connsiteY11" fmla="*/ 362857 h 566057"/>
              <a:gd name="connsiteX12" fmla="*/ 58057 w 2191657"/>
              <a:gd name="connsiteY12" fmla="*/ 333829 h 566057"/>
              <a:gd name="connsiteX13" fmla="*/ 14514 w 2191657"/>
              <a:gd name="connsiteY13" fmla="*/ 304800 h 566057"/>
              <a:gd name="connsiteX14" fmla="*/ 0 w 2191657"/>
              <a:gd name="connsiteY14" fmla="*/ 261257 h 566057"/>
              <a:gd name="connsiteX15" fmla="*/ 14514 w 2191657"/>
              <a:gd name="connsiteY15" fmla="*/ 145143 h 566057"/>
              <a:gd name="connsiteX16" fmla="*/ 58057 w 2191657"/>
              <a:gd name="connsiteY16" fmla="*/ 116114 h 566057"/>
              <a:gd name="connsiteX17" fmla="*/ 174171 w 2191657"/>
              <a:gd name="connsiteY17" fmla="*/ 58057 h 566057"/>
              <a:gd name="connsiteX18" fmla="*/ 261257 w 2191657"/>
              <a:gd name="connsiteY18" fmla="*/ 29029 h 566057"/>
              <a:gd name="connsiteX19" fmla="*/ 377371 w 2191657"/>
              <a:gd name="connsiteY19" fmla="*/ 0 h 566057"/>
              <a:gd name="connsiteX20" fmla="*/ 682171 w 2191657"/>
              <a:gd name="connsiteY20" fmla="*/ 14514 h 566057"/>
              <a:gd name="connsiteX21" fmla="*/ 1103086 w 2191657"/>
              <a:gd name="connsiteY21" fmla="*/ 58057 h 566057"/>
              <a:gd name="connsiteX22" fmla="*/ 1262743 w 2191657"/>
              <a:gd name="connsiteY22" fmla="*/ 72572 h 566057"/>
              <a:gd name="connsiteX23" fmla="*/ 1596571 w 2191657"/>
              <a:gd name="connsiteY23" fmla="*/ 116114 h 566057"/>
              <a:gd name="connsiteX24" fmla="*/ 1654629 w 2191657"/>
              <a:gd name="connsiteY24" fmla="*/ 130629 h 566057"/>
              <a:gd name="connsiteX25" fmla="*/ 1843314 w 2191657"/>
              <a:gd name="connsiteY25" fmla="*/ 159657 h 566057"/>
              <a:gd name="connsiteX26" fmla="*/ 1973943 w 2191657"/>
              <a:gd name="connsiteY26" fmla="*/ 188686 h 566057"/>
              <a:gd name="connsiteX27" fmla="*/ 2061029 w 2191657"/>
              <a:gd name="connsiteY27" fmla="*/ 217714 h 566057"/>
              <a:gd name="connsiteX28" fmla="*/ 2104571 w 2191657"/>
              <a:gd name="connsiteY28" fmla="*/ 232229 h 566057"/>
              <a:gd name="connsiteX29" fmla="*/ 2191657 w 2191657"/>
              <a:gd name="connsiteY29" fmla="*/ 304800 h 566057"/>
              <a:gd name="connsiteX30" fmla="*/ 2177143 w 2191657"/>
              <a:gd name="connsiteY30" fmla="*/ 406400 h 566057"/>
              <a:gd name="connsiteX31" fmla="*/ 2104571 w 2191657"/>
              <a:gd name="connsiteY31" fmla="*/ 493486 h 566057"/>
              <a:gd name="connsiteX32" fmla="*/ 2017486 w 2191657"/>
              <a:gd name="connsiteY32" fmla="*/ 449943 h 566057"/>
              <a:gd name="connsiteX33" fmla="*/ 1988457 w 2191657"/>
              <a:gd name="connsiteY33" fmla="*/ 406400 h 566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191657" h="566057">
                <a:moveTo>
                  <a:pt x="2090057" y="449943"/>
                </a:moveTo>
                <a:cubicBezTo>
                  <a:pt x="2046514" y="445105"/>
                  <a:pt x="2003240" y="435429"/>
                  <a:pt x="1959429" y="435429"/>
                </a:cubicBezTo>
                <a:cubicBezTo>
                  <a:pt x="1799417" y="435429"/>
                  <a:pt x="1681772" y="435805"/>
                  <a:pt x="1538514" y="464457"/>
                </a:cubicBezTo>
                <a:cubicBezTo>
                  <a:pt x="1462901" y="479580"/>
                  <a:pt x="1501463" y="475044"/>
                  <a:pt x="1436914" y="493486"/>
                </a:cubicBezTo>
                <a:cubicBezTo>
                  <a:pt x="1417734" y="498966"/>
                  <a:pt x="1398037" y="502520"/>
                  <a:pt x="1378857" y="508000"/>
                </a:cubicBezTo>
                <a:cubicBezTo>
                  <a:pt x="1364146" y="512203"/>
                  <a:pt x="1350495" y="520616"/>
                  <a:pt x="1335314" y="522514"/>
                </a:cubicBezTo>
                <a:cubicBezTo>
                  <a:pt x="1150549" y="545610"/>
                  <a:pt x="995207" y="553897"/>
                  <a:pt x="812800" y="566057"/>
                </a:cubicBezTo>
                <a:cubicBezTo>
                  <a:pt x="687010" y="561219"/>
                  <a:pt x="561034" y="559916"/>
                  <a:pt x="435429" y="551543"/>
                </a:cubicBezTo>
                <a:cubicBezTo>
                  <a:pt x="415525" y="550216"/>
                  <a:pt x="396844" y="541356"/>
                  <a:pt x="377371" y="537029"/>
                </a:cubicBezTo>
                <a:cubicBezTo>
                  <a:pt x="353289" y="531677"/>
                  <a:pt x="328990" y="527352"/>
                  <a:pt x="304800" y="522514"/>
                </a:cubicBezTo>
                <a:cubicBezTo>
                  <a:pt x="275771" y="503162"/>
                  <a:pt x="237066" y="493486"/>
                  <a:pt x="217714" y="464457"/>
                </a:cubicBezTo>
                <a:cubicBezTo>
                  <a:pt x="169334" y="391886"/>
                  <a:pt x="203200" y="430589"/>
                  <a:pt x="101600" y="362857"/>
                </a:cubicBezTo>
                <a:lnTo>
                  <a:pt x="58057" y="333829"/>
                </a:lnTo>
                <a:lnTo>
                  <a:pt x="14514" y="304800"/>
                </a:lnTo>
                <a:cubicBezTo>
                  <a:pt x="9676" y="290286"/>
                  <a:pt x="0" y="276556"/>
                  <a:pt x="0" y="261257"/>
                </a:cubicBezTo>
                <a:cubicBezTo>
                  <a:pt x="0" y="222251"/>
                  <a:pt x="28" y="181359"/>
                  <a:pt x="14514" y="145143"/>
                </a:cubicBezTo>
                <a:cubicBezTo>
                  <a:pt x="20993" y="128947"/>
                  <a:pt x="42743" y="124467"/>
                  <a:pt x="58057" y="116114"/>
                </a:cubicBezTo>
                <a:cubicBezTo>
                  <a:pt x="96046" y="95393"/>
                  <a:pt x="133118" y="71741"/>
                  <a:pt x="174171" y="58057"/>
                </a:cubicBezTo>
                <a:cubicBezTo>
                  <a:pt x="203200" y="48381"/>
                  <a:pt x="231572" y="36450"/>
                  <a:pt x="261257" y="29029"/>
                </a:cubicBezTo>
                <a:lnTo>
                  <a:pt x="377371" y="0"/>
                </a:lnTo>
                <a:cubicBezTo>
                  <a:pt x="478971" y="4838"/>
                  <a:pt x="580714" y="7267"/>
                  <a:pt x="682171" y="14514"/>
                </a:cubicBezTo>
                <a:cubicBezTo>
                  <a:pt x="1115691" y="45480"/>
                  <a:pt x="851344" y="31558"/>
                  <a:pt x="1103086" y="58057"/>
                </a:cubicBezTo>
                <a:cubicBezTo>
                  <a:pt x="1156231" y="63651"/>
                  <a:pt x="1209753" y="65660"/>
                  <a:pt x="1262743" y="72572"/>
                </a:cubicBezTo>
                <a:cubicBezTo>
                  <a:pt x="1697568" y="129289"/>
                  <a:pt x="1189501" y="79108"/>
                  <a:pt x="1596571" y="116114"/>
                </a:cubicBezTo>
                <a:cubicBezTo>
                  <a:pt x="1615924" y="120952"/>
                  <a:pt x="1635068" y="126717"/>
                  <a:pt x="1654629" y="130629"/>
                </a:cubicBezTo>
                <a:cubicBezTo>
                  <a:pt x="1704972" y="140698"/>
                  <a:pt x="1794521" y="152687"/>
                  <a:pt x="1843314" y="159657"/>
                </a:cubicBezTo>
                <a:cubicBezTo>
                  <a:pt x="1967881" y="201181"/>
                  <a:pt x="1769616" y="137606"/>
                  <a:pt x="1973943" y="188686"/>
                </a:cubicBezTo>
                <a:cubicBezTo>
                  <a:pt x="2003628" y="196107"/>
                  <a:pt x="2032000" y="208038"/>
                  <a:pt x="2061029" y="217714"/>
                </a:cubicBezTo>
                <a:cubicBezTo>
                  <a:pt x="2075543" y="222552"/>
                  <a:pt x="2091841" y="223743"/>
                  <a:pt x="2104571" y="232229"/>
                </a:cubicBezTo>
                <a:cubicBezTo>
                  <a:pt x="2165193" y="272643"/>
                  <a:pt x="2135779" y="248922"/>
                  <a:pt x="2191657" y="304800"/>
                </a:cubicBezTo>
                <a:cubicBezTo>
                  <a:pt x="2186819" y="338667"/>
                  <a:pt x="2186973" y="373632"/>
                  <a:pt x="2177143" y="406400"/>
                </a:cubicBezTo>
                <a:cubicBezTo>
                  <a:pt x="2168483" y="435267"/>
                  <a:pt x="2123083" y="474974"/>
                  <a:pt x="2104571" y="493486"/>
                </a:cubicBezTo>
                <a:cubicBezTo>
                  <a:pt x="2069156" y="481681"/>
                  <a:pt x="2045623" y="478080"/>
                  <a:pt x="2017486" y="449943"/>
                </a:cubicBezTo>
                <a:cubicBezTo>
                  <a:pt x="2005151" y="437608"/>
                  <a:pt x="1988457" y="406400"/>
                  <a:pt x="1988457" y="406400"/>
                </a:cubicBez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353091" y="5254172"/>
            <a:ext cx="8297425" cy="1175657"/>
          </a:xfrm>
          <a:custGeom>
            <a:avLst/>
            <a:gdLst>
              <a:gd name="connsiteX0" fmla="*/ 1069310 w 8297425"/>
              <a:gd name="connsiteY0" fmla="*/ 986972 h 1175657"/>
              <a:gd name="connsiteX1" fmla="*/ 1388625 w 8297425"/>
              <a:gd name="connsiteY1" fmla="*/ 1016000 h 1175657"/>
              <a:gd name="connsiteX2" fmla="*/ 1620853 w 8297425"/>
              <a:gd name="connsiteY2" fmla="*/ 1045029 h 1175657"/>
              <a:gd name="connsiteX3" fmla="*/ 2012739 w 8297425"/>
              <a:gd name="connsiteY3" fmla="*/ 1030515 h 1175657"/>
              <a:gd name="connsiteX4" fmla="*/ 2419139 w 8297425"/>
              <a:gd name="connsiteY4" fmla="*/ 1045029 h 1175657"/>
              <a:gd name="connsiteX5" fmla="*/ 2535253 w 8297425"/>
              <a:gd name="connsiteY5" fmla="*/ 1059543 h 1175657"/>
              <a:gd name="connsiteX6" fmla="*/ 2723939 w 8297425"/>
              <a:gd name="connsiteY6" fmla="*/ 1074057 h 1175657"/>
              <a:gd name="connsiteX7" fmla="*/ 3173882 w 8297425"/>
              <a:gd name="connsiteY7" fmla="*/ 1088572 h 1175657"/>
              <a:gd name="connsiteX8" fmla="*/ 3377082 w 8297425"/>
              <a:gd name="connsiteY8" fmla="*/ 1117600 h 1175657"/>
              <a:gd name="connsiteX9" fmla="*/ 3580282 w 8297425"/>
              <a:gd name="connsiteY9" fmla="*/ 1132115 h 1175657"/>
              <a:gd name="connsiteX10" fmla="*/ 3725425 w 8297425"/>
              <a:gd name="connsiteY10" fmla="*/ 1146629 h 1175657"/>
              <a:gd name="connsiteX11" fmla="*/ 4073768 w 8297425"/>
              <a:gd name="connsiteY11" fmla="*/ 1175657 h 1175657"/>
              <a:gd name="connsiteX12" fmla="*/ 4567253 w 8297425"/>
              <a:gd name="connsiteY12" fmla="*/ 1161143 h 1175657"/>
              <a:gd name="connsiteX13" fmla="*/ 4625310 w 8297425"/>
              <a:gd name="connsiteY13" fmla="*/ 1146629 h 1175657"/>
              <a:gd name="connsiteX14" fmla="*/ 5118796 w 8297425"/>
              <a:gd name="connsiteY14" fmla="*/ 1132115 h 1175657"/>
              <a:gd name="connsiteX15" fmla="*/ 5336510 w 8297425"/>
              <a:gd name="connsiteY15" fmla="*/ 1103086 h 1175657"/>
              <a:gd name="connsiteX16" fmla="*/ 5496168 w 8297425"/>
              <a:gd name="connsiteY16" fmla="*/ 1117600 h 1175657"/>
              <a:gd name="connsiteX17" fmla="*/ 6787939 w 8297425"/>
              <a:gd name="connsiteY17" fmla="*/ 1103086 h 1175657"/>
              <a:gd name="connsiteX18" fmla="*/ 6933082 w 8297425"/>
              <a:gd name="connsiteY18" fmla="*/ 1088572 h 1175657"/>
              <a:gd name="connsiteX19" fmla="*/ 7295939 w 8297425"/>
              <a:gd name="connsiteY19" fmla="*/ 1074057 h 1175657"/>
              <a:gd name="connsiteX20" fmla="*/ 7339482 w 8297425"/>
              <a:gd name="connsiteY20" fmla="*/ 1059543 h 1175657"/>
              <a:gd name="connsiteX21" fmla="*/ 7963596 w 8297425"/>
              <a:gd name="connsiteY21" fmla="*/ 1030515 h 1175657"/>
              <a:gd name="connsiteX22" fmla="*/ 8108739 w 8297425"/>
              <a:gd name="connsiteY22" fmla="*/ 986972 h 1175657"/>
              <a:gd name="connsiteX23" fmla="*/ 8152282 w 8297425"/>
              <a:gd name="connsiteY23" fmla="*/ 972457 h 1175657"/>
              <a:gd name="connsiteX24" fmla="*/ 8195825 w 8297425"/>
              <a:gd name="connsiteY24" fmla="*/ 957943 h 1175657"/>
              <a:gd name="connsiteX25" fmla="*/ 8210339 w 8297425"/>
              <a:gd name="connsiteY25" fmla="*/ 870857 h 1175657"/>
              <a:gd name="connsiteX26" fmla="*/ 8224853 w 8297425"/>
              <a:gd name="connsiteY26" fmla="*/ 769257 h 1175657"/>
              <a:gd name="connsiteX27" fmla="*/ 8253882 w 8297425"/>
              <a:gd name="connsiteY27" fmla="*/ 725715 h 1175657"/>
              <a:gd name="connsiteX28" fmla="*/ 8268396 w 8297425"/>
              <a:gd name="connsiteY28" fmla="*/ 682172 h 1175657"/>
              <a:gd name="connsiteX29" fmla="*/ 8297425 w 8297425"/>
              <a:gd name="connsiteY29" fmla="*/ 566057 h 1175657"/>
              <a:gd name="connsiteX30" fmla="*/ 8282910 w 8297425"/>
              <a:gd name="connsiteY30" fmla="*/ 348343 h 1175657"/>
              <a:gd name="connsiteX31" fmla="*/ 8239368 w 8297425"/>
              <a:gd name="connsiteY31" fmla="*/ 333829 h 1175657"/>
              <a:gd name="connsiteX32" fmla="*/ 8137768 w 8297425"/>
              <a:gd name="connsiteY32" fmla="*/ 217715 h 1175657"/>
              <a:gd name="connsiteX33" fmla="*/ 8079710 w 8297425"/>
              <a:gd name="connsiteY33" fmla="*/ 203200 h 1175657"/>
              <a:gd name="connsiteX34" fmla="*/ 8036168 w 8297425"/>
              <a:gd name="connsiteY34" fmla="*/ 174172 h 1175657"/>
              <a:gd name="connsiteX35" fmla="*/ 7949082 w 8297425"/>
              <a:gd name="connsiteY35" fmla="*/ 145143 h 1175657"/>
              <a:gd name="connsiteX36" fmla="*/ 7905539 w 8297425"/>
              <a:gd name="connsiteY36" fmla="*/ 116115 h 1175657"/>
              <a:gd name="connsiteX37" fmla="*/ 7760396 w 8297425"/>
              <a:gd name="connsiteY37" fmla="*/ 87086 h 1175657"/>
              <a:gd name="connsiteX38" fmla="*/ 7702339 w 8297425"/>
              <a:gd name="connsiteY38" fmla="*/ 72572 h 1175657"/>
              <a:gd name="connsiteX39" fmla="*/ 7484625 w 8297425"/>
              <a:gd name="connsiteY39" fmla="*/ 58057 h 1175657"/>
              <a:gd name="connsiteX40" fmla="*/ 7165310 w 8297425"/>
              <a:gd name="connsiteY40" fmla="*/ 29029 h 1175657"/>
              <a:gd name="connsiteX41" fmla="*/ 6758910 w 8297425"/>
              <a:gd name="connsiteY41" fmla="*/ 0 h 1175657"/>
              <a:gd name="connsiteX42" fmla="*/ 6207368 w 8297425"/>
              <a:gd name="connsiteY42" fmla="*/ 14515 h 1175657"/>
              <a:gd name="connsiteX43" fmla="*/ 5888053 w 8297425"/>
              <a:gd name="connsiteY43" fmla="*/ 43543 h 1175657"/>
              <a:gd name="connsiteX44" fmla="*/ 5568739 w 8297425"/>
              <a:gd name="connsiteY44" fmla="*/ 58057 h 1175657"/>
              <a:gd name="connsiteX45" fmla="*/ 5104282 w 8297425"/>
              <a:gd name="connsiteY45" fmla="*/ 101600 h 1175657"/>
              <a:gd name="connsiteX46" fmla="*/ 4930110 w 8297425"/>
              <a:gd name="connsiteY46" fmla="*/ 116115 h 1175657"/>
              <a:gd name="connsiteX47" fmla="*/ 4683368 w 8297425"/>
              <a:gd name="connsiteY47" fmla="*/ 130629 h 1175657"/>
              <a:gd name="connsiteX48" fmla="*/ 4523710 w 8297425"/>
              <a:gd name="connsiteY48" fmla="*/ 145143 h 1175657"/>
              <a:gd name="connsiteX49" fmla="*/ 3797996 w 8297425"/>
              <a:gd name="connsiteY49" fmla="*/ 159657 h 1175657"/>
              <a:gd name="connsiteX50" fmla="*/ 3667368 w 8297425"/>
              <a:gd name="connsiteY50" fmla="*/ 203200 h 1175657"/>
              <a:gd name="connsiteX51" fmla="*/ 3623825 w 8297425"/>
              <a:gd name="connsiteY51" fmla="*/ 217715 h 1175657"/>
              <a:gd name="connsiteX52" fmla="*/ 3536739 w 8297425"/>
              <a:gd name="connsiteY52" fmla="*/ 304800 h 1175657"/>
              <a:gd name="connsiteX53" fmla="*/ 3420625 w 8297425"/>
              <a:gd name="connsiteY53" fmla="*/ 348343 h 1175657"/>
              <a:gd name="connsiteX54" fmla="*/ 3333539 w 8297425"/>
              <a:gd name="connsiteY54" fmla="*/ 377372 h 1175657"/>
              <a:gd name="connsiteX55" fmla="*/ 3159368 w 8297425"/>
              <a:gd name="connsiteY55" fmla="*/ 391886 h 1175657"/>
              <a:gd name="connsiteX56" fmla="*/ 1867596 w 8297425"/>
              <a:gd name="connsiteY56" fmla="*/ 348343 h 1175657"/>
              <a:gd name="connsiteX57" fmla="*/ 1577310 w 8297425"/>
              <a:gd name="connsiteY57" fmla="*/ 319315 h 1175657"/>
              <a:gd name="connsiteX58" fmla="*/ 1272510 w 8297425"/>
              <a:gd name="connsiteY58" fmla="*/ 333829 h 1175657"/>
              <a:gd name="connsiteX59" fmla="*/ 866110 w 8297425"/>
              <a:gd name="connsiteY59" fmla="*/ 362857 h 1175657"/>
              <a:gd name="connsiteX60" fmla="*/ 793539 w 8297425"/>
              <a:gd name="connsiteY60" fmla="*/ 377372 h 1175657"/>
              <a:gd name="connsiteX61" fmla="*/ 561310 w 8297425"/>
              <a:gd name="connsiteY61" fmla="*/ 391886 h 1175657"/>
              <a:gd name="connsiteX62" fmla="*/ 372625 w 8297425"/>
              <a:gd name="connsiteY62" fmla="*/ 420915 h 1175657"/>
              <a:gd name="connsiteX63" fmla="*/ 285539 w 8297425"/>
              <a:gd name="connsiteY63" fmla="*/ 449943 h 1175657"/>
              <a:gd name="connsiteX64" fmla="*/ 198453 w 8297425"/>
              <a:gd name="connsiteY64" fmla="*/ 478972 h 1175657"/>
              <a:gd name="connsiteX65" fmla="*/ 154910 w 8297425"/>
              <a:gd name="connsiteY65" fmla="*/ 493486 h 1175657"/>
              <a:gd name="connsiteX66" fmla="*/ 38796 w 8297425"/>
              <a:gd name="connsiteY66" fmla="*/ 595086 h 1175657"/>
              <a:gd name="connsiteX67" fmla="*/ 24282 w 8297425"/>
              <a:gd name="connsiteY67" fmla="*/ 899886 h 1175657"/>
              <a:gd name="connsiteX68" fmla="*/ 67825 w 8297425"/>
              <a:gd name="connsiteY68" fmla="*/ 943429 h 1175657"/>
              <a:gd name="connsiteX69" fmla="*/ 82339 w 8297425"/>
              <a:gd name="connsiteY69" fmla="*/ 986972 h 1175657"/>
              <a:gd name="connsiteX70" fmla="*/ 169425 w 8297425"/>
              <a:gd name="connsiteY70" fmla="*/ 1059543 h 1175657"/>
              <a:gd name="connsiteX71" fmla="*/ 372625 w 8297425"/>
              <a:gd name="connsiteY71" fmla="*/ 1045029 h 1175657"/>
              <a:gd name="connsiteX72" fmla="*/ 503253 w 8297425"/>
              <a:gd name="connsiteY72" fmla="*/ 1001486 h 1175657"/>
              <a:gd name="connsiteX73" fmla="*/ 633882 w 8297425"/>
              <a:gd name="connsiteY73" fmla="*/ 972457 h 1175657"/>
              <a:gd name="connsiteX74" fmla="*/ 967710 w 8297425"/>
              <a:gd name="connsiteY74" fmla="*/ 986972 h 1175657"/>
              <a:gd name="connsiteX75" fmla="*/ 1127368 w 8297425"/>
              <a:gd name="connsiteY75" fmla="*/ 1001486 h 1175657"/>
              <a:gd name="connsiteX76" fmla="*/ 1199939 w 8297425"/>
              <a:gd name="connsiteY76" fmla="*/ 1016000 h 1175657"/>
              <a:gd name="connsiteX77" fmla="*/ 1199939 w 8297425"/>
              <a:gd name="connsiteY77" fmla="*/ 986972 h 1175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8297425" h="1175657">
                <a:moveTo>
                  <a:pt x="1069310" y="986972"/>
                </a:moveTo>
                <a:cubicBezTo>
                  <a:pt x="1175110" y="995788"/>
                  <a:pt x="1283015" y="1003814"/>
                  <a:pt x="1388625" y="1016000"/>
                </a:cubicBezTo>
                <a:lnTo>
                  <a:pt x="1620853" y="1045029"/>
                </a:lnTo>
                <a:cubicBezTo>
                  <a:pt x="1751482" y="1040191"/>
                  <a:pt x="1882021" y="1030515"/>
                  <a:pt x="2012739" y="1030515"/>
                </a:cubicBezTo>
                <a:cubicBezTo>
                  <a:pt x="2148292" y="1030515"/>
                  <a:pt x="2283795" y="1037510"/>
                  <a:pt x="2419139" y="1045029"/>
                </a:cubicBezTo>
                <a:cubicBezTo>
                  <a:pt x="2458085" y="1047193"/>
                  <a:pt x="2496423" y="1055845"/>
                  <a:pt x="2535253" y="1059543"/>
                </a:cubicBezTo>
                <a:cubicBezTo>
                  <a:pt x="2598050" y="1065524"/>
                  <a:pt x="2660923" y="1071193"/>
                  <a:pt x="2723939" y="1074057"/>
                </a:cubicBezTo>
                <a:cubicBezTo>
                  <a:pt x="2873843" y="1080871"/>
                  <a:pt x="3023901" y="1083734"/>
                  <a:pt x="3173882" y="1088572"/>
                </a:cubicBezTo>
                <a:cubicBezTo>
                  <a:pt x="3241615" y="1098248"/>
                  <a:pt x="3308835" y="1112725"/>
                  <a:pt x="3377082" y="1117600"/>
                </a:cubicBezTo>
                <a:lnTo>
                  <a:pt x="3580282" y="1132115"/>
                </a:lnTo>
                <a:cubicBezTo>
                  <a:pt x="3628736" y="1136153"/>
                  <a:pt x="3676971" y="1142591"/>
                  <a:pt x="3725425" y="1146629"/>
                </a:cubicBezTo>
                <a:cubicBezTo>
                  <a:pt x="4156909" y="1182585"/>
                  <a:pt x="3732326" y="1141513"/>
                  <a:pt x="4073768" y="1175657"/>
                </a:cubicBezTo>
                <a:cubicBezTo>
                  <a:pt x="4238263" y="1170819"/>
                  <a:pt x="4402914" y="1169792"/>
                  <a:pt x="4567253" y="1161143"/>
                </a:cubicBezTo>
                <a:cubicBezTo>
                  <a:pt x="4587173" y="1160095"/>
                  <a:pt x="4605390" y="1147677"/>
                  <a:pt x="4625310" y="1146629"/>
                </a:cubicBezTo>
                <a:cubicBezTo>
                  <a:pt x="4789649" y="1137980"/>
                  <a:pt x="4954301" y="1136953"/>
                  <a:pt x="5118796" y="1132115"/>
                </a:cubicBezTo>
                <a:cubicBezTo>
                  <a:pt x="5204329" y="1110731"/>
                  <a:pt x="5222263" y="1103086"/>
                  <a:pt x="5336510" y="1103086"/>
                </a:cubicBezTo>
                <a:cubicBezTo>
                  <a:pt x="5389949" y="1103086"/>
                  <a:pt x="5442949" y="1112762"/>
                  <a:pt x="5496168" y="1117600"/>
                </a:cubicBezTo>
                <a:lnTo>
                  <a:pt x="6787939" y="1103086"/>
                </a:lnTo>
                <a:cubicBezTo>
                  <a:pt x="6836551" y="1102104"/>
                  <a:pt x="6884539" y="1091346"/>
                  <a:pt x="6933082" y="1088572"/>
                </a:cubicBezTo>
                <a:cubicBezTo>
                  <a:pt x="7053934" y="1081666"/>
                  <a:pt x="7174987" y="1078895"/>
                  <a:pt x="7295939" y="1074057"/>
                </a:cubicBezTo>
                <a:cubicBezTo>
                  <a:pt x="7310453" y="1069219"/>
                  <a:pt x="7324771" y="1063746"/>
                  <a:pt x="7339482" y="1059543"/>
                </a:cubicBezTo>
                <a:cubicBezTo>
                  <a:pt x="7547534" y="1000101"/>
                  <a:pt x="7690959" y="1037506"/>
                  <a:pt x="7963596" y="1030515"/>
                </a:cubicBezTo>
                <a:cubicBezTo>
                  <a:pt x="8051332" y="1008580"/>
                  <a:pt x="8002738" y="1022306"/>
                  <a:pt x="8108739" y="986972"/>
                </a:cubicBezTo>
                <a:lnTo>
                  <a:pt x="8152282" y="972457"/>
                </a:lnTo>
                <a:lnTo>
                  <a:pt x="8195825" y="957943"/>
                </a:lnTo>
                <a:cubicBezTo>
                  <a:pt x="8200663" y="928914"/>
                  <a:pt x="8205864" y="899944"/>
                  <a:pt x="8210339" y="870857"/>
                </a:cubicBezTo>
                <a:cubicBezTo>
                  <a:pt x="8215541" y="837044"/>
                  <a:pt x="8215023" y="802025"/>
                  <a:pt x="8224853" y="769257"/>
                </a:cubicBezTo>
                <a:cubicBezTo>
                  <a:pt x="8229865" y="752549"/>
                  <a:pt x="8244206" y="740229"/>
                  <a:pt x="8253882" y="725715"/>
                </a:cubicBezTo>
                <a:cubicBezTo>
                  <a:pt x="8258720" y="711201"/>
                  <a:pt x="8264370" y="696932"/>
                  <a:pt x="8268396" y="682172"/>
                </a:cubicBezTo>
                <a:cubicBezTo>
                  <a:pt x="8278893" y="643682"/>
                  <a:pt x="8297425" y="566057"/>
                  <a:pt x="8297425" y="566057"/>
                </a:cubicBezTo>
                <a:cubicBezTo>
                  <a:pt x="8292587" y="493486"/>
                  <a:pt x="8300550" y="418904"/>
                  <a:pt x="8282910" y="348343"/>
                </a:cubicBezTo>
                <a:cubicBezTo>
                  <a:pt x="8279199" y="333501"/>
                  <a:pt x="8250186" y="344647"/>
                  <a:pt x="8239368" y="333829"/>
                </a:cubicBezTo>
                <a:cubicBezTo>
                  <a:pt x="8172846" y="267307"/>
                  <a:pt x="8209733" y="248557"/>
                  <a:pt x="8137768" y="217715"/>
                </a:cubicBezTo>
                <a:cubicBezTo>
                  <a:pt x="8119433" y="209857"/>
                  <a:pt x="8099063" y="208038"/>
                  <a:pt x="8079710" y="203200"/>
                </a:cubicBezTo>
                <a:cubicBezTo>
                  <a:pt x="8065196" y="193524"/>
                  <a:pt x="8052108" y="181257"/>
                  <a:pt x="8036168" y="174172"/>
                </a:cubicBezTo>
                <a:cubicBezTo>
                  <a:pt x="8008206" y="161745"/>
                  <a:pt x="7974542" y="162116"/>
                  <a:pt x="7949082" y="145143"/>
                </a:cubicBezTo>
                <a:cubicBezTo>
                  <a:pt x="7934568" y="135467"/>
                  <a:pt x="7921141" y="123916"/>
                  <a:pt x="7905539" y="116115"/>
                </a:cubicBezTo>
                <a:cubicBezTo>
                  <a:pt x="7862953" y="94822"/>
                  <a:pt x="7802432" y="94729"/>
                  <a:pt x="7760396" y="87086"/>
                </a:cubicBezTo>
                <a:cubicBezTo>
                  <a:pt x="7740770" y="83518"/>
                  <a:pt x="7722177" y="74660"/>
                  <a:pt x="7702339" y="72572"/>
                </a:cubicBezTo>
                <a:cubicBezTo>
                  <a:pt x="7630006" y="64958"/>
                  <a:pt x="7557126" y="63857"/>
                  <a:pt x="7484625" y="58057"/>
                </a:cubicBezTo>
                <a:cubicBezTo>
                  <a:pt x="7155381" y="31717"/>
                  <a:pt x="7539065" y="54805"/>
                  <a:pt x="7165310" y="29029"/>
                </a:cubicBezTo>
                <a:cubicBezTo>
                  <a:pt x="6726563" y="-1229"/>
                  <a:pt x="7090554" y="30151"/>
                  <a:pt x="6758910" y="0"/>
                </a:cubicBezTo>
                <a:cubicBezTo>
                  <a:pt x="6575063" y="4838"/>
                  <a:pt x="6391050" y="5331"/>
                  <a:pt x="6207368" y="14515"/>
                </a:cubicBezTo>
                <a:cubicBezTo>
                  <a:pt x="6100624" y="19852"/>
                  <a:pt x="5994820" y="38690"/>
                  <a:pt x="5888053" y="43543"/>
                </a:cubicBezTo>
                <a:lnTo>
                  <a:pt x="5568739" y="58057"/>
                </a:lnTo>
                <a:cubicBezTo>
                  <a:pt x="5334327" y="84104"/>
                  <a:pt x="5463324" y="70825"/>
                  <a:pt x="5104282" y="101600"/>
                </a:cubicBezTo>
                <a:cubicBezTo>
                  <a:pt x="5046236" y="106575"/>
                  <a:pt x="4988268" y="112694"/>
                  <a:pt x="4930110" y="116115"/>
                </a:cubicBezTo>
                <a:lnTo>
                  <a:pt x="4683368" y="130629"/>
                </a:lnTo>
                <a:cubicBezTo>
                  <a:pt x="4630065" y="134436"/>
                  <a:pt x="4577120" y="143392"/>
                  <a:pt x="4523710" y="145143"/>
                </a:cubicBezTo>
                <a:cubicBezTo>
                  <a:pt x="4281887" y="153071"/>
                  <a:pt x="4039901" y="154819"/>
                  <a:pt x="3797996" y="159657"/>
                </a:cubicBezTo>
                <a:lnTo>
                  <a:pt x="3667368" y="203200"/>
                </a:lnTo>
                <a:lnTo>
                  <a:pt x="3623825" y="217715"/>
                </a:lnTo>
                <a:cubicBezTo>
                  <a:pt x="3594796" y="246743"/>
                  <a:pt x="3575685" y="291818"/>
                  <a:pt x="3536739" y="304800"/>
                </a:cubicBezTo>
                <a:cubicBezTo>
                  <a:pt x="3407307" y="347946"/>
                  <a:pt x="3611573" y="278907"/>
                  <a:pt x="3420625" y="348343"/>
                </a:cubicBezTo>
                <a:cubicBezTo>
                  <a:pt x="3391868" y="358800"/>
                  <a:pt x="3364032" y="374831"/>
                  <a:pt x="3333539" y="377372"/>
                </a:cubicBezTo>
                <a:lnTo>
                  <a:pt x="3159368" y="391886"/>
                </a:lnTo>
                <a:cubicBezTo>
                  <a:pt x="1993223" y="361198"/>
                  <a:pt x="2423021" y="391067"/>
                  <a:pt x="1867596" y="348343"/>
                </a:cubicBezTo>
                <a:cubicBezTo>
                  <a:pt x="1751102" y="325045"/>
                  <a:pt x="1738864" y="319315"/>
                  <a:pt x="1577310" y="319315"/>
                </a:cubicBezTo>
                <a:cubicBezTo>
                  <a:pt x="1475595" y="319315"/>
                  <a:pt x="1374110" y="328991"/>
                  <a:pt x="1272510" y="333829"/>
                </a:cubicBezTo>
                <a:cubicBezTo>
                  <a:pt x="1073458" y="373639"/>
                  <a:pt x="1302522" y="331684"/>
                  <a:pt x="866110" y="362857"/>
                </a:cubicBezTo>
                <a:cubicBezTo>
                  <a:pt x="841503" y="364615"/>
                  <a:pt x="818097" y="375033"/>
                  <a:pt x="793539" y="377372"/>
                </a:cubicBezTo>
                <a:cubicBezTo>
                  <a:pt x="716328" y="384726"/>
                  <a:pt x="638720" y="387048"/>
                  <a:pt x="561310" y="391886"/>
                </a:cubicBezTo>
                <a:cubicBezTo>
                  <a:pt x="539811" y="394957"/>
                  <a:pt x="399489" y="414199"/>
                  <a:pt x="372625" y="420915"/>
                </a:cubicBezTo>
                <a:cubicBezTo>
                  <a:pt x="342940" y="428336"/>
                  <a:pt x="314568" y="440267"/>
                  <a:pt x="285539" y="449943"/>
                </a:cubicBezTo>
                <a:lnTo>
                  <a:pt x="198453" y="478972"/>
                </a:lnTo>
                <a:lnTo>
                  <a:pt x="154910" y="493486"/>
                </a:lnTo>
                <a:cubicBezTo>
                  <a:pt x="53311" y="561219"/>
                  <a:pt x="87177" y="522515"/>
                  <a:pt x="38796" y="595086"/>
                </a:cubicBezTo>
                <a:cubicBezTo>
                  <a:pt x="-3484" y="721929"/>
                  <a:pt x="-15437" y="721151"/>
                  <a:pt x="24282" y="899886"/>
                </a:cubicBezTo>
                <a:cubicBezTo>
                  <a:pt x="28735" y="919924"/>
                  <a:pt x="53311" y="928915"/>
                  <a:pt x="67825" y="943429"/>
                </a:cubicBezTo>
                <a:cubicBezTo>
                  <a:pt x="72663" y="957943"/>
                  <a:pt x="73852" y="974242"/>
                  <a:pt x="82339" y="986972"/>
                </a:cubicBezTo>
                <a:cubicBezTo>
                  <a:pt x="104690" y="1020499"/>
                  <a:pt x="137295" y="1038123"/>
                  <a:pt x="169425" y="1059543"/>
                </a:cubicBezTo>
                <a:cubicBezTo>
                  <a:pt x="237158" y="1054705"/>
                  <a:pt x="305470" y="1055102"/>
                  <a:pt x="372625" y="1045029"/>
                </a:cubicBezTo>
                <a:cubicBezTo>
                  <a:pt x="408895" y="1039588"/>
                  <a:pt x="463346" y="1011463"/>
                  <a:pt x="503253" y="1001486"/>
                </a:cubicBezTo>
                <a:cubicBezTo>
                  <a:pt x="585243" y="980989"/>
                  <a:pt x="541749" y="990884"/>
                  <a:pt x="633882" y="972457"/>
                </a:cubicBezTo>
                <a:lnTo>
                  <a:pt x="967710" y="986972"/>
                </a:lnTo>
                <a:cubicBezTo>
                  <a:pt x="1021057" y="990110"/>
                  <a:pt x="1074342" y="994858"/>
                  <a:pt x="1127368" y="1001486"/>
                </a:cubicBezTo>
                <a:cubicBezTo>
                  <a:pt x="1151847" y="1004546"/>
                  <a:pt x="1175749" y="1020838"/>
                  <a:pt x="1199939" y="1016000"/>
                </a:cubicBezTo>
                <a:cubicBezTo>
                  <a:pt x="1209427" y="1014102"/>
                  <a:pt x="1199939" y="996648"/>
                  <a:pt x="1199939" y="986972"/>
                </a:cubicBezTo>
              </a:path>
            </a:pathLst>
          </a:custGeom>
          <a:noFill/>
          <a:ln w="76200">
            <a:solidFill>
              <a:srgbClr val="FF1B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5739543"/>
      </p:ext>
    </p:extLst>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7" name="Text Box 2">
            <a:hlinkClick r:id="rId3"/>
          </p:cNvPr>
          <p:cNvSpPr txBox="1">
            <a:spLocks noChangeArrowheads="1"/>
          </p:cNvSpPr>
          <p:nvPr/>
        </p:nvSpPr>
        <p:spPr bwMode="auto">
          <a:xfrm>
            <a:off x="2189932" y="6583381"/>
            <a:ext cx="4733988" cy="215444"/>
          </a:xfrm>
          <a:prstGeom prst="rect">
            <a:avLst/>
          </a:prstGeom>
          <a:noFill/>
          <a:ln w="9525">
            <a:noFill/>
            <a:miter lim="800000"/>
            <a:headEnd/>
            <a:tailEnd/>
          </a:ln>
        </p:spPr>
        <p:txBody>
          <a:bodyPr wrap="none">
            <a:spAutoFit/>
          </a:bodyPr>
          <a:lstStyle/>
          <a:p>
            <a:pPr algn="ctr"/>
            <a:r>
              <a:rPr lang="en-US" sz="800" dirty="0">
                <a:solidFill>
                  <a:srgbClr val="FFFFFF"/>
                </a:solidFill>
                <a:hlinkClick r:id="rId4"/>
              </a:rPr>
              <a:t>http://www.denverpost.com/nationworld/ci_29454397/cruz-runs-religious-campaign-but-tithing-is-not</a:t>
            </a:r>
            <a:endParaRPr lang="en-US" sz="800" dirty="0">
              <a:solidFill>
                <a:srgbClr val="FFFFFF"/>
              </a:solidFill>
            </a:endParaRPr>
          </a:p>
        </p:txBody>
      </p:sp>
      <p:pic>
        <p:nvPicPr>
          <p:cNvPr id="819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2610" y="412758"/>
            <a:ext cx="8156181"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04733" y="534082"/>
            <a:ext cx="2476500" cy="390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reeform 2"/>
          <p:cNvSpPr/>
          <p:nvPr/>
        </p:nvSpPr>
        <p:spPr>
          <a:xfrm>
            <a:off x="1320800" y="4325257"/>
            <a:ext cx="2191657" cy="566057"/>
          </a:xfrm>
          <a:custGeom>
            <a:avLst/>
            <a:gdLst>
              <a:gd name="connsiteX0" fmla="*/ 2090057 w 2191657"/>
              <a:gd name="connsiteY0" fmla="*/ 449943 h 566057"/>
              <a:gd name="connsiteX1" fmla="*/ 1959429 w 2191657"/>
              <a:gd name="connsiteY1" fmla="*/ 435429 h 566057"/>
              <a:gd name="connsiteX2" fmla="*/ 1538514 w 2191657"/>
              <a:gd name="connsiteY2" fmla="*/ 464457 h 566057"/>
              <a:gd name="connsiteX3" fmla="*/ 1436914 w 2191657"/>
              <a:gd name="connsiteY3" fmla="*/ 493486 h 566057"/>
              <a:gd name="connsiteX4" fmla="*/ 1378857 w 2191657"/>
              <a:gd name="connsiteY4" fmla="*/ 508000 h 566057"/>
              <a:gd name="connsiteX5" fmla="*/ 1335314 w 2191657"/>
              <a:gd name="connsiteY5" fmla="*/ 522514 h 566057"/>
              <a:gd name="connsiteX6" fmla="*/ 812800 w 2191657"/>
              <a:gd name="connsiteY6" fmla="*/ 566057 h 566057"/>
              <a:gd name="connsiteX7" fmla="*/ 435429 w 2191657"/>
              <a:gd name="connsiteY7" fmla="*/ 551543 h 566057"/>
              <a:gd name="connsiteX8" fmla="*/ 377371 w 2191657"/>
              <a:gd name="connsiteY8" fmla="*/ 537029 h 566057"/>
              <a:gd name="connsiteX9" fmla="*/ 304800 w 2191657"/>
              <a:gd name="connsiteY9" fmla="*/ 522514 h 566057"/>
              <a:gd name="connsiteX10" fmla="*/ 217714 w 2191657"/>
              <a:gd name="connsiteY10" fmla="*/ 464457 h 566057"/>
              <a:gd name="connsiteX11" fmla="*/ 101600 w 2191657"/>
              <a:gd name="connsiteY11" fmla="*/ 362857 h 566057"/>
              <a:gd name="connsiteX12" fmla="*/ 58057 w 2191657"/>
              <a:gd name="connsiteY12" fmla="*/ 333829 h 566057"/>
              <a:gd name="connsiteX13" fmla="*/ 14514 w 2191657"/>
              <a:gd name="connsiteY13" fmla="*/ 304800 h 566057"/>
              <a:gd name="connsiteX14" fmla="*/ 0 w 2191657"/>
              <a:gd name="connsiteY14" fmla="*/ 261257 h 566057"/>
              <a:gd name="connsiteX15" fmla="*/ 14514 w 2191657"/>
              <a:gd name="connsiteY15" fmla="*/ 145143 h 566057"/>
              <a:gd name="connsiteX16" fmla="*/ 58057 w 2191657"/>
              <a:gd name="connsiteY16" fmla="*/ 116114 h 566057"/>
              <a:gd name="connsiteX17" fmla="*/ 174171 w 2191657"/>
              <a:gd name="connsiteY17" fmla="*/ 58057 h 566057"/>
              <a:gd name="connsiteX18" fmla="*/ 261257 w 2191657"/>
              <a:gd name="connsiteY18" fmla="*/ 29029 h 566057"/>
              <a:gd name="connsiteX19" fmla="*/ 377371 w 2191657"/>
              <a:gd name="connsiteY19" fmla="*/ 0 h 566057"/>
              <a:gd name="connsiteX20" fmla="*/ 682171 w 2191657"/>
              <a:gd name="connsiteY20" fmla="*/ 14514 h 566057"/>
              <a:gd name="connsiteX21" fmla="*/ 1103086 w 2191657"/>
              <a:gd name="connsiteY21" fmla="*/ 58057 h 566057"/>
              <a:gd name="connsiteX22" fmla="*/ 1262743 w 2191657"/>
              <a:gd name="connsiteY22" fmla="*/ 72572 h 566057"/>
              <a:gd name="connsiteX23" fmla="*/ 1596571 w 2191657"/>
              <a:gd name="connsiteY23" fmla="*/ 116114 h 566057"/>
              <a:gd name="connsiteX24" fmla="*/ 1654629 w 2191657"/>
              <a:gd name="connsiteY24" fmla="*/ 130629 h 566057"/>
              <a:gd name="connsiteX25" fmla="*/ 1843314 w 2191657"/>
              <a:gd name="connsiteY25" fmla="*/ 159657 h 566057"/>
              <a:gd name="connsiteX26" fmla="*/ 1973943 w 2191657"/>
              <a:gd name="connsiteY26" fmla="*/ 188686 h 566057"/>
              <a:gd name="connsiteX27" fmla="*/ 2061029 w 2191657"/>
              <a:gd name="connsiteY27" fmla="*/ 217714 h 566057"/>
              <a:gd name="connsiteX28" fmla="*/ 2104571 w 2191657"/>
              <a:gd name="connsiteY28" fmla="*/ 232229 h 566057"/>
              <a:gd name="connsiteX29" fmla="*/ 2191657 w 2191657"/>
              <a:gd name="connsiteY29" fmla="*/ 304800 h 566057"/>
              <a:gd name="connsiteX30" fmla="*/ 2177143 w 2191657"/>
              <a:gd name="connsiteY30" fmla="*/ 406400 h 566057"/>
              <a:gd name="connsiteX31" fmla="*/ 2104571 w 2191657"/>
              <a:gd name="connsiteY31" fmla="*/ 493486 h 566057"/>
              <a:gd name="connsiteX32" fmla="*/ 2017486 w 2191657"/>
              <a:gd name="connsiteY32" fmla="*/ 449943 h 566057"/>
              <a:gd name="connsiteX33" fmla="*/ 1988457 w 2191657"/>
              <a:gd name="connsiteY33" fmla="*/ 406400 h 566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191657" h="566057">
                <a:moveTo>
                  <a:pt x="2090057" y="449943"/>
                </a:moveTo>
                <a:cubicBezTo>
                  <a:pt x="2046514" y="445105"/>
                  <a:pt x="2003240" y="435429"/>
                  <a:pt x="1959429" y="435429"/>
                </a:cubicBezTo>
                <a:cubicBezTo>
                  <a:pt x="1799417" y="435429"/>
                  <a:pt x="1681772" y="435805"/>
                  <a:pt x="1538514" y="464457"/>
                </a:cubicBezTo>
                <a:cubicBezTo>
                  <a:pt x="1462901" y="479580"/>
                  <a:pt x="1501463" y="475044"/>
                  <a:pt x="1436914" y="493486"/>
                </a:cubicBezTo>
                <a:cubicBezTo>
                  <a:pt x="1417734" y="498966"/>
                  <a:pt x="1398037" y="502520"/>
                  <a:pt x="1378857" y="508000"/>
                </a:cubicBezTo>
                <a:cubicBezTo>
                  <a:pt x="1364146" y="512203"/>
                  <a:pt x="1350495" y="520616"/>
                  <a:pt x="1335314" y="522514"/>
                </a:cubicBezTo>
                <a:cubicBezTo>
                  <a:pt x="1150549" y="545610"/>
                  <a:pt x="995207" y="553897"/>
                  <a:pt x="812800" y="566057"/>
                </a:cubicBezTo>
                <a:cubicBezTo>
                  <a:pt x="687010" y="561219"/>
                  <a:pt x="561034" y="559916"/>
                  <a:pt x="435429" y="551543"/>
                </a:cubicBezTo>
                <a:cubicBezTo>
                  <a:pt x="415525" y="550216"/>
                  <a:pt x="396844" y="541356"/>
                  <a:pt x="377371" y="537029"/>
                </a:cubicBezTo>
                <a:cubicBezTo>
                  <a:pt x="353289" y="531677"/>
                  <a:pt x="328990" y="527352"/>
                  <a:pt x="304800" y="522514"/>
                </a:cubicBezTo>
                <a:cubicBezTo>
                  <a:pt x="275771" y="503162"/>
                  <a:pt x="237066" y="493486"/>
                  <a:pt x="217714" y="464457"/>
                </a:cubicBezTo>
                <a:cubicBezTo>
                  <a:pt x="169334" y="391886"/>
                  <a:pt x="203200" y="430589"/>
                  <a:pt x="101600" y="362857"/>
                </a:cubicBezTo>
                <a:lnTo>
                  <a:pt x="58057" y="333829"/>
                </a:lnTo>
                <a:lnTo>
                  <a:pt x="14514" y="304800"/>
                </a:lnTo>
                <a:cubicBezTo>
                  <a:pt x="9676" y="290286"/>
                  <a:pt x="0" y="276556"/>
                  <a:pt x="0" y="261257"/>
                </a:cubicBezTo>
                <a:cubicBezTo>
                  <a:pt x="0" y="222251"/>
                  <a:pt x="28" y="181359"/>
                  <a:pt x="14514" y="145143"/>
                </a:cubicBezTo>
                <a:cubicBezTo>
                  <a:pt x="20993" y="128947"/>
                  <a:pt x="42743" y="124467"/>
                  <a:pt x="58057" y="116114"/>
                </a:cubicBezTo>
                <a:cubicBezTo>
                  <a:pt x="96046" y="95393"/>
                  <a:pt x="133118" y="71741"/>
                  <a:pt x="174171" y="58057"/>
                </a:cubicBezTo>
                <a:cubicBezTo>
                  <a:pt x="203200" y="48381"/>
                  <a:pt x="231572" y="36450"/>
                  <a:pt x="261257" y="29029"/>
                </a:cubicBezTo>
                <a:lnTo>
                  <a:pt x="377371" y="0"/>
                </a:lnTo>
                <a:cubicBezTo>
                  <a:pt x="478971" y="4838"/>
                  <a:pt x="580714" y="7267"/>
                  <a:pt x="682171" y="14514"/>
                </a:cubicBezTo>
                <a:cubicBezTo>
                  <a:pt x="1115691" y="45480"/>
                  <a:pt x="851344" y="31558"/>
                  <a:pt x="1103086" y="58057"/>
                </a:cubicBezTo>
                <a:cubicBezTo>
                  <a:pt x="1156231" y="63651"/>
                  <a:pt x="1209753" y="65660"/>
                  <a:pt x="1262743" y="72572"/>
                </a:cubicBezTo>
                <a:cubicBezTo>
                  <a:pt x="1697568" y="129289"/>
                  <a:pt x="1189501" y="79108"/>
                  <a:pt x="1596571" y="116114"/>
                </a:cubicBezTo>
                <a:cubicBezTo>
                  <a:pt x="1615924" y="120952"/>
                  <a:pt x="1635068" y="126717"/>
                  <a:pt x="1654629" y="130629"/>
                </a:cubicBezTo>
                <a:cubicBezTo>
                  <a:pt x="1704972" y="140698"/>
                  <a:pt x="1794521" y="152687"/>
                  <a:pt x="1843314" y="159657"/>
                </a:cubicBezTo>
                <a:cubicBezTo>
                  <a:pt x="1967881" y="201181"/>
                  <a:pt x="1769616" y="137606"/>
                  <a:pt x="1973943" y="188686"/>
                </a:cubicBezTo>
                <a:cubicBezTo>
                  <a:pt x="2003628" y="196107"/>
                  <a:pt x="2032000" y="208038"/>
                  <a:pt x="2061029" y="217714"/>
                </a:cubicBezTo>
                <a:cubicBezTo>
                  <a:pt x="2075543" y="222552"/>
                  <a:pt x="2091841" y="223743"/>
                  <a:pt x="2104571" y="232229"/>
                </a:cubicBezTo>
                <a:cubicBezTo>
                  <a:pt x="2165193" y="272643"/>
                  <a:pt x="2135779" y="248922"/>
                  <a:pt x="2191657" y="304800"/>
                </a:cubicBezTo>
                <a:cubicBezTo>
                  <a:pt x="2186819" y="338667"/>
                  <a:pt x="2186973" y="373632"/>
                  <a:pt x="2177143" y="406400"/>
                </a:cubicBezTo>
                <a:cubicBezTo>
                  <a:pt x="2168483" y="435267"/>
                  <a:pt x="2123083" y="474974"/>
                  <a:pt x="2104571" y="493486"/>
                </a:cubicBezTo>
                <a:cubicBezTo>
                  <a:pt x="2069156" y="481681"/>
                  <a:pt x="2045623" y="478080"/>
                  <a:pt x="2017486" y="449943"/>
                </a:cubicBezTo>
                <a:cubicBezTo>
                  <a:pt x="2005151" y="437608"/>
                  <a:pt x="1988457" y="406400"/>
                  <a:pt x="1988457" y="406400"/>
                </a:cubicBez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353091" y="5254172"/>
            <a:ext cx="8297425" cy="1175657"/>
          </a:xfrm>
          <a:custGeom>
            <a:avLst/>
            <a:gdLst>
              <a:gd name="connsiteX0" fmla="*/ 1069310 w 8297425"/>
              <a:gd name="connsiteY0" fmla="*/ 986972 h 1175657"/>
              <a:gd name="connsiteX1" fmla="*/ 1388625 w 8297425"/>
              <a:gd name="connsiteY1" fmla="*/ 1016000 h 1175657"/>
              <a:gd name="connsiteX2" fmla="*/ 1620853 w 8297425"/>
              <a:gd name="connsiteY2" fmla="*/ 1045029 h 1175657"/>
              <a:gd name="connsiteX3" fmla="*/ 2012739 w 8297425"/>
              <a:gd name="connsiteY3" fmla="*/ 1030515 h 1175657"/>
              <a:gd name="connsiteX4" fmla="*/ 2419139 w 8297425"/>
              <a:gd name="connsiteY4" fmla="*/ 1045029 h 1175657"/>
              <a:gd name="connsiteX5" fmla="*/ 2535253 w 8297425"/>
              <a:gd name="connsiteY5" fmla="*/ 1059543 h 1175657"/>
              <a:gd name="connsiteX6" fmla="*/ 2723939 w 8297425"/>
              <a:gd name="connsiteY6" fmla="*/ 1074057 h 1175657"/>
              <a:gd name="connsiteX7" fmla="*/ 3173882 w 8297425"/>
              <a:gd name="connsiteY7" fmla="*/ 1088572 h 1175657"/>
              <a:gd name="connsiteX8" fmla="*/ 3377082 w 8297425"/>
              <a:gd name="connsiteY8" fmla="*/ 1117600 h 1175657"/>
              <a:gd name="connsiteX9" fmla="*/ 3580282 w 8297425"/>
              <a:gd name="connsiteY9" fmla="*/ 1132115 h 1175657"/>
              <a:gd name="connsiteX10" fmla="*/ 3725425 w 8297425"/>
              <a:gd name="connsiteY10" fmla="*/ 1146629 h 1175657"/>
              <a:gd name="connsiteX11" fmla="*/ 4073768 w 8297425"/>
              <a:gd name="connsiteY11" fmla="*/ 1175657 h 1175657"/>
              <a:gd name="connsiteX12" fmla="*/ 4567253 w 8297425"/>
              <a:gd name="connsiteY12" fmla="*/ 1161143 h 1175657"/>
              <a:gd name="connsiteX13" fmla="*/ 4625310 w 8297425"/>
              <a:gd name="connsiteY13" fmla="*/ 1146629 h 1175657"/>
              <a:gd name="connsiteX14" fmla="*/ 5118796 w 8297425"/>
              <a:gd name="connsiteY14" fmla="*/ 1132115 h 1175657"/>
              <a:gd name="connsiteX15" fmla="*/ 5336510 w 8297425"/>
              <a:gd name="connsiteY15" fmla="*/ 1103086 h 1175657"/>
              <a:gd name="connsiteX16" fmla="*/ 5496168 w 8297425"/>
              <a:gd name="connsiteY16" fmla="*/ 1117600 h 1175657"/>
              <a:gd name="connsiteX17" fmla="*/ 6787939 w 8297425"/>
              <a:gd name="connsiteY17" fmla="*/ 1103086 h 1175657"/>
              <a:gd name="connsiteX18" fmla="*/ 6933082 w 8297425"/>
              <a:gd name="connsiteY18" fmla="*/ 1088572 h 1175657"/>
              <a:gd name="connsiteX19" fmla="*/ 7295939 w 8297425"/>
              <a:gd name="connsiteY19" fmla="*/ 1074057 h 1175657"/>
              <a:gd name="connsiteX20" fmla="*/ 7339482 w 8297425"/>
              <a:gd name="connsiteY20" fmla="*/ 1059543 h 1175657"/>
              <a:gd name="connsiteX21" fmla="*/ 7963596 w 8297425"/>
              <a:gd name="connsiteY21" fmla="*/ 1030515 h 1175657"/>
              <a:gd name="connsiteX22" fmla="*/ 8108739 w 8297425"/>
              <a:gd name="connsiteY22" fmla="*/ 986972 h 1175657"/>
              <a:gd name="connsiteX23" fmla="*/ 8152282 w 8297425"/>
              <a:gd name="connsiteY23" fmla="*/ 972457 h 1175657"/>
              <a:gd name="connsiteX24" fmla="*/ 8195825 w 8297425"/>
              <a:gd name="connsiteY24" fmla="*/ 957943 h 1175657"/>
              <a:gd name="connsiteX25" fmla="*/ 8210339 w 8297425"/>
              <a:gd name="connsiteY25" fmla="*/ 870857 h 1175657"/>
              <a:gd name="connsiteX26" fmla="*/ 8224853 w 8297425"/>
              <a:gd name="connsiteY26" fmla="*/ 769257 h 1175657"/>
              <a:gd name="connsiteX27" fmla="*/ 8253882 w 8297425"/>
              <a:gd name="connsiteY27" fmla="*/ 725715 h 1175657"/>
              <a:gd name="connsiteX28" fmla="*/ 8268396 w 8297425"/>
              <a:gd name="connsiteY28" fmla="*/ 682172 h 1175657"/>
              <a:gd name="connsiteX29" fmla="*/ 8297425 w 8297425"/>
              <a:gd name="connsiteY29" fmla="*/ 566057 h 1175657"/>
              <a:gd name="connsiteX30" fmla="*/ 8282910 w 8297425"/>
              <a:gd name="connsiteY30" fmla="*/ 348343 h 1175657"/>
              <a:gd name="connsiteX31" fmla="*/ 8239368 w 8297425"/>
              <a:gd name="connsiteY31" fmla="*/ 333829 h 1175657"/>
              <a:gd name="connsiteX32" fmla="*/ 8137768 w 8297425"/>
              <a:gd name="connsiteY32" fmla="*/ 217715 h 1175657"/>
              <a:gd name="connsiteX33" fmla="*/ 8079710 w 8297425"/>
              <a:gd name="connsiteY33" fmla="*/ 203200 h 1175657"/>
              <a:gd name="connsiteX34" fmla="*/ 8036168 w 8297425"/>
              <a:gd name="connsiteY34" fmla="*/ 174172 h 1175657"/>
              <a:gd name="connsiteX35" fmla="*/ 7949082 w 8297425"/>
              <a:gd name="connsiteY35" fmla="*/ 145143 h 1175657"/>
              <a:gd name="connsiteX36" fmla="*/ 7905539 w 8297425"/>
              <a:gd name="connsiteY36" fmla="*/ 116115 h 1175657"/>
              <a:gd name="connsiteX37" fmla="*/ 7760396 w 8297425"/>
              <a:gd name="connsiteY37" fmla="*/ 87086 h 1175657"/>
              <a:gd name="connsiteX38" fmla="*/ 7702339 w 8297425"/>
              <a:gd name="connsiteY38" fmla="*/ 72572 h 1175657"/>
              <a:gd name="connsiteX39" fmla="*/ 7484625 w 8297425"/>
              <a:gd name="connsiteY39" fmla="*/ 58057 h 1175657"/>
              <a:gd name="connsiteX40" fmla="*/ 7165310 w 8297425"/>
              <a:gd name="connsiteY40" fmla="*/ 29029 h 1175657"/>
              <a:gd name="connsiteX41" fmla="*/ 6758910 w 8297425"/>
              <a:gd name="connsiteY41" fmla="*/ 0 h 1175657"/>
              <a:gd name="connsiteX42" fmla="*/ 6207368 w 8297425"/>
              <a:gd name="connsiteY42" fmla="*/ 14515 h 1175657"/>
              <a:gd name="connsiteX43" fmla="*/ 5888053 w 8297425"/>
              <a:gd name="connsiteY43" fmla="*/ 43543 h 1175657"/>
              <a:gd name="connsiteX44" fmla="*/ 5568739 w 8297425"/>
              <a:gd name="connsiteY44" fmla="*/ 58057 h 1175657"/>
              <a:gd name="connsiteX45" fmla="*/ 5104282 w 8297425"/>
              <a:gd name="connsiteY45" fmla="*/ 101600 h 1175657"/>
              <a:gd name="connsiteX46" fmla="*/ 4930110 w 8297425"/>
              <a:gd name="connsiteY46" fmla="*/ 116115 h 1175657"/>
              <a:gd name="connsiteX47" fmla="*/ 4683368 w 8297425"/>
              <a:gd name="connsiteY47" fmla="*/ 130629 h 1175657"/>
              <a:gd name="connsiteX48" fmla="*/ 4523710 w 8297425"/>
              <a:gd name="connsiteY48" fmla="*/ 145143 h 1175657"/>
              <a:gd name="connsiteX49" fmla="*/ 3797996 w 8297425"/>
              <a:gd name="connsiteY49" fmla="*/ 159657 h 1175657"/>
              <a:gd name="connsiteX50" fmla="*/ 3667368 w 8297425"/>
              <a:gd name="connsiteY50" fmla="*/ 203200 h 1175657"/>
              <a:gd name="connsiteX51" fmla="*/ 3623825 w 8297425"/>
              <a:gd name="connsiteY51" fmla="*/ 217715 h 1175657"/>
              <a:gd name="connsiteX52" fmla="*/ 3536739 w 8297425"/>
              <a:gd name="connsiteY52" fmla="*/ 304800 h 1175657"/>
              <a:gd name="connsiteX53" fmla="*/ 3420625 w 8297425"/>
              <a:gd name="connsiteY53" fmla="*/ 348343 h 1175657"/>
              <a:gd name="connsiteX54" fmla="*/ 3333539 w 8297425"/>
              <a:gd name="connsiteY54" fmla="*/ 377372 h 1175657"/>
              <a:gd name="connsiteX55" fmla="*/ 3159368 w 8297425"/>
              <a:gd name="connsiteY55" fmla="*/ 391886 h 1175657"/>
              <a:gd name="connsiteX56" fmla="*/ 1867596 w 8297425"/>
              <a:gd name="connsiteY56" fmla="*/ 348343 h 1175657"/>
              <a:gd name="connsiteX57" fmla="*/ 1577310 w 8297425"/>
              <a:gd name="connsiteY57" fmla="*/ 319315 h 1175657"/>
              <a:gd name="connsiteX58" fmla="*/ 1272510 w 8297425"/>
              <a:gd name="connsiteY58" fmla="*/ 333829 h 1175657"/>
              <a:gd name="connsiteX59" fmla="*/ 866110 w 8297425"/>
              <a:gd name="connsiteY59" fmla="*/ 362857 h 1175657"/>
              <a:gd name="connsiteX60" fmla="*/ 793539 w 8297425"/>
              <a:gd name="connsiteY60" fmla="*/ 377372 h 1175657"/>
              <a:gd name="connsiteX61" fmla="*/ 561310 w 8297425"/>
              <a:gd name="connsiteY61" fmla="*/ 391886 h 1175657"/>
              <a:gd name="connsiteX62" fmla="*/ 372625 w 8297425"/>
              <a:gd name="connsiteY62" fmla="*/ 420915 h 1175657"/>
              <a:gd name="connsiteX63" fmla="*/ 285539 w 8297425"/>
              <a:gd name="connsiteY63" fmla="*/ 449943 h 1175657"/>
              <a:gd name="connsiteX64" fmla="*/ 198453 w 8297425"/>
              <a:gd name="connsiteY64" fmla="*/ 478972 h 1175657"/>
              <a:gd name="connsiteX65" fmla="*/ 154910 w 8297425"/>
              <a:gd name="connsiteY65" fmla="*/ 493486 h 1175657"/>
              <a:gd name="connsiteX66" fmla="*/ 38796 w 8297425"/>
              <a:gd name="connsiteY66" fmla="*/ 595086 h 1175657"/>
              <a:gd name="connsiteX67" fmla="*/ 24282 w 8297425"/>
              <a:gd name="connsiteY67" fmla="*/ 899886 h 1175657"/>
              <a:gd name="connsiteX68" fmla="*/ 67825 w 8297425"/>
              <a:gd name="connsiteY68" fmla="*/ 943429 h 1175657"/>
              <a:gd name="connsiteX69" fmla="*/ 82339 w 8297425"/>
              <a:gd name="connsiteY69" fmla="*/ 986972 h 1175657"/>
              <a:gd name="connsiteX70" fmla="*/ 169425 w 8297425"/>
              <a:gd name="connsiteY70" fmla="*/ 1059543 h 1175657"/>
              <a:gd name="connsiteX71" fmla="*/ 372625 w 8297425"/>
              <a:gd name="connsiteY71" fmla="*/ 1045029 h 1175657"/>
              <a:gd name="connsiteX72" fmla="*/ 503253 w 8297425"/>
              <a:gd name="connsiteY72" fmla="*/ 1001486 h 1175657"/>
              <a:gd name="connsiteX73" fmla="*/ 633882 w 8297425"/>
              <a:gd name="connsiteY73" fmla="*/ 972457 h 1175657"/>
              <a:gd name="connsiteX74" fmla="*/ 967710 w 8297425"/>
              <a:gd name="connsiteY74" fmla="*/ 986972 h 1175657"/>
              <a:gd name="connsiteX75" fmla="*/ 1127368 w 8297425"/>
              <a:gd name="connsiteY75" fmla="*/ 1001486 h 1175657"/>
              <a:gd name="connsiteX76" fmla="*/ 1199939 w 8297425"/>
              <a:gd name="connsiteY76" fmla="*/ 1016000 h 1175657"/>
              <a:gd name="connsiteX77" fmla="*/ 1199939 w 8297425"/>
              <a:gd name="connsiteY77" fmla="*/ 986972 h 1175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8297425" h="1175657">
                <a:moveTo>
                  <a:pt x="1069310" y="986972"/>
                </a:moveTo>
                <a:cubicBezTo>
                  <a:pt x="1175110" y="995788"/>
                  <a:pt x="1283015" y="1003814"/>
                  <a:pt x="1388625" y="1016000"/>
                </a:cubicBezTo>
                <a:lnTo>
                  <a:pt x="1620853" y="1045029"/>
                </a:lnTo>
                <a:cubicBezTo>
                  <a:pt x="1751482" y="1040191"/>
                  <a:pt x="1882021" y="1030515"/>
                  <a:pt x="2012739" y="1030515"/>
                </a:cubicBezTo>
                <a:cubicBezTo>
                  <a:pt x="2148292" y="1030515"/>
                  <a:pt x="2283795" y="1037510"/>
                  <a:pt x="2419139" y="1045029"/>
                </a:cubicBezTo>
                <a:cubicBezTo>
                  <a:pt x="2458085" y="1047193"/>
                  <a:pt x="2496423" y="1055845"/>
                  <a:pt x="2535253" y="1059543"/>
                </a:cubicBezTo>
                <a:cubicBezTo>
                  <a:pt x="2598050" y="1065524"/>
                  <a:pt x="2660923" y="1071193"/>
                  <a:pt x="2723939" y="1074057"/>
                </a:cubicBezTo>
                <a:cubicBezTo>
                  <a:pt x="2873843" y="1080871"/>
                  <a:pt x="3023901" y="1083734"/>
                  <a:pt x="3173882" y="1088572"/>
                </a:cubicBezTo>
                <a:cubicBezTo>
                  <a:pt x="3241615" y="1098248"/>
                  <a:pt x="3308835" y="1112725"/>
                  <a:pt x="3377082" y="1117600"/>
                </a:cubicBezTo>
                <a:lnTo>
                  <a:pt x="3580282" y="1132115"/>
                </a:lnTo>
                <a:cubicBezTo>
                  <a:pt x="3628736" y="1136153"/>
                  <a:pt x="3676971" y="1142591"/>
                  <a:pt x="3725425" y="1146629"/>
                </a:cubicBezTo>
                <a:cubicBezTo>
                  <a:pt x="4156909" y="1182585"/>
                  <a:pt x="3732326" y="1141513"/>
                  <a:pt x="4073768" y="1175657"/>
                </a:cubicBezTo>
                <a:cubicBezTo>
                  <a:pt x="4238263" y="1170819"/>
                  <a:pt x="4402914" y="1169792"/>
                  <a:pt x="4567253" y="1161143"/>
                </a:cubicBezTo>
                <a:cubicBezTo>
                  <a:pt x="4587173" y="1160095"/>
                  <a:pt x="4605390" y="1147677"/>
                  <a:pt x="4625310" y="1146629"/>
                </a:cubicBezTo>
                <a:cubicBezTo>
                  <a:pt x="4789649" y="1137980"/>
                  <a:pt x="4954301" y="1136953"/>
                  <a:pt x="5118796" y="1132115"/>
                </a:cubicBezTo>
                <a:cubicBezTo>
                  <a:pt x="5204329" y="1110731"/>
                  <a:pt x="5222263" y="1103086"/>
                  <a:pt x="5336510" y="1103086"/>
                </a:cubicBezTo>
                <a:cubicBezTo>
                  <a:pt x="5389949" y="1103086"/>
                  <a:pt x="5442949" y="1112762"/>
                  <a:pt x="5496168" y="1117600"/>
                </a:cubicBezTo>
                <a:lnTo>
                  <a:pt x="6787939" y="1103086"/>
                </a:lnTo>
                <a:cubicBezTo>
                  <a:pt x="6836551" y="1102104"/>
                  <a:pt x="6884539" y="1091346"/>
                  <a:pt x="6933082" y="1088572"/>
                </a:cubicBezTo>
                <a:cubicBezTo>
                  <a:pt x="7053934" y="1081666"/>
                  <a:pt x="7174987" y="1078895"/>
                  <a:pt x="7295939" y="1074057"/>
                </a:cubicBezTo>
                <a:cubicBezTo>
                  <a:pt x="7310453" y="1069219"/>
                  <a:pt x="7324771" y="1063746"/>
                  <a:pt x="7339482" y="1059543"/>
                </a:cubicBezTo>
                <a:cubicBezTo>
                  <a:pt x="7547534" y="1000101"/>
                  <a:pt x="7690959" y="1037506"/>
                  <a:pt x="7963596" y="1030515"/>
                </a:cubicBezTo>
                <a:cubicBezTo>
                  <a:pt x="8051332" y="1008580"/>
                  <a:pt x="8002738" y="1022306"/>
                  <a:pt x="8108739" y="986972"/>
                </a:cubicBezTo>
                <a:lnTo>
                  <a:pt x="8152282" y="972457"/>
                </a:lnTo>
                <a:lnTo>
                  <a:pt x="8195825" y="957943"/>
                </a:lnTo>
                <a:cubicBezTo>
                  <a:pt x="8200663" y="928914"/>
                  <a:pt x="8205864" y="899944"/>
                  <a:pt x="8210339" y="870857"/>
                </a:cubicBezTo>
                <a:cubicBezTo>
                  <a:pt x="8215541" y="837044"/>
                  <a:pt x="8215023" y="802025"/>
                  <a:pt x="8224853" y="769257"/>
                </a:cubicBezTo>
                <a:cubicBezTo>
                  <a:pt x="8229865" y="752549"/>
                  <a:pt x="8244206" y="740229"/>
                  <a:pt x="8253882" y="725715"/>
                </a:cubicBezTo>
                <a:cubicBezTo>
                  <a:pt x="8258720" y="711201"/>
                  <a:pt x="8264370" y="696932"/>
                  <a:pt x="8268396" y="682172"/>
                </a:cubicBezTo>
                <a:cubicBezTo>
                  <a:pt x="8278893" y="643682"/>
                  <a:pt x="8297425" y="566057"/>
                  <a:pt x="8297425" y="566057"/>
                </a:cubicBezTo>
                <a:cubicBezTo>
                  <a:pt x="8292587" y="493486"/>
                  <a:pt x="8300550" y="418904"/>
                  <a:pt x="8282910" y="348343"/>
                </a:cubicBezTo>
                <a:cubicBezTo>
                  <a:pt x="8279199" y="333501"/>
                  <a:pt x="8250186" y="344647"/>
                  <a:pt x="8239368" y="333829"/>
                </a:cubicBezTo>
                <a:cubicBezTo>
                  <a:pt x="8172846" y="267307"/>
                  <a:pt x="8209733" y="248557"/>
                  <a:pt x="8137768" y="217715"/>
                </a:cubicBezTo>
                <a:cubicBezTo>
                  <a:pt x="8119433" y="209857"/>
                  <a:pt x="8099063" y="208038"/>
                  <a:pt x="8079710" y="203200"/>
                </a:cubicBezTo>
                <a:cubicBezTo>
                  <a:pt x="8065196" y="193524"/>
                  <a:pt x="8052108" y="181257"/>
                  <a:pt x="8036168" y="174172"/>
                </a:cubicBezTo>
                <a:cubicBezTo>
                  <a:pt x="8008206" y="161745"/>
                  <a:pt x="7974542" y="162116"/>
                  <a:pt x="7949082" y="145143"/>
                </a:cubicBezTo>
                <a:cubicBezTo>
                  <a:pt x="7934568" y="135467"/>
                  <a:pt x="7921141" y="123916"/>
                  <a:pt x="7905539" y="116115"/>
                </a:cubicBezTo>
                <a:cubicBezTo>
                  <a:pt x="7862953" y="94822"/>
                  <a:pt x="7802432" y="94729"/>
                  <a:pt x="7760396" y="87086"/>
                </a:cubicBezTo>
                <a:cubicBezTo>
                  <a:pt x="7740770" y="83518"/>
                  <a:pt x="7722177" y="74660"/>
                  <a:pt x="7702339" y="72572"/>
                </a:cubicBezTo>
                <a:cubicBezTo>
                  <a:pt x="7630006" y="64958"/>
                  <a:pt x="7557126" y="63857"/>
                  <a:pt x="7484625" y="58057"/>
                </a:cubicBezTo>
                <a:cubicBezTo>
                  <a:pt x="7155381" y="31717"/>
                  <a:pt x="7539065" y="54805"/>
                  <a:pt x="7165310" y="29029"/>
                </a:cubicBezTo>
                <a:cubicBezTo>
                  <a:pt x="6726563" y="-1229"/>
                  <a:pt x="7090554" y="30151"/>
                  <a:pt x="6758910" y="0"/>
                </a:cubicBezTo>
                <a:cubicBezTo>
                  <a:pt x="6575063" y="4838"/>
                  <a:pt x="6391050" y="5331"/>
                  <a:pt x="6207368" y="14515"/>
                </a:cubicBezTo>
                <a:cubicBezTo>
                  <a:pt x="6100624" y="19852"/>
                  <a:pt x="5994820" y="38690"/>
                  <a:pt x="5888053" y="43543"/>
                </a:cubicBezTo>
                <a:lnTo>
                  <a:pt x="5568739" y="58057"/>
                </a:lnTo>
                <a:cubicBezTo>
                  <a:pt x="5334327" y="84104"/>
                  <a:pt x="5463324" y="70825"/>
                  <a:pt x="5104282" y="101600"/>
                </a:cubicBezTo>
                <a:cubicBezTo>
                  <a:pt x="5046236" y="106575"/>
                  <a:pt x="4988268" y="112694"/>
                  <a:pt x="4930110" y="116115"/>
                </a:cubicBezTo>
                <a:lnTo>
                  <a:pt x="4683368" y="130629"/>
                </a:lnTo>
                <a:cubicBezTo>
                  <a:pt x="4630065" y="134436"/>
                  <a:pt x="4577120" y="143392"/>
                  <a:pt x="4523710" y="145143"/>
                </a:cubicBezTo>
                <a:cubicBezTo>
                  <a:pt x="4281887" y="153071"/>
                  <a:pt x="4039901" y="154819"/>
                  <a:pt x="3797996" y="159657"/>
                </a:cubicBezTo>
                <a:lnTo>
                  <a:pt x="3667368" y="203200"/>
                </a:lnTo>
                <a:lnTo>
                  <a:pt x="3623825" y="217715"/>
                </a:lnTo>
                <a:cubicBezTo>
                  <a:pt x="3594796" y="246743"/>
                  <a:pt x="3575685" y="291818"/>
                  <a:pt x="3536739" y="304800"/>
                </a:cubicBezTo>
                <a:cubicBezTo>
                  <a:pt x="3407307" y="347946"/>
                  <a:pt x="3611573" y="278907"/>
                  <a:pt x="3420625" y="348343"/>
                </a:cubicBezTo>
                <a:cubicBezTo>
                  <a:pt x="3391868" y="358800"/>
                  <a:pt x="3364032" y="374831"/>
                  <a:pt x="3333539" y="377372"/>
                </a:cubicBezTo>
                <a:lnTo>
                  <a:pt x="3159368" y="391886"/>
                </a:lnTo>
                <a:cubicBezTo>
                  <a:pt x="1993223" y="361198"/>
                  <a:pt x="2423021" y="391067"/>
                  <a:pt x="1867596" y="348343"/>
                </a:cubicBezTo>
                <a:cubicBezTo>
                  <a:pt x="1751102" y="325045"/>
                  <a:pt x="1738864" y="319315"/>
                  <a:pt x="1577310" y="319315"/>
                </a:cubicBezTo>
                <a:cubicBezTo>
                  <a:pt x="1475595" y="319315"/>
                  <a:pt x="1374110" y="328991"/>
                  <a:pt x="1272510" y="333829"/>
                </a:cubicBezTo>
                <a:cubicBezTo>
                  <a:pt x="1073458" y="373639"/>
                  <a:pt x="1302522" y="331684"/>
                  <a:pt x="866110" y="362857"/>
                </a:cubicBezTo>
                <a:cubicBezTo>
                  <a:pt x="841503" y="364615"/>
                  <a:pt x="818097" y="375033"/>
                  <a:pt x="793539" y="377372"/>
                </a:cubicBezTo>
                <a:cubicBezTo>
                  <a:pt x="716328" y="384726"/>
                  <a:pt x="638720" y="387048"/>
                  <a:pt x="561310" y="391886"/>
                </a:cubicBezTo>
                <a:cubicBezTo>
                  <a:pt x="539811" y="394957"/>
                  <a:pt x="399489" y="414199"/>
                  <a:pt x="372625" y="420915"/>
                </a:cubicBezTo>
                <a:cubicBezTo>
                  <a:pt x="342940" y="428336"/>
                  <a:pt x="314568" y="440267"/>
                  <a:pt x="285539" y="449943"/>
                </a:cubicBezTo>
                <a:lnTo>
                  <a:pt x="198453" y="478972"/>
                </a:lnTo>
                <a:lnTo>
                  <a:pt x="154910" y="493486"/>
                </a:lnTo>
                <a:cubicBezTo>
                  <a:pt x="53311" y="561219"/>
                  <a:pt x="87177" y="522515"/>
                  <a:pt x="38796" y="595086"/>
                </a:cubicBezTo>
                <a:cubicBezTo>
                  <a:pt x="-3484" y="721929"/>
                  <a:pt x="-15437" y="721151"/>
                  <a:pt x="24282" y="899886"/>
                </a:cubicBezTo>
                <a:cubicBezTo>
                  <a:pt x="28735" y="919924"/>
                  <a:pt x="53311" y="928915"/>
                  <a:pt x="67825" y="943429"/>
                </a:cubicBezTo>
                <a:cubicBezTo>
                  <a:pt x="72663" y="957943"/>
                  <a:pt x="73852" y="974242"/>
                  <a:pt x="82339" y="986972"/>
                </a:cubicBezTo>
                <a:cubicBezTo>
                  <a:pt x="104690" y="1020499"/>
                  <a:pt x="137295" y="1038123"/>
                  <a:pt x="169425" y="1059543"/>
                </a:cubicBezTo>
                <a:cubicBezTo>
                  <a:pt x="237158" y="1054705"/>
                  <a:pt x="305470" y="1055102"/>
                  <a:pt x="372625" y="1045029"/>
                </a:cubicBezTo>
                <a:cubicBezTo>
                  <a:pt x="408895" y="1039588"/>
                  <a:pt x="463346" y="1011463"/>
                  <a:pt x="503253" y="1001486"/>
                </a:cubicBezTo>
                <a:cubicBezTo>
                  <a:pt x="585243" y="980989"/>
                  <a:pt x="541749" y="990884"/>
                  <a:pt x="633882" y="972457"/>
                </a:cubicBezTo>
                <a:lnTo>
                  <a:pt x="967710" y="986972"/>
                </a:lnTo>
                <a:cubicBezTo>
                  <a:pt x="1021057" y="990110"/>
                  <a:pt x="1074342" y="994858"/>
                  <a:pt x="1127368" y="1001486"/>
                </a:cubicBezTo>
                <a:cubicBezTo>
                  <a:pt x="1151847" y="1004546"/>
                  <a:pt x="1175749" y="1020838"/>
                  <a:pt x="1199939" y="1016000"/>
                </a:cubicBezTo>
                <a:cubicBezTo>
                  <a:pt x="1209427" y="1014102"/>
                  <a:pt x="1199939" y="996648"/>
                  <a:pt x="1199939" y="986972"/>
                </a:cubicBezTo>
              </a:path>
            </a:pathLst>
          </a:custGeom>
          <a:noFill/>
          <a:ln w="76200">
            <a:solidFill>
              <a:srgbClr val="FF1B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3"/>
          <p:cNvSpPr txBox="1">
            <a:spLocks noChangeArrowheads="1"/>
          </p:cNvSpPr>
          <p:nvPr/>
        </p:nvSpPr>
        <p:spPr bwMode="auto">
          <a:xfrm>
            <a:off x="900566" y="2674254"/>
            <a:ext cx="7358062" cy="1489831"/>
          </a:xfrm>
          <a:prstGeom prst="rect">
            <a:avLst/>
          </a:prstGeom>
          <a:solidFill>
            <a:srgbClr val="FFCC00"/>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marR="0" lvl="0" algn="l" defTabSz="914400" rtl="0" eaLnBrk="1" fontAlgn="base" latinLnBrk="0" hangingPunct="1">
              <a:lnSpc>
                <a:spcPct val="150000"/>
              </a:lnSpc>
              <a:spcBef>
                <a:spcPct val="20000"/>
              </a:spcBef>
              <a:spcAft>
                <a:spcPts val="500"/>
              </a:spcAft>
              <a:buClrTx/>
              <a:buSzTx/>
              <a:tabLst>
                <a:tab pos="0" algn="l"/>
              </a:tabLst>
              <a:defRPr/>
            </a:pPr>
            <a:r>
              <a:rPr lang="en-US" sz="2800" b="1" i="1" kern="0" noProof="0" dirty="0" err="1" smtClean="0">
                <a:solidFill>
                  <a:srgbClr val="FF0000"/>
                </a:solidFill>
                <a:latin typeface="+mn-lt"/>
              </a:rPr>
              <a:t>I</a:t>
            </a:r>
            <a:r>
              <a:rPr kumimoji="0" lang="en-US" sz="2800" b="1" i="1" u="none" strike="noStrike" kern="0" cap="none" spc="0" normalizeH="0" baseline="0" noProof="0" dirty="0" err="1" smtClean="0">
                <a:ln>
                  <a:noFill/>
                </a:ln>
                <a:solidFill>
                  <a:srgbClr val="FF0000"/>
                </a:solidFill>
                <a:effectLst/>
                <a:uLnTx/>
                <a:uFillTx/>
                <a:latin typeface="+mn-lt"/>
                <a:ea typeface="+mn-ea"/>
                <a:cs typeface="+mn-cs"/>
              </a:rPr>
              <a:t>deationism</a:t>
            </a:r>
            <a:r>
              <a:rPr kumimoji="0" lang="en-US" sz="2800" b="1" i="1" u="none" strike="noStrike" kern="0" cap="none" spc="0" normalizeH="0" baseline="0" noProof="0" dirty="0" smtClean="0">
                <a:ln>
                  <a:noFill/>
                </a:ln>
                <a:solidFill>
                  <a:srgbClr val="FF0000"/>
                </a:solidFill>
                <a:effectLst/>
                <a:uLnTx/>
                <a:uFillTx/>
                <a:latin typeface="+mn-lt"/>
                <a:ea typeface="+mn-ea"/>
                <a:cs typeface="+mn-cs"/>
              </a:rPr>
              <a:t> or Cultural Materialism ?</a:t>
            </a:r>
            <a:endParaRPr kumimoji="0" lang="en-US" sz="2400" b="1" i="1" u="none" strike="noStrike" kern="0" cap="none" spc="0" normalizeH="0" baseline="0" noProof="0" dirty="0" smtClean="0">
              <a:ln>
                <a:noFill/>
              </a:ln>
              <a:solidFill>
                <a:schemeClr val="accent1">
                  <a:lumMod val="90000"/>
                </a:schemeClr>
              </a:solidFill>
              <a:effectLst/>
              <a:uLnTx/>
              <a:uFillTx/>
              <a:latin typeface="+mn-lt"/>
              <a:ea typeface="+mn-ea"/>
              <a:cs typeface="+mn-cs"/>
            </a:endParaRPr>
          </a:p>
        </p:txBody>
      </p:sp>
    </p:spTree>
    <p:extLst>
      <p:ext uri="{BB962C8B-B14F-4D97-AF65-F5344CB8AC3E}">
        <p14:creationId xmlns:p14="http://schemas.microsoft.com/office/powerpoint/2010/main" val="3190925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1117600" y="2813105"/>
            <a:ext cx="6908800" cy="2308324"/>
          </a:xfrm>
          <a:prstGeom prst="rect">
            <a:avLst/>
          </a:prstGeom>
          <a:noFill/>
          <a:ln w="28575">
            <a:noFill/>
            <a:miter lim="800000"/>
            <a:headEnd/>
            <a:tailEnd/>
          </a:ln>
        </p:spPr>
        <p:txBody>
          <a:bodyPr wrap="square" anchor="ctr">
            <a:spAutoFit/>
          </a:bodyPr>
          <a:lstStyle/>
          <a:p>
            <a:pPr algn="ctr" eaLnBrk="0" hangingPunct="0"/>
            <a:r>
              <a:rPr kumimoji="1" lang="en-US" sz="3600" b="1" dirty="0" smtClean="0">
                <a:solidFill>
                  <a:srgbClr val="FFFFFF"/>
                </a:solidFill>
              </a:rPr>
              <a:t>and there are lots of other issues at stake . . .</a:t>
            </a:r>
          </a:p>
          <a:p>
            <a:pPr algn="ctr" eaLnBrk="0" hangingPunct="0"/>
            <a:endParaRPr kumimoji="1" lang="en-US" sz="3600" b="1" dirty="0" smtClean="0">
              <a:solidFill>
                <a:srgbClr val="FFFFFF"/>
              </a:solidFill>
            </a:endParaRPr>
          </a:p>
          <a:p>
            <a:pPr algn="ctr" eaLnBrk="0" hangingPunct="0"/>
            <a:r>
              <a:rPr kumimoji="1" lang="en-US" sz="3600" b="1" dirty="0" smtClean="0">
                <a:solidFill>
                  <a:srgbClr val="FFFFFF"/>
                </a:solidFill>
              </a:rPr>
              <a:t>for </a:t>
            </a:r>
            <a:r>
              <a:rPr kumimoji="1" lang="en-US" sz="3600" b="1" i="1" dirty="0" smtClean="0">
                <a:solidFill>
                  <a:srgbClr val="FFFFFF"/>
                </a:solidFill>
              </a:rPr>
              <a:t>example</a:t>
            </a:r>
            <a:r>
              <a:rPr kumimoji="1" lang="en-US" sz="3600" b="1" dirty="0" smtClean="0">
                <a:solidFill>
                  <a:srgbClr val="FFFFFF"/>
                </a:solidFill>
              </a:rPr>
              <a:t> . . .</a:t>
            </a:r>
            <a:endParaRPr kumimoji="1" lang="en-US" sz="3600" b="1" dirty="0">
              <a:solidFill>
                <a:srgbClr val="FFFFFF"/>
              </a:solidFill>
            </a:endParaRPr>
          </a:p>
        </p:txBody>
      </p:sp>
    </p:spTree>
    <p:extLst>
      <p:ext uri="{BB962C8B-B14F-4D97-AF65-F5344CB8AC3E}">
        <p14:creationId xmlns:p14="http://schemas.microsoft.com/office/powerpoint/2010/main" val="582036706"/>
      </p:ext>
    </p:extLst>
  </p:cSld>
  <p:clrMapOvr>
    <a:masterClrMapping/>
  </p:clrMapOv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731138" name="Text Box 2"/>
          <p:cNvSpPr txBox="1">
            <a:spLocks noChangeArrowheads="1"/>
          </p:cNvSpPr>
          <p:nvPr/>
        </p:nvSpPr>
        <p:spPr bwMode="auto">
          <a:xfrm>
            <a:off x="2482712" y="6399442"/>
            <a:ext cx="4179349" cy="215444"/>
          </a:xfrm>
          <a:prstGeom prst="rect">
            <a:avLst/>
          </a:prstGeom>
          <a:noFill/>
          <a:ln w="9525">
            <a:noFill/>
            <a:miter lim="800000"/>
            <a:headEnd/>
            <a:tailEnd/>
          </a:ln>
        </p:spPr>
        <p:txBody>
          <a:bodyPr wrap="none">
            <a:spAutoFit/>
          </a:bodyPr>
          <a:lstStyle/>
          <a:p>
            <a:r>
              <a:rPr lang="en-US" sz="800" dirty="0">
                <a:solidFill>
                  <a:srgbClr val="000000"/>
                </a:solidFill>
                <a:hlinkClick r:id="rId3"/>
              </a:rPr>
              <a:t>www.dailypress.com/business/dp-biz_endangered_wheat_0528may28,0,3094328.story</a:t>
            </a:r>
            <a:endParaRPr lang="en-US" sz="800" dirty="0">
              <a:solidFill>
                <a:srgbClr val="000000"/>
              </a:solidFill>
            </a:endParaRPr>
          </a:p>
        </p:txBody>
      </p:sp>
      <p:pic>
        <p:nvPicPr>
          <p:cNvPr id="731139" name="Picture 2"/>
          <p:cNvPicPr>
            <a:picLocks noChangeAspect="1" noChangeArrowheads="1"/>
          </p:cNvPicPr>
          <p:nvPr/>
        </p:nvPicPr>
        <p:blipFill>
          <a:blip r:embed="rId4" cstate="print"/>
          <a:srcRect/>
          <a:stretch>
            <a:fillRect/>
          </a:stretch>
        </p:blipFill>
        <p:spPr bwMode="auto">
          <a:xfrm>
            <a:off x="685800" y="381000"/>
            <a:ext cx="7772400" cy="6040438"/>
          </a:xfrm>
          <a:prstGeom prst="rect">
            <a:avLst/>
          </a:prstGeom>
          <a:noFill/>
          <a:ln w="9525">
            <a:noFill/>
            <a:miter lim="800000"/>
            <a:headEnd/>
            <a:tailEnd/>
          </a:ln>
        </p:spPr>
      </p:pic>
      <p:sp>
        <p:nvSpPr>
          <p:cNvPr id="4" name="AutoShape 8"/>
          <p:cNvSpPr>
            <a:spLocks noChangeArrowheads="1"/>
          </p:cNvSpPr>
          <p:nvPr/>
        </p:nvSpPr>
        <p:spPr bwMode="auto">
          <a:xfrm rot="7415146">
            <a:off x="6419173" y="1227815"/>
            <a:ext cx="485775" cy="1828800"/>
          </a:xfrm>
          <a:prstGeom prst="downArrow">
            <a:avLst>
              <a:gd name="adj1" fmla="val 50000"/>
              <a:gd name="adj2" fmla="val 50245"/>
            </a:avLst>
          </a:prstGeom>
          <a:solidFill>
            <a:srgbClr val="FFCC00"/>
          </a:solidFill>
          <a:ln w="38100">
            <a:solidFill>
              <a:srgbClr val="5E574E"/>
            </a:solidFill>
            <a:miter lim="800000"/>
            <a:headEnd/>
            <a:tailEnd/>
          </a:ln>
        </p:spPr>
        <p:txBody>
          <a:bodyPr wrap="none" anchor="ctr"/>
          <a:lstStyle/>
          <a:p>
            <a:pPr algn="ctr">
              <a:defRPr/>
            </a:pPr>
            <a:endParaRPr kumimoji="1" lang="en-US" sz="4800" i="1">
              <a:solidFill>
                <a:srgbClr val="FF0000"/>
              </a:solidFill>
              <a:latin typeface="Arial" pitchFamily="34" charset="0"/>
            </a:endParaRPr>
          </a:p>
        </p:txBody>
      </p:sp>
    </p:spTree>
    <p:extLst>
      <p:ext uri="{BB962C8B-B14F-4D97-AF65-F5344CB8AC3E}">
        <p14:creationId xmlns:p14="http://schemas.microsoft.com/office/powerpoint/2010/main" val="4007818482"/>
      </p:ext>
    </p:extLst>
  </p:cSld>
  <p:clrMapOvr>
    <a:masterClrMapping/>
  </p:clrMapOvr>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731138" name="Text Box 2"/>
          <p:cNvSpPr txBox="1">
            <a:spLocks noChangeArrowheads="1"/>
          </p:cNvSpPr>
          <p:nvPr/>
        </p:nvSpPr>
        <p:spPr bwMode="auto">
          <a:xfrm>
            <a:off x="2482712" y="6544582"/>
            <a:ext cx="4615366" cy="215444"/>
          </a:xfrm>
          <a:prstGeom prst="rect">
            <a:avLst/>
          </a:prstGeom>
          <a:noFill/>
          <a:ln w="9525">
            <a:noFill/>
            <a:miter lim="800000"/>
            <a:headEnd/>
            <a:tailEnd/>
          </a:ln>
        </p:spPr>
        <p:txBody>
          <a:bodyPr wrap="none">
            <a:spAutoFit/>
          </a:bodyPr>
          <a:lstStyle/>
          <a:p>
            <a:r>
              <a:rPr lang="en-US" sz="800" dirty="0">
                <a:solidFill>
                  <a:srgbClr val="000000"/>
                </a:solidFill>
                <a:hlinkClick r:id="rId3"/>
              </a:rPr>
              <a:t>http://www.theguardian.com/world/2015/sep/26/blood-moon-mormon-church-apocalypse-warning</a:t>
            </a:r>
            <a:endParaRPr lang="en-US" sz="800" dirty="0">
              <a:solidFill>
                <a:srgbClr val="000000"/>
              </a:solidFill>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6357" y="415929"/>
            <a:ext cx="8686800" cy="58373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3847" y="878384"/>
            <a:ext cx="1803702" cy="472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60142824"/>
      </p:ext>
    </p:extLst>
  </p:cSld>
  <p:clrMapOvr>
    <a:masterClrMapping/>
  </p:clrMapOv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900113" y="746117"/>
            <a:ext cx="7315200" cy="7078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algn="ctr">
              <a:spcBef>
                <a:spcPct val="20000"/>
              </a:spcBef>
              <a:defRPr/>
            </a:pPr>
            <a:r>
              <a:rPr lang="en-US" sz="4000" b="1" kern="0" dirty="0" smtClean="0">
                <a:solidFill>
                  <a:srgbClr val="FF0000"/>
                </a:solidFill>
                <a:latin typeface="Arial"/>
              </a:rPr>
              <a:t>Death Penalty</a:t>
            </a:r>
            <a:endParaRPr lang="en-US" sz="4000" b="1" kern="0" dirty="0">
              <a:solidFill>
                <a:srgbClr val="FF0000"/>
              </a:solidFill>
              <a:latin typeface="Arial"/>
            </a:endParaRPr>
          </a:p>
        </p:txBody>
      </p:sp>
      <p:sp>
        <p:nvSpPr>
          <p:cNvPr id="7" name="Rectangle 6"/>
          <p:cNvSpPr>
            <a:spLocks noChangeArrowheads="1"/>
          </p:cNvSpPr>
          <p:nvPr/>
        </p:nvSpPr>
        <p:spPr bwMode="auto">
          <a:xfrm>
            <a:off x="2540464" y="1570236"/>
            <a:ext cx="2205718" cy="1077218"/>
          </a:xfrm>
          <a:prstGeom prst="rect">
            <a:avLst/>
          </a:prstGeom>
          <a:noFill/>
          <a:ln w="9525">
            <a:noFill/>
            <a:miter lim="800000"/>
            <a:headEnd/>
            <a:tailEnd/>
          </a:ln>
        </p:spPr>
        <p:txBody>
          <a:bodyPr wrap="square">
            <a:spAutoFit/>
          </a:bodyPr>
          <a:lstStyle/>
          <a:p>
            <a:pPr marL="6350" lvl="1" algn="ctr"/>
            <a:r>
              <a:rPr lang="en-US" sz="3200" b="1" dirty="0" smtClean="0">
                <a:solidFill>
                  <a:srgbClr val="FF0000"/>
                </a:solidFill>
                <a:latin typeface="Arial" pitchFamily="34" charset="0"/>
              </a:rPr>
              <a:t>“science-</a:t>
            </a:r>
          </a:p>
          <a:p>
            <a:pPr marL="6350" lvl="1" algn="ctr"/>
            <a:r>
              <a:rPr lang="en-US" sz="3200" b="1" dirty="0" smtClean="0">
                <a:solidFill>
                  <a:srgbClr val="FF0000"/>
                </a:solidFill>
                <a:latin typeface="Arial" pitchFamily="34" charset="0"/>
              </a:rPr>
              <a:t>based”</a:t>
            </a:r>
            <a:endParaRPr lang="en-US" sz="3600" b="1" dirty="0" smtClean="0">
              <a:solidFill>
                <a:srgbClr val="FF0000"/>
              </a:solidFill>
              <a:latin typeface="Arial" pitchFamily="34" charset="0"/>
            </a:endParaRPr>
          </a:p>
        </p:txBody>
      </p:sp>
      <p:sp>
        <p:nvSpPr>
          <p:cNvPr id="9" name="Rectangle 8"/>
          <p:cNvSpPr>
            <a:spLocks noChangeArrowheads="1"/>
          </p:cNvSpPr>
          <p:nvPr/>
        </p:nvSpPr>
        <p:spPr bwMode="auto">
          <a:xfrm>
            <a:off x="1023709" y="2249674"/>
            <a:ext cx="7329488" cy="3985706"/>
          </a:xfrm>
          <a:prstGeom prst="rect">
            <a:avLst/>
          </a:prstGeom>
          <a:noFill/>
          <a:ln w="9525">
            <a:noFill/>
            <a:miter lim="800000"/>
            <a:headEnd/>
            <a:tailEnd/>
          </a:ln>
        </p:spPr>
        <p:txBody>
          <a:bodyPr>
            <a:spAutoFit/>
          </a:bodyPr>
          <a:lstStyle/>
          <a:p>
            <a:pPr lvl="1">
              <a:buFont typeface="Arial" charset="0"/>
              <a:buChar char="•"/>
            </a:pPr>
            <a:endParaRPr lang="en-US" b="1" dirty="0" smtClean="0">
              <a:solidFill>
                <a:srgbClr val="000000"/>
              </a:solidFill>
              <a:latin typeface="Arial" pitchFamily="34" charset="0"/>
            </a:endParaRPr>
          </a:p>
          <a:p>
            <a:pPr marL="0" lvl="1">
              <a:tabLst>
                <a:tab pos="2060575" algn="l"/>
              </a:tabLst>
            </a:pPr>
            <a:endParaRPr lang="en-US" sz="2400" b="1" dirty="0" smtClean="0">
              <a:solidFill>
                <a:srgbClr val="000000"/>
              </a:solidFill>
              <a:latin typeface="Arial" pitchFamily="34" charset="0"/>
            </a:endParaRPr>
          </a:p>
          <a:p>
            <a:pPr marL="0" lvl="1">
              <a:tabLst>
                <a:tab pos="2060575" algn="l"/>
              </a:tabLst>
            </a:pPr>
            <a:r>
              <a:rPr lang="en-US" sz="2400" b="1" dirty="0" smtClean="0">
                <a:solidFill>
                  <a:srgbClr val="000000"/>
                </a:solidFill>
                <a:latin typeface="Arial" pitchFamily="34" charset="0"/>
              </a:rPr>
              <a:t>Failed</a:t>
            </a:r>
            <a:br>
              <a:rPr lang="en-US" sz="2400" b="1" dirty="0" smtClean="0">
                <a:solidFill>
                  <a:srgbClr val="000000"/>
                </a:solidFill>
                <a:latin typeface="Arial" pitchFamily="34" charset="0"/>
              </a:rPr>
            </a:br>
            <a:r>
              <a:rPr lang="en-US" sz="2400" b="1" dirty="0" smtClean="0">
                <a:solidFill>
                  <a:srgbClr val="000000"/>
                </a:solidFill>
                <a:latin typeface="Arial" pitchFamily="34" charset="0"/>
              </a:rPr>
              <a:t>Policy</a:t>
            </a:r>
            <a:r>
              <a:rPr lang="en-US" sz="2800" b="1" dirty="0" smtClean="0">
                <a:solidFill>
                  <a:srgbClr val="000000"/>
                </a:solidFill>
                <a:latin typeface="Arial" pitchFamily="34" charset="0"/>
              </a:rPr>
              <a:t>	</a:t>
            </a:r>
            <a:r>
              <a:rPr lang="en-US" sz="2400" b="1" dirty="0">
                <a:solidFill>
                  <a:srgbClr val="000000"/>
                </a:solidFill>
                <a:latin typeface="Arial" pitchFamily="34" charset="0"/>
              </a:rPr>
              <a:t> </a:t>
            </a:r>
            <a:r>
              <a:rPr lang="en-US" sz="2400" b="1" dirty="0" smtClean="0">
                <a:solidFill>
                  <a:srgbClr val="000000"/>
                </a:solidFill>
                <a:latin typeface="Arial" pitchFamily="34" charset="0"/>
              </a:rPr>
              <a:t>  Yes</a:t>
            </a:r>
            <a:r>
              <a:rPr lang="en-US" sz="2800" b="1" dirty="0" smtClean="0">
                <a:solidFill>
                  <a:srgbClr val="000000"/>
                </a:solidFill>
                <a:latin typeface="Arial" pitchFamily="34" charset="0"/>
              </a:rPr>
              <a:t>		</a:t>
            </a:r>
            <a:r>
              <a:rPr lang="en-US" sz="2400" b="1" dirty="0" smtClean="0">
                <a:solidFill>
                  <a:srgbClr val="000000"/>
                </a:solidFill>
                <a:latin typeface="Arial" pitchFamily="34" charset="0"/>
              </a:rPr>
              <a:t>No</a:t>
            </a:r>
            <a:br>
              <a:rPr lang="en-US" sz="2400" b="1" dirty="0" smtClean="0">
                <a:solidFill>
                  <a:srgbClr val="000000"/>
                </a:solidFill>
                <a:latin typeface="Arial" pitchFamily="34" charset="0"/>
              </a:rPr>
            </a:br>
            <a:endParaRPr lang="en-US" sz="2400" b="1" dirty="0" smtClean="0">
              <a:solidFill>
                <a:srgbClr val="000000"/>
              </a:solidFill>
              <a:latin typeface="Arial" pitchFamily="34" charset="0"/>
            </a:endParaRPr>
          </a:p>
          <a:p>
            <a:pPr marL="0" lvl="1">
              <a:tabLst>
                <a:tab pos="2060575" algn="l"/>
              </a:tabLst>
            </a:pPr>
            <a:endParaRPr lang="en-US" sz="200" b="1" dirty="0" smtClean="0">
              <a:solidFill>
                <a:srgbClr val="000000"/>
              </a:solidFill>
              <a:latin typeface="Arial" pitchFamily="34" charset="0"/>
            </a:endParaRPr>
          </a:p>
          <a:p>
            <a:pPr marL="0" lvl="1">
              <a:tabLst>
                <a:tab pos="2060575" algn="l"/>
              </a:tabLst>
            </a:pPr>
            <a:r>
              <a:rPr lang="en-US" sz="2400" b="1" dirty="0" smtClean="0">
                <a:solidFill>
                  <a:srgbClr val="000000"/>
                </a:solidFill>
                <a:latin typeface="Arial" pitchFamily="34" charset="0"/>
              </a:rPr>
              <a:t>Confidence</a:t>
            </a:r>
          </a:p>
          <a:p>
            <a:pPr marL="0" lvl="1">
              <a:tabLst>
                <a:tab pos="2060575" algn="l"/>
              </a:tabLst>
            </a:pPr>
            <a:r>
              <a:rPr lang="en-US" sz="2400" b="1" dirty="0" smtClean="0">
                <a:solidFill>
                  <a:srgbClr val="000000"/>
                </a:solidFill>
                <a:latin typeface="Arial" pitchFamily="34" charset="0"/>
              </a:rPr>
              <a:t>In the System</a:t>
            </a:r>
            <a:r>
              <a:rPr lang="en-US" sz="2800" b="1" dirty="0" smtClean="0">
                <a:solidFill>
                  <a:srgbClr val="000000"/>
                </a:solidFill>
                <a:latin typeface="Arial" pitchFamily="34" charset="0"/>
              </a:rPr>
              <a:t>	   </a:t>
            </a:r>
            <a:r>
              <a:rPr lang="en-US" sz="2400" b="1" dirty="0" smtClean="0">
                <a:solidFill>
                  <a:srgbClr val="000000"/>
                </a:solidFill>
                <a:latin typeface="Arial" pitchFamily="34" charset="0"/>
              </a:rPr>
              <a:t>No</a:t>
            </a:r>
            <a:r>
              <a:rPr lang="en-US" sz="2800" b="1" dirty="0" smtClean="0">
                <a:solidFill>
                  <a:srgbClr val="000000"/>
                </a:solidFill>
                <a:latin typeface="Arial" pitchFamily="34" charset="0"/>
              </a:rPr>
              <a:t>	 	</a:t>
            </a:r>
            <a:r>
              <a:rPr lang="en-US" sz="2400" b="1" dirty="0" smtClean="0">
                <a:solidFill>
                  <a:srgbClr val="000000"/>
                </a:solidFill>
                <a:latin typeface="Arial" pitchFamily="34" charset="0"/>
              </a:rPr>
              <a:t>No</a:t>
            </a:r>
            <a:br>
              <a:rPr lang="en-US" sz="2400" b="1" dirty="0" smtClean="0">
                <a:solidFill>
                  <a:srgbClr val="000000"/>
                </a:solidFill>
                <a:latin typeface="Arial" pitchFamily="34" charset="0"/>
              </a:rPr>
            </a:br>
            <a:endParaRPr lang="en-US" sz="2800" b="1" dirty="0">
              <a:solidFill>
                <a:srgbClr val="000000"/>
              </a:solidFill>
              <a:latin typeface="Arial" pitchFamily="34" charset="0"/>
            </a:endParaRPr>
          </a:p>
          <a:p>
            <a:pPr marL="0" lvl="1">
              <a:tabLst>
                <a:tab pos="2060575" algn="l"/>
              </a:tabLst>
            </a:pPr>
            <a:endParaRPr lang="en-US" sz="300" b="1" dirty="0">
              <a:solidFill>
                <a:srgbClr val="000000"/>
              </a:solidFill>
              <a:latin typeface="Arial" pitchFamily="34" charset="0"/>
            </a:endParaRPr>
          </a:p>
          <a:p>
            <a:pPr marL="0" lvl="1">
              <a:tabLst>
                <a:tab pos="2293938" algn="l"/>
              </a:tabLst>
            </a:pPr>
            <a:r>
              <a:rPr lang="en-US" sz="2400" b="1" dirty="0">
                <a:solidFill>
                  <a:srgbClr val="000000"/>
                </a:solidFill>
                <a:latin typeface="Arial" pitchFamily="34" charset="0"/>
              </a:rPr>
              <a:t>Support	</a:t>
            </a:r>
            <a:r>
              <a:rPr lang="en-US" sz="2400" b="1" dirty="0" smtClean="0">
                <a:solidFill>
                  <a:srgbClr val="000000"/>
                </a:solidFill>
                <a:latin typeface="Arial" pitchFamily="34" charset="0"/>
              </a:rPr>
              <a:t> No</a:t>
            </a:r>
            <a:r>
              <a:rPr lang="en-US" sz="2400" b="1" dirty="0">
                <a:solidFill>
                  <a:srgbClr val="000000"/>
                </a:solidFill>
                <a:latin typeface="Arial" pitchFamily="34" charset="0"/>
              </a:rPr>
              <a:t>	 	</a:t>
            </a:r>
            <a:r>
              <a:rPr lang="en-US" sz="2400" b="1" dirty="0" smtClean="0">
                <a:solidFill>
                  <a:srgbClr val="FF0000"/>
                </a:solidFill>
                <a:latin typeface="Arial" pitchFamily="34" charset="0"/>
              </a:rPr>
              <a:t>Yes</a:t>
            </a:r>
            <a:r>
              <a:rPr lang="en-US" sz="2400" b="1" dirty="0">
                <a:solidFill>
                  <a:srgbClr val="000000"/>
                </a:solidFill>
                <a:latin typeface="Arial" pitchFamily="34" charset="0"/>
              </a:rPr>
              <a:t/>
            </a:r>
            <a:br>
              <a:rPr lang="en-US" sz="2400" b="1" dirty="0">
                <a:solidFill>
                  <a:srgbClr val="000000"/>
                </a:solidFill>
                <a:latin typeface="Arial" pitchFamily="34" charset="0"/>
              </a:rPr>
            </a:br>
            <a:endParaRPr lang="en-US" sz="2400" b="1" dirty="0" smtClean="0">
              <a:solidFill>
                <a:srgbClr val="000000"/>
              </a:solidFill>
              <a:latin typeface="Arial" pitchFamily="34" charset="0"/>
            </a:endParaRPr>
          </a:p>
          <a:p>
            <a:pPr marL="0" lvl="1">
              <a:tabLst>
                <a:tab pos="2060575" algn="l"/>
              </a:tabLst>
            </a:pPr>
            <a:endParaRPr lang="en-US" sz="200" b="1" dirty="0" smtClean="0">
              <a:solidFill>
                <a:srgbClr val="000000"/>
              </a:solidFill>
              <a:latin typeface="Arial" pitchFamily="34" charset="0"/>
            </a:endParaRPr>
          </a:p>
        </p:txBody>
      </p:sp>
      <p:sp>
        <p:nvSpPr>
          <p:cNvPr id="10" name="Rectangle 9"/>
          <p:cNvSpPr>
            <a:spLocks noChangeArrowheads="1"/>
          </p:cNvSpPr>
          <p:nvPr/>
        </p:nvSpPr>
        <p:spPr bwMode="auto">
          <a:xfrm>
            <a:off x="4739378" y="1577503"/>
            <a:ext cx="2358116" cy="1077218"/>
          </a:xfrm>
          <a:prstGeom prst="rect">
            <a:avLst/>
          </a:prstGeom>
          <a:noFill/>
          <a:ln w="9525">
            <a:noFill/>
            <a:miter lim="800000"/>
            <a:headEnd/>
            <a:tailEnd/>
          </a:ln>
        </p:spPr>
        <p:txBody>
          <a:bodyPr wrap="square">
            <a:spAutoFit/>
          </a:bodyPr>
          <a:lstStyle/>
          <a:p>
            <a:pPr marL="6350" lvl="1" algn="ctr"/>
            <a:r>
              <a:rPr lang="en-US" sz="3200" b="1" dirty="0" smtClean="0">
                <a:solidFill>
                  <a:srgbClr val="FF0000"/>
                </a:solidFill>
                <a:latin typeface="Arial" pitchFamily="34" charset="0"/>
              </a:rPr>
              <a:t>“faith-</a:t>
            </a:r>
          </a:p>
          <a:p>
            <a:pPr marL="6350" lvl="1" algn="ctr"/>
            <a:r>
              <a:rPr lang="en-US" sz="3200" b="1" dirty="0" smtClean="0">
                <a:solidFill>
                  <a:srgbClr val="FF0000"/>
                </a:solidFill>
                <a:latin typeface="Arial" pitchFamily="34" charset="0"/>
              </a:rPr>
              <a:t>     based”</a:t>
            </a:r>
            <a:endParaRPr lang="en-US" sz="3600" b="1" dirty="0" smtClean="0">
              <a:solidFill>
                <a:srgbClr val="FF0000"/>
              </a:solidFill>
              <a:latin typeface="Arial" pitchFamily="34" charset="0"/>
            </a:endParaRPr>
          </a:p>
        </p:txBody>
      </p:sp>
    </p:spTree>
    <p:extLst>
      <p:ext uri="{BB962C8B-B14F-4D97-AF65-F5344CB8AC3E}">
        <p14:creationId xmlns:p14="http://schemas.microsoft.com/office/powerpoint/2010/main" val="1864373319"/>
      </p:ext>
    </p:extLst>
  </p:cSld>
  <p:clrMapOvr>
    <a:masterClrMapping/>
  </p:clrMapOv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650" name="Rectangle 3"/>
          <p:cNvSpPr>
            <a:spLocks noGrp="1" noChangeArrowheads="1"/>
          </p:cNvSpPr>
          <p:nvPr>
            <p:ph type="subTitle" idx="4294967295"/>
          </p:nvPr>
        </p:nvSpPr>
        <p:spPr>
          <a:xfrm>
            <a:off x="900113" y="1662113"/>
            <a:ext cx="7315200" cy="4647426"/>
          </a:xfrm>
        </p:spPr>
        <p:txBody>
          <a:bodyPr>
            <a:spAutoFit/>
          </a:bodyPr>
          <a:lstStyle/>
          <a:p>
            <a:pPr marL="0" indent="0" algn="ctr">
              <a:buFontTx/>
              <a:buNone/>
            </a:pPr>
            <a:r>
              <a:rPr lang="en-US" b="1" dirty="0"/>
              <a:t>C.P. Snow</a:t>
            </a:r>
          </a:p>
          <a:p>
            <a:pPr marL="0" indent="0" algn="ctr">
              <a:buFontTx/>
              <a:buNone/>
            </a:pPr>
            <a:endParaRPr lang="en-US" b="1" dirty="0"/>
          </a:p>
          <a:p>
            <a:pPr marL="0" indent="0" algn="ctr">
              <a:buFontTx/>
              <a:buNone/>
            </a:pPr>
            <a:r>
              <a:rPr lang="en-US" sz="4000" b="1" dirty="0"/>
              <a:t>“Two Cultures and the Scientific Revolution: The </a:t>
            </a:r>
            <a:r>
              <a:rPr lang="en-US" sz="4000" b="1" dirty="0" err="1"/>
              <a:t>Rede</a:t>
            </a:r>
            <a:r>
              <a:rPr lang="en-US" sz="4000" b="1" dirty="0"/>
              <a:t> </a:t>
            </a:r>
            <a:r>
              <a:rPr lang="en-US" sz="4000" b="1" dirty="0" smtClean="0"/>
              <a:t>Lecture”</a:t>
            </a:r>
            <a:r>
              <a:rPr lang="en-US" sz="4000" b="1" i="1" dirty="0"/>
              <a:t/>
            </a:r>
            <a:br>
              <a:rPr lang="en-US" sz="4000" b="1" i="1" dirty="0"/>
            </a:br>
            <a:endParaRPr lang="en-US" sz="4000" b="1" i="1" dirty="0"/>
          </a:p>
          <a:p>
            <a:pPr marL="0" indent="0" algn="ctr">
              <a:buFontTx/>
              <a:buNone/>
            </a:pPr>
            <a:r>
              <a:rPr lang="en-US" sz="2400" b="1" dirty="0"/>
              <a:t>London, Cambridge University Press</a:t>
            </a:r>
          </a:p>
          <a:p>
            <a:pPr marL="0" indent="0" algn="ctr">
              <a:buFontTx/>
              <a:buNone/>
            </a:pPr>
            <a:r>
              <a:rPr lang="en-US" sz="2400" b="1" dirty="0"/>
              <a:t>1959</a:t>
            </a: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 name="TextBox 3"/>
          <p:cNvSpPr txBox="1"/>
          <p:nvPr/>
        </p:nvSpPr>
        <p:spPr>
          <a:xfrm>
            <a:off x="1284981" y="6551842"/>
            <a:ext cx="6564618" cy="215444"/>
          </a:xfrm>
          <a:prstGeom prst="rect">
            <a:avLst/>
          </a:prstGeom>
          <a:noFill/>
        </p:spPr>
        <p:txBody>
          <a:bodyPr wrap="none" rtlCol="0">
            <a:spAutoFit/>
          </a:bodyPr>
          <a:lstStyle/>
          <a:p>
            <a:r>
              <a:rPr lang="en-US" sz="800" dirty="0">
                <a:solidFill>
                  <a:prstClr val="black"/>
                </a:solidFill>
                <a:hlinkClick r:id="rId2"/>
              </a:rPr>
              <a:t>http://www.science20.com/the_conversation/my_genes_made_me_do_it_the_problem_of_determinism_and_diminished_culpability-161174</a:t>
            </a:r>
            <a:endParaRPr lang="en-US" sz="800" dirty="0" smtClean="0">
              <a:solidFill>
                <a:prstClr val="black"/>
              </a:solidFill>
            </a:endParaRPr>
          </a:p>
        </p:txBody>
      </p:sp>
      <p:pic>
        <p:nvPicPr>
          <p:cNvPr id="1028" name="Picture 4" descr="New York Tim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527731"/>
            <a:ext cx="1447800" cy="2190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023" y="686707"/>
            <a:ext cx="8229600" cy="54616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65596424"/>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2" name="Rectangle 3"/>
          <p:cNvSpPr>
            <a:spLocks noGrp="1" noChangeArrowheads="1"/>
          </p:cNvSpPr>
          <p:nvPr>
            <p:ph type="subTitle" idx="4294967295"/>
          </p:nvPr>
        </p:nvSpPr>
        <p:spPr>
          <a:xfrm>
            <a:off x="900113" y="835025"/>
            <a:ext cx="7315200" cy="3170238"/>
          </a:xfrm>
        </p:spPr>
        <p:txBody>
          <a:bodyPr>
            <a:spAutoFit/>
          </a:bodyPr>
          <a:lstStyle/>
          <a:p>
            <a:pPr marL="0" indent="0" algn="ctr">
              <a:buFontTx/>
              <a:buNone/>
            </a:pPr>
            <a:r>
              <a:rPr lang="en-US" b="1" dirty="0">
                <a:solidFill>
                  <a:schemeClr val="tx2">
                    <a:lumMod val="50000"/>
                    <a:lumOff val="50000"/>
                  </a:schemeClr>
                </a:solidFill>
              </a:rPr>
              <a:t>Marion Nestle</a:t>
            </a:r>
          </a:p>
          <a:p>
            <a:pPr marL="0" indent="0" algn="ctr">
              <a:buFontTx/>
              <a:buNone/>
            </a:pPr>
            <a:r>
              <a:rPr lang="en-US" sz="4000" b="1" i="1" dirty="0">
                <a:solidFill>
                  <a:schemeClr val="tx2">
                    <a:lumMod val="50000"/>
                    <a:lumOff val="50000"/>
                  </a:schemeClr>
                </a:solidFill>
              </a:rPr>
              <a:t>Food </a:t>
            </a:r>
            <a:r>
              <a:rPr lang="en-US" sz="4000" b="1" i="1" dirty="0" smtClean="0">
                <a:solidFill>
                  <a:schemeClr val="tx2">
                    <a:lumMod val="50000"/>
                    <a:lumOff val="50000"/>
                  </a:schemeClr>
                </a:solidFill>
              </a:rPr>
              <a:t>Politics, Revised Ed.</a:t>
            </a:r>
            <a:endParaRPr lang="en-US" sz="4000" b="1" i="1" dirty="0">
              <a:solidFill>
                <a:schemeClr val="tx2">
                  <a:lumMod val="50000"/>
                  <a:lumOff val="50000"/>
                </a:schemeClr>
              </a:solidFill>
            </a:endParaRPr>
          </a:p>
          <a:p>
            <a:pPr marL="0" indent="0" algn="ctr">
              <a:buFontTx/>
              <a:buNone/>
            </a:pPr>
            <a:r>
              <a:rPr lang="en-US" sz="2400" b="1" dirty="0">
                <a:solidFill>
                  <a:schemeClr val="tx2">
                    <a:lumMod val="50000"/>
                    <a:lumOff val="50000"/>
                  </a:schemeClr>
                </a:solidFill>
              </a:rPr>
              <a:t>Ch. 10 “Science versus Supplements: ‘A Gulf of Mutual Incomprehension’”</a:t>
            </a:r>
          </a:p>
          <a:p>
            <a:pPr marL="0" indent="0" algn="ctr">
              <a:buFontTx/>
              <a:buNone/>
            </a:pPr>
            <a:endParaRPr lang="en-US" sz="2400" b="1" dirty="0">
              <a:solidFill>
                <a:srgbClr val="000000"/>
              </a:solidFill>
            </a:endParaRPr>
          </a:p>
          <a:p>
            <a:pPr marL="0" indent="0" algn="ctr">
              <a:buFontTx/>
              <a:buNone/>
            </a:pPr>
            <a:r>
              <a:rPr lang="en-US" b="1" dirty="0">
                <a:solidFill>
                  <a:srgbClr val="000000"/>
                </a:solidFill>
              </a:rPr>
              <a:t>“THE ‘TWO-CULTURE’ PROBLEM”</a:t>
            </a:r>
          </a:p>
        </p:txBody>
      </p:sp>
      <p:sp>
        <p:nvSpPr>
          <p:cNvPr id="5" name="Rectangle 4"/>
          <p:cNvSpPr>
            <a:spLocks noChangeArrowheads="1"/>
          </p:cNvSpPr>
          <p:nvPr/>
        </p:nvSpPr>
        <p:spPr bwMode="auto">
          <a:xfrm>
            <a:off x="900339" y="4246338"/>
            <a:ext cx="7329488" cy="1570038"/>
          </a:xfrm>
          <a:prstGeom prst="rect">
            <a:avLst/>
          </a:prstGeom>
          <a:noFill/>
          <a:ln w="9525">
            <a:noFill/>
            <a:miter lim="800000"/>
            <a:headEnd/>
            <a:tailEnd/>
          </a:ln>
        </p:spPr>
        <p:txBody>
          <a:bodyPr>
            <a:spAutoFit/>
          </a:bodyPr>
          <a:lstStyle/>
          <a:p>
            <a:pPr lvl="1">
              <a:buFont typeface="Arial" charset="0"/>
              <a:buChar char="•"/>
            </a:pPr>
            <a:r>
              <a:rPr lang="en-US" sz="3200" b="1" dirty="0">
                <a:solidFill>
                  <a:srgbClr val="000000"/>
                </a:solidFill>
              </a:rPr>
              <a:t> “belief-based” attitudes</a:t>
            </a:r>
          </a:p>
          <a:p>
            <a:pPr algn="ctr"/>
            <a:r>
              <a:rPr lang="en-US" sz="3200" b="1" dirty="0" smtClean="0">
                <a:solidFill>
                  <a:srgbClr val="000000"/>
                </a:solidFill>
              </a:rPr>
              <a:t>vs.</a:t>
            </a:r>
            <a:endParaRPr lang="en-US" sz="3200" b="1" dirty="0">
              <a:solidFill>
                <a:srgbClr val="000000"/>
              </a:solidFill>
            </a:endParaRPr>
          </a:p>
          <a:p>
            <a:pPr lvl="1">
              <a:buFont typeface="Arial" charset="0"/>
              <a:buChar char="•"/>
            </a:pPr>
            <a:r>
              <a:rPr lang="en-US" sz="3200" b="1" dirty="0">
                <a:solidFill>
                  <a:srgbClr val="000000"/>
                </a:solidFill>
              </a:rPr>
              <a:t> “science-based” attitudes</a:t>
            </a:r>
          </a:p>
        </p:txBody>
      </p:sp>
    </p:spTree>
  </p:cSld>
  <p:clrMapOvr>
    <a:masterClrMapping/>
  </p:clrMapOvr>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8786" name="Picture 2"/>
          <p:cNvPicPr>
            <a:picLocks noChangeAspect="1" noChangeArrowheads="1"/>
          </p:cNvPicPr>
          <p:nvPr/>
        </p:nvPicPr>
        <p:blipFill>
          <a:blip r:embed="rId3" cstate="print"/>
          <a:srcRect/>
          <a:stretch>
            <a:fillRect/>
          </a:stretch>
        </p:blipFill>
        <p:spPr bwMode="auto">
          <a:xfrm>
            <a:off x="2" y="1066800"/>
            <a:ext cx="4762500" cy="4762500"/>
          </a:xfrm>
          <a:prstGeom prst="rect">
            <a:avLst/>
          </a:prstGeom>
          <a:noFill/>
          <a:ln w="9525">
            <a:noFill/>
            <a:miter lim="800000"/>
            <a:headEnd/>
            <a:tailEnd/>
          </a:ln>
        </p:spPr>
      </p:pic>
      <p:sp>
        <p:nvSpPr>
          <p:cNvPr id="118787" name="Rectangle 4"/>
          <p:cNvSpPr>
            <a:spLocks noChangeArrowheads="1"/>
          </p:cNvSpPr>
          <p:nvPr/>
        </p:nvSpPr>
        <p:spPr bwMode="auto">
          <a:xfrm>
            <a:off x="4217990" y="1978026"/>
            <a:ext cx="4228465" cy="3508653"/>
          </a:xfrm>
          <a:prstGeom prst="rect">
            <a:avLst/>
          </a:prstGeom>
          <a:noFill/>
          <a:ln w="9525">
            <a:noFill/>
            <a:miter lim="800000"/>
            <a:headEnd/>
            <a:tailEnd/>
          </a:ln>
        </p:spPr>
        <p:txBody>
          <a:bodyPr wrap="none">
            <a:spAutoFit/>
          </a:bodyPr>
          <a:lstStyle/>
          <a:p>
            <a:r>
              <a:rPr lang="en-US" sz="3200" b="1">
                <a:solidFill>
                  <a:srgbClr val="000000"/>
                </a:solidFill>
              </a:rPr>
              <a:t>Cultural Materialism</a:t>
            </a:r>
          </a:p>
          <a:p>
            <a:endParaRPr lang="en-US" sz="3200" b="1">
              <a:solidFill>
                <a:srgbClr val="000000"/>
              </a:solidFill>
            </a:endParaRPr>
          </a:p>
          <a:p>
            <a:r>
              <a:rPr lang="en-US" sz="3200" b="1">
                <a:solidFill>
                  <a:srgbClr val="000000"/>
                </a:solidFill>
              </a:rPr>
              <a:t>Marvin Harris.</a:t>
            </a:r>
          </a:p>
          <a:p>
            <a:endParaRPr lang="en-US" b="1">
              <a:solidFill>
                <a:srgbClr val="000000"/>
              </a:solidFill>
            </a:endParaRPr>
          </a:p>
          <a:p>
            <a:r>
              <a:rPr lang="en-US" b="1" i="1">
                <a:solidFill>
                  <a:srgbClr val="000000"/>
                </a:solidFill>
              </a:rPr>
              <a:t>The Rise of Anthropological Theory: </a:t>
            </a:r>
          </a:p>
          <a:p>
            <a:r>
              <a:rPr lang="en-US" b="1" i="1">
                <a:solidFill>
                  <a:srgbClr val="000000"/>
                </a:solidFill>
              </a:rPr>
              <a:t>A History of Theories of Culture,</a:t>
            </a:r>
          </a:p>
          <a:p>
            <a:r>
              <a:rPr lang="en-US" b="1" i="1">
                <a:solidFill>
                  <a:srgbClr val="000000"/>
                </a:solidFill>
              </a:rPr>
              <a:t>Updated Edition. </a:t>
            </a:r>
          </a:p>
          <a:p>
            <a:endParaRPr lang="en-US" b="1">
              <a:solidFill>
                <a:srgbClr val="000000"/>
              </a:solidFill>
            </a:endParaRPr>
          </a:p>
          <a:p>
            <a:endParaRPr lang="en-US" b="1">
              <a:solidFill>
                <a:srgbClr val="000000"/>
              </a:solidFill>
            </a:endParaRPr>
          </a:p>
          <a:p>
            <a:r>
              <a:rPr lang="en-US" b="1">
                <a:solidFill>
                  <a:srgbClr val="000000"/>
                </a:solidFill>
              </a:rPr>
              <a:t>Lanham, MD: Altamira Press, 2000.</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8787">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8787">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8787">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8787">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8787">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87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42370" name="Picture 2"/>
          <p:cNvPicPr>
            <a:picLocks noChangeAspect="1" noChangeArrowheads="1"/>
          </p:cNvPicPr>
          <p:nvPr/>
        </p:nvPicPr>
        <p:blipFill>
          <a:blip r:embed="rId3" cstate="print"/>
          <a:srcRect/>
          <a:stretch>
            <a:fillRect/>
          </a:stretch>
        </p:blipFill>
        <p:spPr bwMode="auto">
          <a:xfrm>
            <a:off x="906463" y="781055"/>
            <a:ext cx="7315200" cy="5330825"/>
          </a:xfrm>
          <a:prstGeom prst="rect">
            <a:avLst/>
          </a:prstGeom>
          <a:noFill/>
          <a:ln w="9525">
            <a:noFill/>
            <a:miter lim="800000"/>
            <a:headEnd/>
            <a:tailEnd/>
          </a:ln>
        </p:spPr>
      </p:pic>
      <p:sp>
        <p:nvSpPr>
          <p:cNvPr id="442371" name="Text Box 2">
            <a:hlinkClick r:id="rId4"/>
          </p:cNvPr>
          <p:cNvSpPr txBox="1">
            <a:spLocks noChangeArrowheads="1"/>
          </p:cNvSpPr>
          <p:nvPr/>
        </p:nvSpPr>
        <p:spPr bwMode="auto">
          <a:xfrm>
            <a:off x="2083886" y="6583375"/>
            <a:ext cx="4996881" cy="276999"/>
          </a:xfrm>
          <a:prstGeom prst="rect">
            <a:avLst/>
          </a:prstGeom>
          <a:noFill/>
          <a:ln w="9525">
            <a:noFill/>
            <a:miter lim="800000"/>
            <a:headEnd/>
            <a:tailEnd/>
          </a:ln>
        </p:spPr>
        <p:txBody>
          <a:bodyPr wrap="none">
            <a:spAutoFit/>
          </a:bodyPr>
          <a:lstStyle/>
          <a:p>
            <a:pPr algn="ctr"/>
            <a:r>
              <a:rPr lang="en-US" sz="1200">
                <a:solidFill>
                  <a:srgbClr val="FFFFFF"/>
                </a:solidFill>
                <a:hlinkClick r:id="rId5"/>
              </a:rPr>
              <a:t>http://en.wikipedia.org/wiki/Cultural_materialism_%28anthropology%29</a:t>
            </a:r>
            <a:endParaRPr lang="en-US" sz="1200">
              <a:solidFill>
                <a:srgbClr val="FFFFFF"/>
              </a:solidFill>
            </a:endParaRPr>
          </a:p>
        </p:txBody>
      </p:sp>
    </p:spTree>
  </p:cSld>
  <p:clrMapOvr>
    <a:masterClrMapping/>
  </p:clrMapOvr>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44418" name="Text Box 2">
            <a:hlinkClick r:id="rId3"/>
          </p:cNvPr>
          <p:cNvSpPr txBox="1">
            <a:spLocks noChangeArrowheads="1"/>
          </p:cNvSpPr>
          <p:nvPr/>
        </p:nvSpPr>
        <p:spPr bwMode="auto">
          <a:xfrm>
            <a:off x="2803043" y="6583375"/>
            <a:ext cx="3560142" cy="276999"/>
          </a:xfrm>
          <a:prstGeom prst="rect">
            <a:avLst/>
          </a:prstGeom>
          <a:noFill/>
          <a:ln w="9525">
            <a:noFill/>
            <a:miter lim="800000"/>
            <a:headEnd/>
            <a:tailEnd/>
          </a:ln>
        </p:spPr>
        <p:txBody>
          <a:bodyPr wrap="none">
            <a:spAutoFit/>
          </a:bodyPr>
          <a:lstStyle/>
          <a:p>
            <a:pPr algn="ctr"/>
            <a:r>
              <a:rPr lang="en-US" sz="1200">
                <a:solidFill>
                  <a:srgbClr val="FFFFFF"/>
                </a:solidFill>
                <a:hlinkClick r:id="rId4"/>
              </a:rPr>
              <a:t>www.cultural-materialism.org/cultural-materialism/</a:t>
            </a:r>
            <a:endParaRPr lang="en-US" sz="1200">
              <a:solidFill>
                <a:srgbClr val="FFFFFF"/>
              </a:solidFill>
            </a:endParaRPr>
          </a:p>
        </p:txBody>
      </p:sp>
      <p:pic>
        <p:nvPicPr>
          <p:cNvPr id="444419" name="Picture 2"/>
          <p:cNvPicPr>
            <a:picLocks noChangeAspect="1" noChangeArrowheads="1"/>
          </p:cNvPicPr>
          <p:nvPr/>
        </p:nvPicPr>
        <p:blipFill>
          <a:blip r:embed="rId5" cstate="print"/>
          <a:srcRect/>
          <a:stretch>
            <a:fillRect/>
          </a:stretch>
        </p:blipFill>
        <p:spPr bwMode="auto">
          <a:xfrm>
            <a:off x="908050" y="457212"/>
            <a:ext cx="7315200" cy="58912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8339" name="Rectangle 3"/>
          <p:cNvSpPr>
            <a:spLocks noGrp="1" noChangeArrowheads="1"/>
          </p:cNvSpPr>
          <p:nvPr>
            <p:ph type="subTitle" idx="4294967295"/>
          </p:nvPr>
        </p:nvSpPr>
        <p:spPr>
          <a:xfrm>
            <a:off x="871538" y="1905012"/>
            <a:ext cx="7358062" cy="3624582"/>
          </a:xfrm>
        </p:spPr>
        <p:txBody>
          <a:bodyPr>
            <a:spAutoFit/>
          </a:bodyPr>
          <a:lstStyle/>
          <a:p>
            <a:pPr marL="514350" indent="-514350" eaLnBrk="1" hangingPunct="1">
              <a:lnSpc>
                <a:spcPct val="150000"/>
              </a:lnSpc>
              <a:spcAft>
                <a:spcPts val="500"/>
              </a:spcAft>
              <a:buFont typeface="+mj-lt"/>
              <a:buAutoNum type="arabicPeriod"/>
              <a:tabLst>
                <a:tab pos="0" algn="l"/>
              </a:tabLst>
              <a:defRPr/>
            </a:pPr>
            <a:r>
              <a:rPr lang="en-US" sz="2800" b="1" i="1" dirty="0" smtClean="0">
                <a:solidFill>
                  <a:srgbClr val="BADDE1"/>
                </a:solidFill>
              </a:rPr>
              <a:t>Biological Determinism </a:t>
            </a:r>
            <a:br>
              <a:rPr lang="en-US" sz="2800" b="1" i="1" dirty="0" smtClean="0">
                <a:solidFill>
                  <a:srgbClr val="BADDE1"/>
                </a:solidFill>
              </a:rPr>
            </a:br>
            <a:r>
              <a:rPr lang="en-US" sz="2800" b="1" i="1" dirty="0" smtClean="0">
                <a:solidFill>
                  <a:srgbClr val="BADDE1"/>
                </a:solidFill>
              </a:rPr>
              <a:t>	vs. Cultural </a:t>
            </a:r>
            <a:r>
              <a:rPr lang="en-US" sz="2800" b="1" i="1" dirty="0" err="1" smtClean="0">
                <a:solidFill>
                  <a:srgbClr val="BADDE1"/>
                </a:solidFill>
              </a:rPr>
              <a:t>Constructionism</a:t>
            </a:r>
            <a:endParaRPr lang="en-US" sz="2800" b="1" dirty="0" smtClean="0">
              <a:solidFill>
                <a:srgbClr val="BADDE1"/>
              </a:solidFill>
            </a:endParaRPr>
          </a:p>
          <a:p>
            <a:pPr marL="514350" indent="-514350" eaLnBrk="1" hangingPunct="1">
              <a:lnSpc>
                <a:spcPct val="150000"/>
              </a:lnSpc>
              <a:spcAft>
                <a:spcPts val="500"/>
              </a:spcAft>
              <a:buFont typeface="+mj-lt"/>
              <a:buAutoNum type="arabicPeriod"/>
              <a:tabLst>
                <a:tab pos="0" algn="l"/>
              </a:tabLst>
              <a:defRPr/>
            </a:pPr>
            <a:r>
              <a:rPr lang="en-US" sz="2800" b="1" i="1" dirty="0" err="1" smtClean="0">
                <a:solidFill>
                  <a:srgbClr val="BADDE1"/>
                </a:solidFill>
              </a:rPr>
              <a:t>Ideationism</a:t>
            </a:r>
            <a:r>
              <a:rPr lang="en-US" sz="2800" b="1" i="1" dirty="0" smtClean="0">
                <a:solidFill>
                  <a:srgbClr val="BADDE1"/>
                </a:solidFill>
              </a:rPr>
              <a:t> vs. Cultural Materialism</a:t>
            </a:r>
          </a:p>
          <a:p>
            <a:pPr marL="508000" indent="-508000" eaLnBrk="1" hangingPunct="1">
              <a:lnSpc>
                <a:spcPct val="150000"/>
              </a:lnSpc>
              <a:spcAft>
                <a:spcPts val="500"/>
              </a:spcAft>
              <a:buFont typeface="+mj-lt"/>
              <a:buAutoNum type="arabicPeriod"/>
              <a:tabLst>
                <a:tab pos="0" algn="l"/>
              </a:tabLst>
              <a:defRPr/>
            </a:pPr>
            <a:r>
              <a:rPr lang="en-US" sz="2800" b="1" i="1" dirty="0" smtClean="0">
                <a:solidFill>
                  <a:srgbClr val="FF0000"/>
                </a:solidFill>
              </a:rPr>
              <a:t>Individual Agency vs. Structuralism</a:t>
            </a:r>
            <a:r>
              <a:rPr lang="en-US" sz="2800" b="1" i="1" dirty="0" smtClean="0">
                <a:solidFill>
                  <a:srgbClr val="BADDE1"/>
                </a:solidFill>
              </a:rPr>
              <a:t/>
            </a:r>
            <a:br>
              <a:rPr lang="en-US" sz="2800" b="1" i="1" dirty="0" smtClean="0">
                <a:solidFill>
                  <a:srgbClr val="BADDE1"/>
                </a:solidFill>
              </a:rPr>
            </a:br>
            <a:r>
              <a:rPr lang="en-US" sz="2800" b="1" i="1" dirty="0" smtClean="0">
                <a:solidFill>
                  <a:srgbClr val="BADDE1"/>
                </a:solidFill>
              </a:rPr>
              <a:t>	</a:t>
            </a:r>
            <a:r>
              <a:rPr lang="en-US" sz="2400" b="1" dirty="0" smtClean="0">
                <a:solidFill>
                  <a:srgbClr val="000000"/>
                </a:solidFill>
              </a:rPr>
              <a:t>(“free will” vs. “power structures”)</a:t>
            </a:r>
            <a:endParaRPr lang="en-US" sz="2800" b="1" i="1" dirty="0" smtClean="0">
              <a:solidFill>
                <a:srgbClr val="000000"/>
              </a:solidFill>
            </a:endParaRPr>
          </a:p>
        </p:txBody>
      </p:sp>
      <p:sp>
        <p:nvSpPr>
          <p:cNvPr id="4" name="Rectangle 2"/>
          <p:cNvSpPr txBox="1">
            <a:spLocks noChangeArrowheads="1"/>
          </p:cNvSpPr>
          <p:nvPr/>
        </p:nvSpPr>
        <p:spPr bwMode="auto">
          <a:xfrm>
            <a:off x="871544" y="434975"/>
            <a:ext cx="743108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smtClean="0">
                <a:ln>
                  <a:noFill/>
                </a:ln>
                <a:solidFill>
                  <a:srgbClr val="BADDE1"/>
                </a:solidFill>
                <a:effectLst/>
                <a:uLnTx/>
                <a:uFillTx/>
                <a:latin typeface="+mj-lt"/>
                <a:ea typeface="+mj-ea"/>
                <a:cs typeface="+mj-cs"/>
              </a:rPr>
              <a:t>three major contemporary debates</a:t>
            </a:r>
            <a:endParaRPr kumimoji="0" lang="en-US" sz="2800" b="1" i="0" u="none" strike="noStrike" kern="0" cap="none" spc="0" normalizeH="0" baseline="0" noProof="0" dirty="0" smtClean="0">
              <a:ln>
                <a:noFill/>
              </a:ln>
              <a:solidFill>
                <a:srgbClr val="BADDE1"/>
              </a:solidFill>
              <a:effectLst/>
              <a:uLnTx/>
              <a:uFillTx/>
              <a:latin typeface="+mj-lt"/>
              <a:ea typeface="+mj-ea"/>
              <a:cs typeface="+mj-cs"/>
            </a:endParaRPr>
          </a:p>
        </p:txBody>
      </p:sp>
    </p:spTree>
  </p:cSld>
  <p:clrMapOvr>
    <a:masterClrMapping/>
  </p:clrMapOvr>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8339" name="Rectangle 3"/>
          <p:cNvSpPr>
            <a:spLocks noGrp="1" noChangeArrowheads="1"/>
          </p:cNvSpPr>
          <p:nvPr>
            <p:ph type="subTitle" idx="4294967295"/>
          </p:nvPr>
        </p:nvSpPr>
        <p:spPr>
          <a:xfrm>
            <a:off x="871538" y="1905012"/>
            <a:ext cx="7358062" cy="3716915"/>
          </a:xfrm>
        </p:spPr>
        <p:txBody>
          <a:bodyPr>
            <a:spAutoFit/>
          </a:bodyPr>
          <a:lstStyle/>
          <a:p>
            <a:pPr marL="514350" indent="-514350" eaLnBrk="1" hangingPunct="1">
              <a:lnSpc>
                <a:spcPct val="150000"/>
              </a:lnSpc>
              <a:spcAft>
                <a:spcPts val="500"/>
              </a:spcAft>
              <a:buFont typeface="+mj-lt"/>
              <a:buAutoNum type="arabicPeriod"/>
              <a:tabLst>
                <a:tab pos="0" algn="l"/>
              </a:tabLst>
              <a:defRPr/>
            </a:pPr>
            <a:r>
              <a:rPr lang="en-US" sz="2800" b="1" i="1" dirty="0" smtClean="0">
                <a:solidFill>
                  <a:srgbClr val="BADDE1"/>
                </a:solidFill>
              </a:rPr>
              <a:t>Biological Determinism </a:t>
            </a:r>
            <a:br>
              <a:rPr lang="en-US" sz="2800" b="1" i="1" dirty="0" smtClean="0">
                <a:solidFill>
                  <a:srgbClr val="BADDE1"/>
                </a:solidFill>
              </a:rPr>
            </a:br>
            <a:r>
              <a:rPr lang="en-US" sz="2800" b="1" i="1" dirty="0" smtClean="0">
                <a:solidFill>
                  <a:srgbClr val="BADDE1"/>
                </a:solidFill>
              </a:rPr>
              <a:t>	vs. Cultural </a:t>
            </a:r>
            <a:r>
              <a:rPr lang="en-US" sz="2800" b="1" i="1" dirty="0" err="1" smtClean="0">
                <a:solidFill>
                  <a:srgbClr val="BADDE1"/>
                </a:solidFill>
              </a:rPr>
              <a:t>Constructionism</a:t>
            </a:r>
            <a:endParaRPr lang="en-US" sz="2800" b="1" dirty="0" smtClean="0">
              <a:solidFill>
                <a:srgbClr val="BADDE1"/>
              </a:solidFill>
            </a:endParaRPr>
          </a:p>
          <a:p>
            <a:pPr marL="514350" indent="-514350" eaLnBrk="1" hangingPunct="1">
              <a:lnSpc>
                <a:spcPct val="150000"/>
              </a:lnSpc>
              <a:spcAft>
                <a:spcPts val="500"/>
              </a:spcAft>
              <a:buFont typeface="+mj-lt"/>
              <a:buAutoNum type="arabicPeriod"/>
              <a:tabLst>
                <a:tab pos="0" algn="l"/>
              </a:tabLst>
              <a:defRPr/>
            </a:pPr>
            <a:r>
              <a:rPr lang="en-US" sz="2800" b="1" i="1" dirty="0" err="1" smtClean="0">
                <a:solidFill>
                  <a:srgbClr val="BADDE1"/>
                </a:solidFill>
              </a:rPr>
              <a:t>Ideationism</a:t>
            </a:r>
            <a:r>
              <a:rPr lang="en-US" sz="2800" b="1" i="1" dirty="0" smtClean="0">
                <a:solidFill>
                  <a:srgbClr val="BADDE1"/>
                </a:solidFill>
              </a:rPr>
              <a:t> vs. Cultural Materialism</a:t>
            </a:r>
          </a:p>
          <a:p>
            <a:pPr marL="508000" indent="-508000" eaLnBrk="1" hangingPunct="1">
              <a:lnSpc>
                <a:spcPct val="150000"/>
              </a:lnSpc>
              <a:spcAft>
                <a:spcPts val="500"/>
              </a:spcAft>
              <a:buFont typeface="+mj-lt"/>
              <a:buAutoNum type="arabicPeriod"/>
              <a:tabLst>
                <a:tab pos="0" algn="l"/>
              </a:tabLst>
              <a:defRPr/>
            </a:pPr>
            <a:r>
              <a:rPr lang="en-US" sz="2800" b="1" i="1" dirty="0" smtClean="0">
                <a:solidFill>
                  <a:schemeClr val="accent1">
                    <a:lumMod val="90000"/>
                  </a:schemeClr>
                </a:solidFill>
              </a:rPr>
              <a:t>Individual Agency vs. Structuralism</a:t>
            </a:r>
            <a:r>
              <a:rPr lang="en-US" sz="2800" b="1" i="1" dirty="0" smtClean="0">
                <a:solidFill>
                  <a:srgbClr val="BADDE1"/>
                </a:solidFill>
              </a:rPr>
              <a:t/>
            </a:r>
            <a:br>
              <a:rPr lang="en-US" sz="2800" b="1" i="1" dirty="0" smtClean="0">
                <a:solidFill>
                  <a:srgbClr val="BADDE1"/>
                </a:solidFill>
              </a:rPr>
            </a:br>
            <a:r>
              <a:rPr lang="en-US" sz="2800" b="1" i="1" dirty="0" smtClean="0">
                <a:solidFill>
                  <a:srgbClr val="BADDE1"/>
                </a:solidFill>
              </a:rPr>
              <a:t>	</a:t>
            </a:r>
            <a:r>
              <a:rPr lang="en-US" sz="2400" b="1" dirty="0" smtClean="0">
                <a:solidFill>
                  <a:schemeClr val="accent1">
                    <a:lumMod val="90000"/>
                  </a:schemeClr>
                </a:solidFill>
              </a:rPr>
              <a:t>(</a:t>
            </a:r>
            <a:r>
              <a:rPr lang="en-US" b="1" dirty="0" smtClean="0">
                <a:solidFill>
                  <a:srgbClr val="000000"/>
                </a:solidFill>
              </a:rPr>
              <a:t>“free will” </a:t>
            </a:r>
            <a:r>
              <a:rPr lang="en-US" sz="2400" b="1" dirty="0" smtClean="0">
                <a:solidFill>
                  <a:schemeClr val="accent1">
                    <a:lumMod val="90000"/>
                  </a:schemeClr>
                </a:solidFill>
              </a:rPr>
              <a:t>vs. “power structures”)</a:t>
            </a:r>
            <a:endParaRPr lang="en-US" sz="2800" b="1" i="1" dirty="0" smtClean="0">
              <a:solidFill>
                <a:schemeClr val="accent1">
                  <a:lumMod val="90000"/>
                </a:schemeClr>
              </a:solidFill>
            </a:endParaRPr>
          </a:p>
        </p:txBody>
      </p:sp>
      <p:sp>
        <p:nvSpPr>
          <p:cNvPr id="4" name="Rectangle 2"/>
          <p:cNvSpPr txBox="1">
            <a:spLocks noChangeArrowheads="1"/>
          </p:cNvSpPr>
          <p:nvPr/>
        </p:nvSpPr>
        <p:spPr bwMode="auto">
          <a:xfrm>
            <a:off x="871544" y="434975"/>
            <a:ext cx="743108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smtClean="0">
                <a:ln>
                  <a:noFill/>
                </a:ln>
                <a:solidFill>
                  <a:srgbClr val="BADDE1"/>
                </a:solidFill>
                <a:effectLst/>
                <a:uLnTx/>
                <a:uFillTx/>
                <a:latin typeface="+mj-lt"/>
                <a:ea typeface="+mj-ea"/>
                <a:cs typeface="+mj-cs"/>
              </a:rPr>
              <a:t>three major contemporary debates</a:t>
            </a:r>
            <a:endParaRPr kumimoji="0" lang="en-US" sz="2800" b="1" i="0" u="none" strike="noStrike" kern="0" cap="none" spc="0" normalizeH="0" baseline="0" noProof="0" dirty="0" smtClean="0">
              <a:ln>
                <a:noFill/>
              </a:ln>
              <a:solidFill>
                <a:srgbClr val="BADDE1"/>
              </a:solidFill>
              <a:effectLst/>
              <a:uLnTx/>
              <a:uFillTx/>
              <a:latin typeface="+mj-lt"/>
              <a:ea typeface="+mj-ea"/>
              <a:cs typeface="+mj-cs"/>
            </a:endParaRPr>
          </a:p>
        </p:txBody>
      </p:sp>
    </p:spTree>
  </p:cSld>
  <p:clrMapOvr>
    <a:masterClrMapping/>
  </p:clrMapOvr>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8339" name="Rectangle 3"/>
          <p:cNvSpPr>
            <a:spLocks noGrp="1" noChangeArrowheads="1"/>
          </p:cNvSpPr>
          <p:nvPr>
            <p:ph type="subTitle" idx="4294967295"/>
          </p:nvPr>
        </p:nvSpPr>
        <p:spPr>
          <a:xfrm>
            <a:off x="871538" y="1905012"/>
            <a:ext cx="7358062" cy="3716915"/>
          </a:xfrm>
        </p:spPr>
        <p:txBody>
          <a:bodyPr>
            <a:spAutoFit/>
          </a:bodyPr>
          <a:lstStyle/>
          <a:p>
            <a:pPr marL="514350" indent="-514350" eaLnBrk="1" hangingPunct="1">
              <a:lnSpc>
                <a:spcPct val="150000"/>
              </a:lnSpc>
              <a:spcAft>
                <a:spcPts val="500"/>
              </a:spcAft>
              <a:buFont typeface="+mj-lt"/>
              <a:buAutoNum type="arabicPeriod"/>
              <a:tabLst>
                <a:tab pos="0" algn="l"/>
              </a:tabLst>
              <a:defRPr/>
            </a:pPr>
            <a:r>
              <a:rPr lang="en-US" sz="2800" b="1" i="1" dirty="0" smtClean="0">
                <a:solidFill>
                  <a:srgbClr val="BADDE1"/>
                </a:solidFill>
              </a:rPr>
              <a:t>Biological Determinism </a:t>
            </a:r>
            <a:br>
              <a:rPr lang="en-US" sz="2800" b="1" i="1" dirty="0" smtClean="0">
                <a:solidFill>
                  <a:srgbClr val="BADDE1"/>
                </a:solidFill>
              </a:rPr>
            </a:br>
            <a:r>
              <a:rPr lang="en-US" sz="2800" b="1" i="1" dirty="0" smtClean="0">
                <a:solidFill>
                  <a:srgbClr val="BADDE1"/>
                </a:solidFill>
              </a:rPr>
              <a:t>	vs. Cultural </a:t>
            </a:r>
            <a:r>
              <a:rPr lang="en-US" sz="2800" b="1" i="1" dirty="0" err="1" smtClean="0">
                <a:solidFill>
                  <a:srgbClr val="BADDE1"/>
                </a:solidFill>
              </a:rPr>
              <a:t>Constructionism</a:t>
            </a:r>
            <a:endParaRPr lang="en-US" sz="2800" b="1" dirty="0" smtClean="0">
              <a:solidFill>
                <a:srgbClr val="BADDE1"/>
              </a:solidFill>
            </a:endParaRPr>
          </a:p>
          <a:p>
            <a:pPr marL="514350" indent="-514350" eaLnBrk="1" hangingPunct="1">
              <a:lnSpc>
                <a:spcPct val="150000"/>
              </a:lnSpc>
              <a:spcAft>
                <a:spcPts val="500"/>
              </a:spcAft>
              <a:buFont typeface="+mj-lt"/>
              <a:buAutoNum type="arabicPeriod"/>
              <a:tabLst>
                <a:tab pos="0" algn="l"/>
              </a:tabLst>
              <a:defRPr/>
            </a:pPr>
            <a:r>
              <a:rPr lang="en-US" sz="2800" b="1" i="1" dirty="0" err="1" smtClean="0">
                <a:solidFill>
                  <a:srgbClr val="BADDE1"/>
                </a:solidFill>
              </a:rPr>
              <a:t>Ideationism</a:t>
            </a:r>
            <a:r>
              <a:rPr lang="en-US" sz="2800" b="1" i="1" dirty="0" smtClean="0">
                <a:solidFill>
                  <a:srgbClr val="BADDE1"/>
                </a:solidFill>
              </a:rPr>
              <a:t> vs. Cultural Materialism</a:t>
            </a:r>
          </a:p>
          <a:p>
            <a:pPr marL="508000" indent="-508000" eaLnBrk="1" hangingPunct="1">
              <a:lnSpc>
                <a:spcPct val="150000"/>
              </a:lnSpc>
              <a:spcAft>
                <a:spcPts val="500"/>
              </a:spcAft>
              <a:buFont typeface="+mj-lt"/>
              <a:buAutoNum type="arabicPeriod"/>
              <a:tabLst>
                <a:tab pos="0" algn="l"/>
              </a:tabLst>
              <a:defRPr/>
            </a:pPr>
            <a:r>
              <a:rPr lang="en-US" sz="2800" b="1" i="1" dirty="0" smtClean="0">
                <a:solidFill>
                  <a:schemeClr val="accent1">
                    <a:lumMod val="90000"/>
                  </a:schemeClr>
                </a:solidFill>
              </a:rPr>
              <a:t>Individual Agency vs. Structuralism</a:t>
            </a:r>
            <a:r>
              <a:rPr lang="en-US" sz="2800" b="1" i="1" dirty="0" smtClean="0">
                <a:solidFill>
                  <a:srgbClr val="BADDE1"/>
                </a:solidFill>
              </a:rPr>
              <a:t/>
            </a:r>
            <a:br>
              <a:rPr lang="en-US" sz="2800" b="1" i="1" dirty="0" smtClean="0">
                <a:solidFill>
                  <a:srgbClr val="BADDE1"/>
                </a:solidFill>
              </a:rPr>
            </a:br>
            <a:r>
              <a:rPr lang="en-US" sz="2800" b="1" i="1" dirty="0" smtClean="0">
                <a:solidFill>
                  <a:schemeClr val="accent1">
                    <a:lumMod val="90000"/>
                  </a:schemeClr>
                </a:solidFill>
              </a:rPr>
              <a:t>	</a:t>
            </a:r>
            <a:r>
              <a:rPr lang="en-US" sz="2400" b="1" dirty="0" smtClean="0">
                <a:solidFill>
                  <a:schemeClr val="accent1">
                    <a:lumMod val="90000"/>
                  </a:schemeClr>
                </a:solidFill>
              </a:rPr>
              <a:t>(“free will” vs. </a:t>
            </a:r>
            <a:r>
              <a:rPr lang="en-US" b="1" dirty="0" smtClean="0">
                <a:solidFill>
                  <a:srgbClr val="000000"/>
                </a:solidFill>
              </a:rPr>
              <a:t>“power structures”</a:t>
            </a:r>
            <a:r>
              <a:rPr lang="en-US" b="1" dirty="0" smtClean="0">
                <a:solidFill>
                  <a:schemeClr val="accent1">
                    <a:lumMod val="90000"/>
                  </a:schemeClr>
                </a:solidFill>
              </a:rPr>
              <a:t>)</a:t>
            </a:r>
            <a:endParaRPr lang="en-US" sz="2800" b="1" i="1" dirty="0" smtClean="0">
              <a:solidFill>
                <a:schemeClr val="accent1">
                  <a:lumMod val="90000"/>
                </a:schemeClr>
              </a:solidFill>
            </a:endParaRPr>
          </a:p>
        </p:txBody>
      </p:sp>
      <p:sp>
        <p:nvSpPr>
          <p:cNvPr id="4" name="Rectangle 2"/>
          <p:cNvSpPr txBox="1">
            <a:spLocks noChangeArrowheads="1"/>
          </p:cNvSpPr>
          <p:nvPr/>
        </p:nvSpPr>
        <p:spPr bwMode="auto">
          <a:xfrm>
            <a:off x="871544" y="434975"/>
            <a:ext cx="743108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smtClean="0">
                <a:ln>
                  <a:noFill/>
                </a:ln>
                <a:solidFill>
                  <a:srgbClr val="BADDE1"/>
                </a:solidFill>
                <a:effectLst/>
                <a:uLnTx/>
                <a:uFillTx/>
                <a:latin typeface="+mj-lt"/>
                <a:ea typeface="+mj-ea"/>
                <a:cs typeface="+mj-cs"/>
              </a:rPr>
              <a:t>three major contemporary debates</a:t>
            </a:r>
            <a:endParaRPr kumimoji="0" lang="en-US" sz="2800" b="1" i="0" u="none" strike="noStrike" kern="0" cap="none" spc="0" normalizeH="0" baseline="0" noProof="0" dirty="0" smtClean="0">
              <a:ln>
                <a:noFill/>
              </a:ln>
              <a:solidFill>
                <a:srgbClr val="BADDE1"/>
              </a:solidFill>
              <a:effectLst/>
              <a:uLnTx/>
              <a:uFillTx/>
              <a:latin typeface="+mj-lt"/>
              <a:ea typeface="+mj-ea"/>
              <a:cs typeface="+mj-cs"/>
            </a:endParaRPr>
          </a:p>
        </p:txBody>
      </p:sp>
    </p:spTree>
  </p:cSld>
  <p:clrMapOvr>
    <a:masterClrMapping/>
  </p:clrMapOvr>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 name="TextBox 3"/>
          <p:cNvSpPr txBox="1"/>
          <p:nvPr/>
        </p:nvSpPr>
        <p:spPr>
          <a:xfrm>
            <a:off x="1895372" y="6549348"/>
            <a:ext cx="5325497" cy="215444"/>
          </a:xfrm>
          <a:prstGeom prst="rect">
            <a:avLst/>
          </a:prstGeom>
          <a:noFill/>
        </p:spPr>
        <p:txBody>
          <a:bodyPr wrap="none" rtlCol="0">
            <a:spAutoFit/>
          </a:bodyPr>
          <a:lstStyle/>
          <a:p>
            <a:r>
              <a:rPr lang="en-US" sz="800" dirty="0">
                <a:solidFill>
                  <a:srgbClr val="FFFFFF"/>
                </a:solidFill>
                <a:hlinkClick r:id="rId2"/>
              </a:rPr>
              <a:t>http://www.bbc.com/news/world-us-canada-35808627?ocid=global_bbccom_email_15032016_top+news+stories</a:t>
            </a:r>
            <a:endParaRPr lang="en-US" sz="800" dirty="0" smtClean="0">
              <a:solidFill>
                <a:srgbClr val="FFFFFF"/>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8101" y="437250"/>
            <a:ext cx="5868228"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375" y="419565"/>
            <a:ext cx="1270000" cy="609600"/>
          </a:xfrm>
          <a:prstGeom prst="rect">
            <a:avLst/>
          </a:prstGeom>
        </p:spPr>
      </p:pic>
    </p:spTree>
    <p:extLst>
      <p:ext uri="{BB962C8B-B14F-4D97-AF65-F5344CB8AC3E}">
        <p14:creationId xmlns:p14="http://schemas.microsoft.com/office/powerpoint/2010/main" val="2021748934"/>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49538" name="Text Box 2">
            <a:hlinkClick r:id="rId3"/>
          </p:cNvPr>
          <p:cNvSpPr txBox="1">
            <a:spLocks noChangeArrowheads="1"/>
          </p:cNvSpPr>
          <p:nvPr/>
        </p:nvSpPr>
        <p:spPr bwMode="auto">
          <a:xfrm>
            <a:off x="2248523" y="6409207"/>
            <a:ext cx="4645823" cy="215444"/>
          </a:xfrm>
          <a:prstGeom prst="rect">
            <a:avLst/>
          </a:prstGeom>
          <a:noFill/>
          <a:ln w="9525">
            <a:noFill/>
            <a:miter lim="800000"/>
            <a:headEnd/>
            <a:tailEnd/>
          </a:ln>
        </p:spPr>
        <p:txBody>
          <a:bodyPr wrap="none">
            <a:spAutoFit/>
          </a:bodyPr>
          <a:lstStyle/>
          <a:p>
            <a:pPr algn="ctr"/>
            <a:r>
              <a:rPr lang="en-US" sz="800" dirty="0">
                <a:solidFill>
                  <a:srgbClr val="FFFFFF"/>
                </a:solidFill>
                <a:hlinkClick r:id="rId4"/>
              </a:rPr>
              <a:t>www.wenatcheeworld.com/apps/pbcs.dll/article?AID=/20080122/FOOD/373497927/1030/rss1030</a:t>
            </a:r>
            <a:endParaRPr lang="en-US" sz="800" dirty="0">
              <a:solidFill>
                <a:srgbClr val="FFFFFF"/>
              </a:solidFill>
            </a:endParaRPr>
          </a:p>
        </p:txBody>
      </p:sp>
      <p:pic>
        <p:nvPicPr>
          <p:cNvPr id="449539" name="Picture 3"/>
          <p:cNvPicPr>
            <a:picLocks noChangeAspect="1" noChangeArrowheads="1"/>
          </p:cNvPicPr>
          <p:nvPr/>
        </p:nvPicPr>
        <p:blipFill>
          <a:blip r:embed="rId5" cstate="print"/>
          <a:srcRect/>
          <a:stretch>
            <a:fillRect/>
          </a:stretch>
        </p:blipFill>
        <p:spPr bwMode="auto">
          <a:xfrm>
            <a:off x="835025" y="830263"/>
            <a:ext cx="7315200" cy="5268912"/>
          </a:xfrm>
          <a:prstGeom prst="rect">
            <a:avLst/>
          </a:prstGeom>
          <a:noFill/>
          <a:ln w="9525">
            <a:noFill/>
            <a:miter lim="800000"/>
            <a:headEnd/>
            <a:tailEnd/>
          </a:ln>
        </p:spPr>
      </p:pic>
      <p:pic>
        <p:nvPicPr>
          <p:cNvPr id="449540" name="Picture 2"/>
          <p:cNvPicPr>
            <a:picLocks noChangeAspect="1" noChangeArrowheads="1"/>
          </p:cNvPicPr>
          <p:nvPr/>
        </p:nvPicPr>
        <p:blipFill>
          <a:blip r:embed="rId6" cstate="print"/>
          <a:srcRect/>
          <a:stretch>
            <a:fillRect/>
          </a:stretch>
        </p:blipFill>
        <p:spPr bwMode="auto">
          <a:xfrm>
            <a:off x="4035428" y="830270"/>
            <a:ext cx="4684713" cy="5267325"/>
          </a:xfrm>
          <a:prstGeom prst="rect">
            <a:avLst/>
          </a:prstGeom>
          <a:noFill/>
          <a:ln w="9525">
            <a:noFill/>
            <a:miter lim="800000"/>
            <a:headEnd/>
            <a:tailEnd/>
          </a:ln>
        </p:spPr>
      </p:pic>
      <p:sp>
        <p:nvSpPr>
          <p:cNvPr id="5" name="Rectangle 3"/>
          <p:cNvSpPr txBox="1">
            <a:spLocks noChangeArrowheads="1"/>
          </p:cNvSpPr>
          <p:nvPr/>
        </p:nvSpPr>
        <p:spPr bwMode="auto">
          <a:xfrm>
            <a:off x="900566" y="3225786"/>
            <a:ext cx="7358062" cy="1489831"/>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marL="514350" indent="-514350" algn="ctr">
              <a:lnSpc>
                <a:spcPct val="150000"/>
              </a:lnSpc>
              <a:spcBef>
                <a:spcPct val="20000"/>
              </a:spcBef>
              <a:spcAft>
                <a:spcPts val="500"/>
              </a:spcAft>
              <a:tabLst>
                <a:tab pos="0" algn="l"/>
              </a:tabLst>
              <a:defRPr/>
            </a:pPr>
            <a:r>
              <a:rPr lang="en-US" sz="2400" b="1" i="1" dirty="0" smtClean="0">
                <a:solidFill>
                  <a:schemeClr val="accent1">
                    <a:lumMod val="90000"/>
                  </a:schemeClr>
                </a:solidFill>
              </a:rPr>
              <a:t>	</a:t>
            </a:r>
            <a:r>
              <a:rPr lang="en-US" sz="2000" b="1" dirty="0" smtClean="0">
                <a:solidFill>
                  <a:schemeClr val="accent1">
                    <a:lumMod val="90000"/>
                  </a:schemeClr>
                </a:solidFill>
              </a:rPr>
              <a:t>(“free will” vs. </a:t>
            </a:r>
            <a:r>
              <a:rPr lang="en-US" sz="2800" b="1" dirty="0" smtClean="0">
                <a:solidFill>
                  <a:srgbClr val="000000"/>
                </a:solidFill>
              </a:rPr>
              <a:t>“power structures”</a:t>
            </a:r>
            <a:r>
              <a:rPr lang="en-US" sz="2800" b="1" dirty="0" smtClean="0">
                <a:solidFill>
                  <a:schemeClr val="accent1">
                    <a:lumMod val="90000"/>
                  </a:schemeClr>
                </a:solidFill>
              </a:rPr>
              <a:t>)</a:t>
            </a:r>
            <a:endParaRPr lang="en-US" sz="2400" b="1" i="1" dirty="0" smtClean="0">
              <a:solidFill>
                <a:schemeClr val="accent1">
                  <a:lumMod val="90000"/>
                </a:schemeClr>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9.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451587" name="Picture 4"/>
          <p:cNvPicPr>
            <a:picLocks noChangeAspect="1" noChangeArrowheads="1"/>
          </p:cNvPicPr>
          <p:nvPr/>
        </p:nvPicPr>
        <p:blipFill>
          <a:blip r:embed="rId3" cstate="print"/>
          <a:srcRect/>
          <a:stretch>
            <a:fillRect/>
          </a:stretch>
        </p:blipFill>
        <p:spPr bwMode="auto">
          <a:xfrm>
            <a:off x="931863" y="414344"/>
            <a:ext cx="7315200" cy="6040437"/>
          </a:xfrm>
          <a:prstGeom prst="rect">
            <a:avLst/>
          </a:prstGeom>
          <a:noFill/>
          <a:ln w="9525">
            <a:noFill/>
            <a:miter lim="800000"/>
            <a:headEnd/>
            <a:tailEnd/>
          </a:ln>
        </p:spPr>
      </p:pic>
      <p:sp>
        <p:nvSpPr>
          <p:cNvPr id="6" name="Freeform 5"/>
          <p:cNvSpPr/>
          <p:nvPr/>
        </p:nvSpPr>
        <p:spPr>
          <a:xfrm>
            <a:off x="779469" y="2955927"/>
            <a:ext cx="5894387" cy="1427163"/>
          </a:xfrm>
          <a:custGeom>
            <a:avLst/>
            <a:gdLst>
              <a:gd name="connsiteX0" fmla="*/ 745067 w 5895219"/>
              <a:gd name="connsiteY0" fmla="*/ 120952 h 1427237"/>
              <a:gd name="connsiteX1" fmla="*/ 5084838 w 5895219"/>
              <a:gd name="connsiteY1" fmla="*/ 120952 h 1427237"/>
              <a:gd name="connsiteX2" fmla="*/ 5607353 w 5895219"/>
              <a:gd name="connsiteY2" fmla="*/ 846666 h 1427237"/>
              <a:gd name="connsiteX3" fmla="*/ 5476724 w 5895219"/>
              <a:gd name="connsiteY3" fmla="*/ 1209523 h 1427237"/>
              <a:gd name="connsiteX4" fmla="*/ 4518781 w 5895219"/>
              <a:gd name="connsiteY4" fmla="*/ 1369181 h 1427237"/>
              <a:gd name="connsiteX5" fmla="*/ 2298096 w 5895219"/>
              <a:gd name="connsiteY5" fmla="*/ 1383695 h 1427237"/>
              <a:gd name="connsiteX6" fmla="*/ 759581 w 5895219"/>
              <a:gd name="connsiteY6" fmla="*/ 1311123 h 1427237"/>
              <a:gd name="connsiteX7" fmla="*/ 614438 w 5895219"/>
              <a:gd name="connsiteY7" fmla="*/ 687009 h 1427237"/>
              <a:gd name="connsiteX8" fmla="*/ 745067 w 5895219"/>
              <a:gd name="connsiteY8" fmla="*/ 120952 h 1427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95219" h="1427237">
                <a:moveTo>
                  <a:pt x="745067" y="120952"/>
                </a:moveTo>
                <a:cubicBezTo>
                  <a:pt x="1490134" y="26609"/>
                  <a:pt x="4274457" y="0"/>
                  <a:pt x="5084838" y="120952"/>
                </a:cubicBezTo>
                <a:cubicBezTo>
                  <a:pt x="5895219" y="241904"/>
                  <a:pt x="5542039" y="665237"/>
                  <a:pt x="5607353" y="846666"/>
                </a:cubicBezTo>
                <a:cubicBezTo>
                  <a:pt x="5672667" y="1028095"/>
                  <a:pt x="5658153" y="1122437"/>
                  <a:pt x="5476724" y="1209523"/>
                </a:cubicBezTo>
                <a:cubicBezTo>
                  <a:pt x="5295295" y="1296609"/>
                  <a:pt x="5048552" y="1340152"/>
                  <a:pt x="4518781" y="1369181"/>
                </a:cubicBezTo>
                <a:cubicBezTo>
                  <a:pt x="3989010" y="1398210"/>
                  <a:pt x="2924629" y="1393371"/>
                  <a:pt x="2298096" y="1383695"/>
                </a:cubicBezTo>
                <a:cubicBezTo>
                  <a:pt x="1671563" y="1374019"/>
                  <a:pt x="1040191" y="1427237"/>
                  <a:pt x="759581" y="1311123"/>
                </a:cubicBezTo>
                <a:cubicBezTo>
                  <a:pt x="478971" y="1195009"/>
                  <a:pt x="614438" y="887790"/>
                  <a:pt x="614438" y="687009"/>
                </a:cubicBezTo>
                <a:cubicBezTo>
                  <a:pt x="614438" y="486228"/>
                  <a:pt x="0" y="215295"/>
                  <a:pt x="745067" y="120952"/>
                </a:cubicBezTo>
                <a:close/>
              </a:path>
            </a:pathLst>
          </a:cu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 name="Text Box 2">
            <a:hlinkClick r:id="rId4"/>
          </p:cNvPr>
          <p:cNvSpPr txBox="1">
            <a:spLocks noChangeArrowheads="1"/>
          </p:cNvSpPr>
          <p:nvPr/>
        </p:nvSpPr>
        <p:spPr bwMode="auto">
          <a:xfrm>
            <a:off x="2248523" y="6525319"/>
            <a:ext cx="4645823" cy="215444"/>
          </a:xfrm>
          <a:prstGeom prst="rect">
            <a:avLst/>
          </a:prstGeom>
          <a:noFill/>
          <a:ln w="9525">
            <a:noFill/>
            <a:miter lim="800000"/>
            <a:headEnd/>
            <a:tailEnd/>
          </a:ln>
        </p:spPr>
        <p:txBody>
          <a:bodyPr wrap="none">
            <a:spAutoFit/>
          </a:bodyPr>
          <a:lstStyle/>
          <a:p>
            <a:pPr algn="ctr"/>
            <a:r>
              <a:rPr lang="en-US" sz="800" dirty="0">
                <a:solidFill>
                  <a:srgbClr val="FFFFFF"/>
                </a:solidFill>
                <a:hlinkClick r:id="rId5"/>
              </a:rPr>
              <a:t>www.wenatcheeworld.com/apps/pbcs.dll/article?AID=/20080122/FOOD/373497927/1030/rss1030</a:t>
            </a:r>
            <a:endParaRPr lang="en-US" sz="800" dirty="0">
              <a:solidFill>
                <a:srgbClr val="FFFFFF"/>
              </a:solidFill>
            </a:endParaRPr>
          </a:p>
        </p:txBody>
      </p:sp>
      <p:sp>
        <p:nvSpPr>
          <p:cNvPr id="7" name="Rectangle 3"/>
          <p:cNvSpPr txBox="1">
            <a:spLocks noChangeArrowheads="1"/>
          </p:cNvSpPr>
          <p:nvPr/>
        </p:nvSpPr>
        <p:spPr bwMode="auto">
          <a:xfrm>
            <a:off x="900566" y="4517532"/>
            <a:ext cx="7358062" cy="1489831"/>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marL="514350" indent="-514350" algn="ctr">
              <a:lnSpc>
                <a:spcPct val="150000"/>
              </a:lnSpc>
              <a:spcBef>
                <a:spcPct val="20000"/>
              </a:spcBef>
              <a:spcAft>
                <a:spcPts val="500"/>
              </a:spcAft>
              <a:tabLst>
                <a:tab pos="0" algn="l"/>
              </a:tabLst>
              <a:defRPr/>
            </a:pPr>
            <a:r>
              <a:rPr lang="en-US" sz="2400" b="1" i="1" dirty="0" smtClean="0">
                <a:solidFill>
                  <a:schemeClr val="accent1">
                    <a:lumMod val="90000"/>
                  </a:schemeClr>
                </a:solidFill>
              </a:rPr>
              <a:t>	</a:t>
            </a:r>
            <a:r>
              <a:rPr lang="en-US" sz="2000" b="1" dirty="0" smtClean="0">
                <a:solidFill>
                  <a:schemeClr val="accent1">
                    <a:lumMod val="90000"/>
                  </a:schemeClr>
                </a:solidFill>
              </a:rPr>
              <a:t>(“free will” vs. </a:t>
            </a:r>
            <a:r>
              <a:rPr lang="en-US" sz="2800" b="1" dirty="0" smtClean="0">
                <a:solidFill>
                  <a:srgbClr val="000000"/>
                </a:solidFill>
              </a:rPr>
              <a:t>“power structures”</a:t>
            </a:r>
            <a:r>
              <a:rPr lang="en-US" sz="2800" b="1" dirty="0" smtClean="0">
                <a:solidFill>
                  <a:schemeClr val="accent1">
                    <a:lumMod val="90000"/>
                  </a:schemeClr>
                </a:solidFill>
              </a:rPr>
              <a:t>)</a:t>
            </a:r>
            <a:endParaRPr lang="en-US" sz="2400" b="1" i="1" dirty="0" smtClean="0">
              <a:solidFill>
                <a:schemeClr val="accent1">
                  <a:lumMod val="90000"/>
                </a:schemeClr>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 name="TextBox 3"/>
          <p:cNvSpPr txBox="1"/>
          <p:nvPr/>
        </p:nvSpPr>
        <p:spPr>
          <a:xfrm>
            <a:off x="1967139" y="6551842"/>
            <a:ext cx="5192447" cy="215444"/>
          </a:xfrm>
          <a:prstGeom prst="rect">
            <a:avLst/>
          </a:prstGeom>
          <a:noFill/>
        </p:spPr>
        <p:txBody>
          <a:bodyPr wrap="none" rtlCol="0">
            <a:spAutoFit/>
          </a:bodyPr>
          <a:lstStyle/>
          <a:p>
            <a:r>
              <a:rPr lang="en-US" sz="800" dirty="0">
                <a:solidFill>
                  <a:prstClr val="black"/>
                </a:solidFill>
                <a:hlinkClick r:id="rId2"/>
              </a:rPr>
              <a:t>https://www.yahoo.com/digest/20160128/schizophrenia-gene-discovery-sheds-light-possible-cause-10195055</a:t>
            </a:r>
            <a:endParaRPr lang="en-US" sz="800" dirty="0" smtClean="0">
              <a:solidFill>
                <a:prstClr val="black"/>
              </a:solidFill>
            </a:endParaRPr>
          </a:p>
        </p:txBody>
      </p:sp>
      <p:pic>
        <p:nvPicPr>
          <p:cNvPr id="1028" name="Picture 4" descr="New York Tim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527731"/>
            <a:ext cx="1447800" cy="219075"/>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3179" y="410028"/>
            <a:ext cx="6559151"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0643" y="522966"/>
            <a:ext cx="1344386" cy="255433"/>
          </a:xfrm>
          <a:prstGeom prst="rect">
            <a:avLst/>
          </a:prstGeom>
        </p:spPr>
      </p:pic>
      <p:sp>
        <p:nvSpPr>
          <p:cNvPr id="3" name="Rectangle 2"/>
          <p:cNvSpPr/>
          <p:nvPr/>
        </p:nvSpPr>
        <p:spPr>
          <a:xfrm>
            <a:off x="5534529" y="1154277"/>
            <a:ext cx="1903085" cy="369332"/>
          </a:xfrm>
          <a:prstGeom prst="rect">
            <a:avLst/>
          </a:prstGeom>
        </p:spPr>
        <p:txBody>
          <a:bodyPr wrap="none">
            <a:spAutoFit/>
          </a:bodyPr>
          <a:lstStyle/>
          <a:p>
            <a:r>
              <a:rPr lang="en-US" dirty="0" smtClean="0"/>
              <a:t>28 January 2016</a:t>
            </a:r>
            <a:endParaRPr lang="en-US" dirty="0"/>
          </a:p>
        </p:txBody>
      </p:sp>
    </p:spTree>
    <p:extLst>
      <p:ext uri="{BB962C8B-B14F-4D97-AF65-F5344CB8AC3E}">
        <p14:creationId xmlns:p14="http://schemas.microsoft.com/office/powerpoint/2010/main" val="3156193793"/>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 name="TextBox 3"/>
          <p:cNvSpPr txBox="1"/>
          <p:nvPr/>
        </p:nvSpPr>
        <p:spPr>
          <a:xfrm>
            <a:off x="1981653" y="6551842"/>
            <a:ext cx="5171609" cy="215444"/>
          </a:xfrm>
          <a:prstGeom prst="rect">
            <a:avLst/>
          </a:prstGeom>
          <a:noFill/>
        </p:spPr>
        <p:txBody>
          <a:bodyPr wrap="none" rtlCol="0">
            <a:spAutoFit/>
          </a:bodyPr>
          <a:lstStyle/>
          <a:p>
            <a:r>
              <a:rPr lang="en-US" sz="800" dirty="0">
                <a:solidFill>
                  <a:prstClr val="black"/>
                </a:solidFill>
                <a:hlinkClick r:id="rId2"/>
              </a:rPr>
              <a:t>http://www.nydailynews.com/news/politics/track-palin-sarah-palin-adult-son-arrested-alaska-article-1.2502319</a:t>
            </a:r>
            <a:endParaRPr lang="en-US" sz="800" dirty="0" smtClean="0">
              <a:solidFill>
                <a:prstClr val="black"/>
              </a:solidFill>
            </a:endParaRPr>
          </a:p>
        </p:txBody>
      </p:sp>
      <p:pic>
        <p:nvPicPr>
          <p:cNvPr id="1028" name="Picture 4" descr="New York Tim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527731"/>
            <a:ext cx="1447800" cy="21907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5780" y="437244"/>
            <a:ext cx="5200650"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20464515"/>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show="0">
  <p:cSld>
    <p:bg>
      <p:bgPr>
        <a:solidFill>
          <a:srgbClr val="000000"/>
        </a:solidFill>
        <a:effectLst/>
      </p:bgPr>
    </p:bg>
    <p:spTree>
      <p:nvGrpSpPr>
        <p:cNvPr id="1" name=""/>
        <p:cNvGrpSpPr/>
        <p:nvPr/>
      </p:nvGrpSpPr>
      <p:grpSpPr>
        <a:xfrm>
          <a:off x="0" y="0"/>
          <a:ext cx="0" cy="0"/>
          <a:chOff x="0" y="0"/>
          <a:chExt cx="0" cy="0"/>
        </a:xfrm>
      </p:grpSpPr>
      <p:sp>
        <p:nvSpPr>
          <p:cNvPr id="4" name="TextBox 3"/>
          <p:cNvSpPr txBox="1"/>
          <p:nvPr/>
        </p:nvSpPr>
        <p:spPr>
          <a:xfrm>
            <a:off x="2591241" y="6551842"/>
            <a:ext cx="3930884" cy="215444"/>
          </a:xfrm>
          <a:prstGeom prst="rect">
            <a:avLst/>
          </a:prstGeom>
          <a:noFill/>
        </p:spPr>
        <p:txBody>
          <a:bodyPr wrap="none" rtlCol="0">
            <a:spAutoFit/>
          </a:bodyPr>
          <a:lstStyle/>
          <a:p>
            <a:r>
              <a:rPr lang="en-US" sz="800" dirty="0">
                <a:solidFill>
                  <a:prstClr val="black"/>
                </a:solidFill>
                <a:hlinkClick r:id="rId2"/>
              </a:rPr>
              <a:t>http://www.politico.com/story/2016/01/track-palin-domestic-violence-arrest-218028</a:t>
            </a:r>
            <a:endParaRPr lang="en-US" sz="800" dirty="0" smtClean="0">
              <a:solidFill>
                <a:prstClr val="black"/>
              </a:solidFill>
            </a:endParaRPr>
          </a:p>
        </p:txBody>
      </p:sp>
      <p:pic>
        <p:nvPicPr>
          <p:cNvPr id="1028" name="Picture 4" descr="New York Tim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527731"/>
            <a:ext cx="1447800" cy="219075"/>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7124" y="432714"/>
            <a:ext cx="6638445"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244895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 name="TextBox 3"/>
          <p:cNvSpPr txBox="1"/>
          <p:nvPr/>
        </p:nvSpPr>
        <p:spPr>
          <a:xfrm>
            <a:off x="4290182" y="6491292"/>
            <a:ext cx="562975" cy="215444"/>
          </a:xfrm>
          <a:prstGeom prst="rect">
            <a:avLst/>
          </a:prstGeom>
          <a:noFill/>
        </p:spPr>
        <p:txBody>
          <a:bodyPr wrap="none" rtlCol="0">
            <a:spAutoFit/>
          </a:bodyPr>
          <a:lstStyle/>
          <a:p>
            <a:r>
              <a:rPr lang="en-US" sz="800" dirty="0" err="1" smtClean="0">
                <a:solidFill>
                  <a:srgbClr val="FFFFFF"/>
                </a:solidFill>
                <a:hlinkClick r:id="rId2"/>
              </a:rPr>
              <a:t>sSource</a:t>
            </a:r>
            <a:endParaRPr lang="en-US" sz="800" dirty="0" smtClean="0">
              <a:solidFill>
                <a:srgbClr val="FFFFFF"/>
              </a:solidFill>
            </a:endParaRPr>
          </a:p>
        </p:txBody>
      </p:sp>
      <p:pic>
        <p:nvPicPr>
          <p:cNvPr id="1028" name="Picture 4" descr="New York Tim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527731"/>
            <a:ext cx="1447800" cy="2190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935" y="446101"/>
            <a:ext cx="8335992"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58244393"/>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 name="TextBox 3"/>
          <p:cNvSpPr txBox="1"/>
          <p:nvPr/>
        </p:nvSpPr>
        <p:spPr>
          <a:xfrm>
            <a:off x="4290182" y="6491292"/>
            <a:ext cx="562975" cy="215444"/>
          </a:xfrm>
          <a:prstGeom prst="rect">
            <a:avLst/>
          </a:prstGeom>
          <a:noFill/>
        </p:spPr>
        <p:txBody>
          <a:bodyPr wrap="none" rtlCol="0">
            <a:spAutoFit/>
          </a:bodyPr>
          <a:lstStyle/>
          <a:p>
            <a:r>
              <a:rPr lang="en-US" sz="800" dirty="0" err="1" smtClean="0">
                <a:solidFill>
                  <a:srgbClr val="FFFFFF"/>
                </a:solidFill>
                <a:hlinkClick r:id="rId2"/>
              </a:rPr>
              <a:t>sSource</a:t>
            </a:r>
            <a:endParaRPr lang="en-US" sz="800" dirty="0" smtClean="0">
              <a:solidFill>
                <a:srgbClr val="FFFFFF"/>
              </a:solidFill>
            </a:endParaRPr>
          </a:p>
        </p:txBody>
      </p:sp>
      <p:pic>
        <p:nvPicPr>
          <p:cNvPr id="1028" name="Picture 4" descr="New York Tim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527731"/>
            <a:ext cx="1447800" cy="2190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935" y="446101"/>
            <a:ext cx="8335992"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005287" y="965593"/>
            <a:ext cx="2989921" cy="461665"/>
          </a:xfrm>
          <a:prstGeom prst="rect">
            <a:avLst/>
          </a:prstGeom>
        </p:spPr>
        <p:txBody>
          <a:bodyPr wrap="none">
            <a:spAutoFit/>
          </a:bodyPr>
          <a:lstStyle/>
          <a:p>
            <a:r>
              <a:rPr lang="en-US" sz="2400" b="1" dirty="0" smtClean="0">
                <a:solidFill>
                  <a:srgbClr val="FF1B36"/>
                </a:solidFill>
              </a:rPr>
              <a:t>“power structures”</a:t>
            </a:r>
            <a:endParaRPr lang="en-US" sz="2400" dirty="0">
              <a:solidFill>
                <a:prstClr val="black"/>
              </a:solidFill>
              <a:latin typeface="Arial" pitchFamily="34" charset="0"/>
            </a:endParaRPr>
          </a:p>
        </p:txBody>
      </p:sp>
      <p:sp>
        <p:nvSpPr>
          <p:cNvPr id="7" name="Rectangle 6"/>
          <p:cNvSpPr/>
          <p:nvPr/>
        </p:nvSpPr>
        <p:spPr>
          <a:xfrm>
            <a:off x="6944375" y="972853"/>
            <a:ext cx="1433406" cy="461665"/>
          </a:xfrm>
          <a:prstGeom prst="rect">
            <a:avLst/>
          </a:prstGeom>
        </p:spPr>
        <p:txBody>
          <a:bodyPr wrap="none">
            <a:spAutoFit/>
          </a:bodyPr>
          <a:lstStyle/>
          <a:p>
            <a:r>
              <a:rPr lang="en-US" sz="2400" b="1" dirty="0" smtClean="0">
                <a:solidFill>
                  <a:srgbClr val="FF1B36"/>
                </a:solidFill>
              </a:rPr>
              <a:t>“nature”</a:t>
            </a:r>
            <a:endParaRPr lang="en-US" sz="2400" dirty="0">
              <a:solidFill>
                <a:prstClr val="black"/>
              </a:solidFill>
              <a:latin typeface="Arial" pitchFamily="34" charset="0"/>
            </a:endParaRPr>
          </a:p>
        </p:txBody>
      </p:sp>
    </p:spTree>
    <p:extLst>
      <p:ext uri="{BB962C8B-B14F-4D97-AF65-F5344CB8AC3E}">
        <p14:creationId xmlns:p14="http://schemas.microsoft.com/office/powerpoint/2010/main" val="2325017110"/>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53634" name="Text Box 2">
            <a:hlinkClick r:id="rId3"/>
          </p:cNvPr>
          <p:cNvSpPr txBox="1">
            <a:spLocks noChangeArrowheads="1"/>
          </p:cNvSpPr>
          <p:nvPr/>
        </p:nvSpPr>
        <p:spPr bwMode="auto">
          <a:xfrm>
            <a:off x="3541978" y="6394693"/>
            <a:ext cx="2047355" cy="215444"/>
          </a:xfrm>
          <a:prstGeom prst="rect">
            <a:avLst/>
          </a:prstGeom>
          <a:noFill/>
          <a:ln w="9525">
            <a:noFill/>
            <a:miter lim="800000"/>
            <a:headEnd/>
            <a:tailEnd/>
          </a:ln>
        </p:spPr>
        <p:txBody>
          <a:bodyPr wrap="none">
            <a:spAutoFit/>
          </a:bodyPr>
          <a:lstStyle/>
          <a:p>
            <a:pPr algn="ctr"/>
            <a:r>
              <a:rPr lang="en-US" sz="800" dirty="0">
                <a:solidFill>
                  <a:srgbClr val="FFFFFF"/>
                </a:solidFill>
                <a:hlinkClick r:id="rId4"/>
              </a:rPr>
              <a:t>www.cafepress.com/metalstar.71120928</a:t>
            </a:r>
            <a:endParaRPr lang="en-US" sz="800" dirty="0">
              <a:solidFill>
                <a:srgbClr val="FFFFFF"/>
              </a:solidFill>
            </a:endParaRPr>
          </a:p>
        </p:txBody>
      </p:sp>
      <p:pic>
        <p:nvPicPr>
          <p:cNvPr id="453635" name="Picture 5"/>
          <p:cNvPicPr>
            <a:picLocks noChangeAspect="1" noChangeArrowheads="1"/>
          </p:cNvPicPr>
          <p:nvPr/>
        </p:nvPicPr>
        <p:blipFill>
          <a:blip r:embed="rId5" cstate="print"/>
          <a:srcRect/>
          <a:stretch>
            <a:fillRect/>
          </a:stretch>
        </p:blipFill>
        <p:spPr bwMode="auto">
          <a:xfrm>
            <a:off x="1735144" y="595316"/>
            <a:ext cx="5667375" cy="5667375"/>
          </a:xfrm>
          <a:prstGeom prst="rect">
            <a:avLst/>
          </a:prstGeom>
          <a:noFill/>
          <a:ln w="9525">
            <a:noFill/>
            <a:miter lim="800000"/>
            <a:headEnd/>
            <a:tailEnd/>
          </a:ln>
        </p:spPr>
      </p:pic>
      <p:sp>
        <p:nvSpPr>
          <p:cNvPr id="4" name="Rectangle 3"/>
          <p:cNvSpPr txBox="1">
            <a:spLocks noChangeArrowheads="1"/>
          </p:cNvSpPr>
          <p:nvPr/>
        </p:nvSpPr>
        <p:spPr bwMode="auto">
          <a:xfrm>
            <a:off x="900566" y="3225786"/>
            <a:ext cx="7358062" cy="1489831"/>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marL="514350" indent="-514350" algn="ctr">
              <a:lnSpc>
                <a:spcPct val="150000"/>
              </a:lnSpc>
              <a:spcBef>
                <a:spcPct val="20000"/>
              </a:spcBef>
              <a:spcAft>
                <a:spcPts val="500"/>
              </a:spcAft>
              <a:tabLst>
                <a:tab pos="0" algn="l"/>
              </a:tabLst>
              <a:defRPr/>
            </a:pPr>
            <a:r>
              <a:rPr lang="en-US" sz="2400" b="1" i="1" dirty="0" smtClean="0">
                <a:solidFill>
                  <a:schemeClr val="accent1">
                    <a:lumMod val="90000"/>
                  </a:schemeClr>
                </a:solidFill>
              </a:rPr>
              <a:t>	</a:t>
            </a:r>
            <a:r>
              <a:rPr lang="en-US" sz="2000" b="1" dirty="0" smtClean="0">
                <a:solidFill>
                  <a:schemeClr val="accent1">
                    <a:lumMod val="90000"/>
                  </a:schemeClr>
                </a:solidFill>
              </a:rPr>
              <a:t>(“free will” vs. </a:t>
            </a:r>
            <a:r>
              <a:rPr lang="en-US" sz="2800" b="1" dirty="0" smtClean="0">
                <a:solidFill>
                  <a:srgbClr val="000000"/>
                </a:solidFill>
              </a:rPr>
              <a:t>“power structures”</a:t>
            </a:r>
            <a:r>
              <a:rPr lang="en-US" sz="2800" b="1" dirty="0" smtClean="0">
                <a:solidFill>
                  <a:schemeClr val="accent1">
                    <a:lumMod val="90000"/>
                  </a:schemeClr>
                </a:solidFill>
              </a:rPr>
              <a:t>)</a:t>
            </a:r>
            <a:endParaRPr lang="en-US" sz="2400" b="1" i="1" dirty="0" smtClean="0">
              <a:solidFill>
                <a:schemeClr val="accent1">
                  <a:lumMod val="90000"/>
                </a:schemeClr>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463874" name="Text Box 2"/>
          <p:cNvSpPr txBox="1">
            <a:spLocks noChangeArrowheads="1"/>
          </p:cNvSpPr>
          <p:nvPr/>
        </p:nvSpPr>
        <p:spPr bwMode="auto">
          <a:xfrm>
            <a:off x="1514744" y="6395818"/>
            <a:ext cx="6104556" cy="215444"/>
          </a:xfrm>
          <a:prstGeom prst="rect">
            <a:avLst/>
          </a:prstGeom>
          <a:noFill/>
          <a:ln w="9525">
            <a:noFill/>
            <a:miter lim="800000"/>
            <a:headEnd/>
            <a:tailEnd/>
          </a:ln>
        </p:spPr>
        <p:txBody>
          <a:bodyPr wrap="none">
            <a:spAutoFit/>
          </a:bodyPr>
          <a:lstStyle/>
          <a:p>
            <a:pPr algn="ctr"/>
            <a:r>
              <a:rPr lang="en-US" sz="800" dirty="0">
                <a:solidFill>
                  <a:srgbClr val="FFFFFF"/>
                </a:solidFill>
                <a:latin typeface="Verdana" pitchFamily="34" charset="0"/>
                <a:hlinkClick r:id="rId3"/>
              </a:rPr>
              <a:t>http://www.salon.com/2013/02/26/pat_robertson_there_could_be_demons_attached_to_your_thrift_store_finds/</a:t>
            </a:r>
            <a:endParaRPr lang="en-US" sz="800" dirty="0">
              <a:solidFill>
                <a:srgbClr val="FFFFFF"/>
              </a:solidFill>
              <a:latin typeface="Verdana" pitchFamily="34"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395" y="109965"/>
            <a:ext cx="7294789" cy="6238162"/>
          </a:xfrm>
          <a:prstGeom prst="rect">
            <a:avLst/>
          </a:prstGeom>
        </p:spPr>
      </p:pic>
    </p:spTree>
    <p:extLst>
      <p:ext uri="{BB962C8B-B14F-4D97-AF65-F5344CB8AC3E}">
        <p14:creationId xmlns:p14="http://schemas.microsoft.com/office/powerpoint/2010/main" val="2082344330"/>
      </p:ext>
    </p:extLst>
  </p:cSld>
  <p:clrMapOvr>
    <a:masterClrMapping/>
  </p:clrMapOvr>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55682" name="Text Box 2">
            <a:hlinkClick r:id="rId3"/>
          </p:cNvPr>
          <p:cNvSpPr txBox="1">
            <a:spLocks noChangeArrowheads="1"/>
          </p:cNvSpPr>
          <p:nvPr/>
        </p:nvSpPr>
        <p:spPr bwMode="auto">
          <a:xfrm>
            <a:off x="3637215" y="6394693"/>
            <a:ext cx="1838965" cy="215444"/>
          </a:xfrm>
          <a:prstGeom prst="rect">
            <a:avLst/>
          </a:prstGeom>
          <a:noFill/>
          <a:ln w="9525">
            <a:noFill/>
            <a:miter lim="800000"/>
            <a:headEnd/>
            <a:tailEnd/>
          </a:ln>
        </p:spPr>
        <p:txBody>
          <a:bodyPr wrap="none">
            <a:spAutoFit/>
          </a:bodyPr>
          <a:lstStyle/>
          <a:p>
            <a:pPr algn="ctr"/>
            <a:r>
              <a:rPr lang="en-US" sz="800" dirty="0">
                <a:solidFill>
                  <a:srgbClr val="FFFFFF"/>
                </a:solidFill>
                <a:hlinkClick r:id="rId4"/>
              </a:rPr>
              <a:t>http://en.wikipedia.org/wiki/Exorcism</a:t>
            </a:r>
            <a:endParaRPr lang="en-US" sz="800" dirty="0">
              <a:solidFill>
                <a:srgbClr val="FFFFFF"/>
              </a:solidFill>
            </a:endParaRPr>
          </a:p>
        </p:txBody>
      </p:sp>
      <p:pic>
        <p:nvPicPr>
          <p:cNvPr id="455684" name="Picture 2"/>
          <p:cNvPicPr>
            <a:picLocks noChangeAspect="1" noChangeArrowheads="1"/>
          </p:cNvPicPr>
          <p:nvPr/>
        </p:nvPicPr>
        <p:blipFill>
          <a:blip r:embed="rId5" cstate="print"/>
          <a:srcRect/>
          <a:stretch>
            <a:fillRect/>
          </a:stretch>
        </p:blipFill>
        <p:spPr bwMode="auto">
          <a:xfrm>
            <a:off x="2700344" y="205714"/>
            <a:ext cx="3743325" cy="5343525"/>
          </a:xfrm>
          <a:prstGeom prst="rect">
            <a:avLst/>
          </a:prstGeom>
          <a:noFill/>
          <a:ln w="9525">
            <a:noFill/>
            <a:miter lim="800000"/>
            <a:headEnd/>
            <a:tailEnd/>
          </a:ln>
        </p:spPr>
      </p:pic>
      <p:sp>
        <p:nvSpPr>
          <p:cNvPr id="5" name="Text Box 2"/>
          <p:cNvSpPr txBox="1">
            <a:spLocks noChangeArrowheads="1"/>
          </p:cNvSpPr>
          <p:nvPr/>
        </p:nvSpPr>
        <p:spPr bwMode="auto">
          <a:xfrm>
            <a:off x="2117967" y="5690523"/>
            <a:ext cx="4865434" cy="553998"/>
          </a:xfrm>
          <a:prstGeom prst="rect">
            <a:avLst/>
          </a:prstGeom>
          <a:noFill/>
          <a:ln w="9525">
            <a:noFill/>
            <a:miter lim="800000"/>
            <a:headEnd/>
            <a:tailEnd/>
          </a:ln>
        </p:spPr>
        <p:txBody>
          <a:bodyPr wrap="none">
            <a:spAutoFit/>
          </a:bodyPr>
          <a:lstStyle/>
          <a:p>
            <a:pPr algn="ctr" eaLnBrk="0" hangingPunct="0"/>
            <a:r>
              <a:rPr kumimoji="1" lang="en-US" dirty="0" smtClean="0">
                <a:solidFill>
                  <a:srgbClr val="FFFFFF"/>
                </a:solidFill>
              </a:rPr>
              <a:t>Saint </a:t>
            </a:r>
            <a:r>
              <a:rPr kumimoji="1" lang="en-US" dirty="0">
                <a:solidFill>
                  <a:srgbClr val="FFFFFF"/>
                </a:solidFill>
              </a:rPr>
              <a:t>Francis </a:t>
            </a:r>
            <a:r>
              <a:rPr kumimoji="1" lang="en-US" dirty="0" smtClean="0">
                <a:solidFill>
                  <a:srgbClr val="FFFFFF"/>
                </a:solidFill>
              </a:rPr>
              <a:t>Borgia performing </a:t>
            </a:r>
            <a:r>
              <a:rPr kumimoji="1" lang="en-US" dirty="0">
                <a:solidFill>
                  <a:srgbClr val="FFFFFF"/>
                </a:solidFill>
              </a:rPr>
              <a:t>an exorcism</a:t>
            </a:r>
            <a:r>
              <a:rPr kumimoji="1" lang="en-US" dirty="0" smtClean="0">
                <a:solidFill>
                  <a:srgbClr val="FFFFFF"/>
                </a:solidFill>
              </a:rPr>
              <a:t>. </a:t>
            </a:r>
          </a:p>
          <a:p>
            <a:pPr algn="ctr" eaLnBrk="0" hangingPunct="0"/>
            <a:r>
              <a:rPr kumimoji="1" lang="en-US" sz="1200" dirty="0" smtClean="0">
                <a:solidFill>
                  <a:srgbClr val="FFFFFF"/>
                </a:solidFill>
              </a:rPr>
              <a:t>Francisco Goya </a:t>
            </a:r>
            <a:endParaRPr kumimoji="1" lang="en-US" sz="1200" dirty="0">
              <a:solidFill>
                <a:srgbClr val="FFFFFF"/>
              </a:solidFill>
            </a:endParaRPr>
          </a:p>
        </p:txBody>
      </p:sp>
    </p:spTree>
  </p:cSld>
  <p:clrMapOvr>
    <a:masterClrMapping/>
  </p:clrMapOvr>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63874" name="Text Box 2"/>
          <p:cNvSpPr txBox="1">
            <a:spLocks noChangeArrowheads="1"/>
          </p:cNvSpPr>
          <p:nvPr/>
        </p:nvSpPr>
        <p:spPr bwMode="auto">
          <a:xfrm>
            <a:off x="3156217" y="6393332"/>
            <a:ext cx="2821606" cy="215444"/>
          </a:xfrm>
          <a:prstGeom prst="rect">
            <a:avLst/>
          </a:prstGeom>
          <a:noFill/>
          <a:ln w="9525">
            <a:noFill/>
            <a:miter lim="800000"/>
            <a:headEnd/>
            <a:tailEnd/>
          </a:ln>
        </p:spPr>
        <p:txBody>
          <a:bodyPr wrap="none">
            <a:spAutoFit/>
          </a:bodyPr>
          <a:lstStyle/>
          <a:p>
            <a:pPr algn="ctr"/>
            <a:r>
              <a:rPr lang="en-US" sz="800" dirty="0" smtClean="0">
                <a:solidFill>
                  <a:srgbClr val="FFFFFF"/>
                </a:solidFill>
                <a:latin typeface="Verdana" pitchFamily="34" charset="0"/>
                <a:hlinkClick r:id="rId3"/>
              </a:rPr>
              <a:t>http://news.bbc.co.uk/2/hi/uk_news/7999000.stm</a:t>
            </a:r>
            <a:endParaRPr lang="en-US" sz="800" dirty="0">
              <a:solidFill>
                <a:srgbClr val="FFFFFF"/>
              </a:solidFill>
              <a:latin typeface="Verdana" pitchFamily="34" charset="0"/>
            </a:endParaRPr>
          </a:p>
        </p:txBody>
      </p:sp>
      <p:pic>
        <p:nvPicPr>
          <p:cNvPr id="10242" name="Picture 2"/>
          <p:cNvPicPr>
            <a:picLocks noChangeAspect="1" noChangeArrowheads="1"/>
          </p:cNvPicPr>
          <p:nvPr/>
        </p:nvPicPr>
        <p:blipFill>
          <a:blip r:embed="rId4" cstate="print"/>
          <a:srcRect/>
          <a:stretch>
            <a:fillRect/>
          </a:stretch>
        </p:blipFill>
        <p:spPr bwMode="auto">
          <a:xfrm>
            <a:off x="682169" y="1146629"/>
            <a:ext cx="7772400" cy="4857750"/>
          </a:xfrm>
          <a:prstGeom prst="rect">
            <a:avLst/>
          </a:prstGeom>
          <a:noFill/>
          <a:ln w="9525">
            <a:noFill/>
            <a:miter lim="800000"/>
            <a:headEnd/>
            <a:tailEnd/>
          </a:ln>
        </p:spPr>
      </p:pic>
      <p:sp>
        <p:nvSpPr>
          <p:cNvPr id="5" name="Rounded Rectangle 4"/>
          <p:cNvSpPr/>
          <p:nvPr/>
        </p:nvSpPr>
        <p:spPr bwMode="auto">
          <a:xfrm>
            <a:off x="2046514" y="5050972"/>
            <a:ext cx="3991429" cy="508000"/>
          </a:xfrm>
          <a:prstGeom prst="roundRect">
            <a:avLst/>
          </a:prstGeom>
          <a:noFill/>
          <a:ln w="762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n-US" sz="6600" b="1" i="1" u="none" strike="noStrike" cap="none" normalizeH="0" baseline="0" smtClean="0">
              <a:ln>
                <a:noFill/>
              </a:ln>
              <a:solidFill>
                <a:srgbClr val="FF0000"/>
              </a:solidFill>
              <a:effectLst/>
              <a:latin typeface="Arial" charset="0"/>
            </a:endParaRPr>
          </a:p>
        </p:txBody>
      </p:sp>
      <p:sp>
        <p:nvSpPr>
          <p:cNvPr id="7" name="Rounded Rectangle 6"/>
          <p:cNvSpPr/>
          <p:nvPr/>
        </p:nvSpPr>
        <p:spPr bwMode="auto">
          <a:xfrm>
            <a:off x="2039260" y="4550242"/>
            <a:ext cx="3991429" cy="555158"/>
          </a:xfrm>
          <a:prstGeom prst="roundRect">
            <a:avLst/>
          </a:prstGeom>
          <a:noFill/>
          <a:ln w="762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n-US" sz="6600" b="1" i="1" u="none" strike="noStrike" cap="none" normalizeH="0" baseline="0" smtClean="0">
              <a:ln>
                <a:noFill/>
              </a:ln>
              <a:solidFill>
                <a:srgbClr val="FF0000"/>
              </a:solidFill>
              <a:effectLst/>
              <a:latin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38.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63874" name="Text Box 2"/>
          <p:cNvSpPr txBox="1">
            <a:spLocks noChangeArrowheads="1"/>
          </p:cNvSpPr>
          <p:nvPr/>
        </p:nvSpPr>
        <p:spPr bwMode="auto">
          <a:xfrm>
            <a:off x="3156217" y="6393332"/>
            <a:ext cx="2821606" cy="215444"/>
          </a:xfrm>
          <a:prstGeom prst="rect">
            <a:avLst/>
          </a:prstGeom>
          <a:noFill/>
          <a:ln w="9525">
            <a:noFill/>
            <a:miter lim="800000"/>
            <a:headEnd/>
            <a:tailEnd/>
          </a:ln>
        </p:spPr>
        <p:txBody>
          <a:bodyPr wrap="none">
            <a:spAutoFit/>
          </a:bodyPr>
          <a:lstStyle/>
          <a:p>
            <a:pPr algn="ctr"/>
            <a:r>
              <a:rPr lang="en-US" sz="800" dirty="0" smtClean="0">
                <a:solidFill>
                  <a:srgbClr val="FFFFFF"/>
                </a:solidFill>
                <a:latin typeface="Verdana" pitchFamily="34" charset="0"/>
                <a:hlinkClick r:id="rId3"/>
              </a:rPr>
              <a:t>http://news.bbc.co.uk/2/hi/uk_news/7999000.stm</a:t>
            </a:r>
            <a:endParaRPr lang="en-US" sz="800" dirty="0">
              <a:solidFill>
                <a:srgbClr val="FFFFFF"/>
              </a:solidFill>
              <a:latin typeface="Verdana" pitchFamily="34" charset="0"/>
            </a:endParaRPr>
          </a:p>
        </p:txBody>
      </p:sp>
      <p:pic>
        <p:nvPicPr>
          <p:cNvPr id="11266" name="Picture 2"/>
          <p:cNvPicPr>
            <a:picLocks noChangeAspect="1" noChangeArrowheads="1"/>
          </p:cNvPicPr>
          <p:nvPr/>
        </p:nvPicPr>
        <p:blipFill>
          <a:blip r:embed="rId4" cstate="print"/>
          <a:srcRect/>
          <a:stretch>
            <a:fillRect/>
          </a:stretch>
        </p:blipFill>
        <p:spPr bwMode="auto">
          <a:xfrm>
            <a:off x="682171" y="1146627"/>
            <a:ext cx="7772400" cy="4857750"/>
          </a:xfrm>
          <a:prstGeom prst="rect">
            <a:avLst/>
          </a:prstGeom>
          <a:noFill/>
          <a:ln w="9525">
            <a:noFill/>
            <a:miter lim="800000"/>
            <a:headEnd/>
            <a:tailEnd/>
          </a:ln>
        </p:spPr>
      </p:pic>
      <p:pic>
        <p:nvPicPr>
          <p:cNvPr id="11267" name="Picture 3"/>
          <p:cNvPicPr>
            <a:picLocks noChangeAspect="1" noChangeArrowheads="1"/>
          </p:cNvPicPr>
          <p:nvPr/>
        </p:nvPicPr>
        <p:blipFill>
          <a:blip r:embed="rId5" cstate="print"/>
          <a:srcRect/>
          <a:stretch>
            <a:fillRect/>
          </a:stretch>
        </p:blipFill>
        <p:spPr bwMode="auto">
          <a:xfrm>
            <a:off x="1368882" y="3715185"/>
            <a:ext cx="6400800" cy="1388853"/>
          </a:xfrm>
          <a:prstGeom prst="rect">
            <a:avLst/>
          </a:prstGeom>
          <a:noFill/>
          <a:ln w="76200">
            <a:solidFill>
              <a:srgbClr val="FFC000"/>
            </a:solidFill>
            <a:miter lim="800000"/>
            <a:headEnd/>
            <a:tailEnd/>
          </a:ln>
        </p:spPr>
      </p:pic>
    </p:spTree>
  </p:cSld>
  <p:clrMapOvr>
    <a:masterClrMapping/>
  </p:clrMapOvr>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63874" name="Text Box 2"/>
          <p:cNvSpPr txBox="1">
            <a:spLocks noChangeArrowheads="1"/>
          </p:cNvSpPr>
          <p:nvPr/>
        </p:nvSpPr>
        <p:spPr bwMode="auto">
          <a:xfrm>
            <a:off x="3040800" y="6395818"/>
            <a:ext cx="3052438" cy="215444"/>
          </a:xfrm>
          <a:prstGeom prst="rect">
            <a:avLst/>
          </a:prstGeom>
          <a:noFill/>
          <a:ln w="9525">
            <a:noFill/>
            <a:miter lim="800000"/>
            <a:headEnd/>
            <a:tailEnd/>
          </a:ln>
        </p:spPr>
        <p:txBody>
          <a:bodyPr wrap="none">
            <a:spAutoFit/>
          </a:bodyPr>
          <a:lstStyle/>
          <a:p>
            <a:pPr algn="ctr"/>
            <a:r>
              <a:rPr lang="en-US" sz="800" dirty="0">
                <a:solidFill>
                  <a:srgbClr val="FFFFFF"/>
                </a:solidFill>
                <a:latin typeface="Verdana" pitchFamily="34" charset="0"/>
                <a:hlinkClick r:id="rId3"/>
              </a:rPr>
              <a:t>http://news.bbc.co.uk/1/hi/world/europe/4272689.stm</a:t>
            </a:r>
            <a:endParaRPr lang="en-US" sz="800" dirty="0">
              <a:solidFill>
                <a:srgbClr val="FFFFFF"/>
              </a:solidFill>
              <a:latin typeface="Verdana" pitchFamily="34" charset="0"/>
            </a:endParaRPr>
          </a:p>
        </p:txBody>
      </p:sp>
      <p:pic>
        <p:nvPicPr>
          <p:cNvPr id="463875" name="Picture 3"/>
          <p:cNvPicPr>
            <a:picLocks noChangeAspect="1" noChangeArrowheads="1"/>
          </p:cNvPicPr>
          <p:nvPr/>
        </p:nvPicPr>
        <p:blipFill>
          <a:blip r:embed="rId4" cstate="print"/>
          <a:srcRect/>
          <a:stretch>
            <a:fillRect/>
          </a:stretch>
        </p:blipFill>
        <p:spPr bwMode="auto">
          <a:xfrm>
            <a:off x="900113" y="635000"/>
            <a:ext cx="7315200" cy="5486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r>
              <a:rPr lang="en-US">
                <a:solidFill>
                  <a:srgbClr val="000000"/>
                </a:solidFill>
                <a:latin typeface="Arial" charset="0"/>
              </a:rPr>
              <a:t>July 19, 2009</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072" y="229977"/>
            <a:ext cx="8585812"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01113" y="685800"/>
            <a:ext cx="1270000" cy="609600"/>
          </a:xfrm>
          <a:prstGeom prst="rect">
            <a:avLst/>
          </a:prstGeom>
        </p:spPr>
      </p:pic>
      <p:sp>
        <p:nvSpPr>
          <p:cNvPr id="8" name="Text Box 2"/>
          <p:cNvSpPr txBox="1">
            <a:spLocks noChangeArrowheads="1"/>
          </p:cNvSpPr>
          <p:nvPr/>
        </p:nvSpPr>
        <p:spPr bwMode="auto">
          <a:xfrm>
            <a:off x="2683633" y="6534785"/>
            <a:ext cx="3749745" cy="215444"/>
          </a:xfrm>
          <a:prstGeom prst="rect">
            <a:avLst/>
          </a:prstGeom>
          <a:noFill/>
          <a:ln w="28575">
            <a:noFill/>
            <a:miter lim="800000"/>
            <a:headEnd/>
            <a:tailEnd/>
          </a:ln>
        </p:spPr>
        <p:txBody>
          <a:bodyPr wrap="none">
            <a:spAutoFit/>
          </a:bodyPr>
          <a:lstStyle/>
          <a:p>
            <a:pPr algn="ctr"/>
            <a:r>
              <a:rPr lang="en-US" sz="800" dirty="0">
                <a:solidFill>
                  <a:srgbClr val="000000"/>
                </a:solidFill>
                <a:latin typeface="Arial" charset="0"/>
                <a:hlinkClick r:id="rId5"/>
              </a:rPr>
              <a:t>http://www.bbc.com/future/story/20150928-tall-vs-small-which-is-it-better-to-be</a:t>
            </a:r>
            <a:endParaRPr lang="en-US" sz="800" dirty="0">
              <a:solidFill>
                <a:srgbClr val="000000"/>
              </a:solidFill>
              <a:latin typeface="Arial" charset="0"/>
            </a:endParaRPr>
          </a:p>
        </p:txBody>
      </p:sp>
    </p:spTree>
    <p:extLst>
      <p:ext uri="{BB962C8B-B14F-4D97-AF65-F5344CB8AC3E}">
        <p14:creationId xmlns:p14="http://schemas.microsoft.com/office/powerpoint/2010/main" val="625728987"/>
      </p:ext>
    </p:extLst>
  </p:cSld>
  <p:clrMapOvr>
    <a:masterClrMapping/>
  </p:clrMapOvr>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463874" name="Text Box 2"/>
          <p:cNvSpPr txBox="1">
            <a:spLocks noChangeArrowheads="1"/>
          </p:cNvSpPr>
          <p:nvPr/>
        </p:nvSpPr>
        <p:spPr bwMode="auto">
          <a:xfrm>
            <a:off x="3417505" y="6395818"/>
            <a:ext cx="2299027" cy="215444"/>
          </a:xfrm>
          <a:prstGeom prst="rect">
            <a:avLst/>
          </a:prstGeom>
          <a:noFill/>
          <a:ln w="9525">
            <a:noFill/>
            <a:miter lim="800000"/>
            <a:headEnd/>
            <a:tailEnd/>
          </a:ln>
        </p:spPr>
        <p:txBody>
          <a:bodyPr wrap="none">
            <a:spAutoFit/>
          </a:bodyPr>
          <a:lstStyle/>
          <a:p>
            <a:pPr algn="ctr"/>
            <a:r>
              <a:rPr lang="en-US" sz="800" dirty="0" smtClean="0">
                <a:solidFill>
                  <a:srgbClr val="FFFFFF"/>
                </a:solidFill>
                <a:latin typeface="Verdana" pitchFamily="34" charset="0"/>
                <a:hlinkClick r:id="rId3"/>
              </a:rPr>
              <a:t>http://www.dioceseduluth.org/index.php</a:t>
            </a:r>
            <a:endParaRPr lang="en-US" sz="800" dirty="0">
              <a:solidFill>
                <a:srgbClr val="FFFFFF"/>
              </a:solidFill>
              <a:latin typeface="Verdana" pitchFamily="34"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7023" y="200719"/>
            <a:ext cx="8059738" cy="62501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58885943"/>
      </p:ext>
    </p:extLst>
  </p:cSld>
  <p:clrMapOvr>
    <a:masterClrMapping/>
  </p:clrMapOvr>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63874" name="Text Box 2"/>
          <p:cNvSpPr txBox="1">
            <a:spLocks noChangeArrowheads="1"/>
          </p:cNvSpPr>
          <p:nvPr/>
        </p:nvSpPr>
        <p:spPr bwMode="auto">
          <a:xfrm>
            <a:off x="3417505" y="6395818"/>
            <a:ext cx="2299027" cy="215444"/>
          </a:xfrm>
          <a:prstGeom prst="rect">
            <a:avLst/>
          </a:prstGeom>
          <a:noFill/>
          <a:ln w="9525">
            <a:noFill/>
            <a:miter lim="800000"/>
            <a:headEnd/>
            <a:tailEnd/>
          </a:ln>
        </p:spPr>
        <p:txBody>
          <a:bodyPr wrap="none">
            <a:spAutoFit/>
          </a:bodyPr>
          <a:lstStyle/>
          <a:p>
            <a:pPr algn="ctr"/>
            <a:r>
              <a:rPr lang="en-US" sz="800" dirty="0" smtClean="0">
                <a:solidFill>
                  <a:srgbClr val="FFFFFF"/>
                </a:solidFill>
                <a:latin typeface="Verdana" pitchFamily="34" charset="0"/>
                <a:hlinkClick r:id="rId3"/>
              </a:rPr>
              <a:t>http://www.dioceseduluth.org/index.php</a:t>
            </a:r>
            <a:endParaRPr lang="en-US" sz="800" dirty="0">
              <a:solidFill>
                <a:srgbClr val="FFFFFF"/>
              </a:solidFill>
              <a:latin typeface="Verdana" pitchFamily="34" charset="0"/>
            </a:endParaRPr>
          </a:p>
        </p:txBody>
      </p:sp>
      <p:pic>
        <p:nvPicPr>
          <p:cNvPr id="12290" name="Picture 2"/>
          <p:cNvPicPr>
            <a:picLocks noChangeAspect="1" noChangeArrowheads="1"/>
          </p:cNvPicPr>
          <p:nvPr/>
        </p:nvPicPr>
        <p:blipFill>
          <a:blip r:embed="rId4" cstate="print"/>
          <a:srcRect/>
          <a:stretch>
            <a:fillRect/>
          </a:stretch>
        </p:blipFill>
        <p:spPr bwMode="auto">
          <a:xfrm>
            <a:off x="682170" y="1146626"/>
            <a:ext cx="7772400" cy="48577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63874" name="Text Box 2"/>
          <p:cNvSpPr txBox="1">
            <a:spLocks noChangeArrowheads="1"/>
          </p:cNvSpPr>
          <p:nvPr/>
        </p:nvSpPr>
        <p:spPr bwMode="auto">
          <a:xfrm>
            <a:off x="3417505" y="6395818"/>
            <a:ext cx="2299027" cy="215444"/>
          </a:xfrm>
          <a:prstGeom prst="rect">
            <a:avLst/>
          </a:prstGeom>
          <a:noFill/>
          <a:ln w="9525">
            <a:noFill/>
            <a:miter lim="800000"/>
            <a:headEnd/>
            <a:tailEnd/>
          </a:ln>
        </p:spPr>
        <p:txBody>
          <a:bodyPr wrap="none">
            <a:spAutoFit/>
          </a:bodyPr>
          <a:lstStyle/>
          <a:p>
            <a:pPr algn="ctr"/>
            <a:r>
              <a:rPr lang="en-US" sz="800" dirty="0" smtClean="0">
                <a:solidFill>
                  <a:srgbClr val="FFFFFF"/>
                </a:solidFill>
                <a:latin typeface="Verdana" pitchFamily="34" charset="0"/>
                <a:hlinkClick r:id="rId3"/>
              </a:rPr>
              <a:t>http://www.dioceseduluth.org/index.php</a:t>
            </a:r>
            <a:endParaRPr lang="en-US" sz="800" dirty="0">
              <a:solidFill>
                <a:srgbClr val="FFFFFF"/>
              </a:solidFill>
              <a:latin typeface="Verdana" pitchFamily="34" charset="0"/>
            </a:endParaRPr>
          </a:p>
        </p:txBody>
      </p:sp>
      <p:pic>
        <p:nvPicPr>
          <p:cNvPr id="12290" name="Picture 2"/>
          <p:cNvPicPr>
            <a:picLocks noChangeAspect="1" noChangeArrowheads="1"/>
          </p:cNvPicPr>
          <p:nvPr/>
        </p:nvPicPr>
        <p:blipFill>
          <a:blip r:embed="rId4" cstate="print"/>
          <a:srcRect/>
          <a:stretch>
            <a:fillRect/>
          </a:stretch>
        </p:blipFill>
        <p:spPr bwMode="auto">
          <a:xfrm>
            <a:off x="682170" y="1146626"/>
            <a:ext cx="7772400" cy="4857750"/>
          </a:xfrm>
          <a:prstGeom prst="rect">
            <a:avLst/>
          </a:prstGeom>
          <a:noFill/>
          <a:ln w="9525">
            <a:noFill/>
            <a:miter lim="800000"/>
            <a:headEnd/>
            <a:tailEnd/>
          </a:ln>
        </p:spPr>
      </p:pic>
      <p:sp>
        <p:nvSpPr>
          <p:cNvPr id="5" name="Rectangle 3"/>
          <p:cNvSpPr txBox="1">
            <a:spLocks noChangeArrowheads="1"/>
          </p:cNvSpPr>
          <p:nvPr/>
        </p:nvSpPr>
        <p:spPr bwMode="auto">
          <a:xfrm>
            <a:off x="900566" y="4444938"/>
            <a:ext cx="7358062" cy="1723549"/>
          </a:xfrm>
          <a:prstGeom prst="rect">
            <a:avLst/>
          </a:prstGeom>
          <a:solidFill>
            <a:srgbClr val="FFFFFF"/>
          </a:solidFill>
          <a:ln w="76200">
            <a:solidFill>
              <a:srgbClr val="FFC000"/>
            </a:solidFill>
            <a:miter lim="800000"/>
            <a:headEnd/>
            <a:tailEnd/>
          </a:ln>
        </p:spPr>
        <p:txBody>
          <a:bodyPr vert="horz" wrap="square" lIns="228600" tIns="228600" rIns="228600" bIns="228600" numCol="1" anchor="t" anchorCtr="0" compatLnSpc="1">
            <a:prstTxWarp prst="textNoShape">
              <a:avLst/>
            </a:prstTxWarp>
            <a:spAutoFit/>
          </a:bodyPr>
          <a:lstStyle/>
          <a:p>
            <a:pPr algn="ctr"/>
            <a:r>
              <a:rPr lang="en-US" sz="2400" b="1" dirty="0" smtClean="0">
                <a:solidFill>
                  <a:srgbClr val="000000"/>
                </a:solidFill>
              </a:rPr>
              <a:t>and even the Diocese of Duluth </a:t>
            </a:r>
          </a:p>
          <a:p>
            <a:pPr algn="ctr"/>
            <a:r>
              <a:rPr lang="en-US" sz="2400" b="1" dirty="0" smtClean="0">
                <a:solidFill>
                  <a:srgbClr val="000000"/>
                </a:solidFill>
              </a:rPr>
              <a:t>has an exorcist . . .</a:t>
            </a:r>
          </a:p>
          <a:p>
            <a:pPr algn="ctr"/>
            <a:endParaRPr lang="en-US" sz="1400" b="1" dirty="0" smtClean="0">
              <a:solidFill>
                <a:srgbClr val="000000"/>
              </a:solidFill>
            </a:endParaRPr>
          </a:p>
          <a:p>
            <a:pPr algn="ctr"/>
            <a:r>
              <a:rPr lang="en-US" sz="2000" b="1" dirty="0" smtClean="0">
                <a:solidFill>
                  <a:srgbClr val="000000"/>
                </a:solidFill>
              </a:rPr>
              <a:t>although he’s not listed on the Diocesan web page . . .</a:t>
            </a:r>
            <a:endParaRPr lang="en-US" sz="2000" b="1" dirty="0">
              <a:solidFill>
                <a:srgbClr val="003300"/>
              </a:solidFill>
              <a:latin typeface="Arial" pitchFamily="34" charset="0"/>
            </a:endParaRPr>
          </a:p>
        </p:txBody>
      </p:sp>
    </p:spTree>
    <p:extLst>
      <p:ext uri="{BB962C8B-B14F-4D97-AF65-F5344CB8AC3E}">
        <p14:creationId xmlns:p14="http://schemas.microsoft.com/office/powerpoint/2010/main" val="128112906"/>
      </p:ext>
    </p:extLst>
  </p:cSld>
  <p:clrMapOvr>
    <a:masterClrMapping/>
  </p:clrMapOvr>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63874" name="Text Box 2"/>
          <p:cNvSpPr txBox="1">
            <a:spLocks noChangeArrowheads="1"/>
          </p:cNvSpPr>
          <p:nvPr/>
        </p:nvSpPr>
        <p:spPr bwMode="auto">
          <a:xfrm>
            <a:off x="3156223" y="6393332"/>
            <a:ext cx="2821606" cy="215444"/>
          </a:xfrm>
          <a:prstGeom prst="rect">
            <a:avLst/>
          </a:prstGeom>
          <a:noFill/>
          <a:ln w="9525">
            <a:noFill/>
            <a:miter lim="800000"/>
            <a:headEnd/>
            <a:tailEnd/>
          </a:ln>
        </p:spPr>
        <p:txBody>
          <a:bodyPr wrap="none">
            <a:spAutoFit/>
          </a:bodyPr>
          <a:lstStyle/>
          <a:p>
            <a:pPr algn="ctr"/>
            <a:r>
              <a:rPr lang="en-US" sz="800" dirty="0" smtClean="0">
                <a:solidFill>
                  <a:srgbClr val="FFFFFF"/>
                </a:solidFill>
                <a:latin typeface="Verdana" pitchFamily="34" charset="0"/>
                <a:hlinkClick r:id="rId3"/>
              </a:rPr>
              <a:t>http://news.bbc.co.uk/2/hi/uk_news/7999000.stm</a:t>
            </a:r>
            <a:endParaRPr lang="en-US" sz="800" dirty="0">
              <a:solidFill>
                <a:srgbClr val="FFFFFF"/>
              </a:solidFill>
              <a:latin typeface="Verdana" pitchFamily="34" charset="0"/>
            </a:endParaRPr>
          </a:p>
        </p:txBody>
      </p:sp>
      <p:pic>
        <p:nvPicPr>
          <p:cNvPr id="11266" name="Picture 2"/>
          <p:cNvPicPr>
            <a:picLocks noChangeAspect="1" noChangeArrowheads="1"/>
          </p:cNvPicPr>
          <p:nvPr/>
        </p:nvPicPr>
        <p:blipFill>
          <a:blip r:embed="rId4" cstate="print"/>
          <a:srcRect/>
          <a:stretch>
            <a:fillRect/>
          </a:stretch>
        </p:blipFill>
        <p:spPr bwMode="auto">
          <a:xfrm>
            <a:off x="682171" y="1146627"/>
            <a:ext cx="7772400" cy="4857750"/>
          </a:xfrm>
          <a:prstGeom prst="rect">
            <a:avLst/>
          </a:prstGeom>
          <a:noFill/>
          <a:ln w="9525">
            <a:noFill/>
            <a:miter lim="800000"/>
            <a:headEnd/>
            <a:tailEnd/>
          </a:ln>
        </p:spPr>
      </p:pic>
      <p:pic>
        <p:nvPicPr>
          <p:cNvPr id="11267" name="Picture 3"/>
          <p:cNvPicPr>
            <a:picLocks noChangeAspect="1" noChangeArrowheads="1"/>
          </p:cNvPicPr>
          <p:nvPr/>
        </p:nvPicPr>
        <p:blipFill>
          <a:blip r:embed="rId5" cstate="print"/>
          <a:srcRect/>
          <a:stretch>
            <a:fillRect/>
          </a:stretch>
        </p:blipFill>
        <p:spPr bwMode="auto">
          <a:xfrm>
            <a:off x="1368882" y="3715197"/>
            <a:ext cx="6400800" cy="1388853"/>
          </a:xfrm>
          <a:prstGeom prst="rect">
            <a:avLst/>
          </a:prstGeom>
          <a:noFill/>
          <a:ln w="76200">
            <a:solidFill>
              <a:srgbClr val="FFC000"/>
            </a:solidFill>
            <a:miter lim="800000"/>
            <a:headEnd/>
            <a:tailEnd/>
          </a:ln>
        </p:spPr>
      </p:pic>
      <p:sp>
        <p:nvSpPr>
          <p:cNvPr id="6" name="Rectangle 3"/>
          <p:cNvSpPr txBox="1">
            <a:spLocks noChangeArrowheads="1"/>
          </p:cNvSpPr>
          <p:nvPr/>
        </p:nvSpPr>
        <p:spPr bwMode="auto">
          <a:xfrm>
            <a:off x="900570" y="2558079"/>
            <a:ext cx="7358062" cy="830997"/>
          </a:xfrm>
          <a:prstGeom prst="rect">
            <a:avLst/>
          </a:prstGeom>
          <a:solidFill>
            <a:srgbClr val="FFFFFF"/>
          </a:solidFill>
          <a:ln w="76200">
            <a:solidFill>
              <a:srgbClr val="FFC000"/>
            </a:solidFill>
            <a:miter lim="800000"/>
            <a:headEnd/>
            <a:tailEnd/>
          </a:ln>
        </p:spPr>
        <p:txBody>
          <a:bodyPr vert="horz" wrap="square" lIns="228600" tIns="228600" rIns="228600" bIns="228600" numCol="1" anchor="t" anchorCtr="0" compatLnSpc="1">
            <a:prstTxWarp prst="textNoShape">
              <a:avLst/>
            </a:prstTxWarp>
            <a:spAutoFit/>
          </a:bodyPr>
          <a:lstStyle/>
          <a:p>
            <a:pPr algn="ctr"/>
            <a:r>
              <a:rPr lang="en-US" sz="2400" b="1" dirty="0" smtClean="0">
                <a:solidFill>
                  <a:srgbClr val="000000"/>
                </a:solidFill>
              </a:rPr>
              <a:t>it’s Official Catholic doctrine </a:t>
            </a:r>
            <a:r>
              <a:rPr lang="en-US" sz="2000" b="1" dirty="0" smtClean="0">
                <a:solidFill>
                  <a:srgbClr val="000000"/>
                </a:solidFill>
              </a:rPr>
              <a:t> . . .</a:t>
            </a:r>
            <a:endParaRPr lang="en-US" sz="2000" b="1" dirty="0">
              <a:solidFill>
                <a:srgbClr val="003300"/>
              </a:solidFill>
              <a:latin typeface="Arial" pitchFamily="34" charset="0"/>
            </a:endParaRPr>
          </a:p>
        </p:txBody>
      </p:sp>
    </p:spTree>
    <p:extLst>
      <p:ext uri="{BB962C8B-B14F-4D97-AF65-F5344CB8AC3E}">
        <p14:creationId xmlns:p14="http://schemas.microsoft.com/office/powerpoint/2010/main" val="1338121226"/>
      </p:ext>
    </p:extLst>
  </p:cSld>
  <p:clrMapOvr>
    <a:masterClrMapping/>
  </p:clrMapOvr>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a:blip r:embed="rId3" cstate="print"/>
          <a:srcRect/>
          <a:stretch>
            <a:fillRect/>
          </a:stretch>
        </p:blipFill>
        <p:spPr bwMode="auto">
          <a:xfrm>
            <a:off x="1355725" y="0"/>
            <a:ext cx="6439831" cy="6858000"/>
          </a:xfrm>
          <a:prstGeom prst="rect">
            <a:avLst/>
          </a:prstGeom>
          <a:noFill/>
          <a:ln w="9525">
            <a:noFill/>
            <a:miter lim="800000"/>
            <a:headEnd/>
            <a:tailEnd/>
          </a:ln>
        </p:spPr>
      </p:pic>
      <p:sp>
        <p:nvSpPr>
          <p:cNvPr id="10" name="Rectangle 9"/>
          <p:cNvSpPr/>
          <p:nvPr/>
        </p:nvSpPr>
        <p:spPr>
          <a:xfrm>
            <a:off x="4185275" y="6235184"/>
            <a:ext cx="748923" cy="369332"/>
          </a:xfrm>
          <a:prstGeom prst="rect">
            <a:avLst/>
          </a:prstGeom>
        </p:spPr>
        <p:txBody>
          <a:bodyPr wrap="none">
            <a:spAutoFit/>
          </a:bodyPr>
          <a:lstStyle/>
          <a:p>
            <a:r>
              <a:rPr kumimoji="1" lang="en-US" b="1" dirty="0" smtClean="0">
                <a:solidFill>
                  <a:srgbClr val="000000"/>
                </a:solidFill>
                <a:hlinkClick r:id="rId4"/>
              </a:rPr>
              <a:t>Plato</a:t>
            </a:r>
            <a:endParaRPr lang="en-US" dirty="0">
              <a:solidFill>
                <a:srgbClr val="000000"/>
              </a:solidFill>
              <a:latin typeface="Arial" pitchFamily="34" charset="0"/>
            </a:endParaRPr>
          </a:p>
        </p:txBody>
      </p:sp>
      <p:sp>
        <p:nvSpPr>
          <p:cNvPr id="11" name="Rectangle 10"/>
          <p:cNvSpPr/>
          <p:nvPr/>
        </p:nvSpPr>
        <p:spPr>
          <a:xfrm>
            <a:off x="1428750" y="3777734"/>
            <a:ext cx="6496734" cy="707886"/>
          </a:xfrm>
          <a:prstGeom prst="rect">
            <a:avLst/>
          </a:prstGeom>
        </p:spPr>
        <p:txBody>
          <a:bodyPr wrap="square">
            <a:spAutoFit/>
          </a:bodyPr>
          <a:lstStyle/>
          <a:p>
            <a:pPr algn="ctr"/>
            <a:r>
              <a:rPr kumimoji="1" lang="en-US" sz="4000" b="1"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The debates continue . . .</a:t>
            </a:r>
            <a:endParaRPr lang="en-US" sz="4000" dirty="0">
              <a:solidFill>
                <a:srgbClr val="000000"/>
              </a:solidFill>
              <a:latin typeface="Arial" pitchFamily="34" charset="0"/>
            </a:endParaRPr>
          </a:p>
        </p:txBody>
      </p:sp>
    </p:spTree>
    <p:extLst>
      <p:ext uri="{BB962C8B-B14F-4D97-AF65-F5344CB8AC3E}">
        <p14:creationId xmlns:p14="http://schemas.microsoft.com/office/powerpoint/2010/main" val="1073208058"/>
      </p:ext>
    </p:extLst>
  </p:cSld>
  <p:clrMapOvr>
    <a:masterClrMapping/>
  </p:clrMapOvr>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a:blip r:embed="rId3" cstate="print"/>
          <a:srcRect/>
          <a:stretch>
            <a:fillRect/>
          </a:stretch>
        </p:blipFill>
        <p:spPr bwMode="auto">
          <a:xfrm>
            <a:off x="1355725" y="0"/>
            <a:ext cx="6439831" cy="6858000"/>
          </a:xfrm>
          <a:prstGeom prst="rect">
            <a:avLst/>
          </a:prstGeom>
          <a:noFill/>
          <a:ln w="9525">
            <a:noFill/>
            <a:miter lim="800000"/>
            <a:headEnd/>
            <a:tailEnd/>
          </a:ln>
        </p:spPr>
      </p:pic>
      <p:sp>
        <p:nvSpPr>
          <p:cNvPr id="10" name="Rectangle 9"/>
          <p:cNvSpPr/>
          <p:nvPr/>
        </p:nvSpPr>
        <p:spPr>
          <a:xfrm>
            <a:off x="4185275" y="6235184"/>
            <a:ext cx="748923" cy="369332"/>
          </a:xfrm>
          <a:prstGeom prst="rect">
            <a:avLst/>
          </a:prstGeom>
        </p:spPr>
        <p:txBody>
          <a:bodyPr wrap="none">
            <a:spAutoFit/>
          </a:bodyPr>
          <a:lstStyle/>
          <a:p>
            <a:r>
              <a:rPr kumimoji="1" lang="en-US" b="1" dirty="0" smtClean="0">
                <a:solidFill>
                  <a:srgbClr val="000000"/>
                </a:solidFill>
                <a:hlinkClick r:id="rId4"/>
              </a:rPr>
              <a:t>Plato</a:t>
            </a:r>
            <a:endParaRPr lang="en-US" dirty="0">
              <a:solidFill>
                <a:srgbClr val="000000"/>
              </a:solidFill>
              <a:latin typeface="Arial" pitchFamily="34" charset="0"/>
            </a:endParaRPr>
          </a:p>
        </p:txBody>
      </p:sp>
      <p:sp>
        <p:nvSpPr>
          <p:cNvPr id="6" name="Rectangle 5"/>
          <p:cNvSpPr/>
          <p:nvPr/>
        </p:nvSpPr>
        <p:spPr>
          <a:xfrm>
            <a:off x="1695450" y="4558785"/>
            <a:ext cx="6191934" cy="1754326"/>
          </a:xfrm>
          <a:prstGeom prst="rect">
            <a:avLst/>
          </a:prstGeom>
        </p:spPr>
        <p:txBody>
          <a:bodyPr wrap="square">
            <a:spAutoFit/>
          </a:bodyPr>
          <a:lstStyle/>
          <a:p>
            <a:pPr algn="ctr">
              <a:lnSpc>
                <a:spcPct val="150000"/>
              </a:lnSpc>
            </a:pPr>
            <a:r>
              <a:rPr kumimoji="1" lang="en-US" sz="3600" b="1"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They’re . . .  Well . . .</a:t>
            </a:r>
          </a:p>
          <a:p>
            <a:pPr algn="ctr">
              <a:lnSpc>
                <a:spcPct val="150000"/>
              </a:lnSpc>
            </a:pPr>
            <a:r>
              <a:rPr kumimoji="1" lang="en-US" sz="3600" b="1"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They’re “perennial”</a:t>
            </a:r>
            <a:endParaRPr lang="en-US" sz="3600" dirty="0">
              <a:solidFill>
                <a:srgbClr val="000000"/>
              </a:solidFill>
              <a:latin typeface="Arial" pitchFamily="34" charset="0"/>
            </a:endParaRPr>
          </a:p>
        </p:txBody>
      </p:sp>
      <p:sp>
        <p:nvSpPr>
          <p:cNvPr id="7" name="Rectangle 6"/>
          <p:cNvSpPr/>
          <p:nvPr/>
        </p:nvSpPr>
        <p:spPr>
          <a:xfrm>
            <a:off x="1428750" y="3777734"/>
            <a:ext cx="6496734" cy="707886"/>
          </a:xfrm>
          <a:prstGeom prst="rect">
            <a:avLst/>
          </a:prstGeom>
        </p:spPr>
        <p:txBody>
          <a:bodyPr wrap="square">
            <a:spAutoFit/>
          </a:bodyPr>
          <a:lstStyle/>
          <a:p>
            <a:pPr algn="ctr"/>
            <a:r>
              <a:rPr kumimoji="1" lang="en-US" sz="4000" b="1"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The debates continue . . .</a:t>
            </a:r>
            <a:endParaRPr lang="en-US" sz="4000" dirty="0">
              <a:solidFill>
                <a:srgbClr val="000000"/>
              </a:solidFill>
              <a:latin typeface="Arial" pitchFamily="34" charset="0"/>
            </a:endParaRPr>
          </a:p>
        </p:txBody>
      </p:sp>
    </p:spTree>
    <p:extLst>
      <p:ext uri="{BB962C8B-B14F-4D97-AF65-F5344CB8AC3E}">
        <p14:creationId xmlns:p14="http://schemas.microsoft.com/office/powerpoint/2010/main" val="2071321032"/>
      </p:ext>
    </p:extLst>
  </p:cSld>
  <p:clrMapOvr>
    <a:masterClrMapping/>
  </p:clrMapOvr>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261122" name="Text Box 7"/>
          <p:cNvSpPr txBox="1">
            <a:spLocks noChangeArrowheads="1"/>
          </p:cNvSpPr>
          <p:nvPr/>
        </p:nvSpPr>
        <p:spPr bwMode="auto">
          <a:xfrm>
            <a:off x="6207541" y="2587084"/>
            <a:ext cx="184731" cy="769441"/>
          </a:xfrm>
          <a:prstGeom prst="rect">
            <a:avLst/>
          </a:prstGeom>
          <a:noFill/>
          <a:ln w="9525">
            <a:noFill/>
            <a:miter lim="800000"/>
            <a:headEnd/>
            <a:tailEnd/>
          </a:ln>
        </p:spPr>
        <p:txBody>
          <a:bodyPr wrap="none" anchor="ctr">
            <a:spAutoFit/>
          </a:bodyPr>
          <a:lstStyle/>
          <a:p>
            <a:pPr algn="ctr" eaLnBrk="0" hangingPunct="0"/>
            <a:endParaRPr kumimoji="1" lang="en-US" sz="4400" i="1">
              <a:solidFill>
                <a:srgbClr val="FF0000"/>
              </a:solidFill>
            </a:endParaRPr>
          </a:p>
        </p:txBody>
      </p:sp>
      <p:sp>
        <p:nvSpPr>
          <p:cNvPr id="13" name="Rectangle 8"/>
          <p:cNvSpPr>
            <a:spLocks noChangeArrowheads="1"/>
          </p:cNvSpPr>
          <p:nvPr/>
        </p:nvSpPr>
        <p:spPr bwMode="auto">
          <a:xfrm>
            <a:off x="2951614" y="5300454"/>
            <a:ext cx="3207929" cy="338554"/>
          </a:xfrm>
          <a:prstGeom prst="rect">
            <a:avLst/>
          </a:prstGeom>
          <a:noFill/>
          <a:ln w="9525">
            <a:noFill/>
            <a:miter lim="800000"/>
            <a:headEnd/>
            <a:tailEnd/>
          </a:ln>
        </p:spPr>
        <p:txBody>
          <a:bodyPr wrap="none" anchor="ctr">
            <a:spAutoFit/>
          </a:bodyPr>
          <a:lstStyle/>
          <a:p>
            <a:pPr algn="ctr" eaLnBrk="0" hangingPunct="0"/>
            <a:r>
              <a:rPr kumimoji="1" lang="en-US" sz="1600" b="1" i="1"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University of Minnesota Duluth</a:t>
            </a:r>
            <a:endParaRPr kumimoji="1" lang="en-US" sz="2800" dirty="0">
              <a:solidFill>
                <a:srgbClr val="FFFFFF"/>
              </a:solidFill>
            </a:endParaRPr>
          </a:p>
        </p:txBody>
      </p:sp>
      <p:pic>
        <p:nvPicPr>
          <p:cNvPr id="3074" name="Picture 2"/>
          <p:cNvPicPr>
            <a:picLocks noChangeAspect="1" noChangeArrowheads="1"/>
          </p:cNvPicPr>
          <p:nvPr/>
        </p:nvPicPr>
        <p:blipFill>
          <a:blip r:embed="rId2" cstate="print"/>
          <a:srcRect/>
          <a:stretch>
            <a:fillRect/>
          </a:stretch>
        </p:blipFill>
        <p:spPr bwMode="auto">
          <a:xfrm>
            <a:off x="2801261" y="228600"/>
            <a:ext cx="3522133" cy="5943600"/>
          </a:xfrm>
          <a:prstGeom prst="rect">
            <a:avLst/>
          </a:prstGeom>
          <a:noFill/>
          <a:ln w="9525">
            <a:noFill/>
            <a:miter lim="800000"/>
            <a:headEnd/>
            <a:tailEnd/>
          </a:ln>
        </p:spPr>
      </p:pic>
      <p:sp>
        <p:nvSpPr>
          <p:cNvPr id="10" name="Rectangle 11"/>
          <p:cNvSpPr>
            <a:spLocks noChangeArrowheads="1"/>
          </p:cNvSpPr>
          <p:nvPr/>
        </p:nvSpPr>
        <p:spPr bwMode="auto">
          <a:xfrm>
            <a:off x="3826933" y="5814138"/>
            <a:ext cx="1461911" cy="369332"/>
          </a:xfrm>
          <a:prstGeom prst="rect">
            <a:avLst/>
          </a:prstGeom>
          <a:noFill/>
          <a:ln w="9525">
            <a:noFill/>
            <a:miter lim="800000"/>
            <a:headEnd/>
            <a:tailEnd/>
          </a:ln>
        </p:spPr>
        <p:txBody>
          <a:bodyPr>
            <a:spAutoFit/>
          </a:bodyPr>
          <a:lstStyle/>
          <a:p>
            <a:pPr algn="ctr" eaLnBrk="0" hangingPunct="0"/>
            <a:r>
              <a:rPr kumimoji="1" lang="en-US" b="1" i="1"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Tim </a:t>
            </a:r>
            <a:r>
              <a:rPr kumimoji="1" lang="en-US" b="1" i="1" dirty="0" err="1"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Roufs</a:t>
            </a:r>
            <a:endParaRPr kumimoji="1" lang="en-US" b="1" i="1"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endParaRPr>
          </a:p>
        </p:txBody>
      </p:sp>
      <p:sp>
        <p:nvSpPr>
          <p:cNvPr id="15" name="Rectangle 8"/>
          <p:cNvSpPr>
            <a:spLocks noChangeArrowheads="1"/>
          </p:cNvSpPr>
          <p:nvPr/>
        </p:nvSpPr>
        <p:spPr bwMode="auto">
          <a:xfrm>
            <a:off x="2951791" y="3547646"/>
            <a:ext cx="3207929" cy="338554"/>
          </a:xfrm>
          <a:prstGeom prst="rect">
            <a:avLst/>
          </a:prstGeom>
          <a:noFill/>
          <a:ln w="9525">
            <a:noFill/>
            <a:miter lim="800000"/>
            <a:headEnd/>
            <a:tailEnd/>
          </a:ln>
        </p:spPr>
        <p:txBody>
          <a:bodyPr wrap="none" anchor="ctr">
            <a:spAutoFit/>
          </a:bodyPr>
          <a:lstStyle/>
          <a:p>
            <a:pPr algn="ctr" eaLnBrk="0" hangingPunct="0"/>
            <a:r>
              <a:rPr kumimoji="1" lang="en-US" sz="1600" b="1" i="1"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University of Minnesota Duluth</a:t>
            </a:r>
            <a:endParaRPr kumimoji="1" lang="en-US" sz="2800" dirty="0">
              <a:solidFill>
                <a:srgbClr val="FFFFFF"/>
              </a:solidFill>
            </a:endParaRPr>
          </a:p>
        </p:txBody>
      </p:sp>
      <p:sp>
        <p:nvSpPr>
          <p:cNvPr id="8" name="Rectangle 7"/>
          <p:cNvSpPr/>
          <p:nvPr/>
        </p:nvSpPr>
        <p:spPr>
          <a:xfrm>
            <a:off x="1291765" y="2275109"/>
            <a:ext cx="6502400" cy="3046988"/>
          </a:xfrm>
          <a:prstGeom prst="rect">
            <a:avLst/>
          </a:prstGeom>
        </p:spPr>
        <p:txBody>
          <a:bodyPr lIns="91440" tIns="45720" rIns="91440">
            <a:spAutoFit/>
          </a:bodyPr>
          <a:lstStyle/>
          <a:p>
            <a:pPr marL="2400300" indent="-2400300" algn="ctr" eaLnBrk="0" hangingPunct="0">
              <a:defRPr/>
            </a:pPr>
            <a:r>
              <a:rPr kumimoji="1" lang="en-US" sz="4800" b="1" i="1"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Three Major</a:t>
            </a:r>
          </a:p>
          <a:p>
            <a:pPr marL="2400300" indent="-2400300" algn="ctr" eaLnBrk="0" hangingPunct="0">
              <a:defRPr/>
            </a:pPr>
            <a:r>
              <a:rPr kumimoji="1" lang="en-US" sz="4800" b="1" i="1"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Perennial</a:t>
            </a:r>
          </a:p>
          <a:p>
            <a:pPr algn="ctr" eaLnBrk="0" hangingPunct="0">
              <a:defRPr/>
            </a:pPr>
            <a:r>
              <a:rPr kumimoji="1" lang="en-US" sz="4800" b="1" i="1"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Debates</a:t>
            </a:r>
            <a:br>
              <a:rPr kumimoji="1" lang="en-US" sz="4800" b="1" i="1"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br>
            <a:r>
              <a:rPr kumimoji="1" lang="en-US" sz="4800" b="1" i="1"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 </a:t>
            </a:r>
            <a:r>
              <a:rPr kumimoji="1" lang="en-US" sz="2800" b="1" i="1"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re Psychological Anthropology</a:t>
            </a:r>
            <a:endParaRPr kumimoji="1" lang="en-US" sz="4400" b="1" i="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endParaRPr>
          </a:p>
        </p:txBody>
      </p:sp>
    </p:spTree>
    <p:extLst>
      <p:ext uri="{BB962C8B-B14F-4D97-AF65-F5344CB8AC3E}">
        <p14:creationId xmlns:p14="http://schemas.microsoft.com/office/powerpoint/2010/main" val="4065686672"/>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7696" y="225882"/>
            <a:ext cx="6159260"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01113" y="903510"/>
            <a:ext cx="1270000" cy="609600"/>
          </a:xfrm>
          <a:prstGeom prst="rect">
            <a:avLst/>
          </a:prstGeom>
        </p:spPr>
      </p:pic>
      <p:sp>
        <p:nvSpPr>
          <p:cNvPr id="9" name="Text Box 2"/>
          <p:cNvSpPr txBox="1">
            <a:spLocks noChangeArrowheads="1"/>
          </p:cNvSpPr>
          <p:nvPr/>
        </p:nvSpPr>
        <p:spPr bwMode="auto">
          <a:xfrm>
            <a:off x="3478722" y="6534785"/>
            <a:ext cx="2159567" cy="215444"/>
          </a:xfrm>
          <a:prstGeom prst="rect">
            <a:avLst/>
          </a:prstGeom>
          <a:noFill/>
          <a:ln w="28575">
            <a:noFill/>
            <a:miter lim="800000"/>
            <a:headEnd/>
            <a:tailEnd/>
          </a:ln>
        </p:spPr>
        <p:txBody>
          <a:bodyPr wrap="none">
            <a:spAutoFit/>
          </a:bodyPr>
          <a:lstStyle/>
          <a:p>
            <a:pPr algn="ctr"/>
            <a:r>
              <a:rPr lang="en-US" sz="800" dirty="0">
                <a:solidFill>
                  <a:srgbClr val="000000"/>
                </a:solidFill>
                <a:hlinkClick r:id="rId5"/>
              </a:rPr>
              <a:t>http://www.bbc.com/news/health-34360865</a:t>
            </a:r>
            <a:endParaRPr lang="en-US" sz="800" dirty="0">
              <a:solidFill>
                <a:srgbClr val="000000"/>
              </a:solidFill>
            </a:endParaRPr>
          </a:p>
        </p:txBody>
      </p:sp>
    </p:spTree>
    <p:extLst>
      <p:ext uri="{BB962C8B-B14F-4D97-AF65-F5344CB8AC3E}">
        <p14:creationId xmlns:p14="http://schemas.microsoft.com/office/powerpoint/2010/main" val="3069993831"/>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413" y="223838"/>
            <a:ext cx="8639175" cy="6410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 Box 2"/>
          <p:cNvSpPr txBox="1">
            <a:spLocks noChangeArrowheads="1"/>
          </p:cNvSpPr>
          <p:nvPr/>
        </p:nvSpPr>
        <p:spPr bwMode="auto">
          <a:xfrm>
            <a:off x="2103345" y="6534785"/>
            <a:ext cx="4910320" cy="215444"/>
          </a:xfrm>
          <a:prstGeom prst="rect">
            <a:avLst/>
          </a:prstGeom>
          <a:noFill/>
          <a:ln w="28575">
            <a:noFill/>
            <a:miter lim="800000"/>
            <a:headEnd/>
            <a:tailEnd/>
          </a:ln>
        </p:spPr>
        <p:txBody>
          <a:bodyPr wrap="none">
            <a:spAutoFit/>
          </a:bodyPr>
          <a:lstStyle/>
          <a:p>
            <a:pPr algn="ctr"/>
            <a:r>
              <a:rPr lang="en-US" sz="800" dirty="0">
                <a:solidFill>
                  <a:srgbClr val="000000"/>
                </a:solidFill>
                <a:hlinkClick r:id="rId4"/>
              </a:rPr>
              <a:t>http://news.discovery.com/human/evolution/neanderthal-genes-make-us-depressed-smoke-160211.htm</a:t>
            </a:r>
            <a:endParaRPr lang="en-US" sz="800" dirty="0">
              <a:solidFill>
                <a:srgbClr val="000000"/>
              </a:solidFill>
            </a:endParaRPr>
          </a:p>
        </p:txBody>
      </p:sp>
    </p:spTree>
    <p:extLst>
      <p:ext uri="{BB962C8B-B14F-4D97-AF65-F5344CB8AC3E}">
        <p14:creationId xmlns:p14="http://schemas.microsoft.com/office/powerpoint/2010/main" val="3470028521"/>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413" y="223838"/>
            <a:ext cx="8639175" cy="6410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 Box 2"/>
          <p:cNvSpPr txBox="1">
            <a:spLocks noChangeArrowheads="1"/>
          </p:cNvSpPr>
          <p:nvPr/>
        </p:nvSpPr>
        <p:spPr bwMode="auto">
          <a:xfrm>
            <a:off x="2103345" y="6534785"/>
            <a:ext cx="4910320" cy="215444"/>
          </a:xfrm>
          <a:prstGeom prst="rect">
            <a:avLst/>
          </a:prstGeom>
          <a:noFill/>
          <a:ln w="28575">
            <a:noFill/>
            <a:miter lim="800000"/>
            <a:headEnd/>
            <a:tailEnd/>
          </a:ln>
        </p:spPr>
        <p:txBody>
          <a:bodyPr wrap="none">
            <a:spAutoFit/>
          </a:bodyPr>
          <a:lstStyle/>
          <a:p>
            <a:pPr algn="ctr"/>
            <a:r>
              <a:rPr lang="en-US" sz="800" dirty="0">
                <a:solidFill>
                  <a:srgbClr val="000000"/>
                </a:solidFill>
                <a:hlinkClick r:id="rId4"/>
              </a:rPr>
              <a:t>http://news.discovery.com/human/evolution/neanderthal-genes-make-us-depressed-smoke-160211.htm</a:t>
            </a:r>
            <a:endParaRPr lang="en-US" sz="800" dirty="0">
              <a:solidFill>
                <a:srgbClr val="000000"/>
              </a:solidFill>
            </a:endParaRPr>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8792" y="3574142"/>
            <a:ext cx="8229600" cy="1439693"/>
          </a:xfrm>
          <a:prstGeom prst="rect">
            <a:avLst/>
          </a:prstGeom>
          <a:noFill/>
          <a:ln w="76200">
            <a:solidFill>
              <a:srgbClr val="FFC0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057969955"/>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2489201" y="6494684"/>
            <a:ext cx="4149021" cy="276999"/>
          </a:xfrm>
          <a:prstGeom prst="rect">
            <a:avLst/>
          </a:prstGeom>
          <a:noFill/>
          <a:ln w="9525">
            <a:noFill/>
            <a:miter lim="800000"/>
            <a:headEnd/>
            <a:tailEnd/>
          </a:ln>
        </p:spPr>
        <p:txBody>
          <a:bodyPr wrap="none">
            <a:spAutoFit/>
          </a:bodyPr>
          <a:lstStyle/>
          <a:p>
            <a:r>
              <a:rPr lang="en-US" sz="1200" dirty="0">
                <a:solidFill>
                  <a:srgbClr val="000000"/>
                </a:solidFill>
                <a:latin typeface="Verdana" pitchFamily="34" charset="0"/>
                <a:hlinkClick r:id="rId3"/>
              </a:rPr>
              <a:t>http://sciencenordic.com/are-leaders-born-or-bred</a:t>
            </a:r>
            <a:endParaRPr lang="en-US" sz="1200" dirty="0">
              <a:solidFill>
                <a:srgbClr val="000000"/>
              </a:solidFill>
              <a:latin typeface="Verdana" pitchFamily="34" charset="0"/>
            </a:endParaRPr>
          </a:p>
        </p:txBody>
      </p:sp>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0474" y="547688"/>
            <a:ext cx="5534025" cy="576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94114103"/>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2489201" y="6494684"/>
            <a:ext cx="4149021" cy="276999"/>
          </a:xfrm>
          <a:prstGeom prst="rect">
            <a:avLst/>
          </a:prstGeom>
          <a:noFill/>
          <a:ln w="9525">
            <a:noFill/>
            <a:miter lim="800000"/>
            <a:headEnd/>
            <a:tailEnd/>
          </a:ln>
        </p:spPr>
        <p:txBody>
          <a:bodyPr wrap="none">
            <a:spAutoFit/>
          </a:bodyPr>
          <a:lstStyle/>
          <a:p>
            <a:r>
              <a:rPr lang="en-US" sz="1200" dirty="0">
                <a:solidFill>
                  <a:srgbClr val="000000"/>
                </a:solidFill>
                <a:latin typeface="Verdana" pitchFamily="34" charset="0"/>
                <a:hlinkClick r:id="rId3"/>
              </a:rPr>
              <a:t>http://sciencenordic.com/are-leaders-born-or-bred</a:t>
            </a:r>
            <a:endParaRPr lang="en-US" sz="1200" dirty="0">
              <a:solidFill>
                <a:srgbClr val="000000"/>
              </a:solidFill>
              <a:latin typeface="Verdana" pitchFamily="34" charset="0"/>
            </a:endParaRPr>
          </a:p>
        </p:txBody>
      </p:sp>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0474" y="547688"/>
            <a:ext cx="5534025" cy="576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0" y="604838"/>
            <a:ext cx="6286500" cy="5648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7435085"/>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957" y="130628"/>
            <a:ext cx="8627819" cy="66838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bwMode="auto">
          <a:xfrm>
            <a:off x="459913" y="5765467"/>
            <a:ext cx="8219630" cy="1022839"/>
          </a:xfrm>
          <a:prstGeom prst="rect">
            <a:avLst/>
          </a:prstGeom>
          <a:noFill/>
          <a:ln w="762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endParaRPr kumimoji="1" lang="en-US" sz="6600" i="1" smtClean="0">
              <a:solidFill>
                <a:srgbClr val="FF0000"/>
              </a:solidFill>
            </a:endParaRPr>
          </a:p>
        </p:txBody>
      </p:sp>
    </p:spTree>
    <p:extLst>
      <p:ext uri="{BB962C8B-B14F-4D97-AF65-F5344CB8AC3E}">
        <p14:creationId xmlns:p14="http://schemas.microsoft.com/office/powerpoint/2010/main" val="1828663814"/>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 name="TextBox 3"/>
          <p:cNvSpPr txBox="1"/>
          <p:nvPr/>
        </p:nvSpPr>
        <p:spPr>
          <a:xfrm>
            <a:off x="2431587" y="6551842"/>
            <a:ext cx="4259499" cy="215444"/>
          </a:xfrm>
          <a:prstGeom prst="rect">
            <a:avLst/>
          </a:prstGeom>
          <a:noFill/>
        </p:spPr>
        <p:txBody>
          <a:bodyPr wrap="none" rtlCol="0">
            <a:spAutoFit/>
          </a:bodyPr>
          <a:lstStyle/>
          <a:p>
            <a:r>
              <a:rPr lang="en-US" sz="800" dirty="0">
                <a:solidFill>
                  <a:prstClr val="black"/>
                </a:solidFill>
                <a:hlinkClick r:id="rId2"/>
              </a:rPr>
              <a:t>http://www.nytimes.com/2012/09/05/world/middleeast/05iht-letter05.html?pagewanted=all</a:t>
            </a:r>
            <a:endParaRPr lang="en-US" sz="800" dirty="0" smtClean="0">
              <a:solidFill>
                <a:prstClr val="black"/>
              </a:solidFill>
            </a:endParaRPr>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381000"/>
            <a:ext cx="6455980"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descr="New York Tim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527731"/>
            <a:ext cx="1447800" cy="219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949110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 name="TextBox 3"/>
          <p:cNvSpPr txBox="1"/>
          <p:nvPr/>
        </p:nvSpPr>
        <p:spPr>
          <a:xfrm>
            <a:off x="2431587" y="6551842"/>
            <a:ext cx="4259499" cy="215444"/>
          </a:xfrm>
          <a:prstGeom prst="rect">
            <a:avLst/>
          </a:prstGeom>
          <a:noFill/>
        </p:spPr>
        <p:txBody>
          <a:bodyPr wrap="none" rtlCol="0">
            <a:spAutoFit/>
          </a:bodyPr>
          <a:lstStyle/>
          <a:p>
            <a:r>
              <a:rPr lang="en-US" sz="800" dirty="0">
                <a:solidFill>
                  <a:prstClr val="black"/>
                </a:solidFill>
                <a:hlinkClick r:id="rId2"/>
              </a:rPr>
              <a:t>http://www.nytimes.com/2012/09/05/world/middleeast/05iht-letter05.html?pagewanted=all</a:t>
            </a:r>
            <a:endParaRPr lang="en-US" sz="800" dirty="0" smtClean="0">
              <a:solidFill>
                <a:prstClr val="black"/>
              </a:solidFill>
            </a:endParaRPr>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381000"/>
            <a:ext cx="6455980"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descr="New York Tim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527731"/>
            <a:ext cx="1447800" cy="21907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1286" y="4095432"/>
            <a:ext cx="7772400" cy="1757454"/>
          </a:xfrm>
          <a:prstGeom prst="rect">
            <a:avLst/>
          </a:prstGeom>
          <a:noFill/>
          <a:ln w="762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46012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 name="TextBox 3"/>
          <p:cNvSpPr txBox="1"/>
          <p:nvPr/>
        </p:nvSpPr>
        <p:spPr>
          <a:xfrm>
            <a:off x="2431587" y="6551842"/>
            <a:ext cx="4259499" cy="215444"/>
          </a:xfrm>
          <a:prstGeom prst="rect">
            <a:avLst/>
          </a:prstGeom>
          <a:noFill/>
        </p:spPr>
        <p:txBody>
          <a:bodyPr wrap="none" rtlCol="0">
            <a:spAutoFit/>
          </a:bodyPr>
          <a:lstStyle/>
          <a:p>
            <a:r>
              <a:rPr lang="en-US" sz="800" dirty="0">
                <a:solidFill>
                  <a:prstClr val="black"/>
                </a:solidFill>
                <a:hlinkClick r:id="rId2"/>
              </a:rPr>
              <a:t>http://www.nytimes.com/2012/09/05/world/middleeast/05iht-letter05.html?pagewanted=all</a:t>
            </a:r>
            <a:endParaRPr lang="en-US" sz="800" dirty="0" smtClean="0">
              <a:solidFill>
                <a:prstClr val="black"/>
              </a:solidFill>
            </a:endParaRPr>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381000"/>
            <a:ext cx="6455980"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descr="New York Tim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527731"/>
            <a:ext cx="1447800" cy="219075"/>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2590800"/>
            <a:ext cx="7772400" cy="3723824"/>
          </a:xfrm>
          <a:prstGeom prst="rect">
            <a:avLst/>
          </a:prstGeom>
          <a:noFill/>
          <a:ln w="76200">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228792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C0600"/>
        </a:solidFill>
        <a:effectLst/>
      </p:bgPr>
    </p:bg>
    <p:spTree>
      <p:nvGrpSpPr>
        <p:cNvPr id="1" name=""/>
        <p:cNvGrpSpPr/>
        <p:nvPr/>
      </p:nvGrpSpPr>
      <p:grpSpPr>
        <a:xfrm>
          <a:off x="0" y="0"/>
          <a:ext cx="0" cy="0"/>
          <a:chOff x="0" y="0"/>
          <a:chExt cx="0" cy="0"/>
        </a:xfrm>
      </p:grpSpPr>
      <p:sp>
        <p:nvSpPr>
          <p:cNvPr id="412674" name="Text Box 2"/>
          <p:cNvSpPr txBox="1">
            <a:spLocks noChangeArrowheads="1"/>
          </p:cNvSpPr>
          <p:nvPr/>
        </p:nvSpPr>
        <p:spPr bwMode="auto">
          <a:xfrm>
            <a:off x="2514804" y="6394010"/>
            <a:ext cx="3801041" cy="215444"/>
          </a:xfrm>
          <a:prstGeom prst="rect">
            <a:avLst/>
          </a:prstGeom>
          <a:noFill/>
          <a:ln w="9525">
            <a:noFill/>
            <a:miter lim="800000"/>
            <a:headEnd/>
            <a:tailEnd/>
          </a:ln>
        </p:spPr>
        <p:txBody>
          <a:bodyPr wrap="none">
            <a:spAutoFit/>
          </a:bodyPr>
          <a:lstStyle/>
          <a:p>
            <a:pPr eaLnBrk="0" hangingPunct="0"/>
            <a:r>
              <a:rPr kumimoji="1" lang="en-US" sz="800" dirty="0" smtClean="0">
                <a:solidFill>
                  <a:srgbClr val="99CC00"/>
                </a:solidFill>
                <a:hlinkClick r:id="rId2"/>
              </a:rPr>
              <a:t>http://news.bbc.co.uk/2/hi/uk_news/scotland/edinburgh_and_east/8380341.stm</a:t>
            </a:r>
            <a:endParaRPr kumimoji="1" lang="en-US" sz="800" dirty="0">
              <a:solidFill>
                <a:srgbClr val="99CC00"/>
              </a:solidFill>
            </a:endParaRPr>
          </a:p>
        </p:txBody>
      </p:sp>
      <p:pic>
        <p:nvPicPr>
          <p:cNvPr id="2051" name="Picture 3"/>
          <p:cNvPicPr>
            <a:picLocks noChangeAspect="1" noChangeArrowheads="1"/>
          </p:cNvPicPr>
          <p:nvPr/>
        </p:nvPicPr>
        <p:blipFill>
          <a:blip r:embed="rId3" cstate="print"/>
          <a:srcRect/>
          <a:stretch>
            <a:fillRect/>
          </a:stretch>
        </p:blipFill>
        <p:spPr bwMode="auto">
          <a:xfrm>
            <a:off x="682168" y="1146629"/>
            <a:ext cx="7772400" cy="4857750"/>
          </a:xfrm>
          <a:prstGeom prst="rect">
            <a:avLst/>
          </a:prstGeom>
          <a:noFill/>
          <a:ln w="9525">
            <a:noFill/>
            <a:miter lim="800000"/>
            <a:headEnd/>
            <a:tailEnd/>
          </a:ln>
        </p:spPr>
      </p:pic>
      <p:sp>
        <p:nvSpPr>
          <p:cNvPr id="7" name="Oval 3"/>
          <p:cNvSpPr>
            <a:spLocks noChangeArrowheads="1"/>
          </p:cNvSpPr>
          <p:nvPr/>
        </p:nvSpPr>
        <p:spPr bwMode="auto">
          <a:xfrm>
            <a:off x="1948786" y="3933145"/>
            <a:ext cx="2166013" cy="638855"/>
          </a:xfrm>
          <a:prstGeom prst="ellipse">
            <a:avLst/>
          </a:prstGeom>
          <a:noFill/>
          <a:ln w="76200">
            <a:solidFill>
              <a:schemeClr val="accent1"/>
            </a:solidFill>
            <a:round/>
            <a:headEnd/>
            <a:tailEnd/>
          </a:ln>
        </p:spPr>
        <p:txBody>
          <a:bodyPr anchor="ctr"/>
          <a:lstStyle/>
          <a:p>
            <a:pPr algn="ctr" eaLnBrk="0" hangingPunct="0">
              <a:spcBef>
                <a:spcPct val="20000"/>
              </a:spcBef>
              <a:buClr>
                <a:srgbClr val="009999"/>
              </a:buClr>
            </a:pPr>
            <a:endParaRPr kumimoji="1" lang="en-US" sz="3200" b="1">
              <a:solidFill>
                <a:srgbClr val="BBE0E3"/>
              </a:solidFill>
            </a:endParaRP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C0600"/>
        </a:solidFill>
        <a:effectLst/>
      </p:bgPr>
    </p:bg>
    <p:spTree>
      <p:nvGrpSpPr>
        <p:cNvPr id="1" name=""/>
        <p:cNvGrpSpPr/>
        <p:nvPr/>
      </p:nvGrpSpPr>
      <p:grpSpPr>
        <a:xfrm>
          <a:off x="0" y="0"/>
          <a:ext cx="0" cy="0"/>
          <a:chOff x="0" y="0"/>
          <a:chExt cx="0" cy="0"/>
        </a:xfrm>
      </p:grpSpPr>
      <p:sp>
        <p:nvSpPr>
          <p:cNvPr id="412674" name="Text Box 2"/>
          <p:cNvSpPr txBox="1">
            <a:spLocks noChangeArrowheads="1"/>
          </p:cNvSpPr>
          <p:nvPr/>
        </p:nvSpPr>
        <p:spPr bwMode="auto">
          <a:xfrm>
            <a:off x="3414672" y="6394010"/>
            <a:ext cx="2289409" cy="215444"/>
          </a:xfrm>
          <a:prstGeom prst="rect">
            <a:avLst/>
          </a:prstGeom>
          <a:noFill/>
          <a:ln w="9525">
            <a:noFill/>
            <a:miter lim="800000"/>
            <a:headEnd/>
            <a:tailEnd/>
          </a:ln>
        </p:spPr>
        <p:txBody>
          <a:bodyPr wrap="none">
            <a:spAutoFit/>
          </a:bodyPr>
          <a:lstStyle/>
          <a:p>
            <a:pPr eaLnBrk="0" hangingPunct="0"/>
            <a:r>
              <a:rPr kumimoji="1" lang="en-US" sz="800" dirty="0" smtClean="0">
                <a:solidFill>
                  <a:srgbClr val="99CC00"/>
                </a:solidFill>
                <a:hlinkClick r:id="rId2"/>
              </a:rPr>
              <a:t>http://news.bbc.co.uk/2/hi/health/7120564.stm</a:t>
            </a:r>
            <a:endParaRPr kumimoji="1" lang="en-US" sz="800" dirty="0">
              <a:solidFill>
                <a:srgbClr val="99CC00"/>
              </a:solidFill>
            </a:endParaRPr>
          </a:p>
        </p:txBody>
      </p:sp>
      <p:pic>
        <p:nvPicPr>
          <p:cNvPr id="4098" name="Picture 2"/>
          <p:cNvPicPr>
            <a:picLocks noChangeAspect="1" noChangeArrowheads="1"/>
          </p:cNvPicPr>
          <p:nvPr/>
        </p:nvPicPr>
        <p:blipFill>
          <a:blip r:embed="rId3" cstate="print"/>
          <a:srcRect/>
          <a:stretch>
            <a:fillRect/>
          </a:stretch>
        </p:blipFill>
        <p:spPr bwMode="auto">
          <a:xfrm>
            <a:off x="682171" y="1146628"/>
            <a:ext cx="7772400" cy="48577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C0600"/>
        </a:solidFill>
        <a:effectLst/>
      </p:bgPr>
    </p:bg>
    <p:spTree>
      <p:nvGrpSpPr>
        <p:cNvPr id="1" name=""/>
        <p:cNvGrpSpPr/>
        <p:nvPr/>
      </p:nvGrpSpPr>
      <p:grpSpPr>
        <a:xfrm>
          <a:off x="0" y="0"/>
          <a:ext cx="0" cy="0"/>
          <a:chOff x="0" y="0"/>
          <a:chExt cx="0" cy="0"/>
        </a:xfrm>
      </p:grpSpPr>
      <p:sp>
        <p:nvSpPr>
          <p:cNvPr id="412674" name="Text Box 2"/>
          <p:cNvSpPr txBox="1">
            <a:spLocks noChangeArrowheads="1"/>
          </p:cNvSpPr>
          <p:nvPr/>
        </p:nvSpPr>
        <p:spPr bwMode="auto">
          <a:xfrm>
            <a:off x="3414686" y="6394011"/>
            <a:ext cx="2289409" cy="215444"/>
          </a:xfrm>
          <a:prstGeom prst="rect">
            <a:avLst/>
          </a:prstGeom>
          <a:noFill/>
          <a:ln w="9525">
            <a:noFill/>
            <a:miter lim="800000"/>
            <a:headEnd/>
            <a:tailEnd/>
          </a:ln>
        </p:spPr>
        <p:txBody>
          <a:bodyPr wrap="none">
            <a:spAutoFit/>
          </a:bodyPr>
          <a:lstStyle/>
          <a:p>
            <a:pPr eaLnBrk="0" hangingPunct="0"/>
            <a:r>
              <a:rPr kumimoji="1" lang="en-US" sz="800" dirty="0" smtClean="0">
                <a:solidFill>
                  <a:srgbClr val="99CC00"/>
                </a:solidFill>
                <a:hlinkClick r:id="rId2"/>
              </a:rPr>
              <a:t>http://news.bbc.co.uk/2/hi/health/7954451.stm</a:t>
            </a:r>
            <a:endParaRPr kumimoji="1" lang="en-US" sz="800" dirty="0">
              <a:solidFill>
                <a:srgbClr val="99CC00"/>
              </a:solidFill>
            </a:endParaRPr>
          </a:p>
        </p:txBody>
      </p:sp>
      <p:pic>
        <p:nvPicPr>
          <p:cNvPr id="5122" name="Picture 2"/>
          <p:cNvPicPr>
            <a:picLocks noChangeAspect="1" noChangeArrowheads="1"/>
          </p:cNvPicPr>
          <p:nvPr/>
        </p:nvPicPr>
        <p:blipFill>
          <a:blip r:embed="rId3" cstate="print"/>
          <a:srcRect/>
          <a:stretch>
            <a:fillRect/>
          </a:stretch>
        </p:blipFill>
        <p:spPr bwMode="auto">
          <a:xfrm>
            <a:off x="682172" y="1132113"/>
            <a:ext cx="7772400" cy="48577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3"/>
            <a:ext cx="1557338" cy="369887"/>
          </a:xfrm>
          <a:prstGeom prst="rect">
            <a:avLst/>
          </a:prstGeom>
          <a:noFill/>
          <a:ln w="9525">
            <a:noFill/>
            <a:miter lim="800000"/>
            <a:headEnd/>
            <a:tailEnd/>
          </a:ln>
        </p:spPr>
        <p:txBody>
          <a:bodyPr wrap="none">
            <a:spAutoFit/>
          </a:bodyPr>
          <a:lstStyle/>
          <a:p>
            <a:r>
              <a:rPr lang="en-US">
                <a:solidFill>
                  <a:srgbClr val="000000"/>
                </a:solidFill>
              </a:rPr>
              <a:t>July 19, 2009</a:t>
            </a:r>
          </a:p>
        </p:txBody>
      </p:sp>
      <p:sp>
        <p:nvSpPr>
          <p:cNvPr id="559109" name="Text Box 2"/>
          <p:cNvSpPr txBox="1">
            <a:spLocks noChangeArrowheads="1"/>
          </p:cNvSpPr>
          <p:nvPr/>
        </p:nvSpPr>
        <p:spPr bwMode="auto">
          <a:xfrm>
            <a:off x="3413801" y="6397625"/>
            <a:ext cx="2289409" cy="215444"/>
          </a:xfrm>
          <a:prstGeom prst="rect">
            <a:avLst/>
          </a:prstGeom>
          <a:noFill/>
          <a:ln w="28575">
            <a:noFill/>
            <a:miter lim="800000"/>
            <a:headEnd/>
            <a:tailEnd/>
          </a:ln>
        </p:spPr>
        <p:txBody>
          <a:bodyPr wrap="none">
            <a:spAutoFit/>
          </a:bodyPr>
          <a:lstStyle/>
          <a:p>
            <a:pPr algn="ctr"/>
            <a:r>
              <a:rPr lang="en-US" sz="800" dirty="0" smtClean="0">
                <a:solidFill>
                  <a:srgbClr val="000000"/>
                </a:solidFill>
                <a:hlinkClick r:id="rId3"/>
              </a:rPr>
              <a:t>http://news.bbc.co.uk/2/hi/health/8394991.stm</a:t>
            </a:r>
            <a:endParaRPr lang="en-US" sz="800" dirty="0">
              <a:solidFill>
                <a:srgbClr val="000000"/>
              </a:solidFill>
            </a:endParaRPr>
          </a:p>
        </p:txBody>
      </p:sp>
      <p:pic>
        <p:nvPicPr>
          <p:cNvPr id="1408002" name="Picture 2"/>
          <p:cNvPicPr>
            <a:picLocks noChangeAspect="1" noChangeArrowheads="1"/>
          </p:cNvPicPr>
          <p:nvPr/>
        </p:nvPicPr>
        <p:blipFill>
          <a:blip r:embed="rId4" cstate="print"/>
          <a:srcRect/>
          <a:stretch>
            <a:fillRect/>
          </a:stretch>
        </p:blipFill>
        <p:spPr bwMode="auto">
          <a:xfrm>
            <a:off x="682170" y="1146628"/>
            <a:ext cx="7772400" cy="48577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3"/>
            <a:ext cx="1557338" cy="369887"/>
          </a:xfrm>
          <a:prstGeom prst="rect">
            <a:avLst/>
          </a:prstGeom>
          <a:noFill/>
          <a:ln w="9525">
            <a:noFill/>
            <a:miter lim="800000"/>
            <a:headEnd/>
            <a:tailEnd/>
          </a:ln>
        </p:spPr>
        <p:txBody>
          <a:bodyPr wrap="none">
            <a:spAutoFit/>
          </a:bodyPr>
          <a:lstStyle/>
          <a:p>
            <a:r>
              <a:rPr lang="en-US">
                <a:solidFill>
                  <a:srgbClr val="000000"/>
                </a:solidFill>
              </a:rPr>
              <a:t>July 19, 2009</a:t>
            </a:r>
          </a:p>
        </p:txBody>
      </p:sp>
      <p:sp>
        <p:nvSpPr>
          <p:cNvPr id="559109" name="Text Box 2"/>
          <p:cNvSpPr txBox="1">
            <a:spLocks noChangeArrowheads="1"/>
          </p:cNvSpPr>
          <p:nvPr/>
        </p:nvSpPr>
        <p:spPr bwMode="auto">
          <a:xfrm>
            <a:off x="3413801" y="6397625"/>
            <a:ext cx="2289409" cy="215444"/>
          </a:xfrm>
          <a:prstGeom prst="rect">
            <a:avLst/>
          </a:prstGeom>
          <a:noFill/>
          <a:ln w="28575">
            <a:noFill/>
            <a:miter lim="800000"/>
            <a:headEnd/>
            <a:tailEnd/>
          </a:ln>
        </p:spPr>
        <p:txBody>
          <a:bodyPr wrap="none">
            <a:spAutoFit/>
          </a:bodyPr>
          <a:lstStyle/>
          <a:p>
            <a:pPr algn="ctr"/>
            <a:r>
              <a:rPr lang="en-US" sz="800" dirty="0" smtClean="0">
                <a:solidFill>
                  <a:srgbClr val="000000"/>
                </a:solidFill>
                <a:hlinkClick r:id="rId3"/>
              </a:rPr>
              <a:t>http://news.bbc.co.uk/2/hi/health/7820042.stm</a:t>
            </a:r>
            <a:endParaRPr lang="en-US" sz="800" dirty="0">
              <a:solidFill>
                <a:srgbClr val="000000"/>
              </a:solidFill>
            </a:endParaRPr>
          </a:p>
        </p:txBody>
      </p:sp>
      <p:pic>
        <p:nvPicPr>
          <p:cNvPr id="7170" name="Picture 2"/>
          <p:cNvPicPr>
            <a:picLocks noChangeAspect="1" noChangeArrowheads="1"/>
          </p:cNvPicPr>
          <p:nvPr/>
        </p:nvPicPr>
        <p:blipFill>
          <a:blip r:embed="rId4" cstate="print"/>
          <a:srcRect/>
          <a:stretch>
            <a:fillRect/>
          </a:stretch>
        </p:blipFill>
        <p:spPr bwMode="auto">
          <a:xfrm>
            <a:off x="682171" y="1146630"/>
            <a:ext cx="7772400" cy="48577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C0600"/>
        </a:solidFill>
        <a:effectLst/>
      </p:bgPr>
    </p:bg>
    <p:spTree>
      <p:nvGrpSpPr>
        <p:cNvPr id="1" name=""/>
        <p:cNvGrpSpPr/>
        <p:nvPr/>
      </p:nvGrpSpPr>
      <p:grpSpPr>
        <a:xfrm>
          <a:off x="0" y="0"/>
          <a:ext cx="0" cy="0"/>
          <a:chOff x="0" y="0"/>
          <a:chExt cx="0" cy="0"/>
        </a:xfrm>
      </p:grpSpPr>
      <p:sp>
        <p:nvSpPr>
          <p:cNvPr id="412674" name="Text Box 2"/>
          <p:cNvSpPr txBox="1">
            <a:spLocks noChangeArrowheads="1"/>
          </p:cNvSpPr>
          <p:nvPr/>
        </p:nvSpPr>
        <p:spPr bwMode="auto">
          <a:xfrm>
            <a:off x="3226000" y="6394010"/>
            <a:ext cx="2678938" cy="215444"/>
          </a:xfrm>
          <a:prstGeom prst="rect">
            <a:avLst/>
          </a:prstGeom>
          <a:noFill/>
          <a:ln w="9525">
            <a:noFill/>
            <a:miter lim="800000"/>
            <a:headEnd/>
            <a:tailEnd/>
          </a:ln>
        </p:spPr>
        <p:txBody>
          <a:bodyPr wrap="none">
            <a:spAutoFit/>
          </a:bodyPr>
          <a:lstStyle/>
          <a:p>
            <a:pPr eaLnBrk="0" hangingPunct="0"/>
            <a:r>
              <a:rPr kumimoji="1" lang="en-US" sz="800" dirty="0" smtClean="0">
                <a:solidFill>
                  <a:srgbClr val="99CC00"/>
                </a:solidFill>
                <a:hlinkClick r:id="rId2"/>
              </a:rPr>
              <a:t>http://news.bbc.co.uk/2/hi/science/nature/8206151.stm</a:t>
            </a:r>
            <a:endParaRPr kumimoji="1" lang="en-US" sz="800" dirty="0">
              <a:solidFill>
                <a:srgbClr val="99CC00"/>
              </a:solidFill>
            </a:endParaRPr>
          </a:p>
        </p:txBody>
      </p:sp>
      <p:pic>
        <p:nvPicPr>
          <p:cNvPr id="3074" name="Picture 2"/>
          <p:cNvPicPr>
            <a:picLocks noChangeAspect="1" noChangeArrowheads="1"/>
          </p:cNvPicPr>
          <p:nvPr/>
        </p:nvPicPr>
        <p:blipFill>
          <a:blip r:embed="rId3" cstate="print"/>
          <a:srcRect/>
          <a:stretch>
            <a:fillRect/>
          </a:stretch>
        </p:blipFill>
        <p:spPr bwMode="auto">
          <a:xfrm>
            <a:off x="682171" y="1146629"/>
            <a:ext cx="7772400" cy="48577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C0600"/>
        </a:solidFill>
        <a:effectLst/>
      </p:bgPr>
    </p:bg>
    <p:spTree>
      <p:nvGrpSpPr>
        <p:cNvPr id="1" name=""/>
        <p:cNvGrpSpPr/>
        <p:nvPr/>
      </p:nvGrpSpPr>
      <p:grpSpPr>
        <a:xfrm>
          <a:off x="0" y="0"/>
          <a:ext cx="0" cy="0"/>
          <a:chOff x="0" y="0"/>
          <a:chExt cx="0" cy="0"/>
        </a:xfrm>
      </p:grpSpPr>
      <p:sp>
        <p:nvSpPr>
          <p:cNvPr id="412674" name="Text Box 2"/>
          <p:cNvSpPr txBox="1">
            <a:spLocks noChangeArrowheads="1"/>
          </p:cNvSpPr>
          <p:nvPr/>
        </p:nvSpPr>
        <p:spPr bwMode="auto">
          <a:xfrm>
            <a:off x="2514804" y="6394010"/>
            <a:ext cx="4100803"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rPr>
              <a:t>www.washingtonpost.com/wp-dyn/content/article/2008/09/01/AR2008090102087.html</a:t>
            </a:r>
          </a:p>
        </p:txBody>
      </p:sp>
      <p:pic>
        <p:nvPicPr>
          <p:cNvPr id="2050" name="Picture 2"/>
          <p:cNvPicPr>
            <a:picLocks noChangeAspect="1" noChangeArrowheads="1"/>
          </p:cNvPicPr>
          <p:nvPr/>
        </p:nvPicPr>
        <p:blipFill>
          <a:blip r:embed="rId2" cstate="print"/>
          <a:srcRect/>
          <a:stretch>
            <a:fillRect/>
          </a:stretch>
        </p:blipFill>
        <p:spPr bwMode="auto">
          <a:xfrm>
            <a:off x="682171" y="1146629"/>
            <a:ext cx="7772400" cy="48577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411649" name="Rectangle 2"/>
          <p:cNvSpPr>
            <a:spLocks noGrp="1" noChangeArrowheads="1"/>
          </p:cNvSpPr>
          <p:nvPr>
            <p:ph type="ctrTitle" idx="4294967295"/>
          </p:nvPr>
        </p:nvSpPr>
        <p:spPr>
          <a:xfrm>
            <a:off x="871544" y="434975"/>
            <a:ext cx="7431087" cy="1143000"/>
          </a:xfrm>
        </p:spPr>
        <p:txBody>
          <a:bodyPr/>
          <a:lstStyle/>
          <a:p>
            <a:pPr eaLnBrk="1" hangingPunct="1"/>
            <a:r>
              <a:rPr lang="en-US" sz="2800" b="1" dirty="0" smtClean="0">
                <a:solidFill>
                  <a:schemeClr val="bg1"/>
                </a:solidFill>
              </a:rPr>
              <a:t>three major contemporary debates</a:t>
            </a:r>
          </a:p>
        </p:txBody>
      </p:sp>
      <p:sp>
        <p:nvSpPr>
          <p:cNvPr id="398339" name="Rectangle 3"/>
          <p:cNvSpPr>
            <a:spLocks noGrp="1" noChangeArrowheads="1"/>
          </p:cNvSpPr>
          <p:nvPr>
            <p:ph type="subTitle" idx="4294967295"/>
          </p:nvPr>
        </p:nvSpPr>
        <p:spPr>
          <a:xfrm>
            <a:off x="871538" y="2006610"/>
            <a:ext cx="7358062" cy="3994940"/>
          </a:xfrm>
        </p:spPr>
        <p:txBody>
          <a:bodyPr>
            <a:spAutoFit/>
          </a:bodyPr>
          <a:lstStyle/>
          <a:p>
            <a:pPr marL="514350" indent="-514350" eaLnBrk="1" hangingPunct="1">
              <a:spcBef>
                <a:spcPts val="0"/>
              </a:spcBef>
              <a:spcAft>
                <a:spcPts val="0"/>
              </a:spcAft>
              <a:buFont typeface="+mj-lt"/>
              <a:buAutoNum type="arabicPeriod"/>
              <a:tabLst>
                <a:tab pos="0" algn="l"/>
              </a:tabLst>
              <a:defRPr/>
            </a:pPr>
            <a:r>
              <a:rPr lang="en-US" sz="2800" b="1" i="1" dirty="0" smtClean="0">
                <a:solidFill>
                  <a:srgbClr val="FF0000"/>
                </a:solidFill>
              </a:rPr>
              <a:t>Biological Determinism </a:t>
            </a:r>
            <a:br>
              <a:rPr lang="en-US" sz="2800" b="1" i="1" dirty="0" smtClean="0">
                <a:solidFill>
                  <a:srgbClr val="FF0000"/>
                </a:solidFill>
              </a:rPr>
            </a:br>
            <a:r>
              <a:rPr lang="en-US" sz="2800" b="1" i="1" dirty="0" smtClean="0">
                <a:solidFill>
                  <a:srgbClr val="FF0000"/>
                </a:solidFill>
              </a:rPr>
              <a:t>	vs. Cultural </a:t>
            </a:r>
            <a:r>
              <a:rPr lang="en-US" sz="2800" b="1" i="1" dirty="0" err="1" smtClean="0">
                <a:solidFill>
                  <a:srgbClr val="FF0000"/>
                </a:solidFill>
              </a:rPr>
              <a:t>Constructionism</a:t>
            </a:r>
            <a:r>
              <a:rPr lang="en-US" sz="2800" b="1" i="1" dirty="0" smtClean="0"/>
              <a:t/>
            </a:r>
            <a:br>
              <a:rPr lang="en-US" sz="2800" b="1" i="1" dirty="0" smtClean="0"/>
            </a:br>
            <a:r>
              <a:rPr lang="en-US" sz="2800" b="1" dirty="0" smtClean="0"/>
              <a:t> 		</a:t>
            </a:r>
            <a:r>
              <a:rPr lang="en-US" sz="2400" dirty="0" smtClean="0">
                <a:solidFill>
                  <a:schemeClr val="bg1"/>
                </a:solidFill>
              </a:rPr>
              <a:t>(“nature” vs. “nurture”)</a:t>
            </a:r>
            <a:r>
              <a:rPr lang="en-US" sz="2400" b="1" dirty="0" smtClean="0"/>
              <a:t/>
            </a:r>
            <a:br>
              <a:rPr lang="en-US" sz="2400" b="1" dirty="0" smtClean="0"/>
            </a:br>
            <a:endParaRPr lang="en-US" sz="2800" b="1" dirty="0" smtClean="0"/>
          </a:p>
          <a:p>
            <a:pPr marL="514350" indent="-514350" eaLnBrk="1" hangingPunct="1">
              <a:spcBef>
                <a:spcPts val="0"/>
              </a:spcBef>
              <a:spcAft>
                <a:spcPts val="0"/>
              </a:spcAft>
              <a:buFont typeface="+mj-lt"/>
              <a:buAutoNum type="arabicPeriod"/>
              <a:tabLst>
                <a:tab pos="0" algn="l"/>
              </a:tabLst>
              <a:defRPr/>
            </a:pPr>
            <a:r>
              <a:rPr lang="en-US" sz="2800" b="1" i="1" dirty="0" err="1" smtClean="0">
                <a:solidFill>
                  <a:srgbClr val="FF0000"/>
                </a:solidFill>
              </a:rPr>
              <a:t>Ideationism</a:t>
            </a:r>
            <a:r>
              <a:rPr lang="en-US" sz="2800" b="1" i="1" dirty="0" smtClean="0">
                <a:solidFill>
                  <a:srgbClr val="FF0000"/>
                </a:solidFill>
              </a:rPr>
              <a:t> vs. Cultural Materialism</a:t>
            </a:r>
            <a:r>
              <a:rPr lang="en-US" sz="2800" b="1" i="1" dirty="0" smtClean="0"/>
              <a:t/>
            </a:r>
            <a:br>
              <a:rPr lang="en-US" sz="2800" b="1" i="1" dirty="0" smtClean="0"/>
            </a:br>
            <a:r>
              <a:rPr lang="en-US" sz="2400" b="1" dirty="0" smtClean="0"/>
              <a:t> 		</a:t>
            </a:r>
            <a:r>
              <a:rPr lang="en-US" sz="2400" dirty="0" smtClean="0">
                <a:solidFill>
                  <a:schemeClr val="bg1"/>
                </a:solidFill>
              </a:rPr>
              <a:t>    (ideas vs. things)</a:t>
            </a:r>
            <a:r>
              <a:rPr lang="en-US" sz="2400" b="1" dirty="0" smtClean="0"/>
              <a:t/>
            </a:r>
            <a:br>
              <a:rPr lang="en-US" sz="2400" b="1" dirty="0" smtClean="0"/>
            </a:br>
            <a:endParaRPr lang="en-US" sz="2800" b="1" i="1" dirty="0" smtClean="0"/>
          </a:p>
          <a:p>
            <a:pPr marL="508000" indent="-508000" eaLnBrk="1" hangingPunct="1">
              <a:spcAft>
                <a:spcPts val="500"/>
              </a:spcAft>
              <a:buFont typeface="+mj-lt"/>
              <a:buAutoNum type="arabicPeriod"/>
              <a:tabLst>
                <a:tab pos="0" algn="l"/>
              </a:tabLst>
              <a:defRPr/>
            </a:pPr>
            <a:r>
              <a:rPr lang="en-US" sz="2800" b="1" i="1" dirty="0" smtClean="0">
                <a:solidFill>
                  <a:srgbClr val="FF0000"/>
                </a:solidFill>
              </a:rPr>
              <a:t>Individual Agency vs. Structuralism</a:t>
            </a:r>
            <a:br>
              <a:rPr lang="en-US" sz="2800" b="1" i="1" dirty="0" smtClean="0">
                <a:solidFill>
                  <a:srgbClr val="FF0000"/>
                </a:solidFill>
              </a:rPr>
            </a:br>
            <a:r>
              <a:rPr lang="en-US" sz="2800" b="1" i="1" dirty="0" smtClean="0"/>
              <a:t>	    </a:t>
            </a:r>
            <a:r>
              <a:rPr lang="en-US" sz="2400" dirty="0" smtClean="0">
                <a:solidFill>
                  <a:schemeClr val="bg1"/>
                </a:solidFill>
              </a:rPr>
              <a:t>(“free will” vs. “power structures”)</a:t>
            </a:r>
            <a:endParaRPr lang="en-US" sz="2800" i="1" dirty="0" smtClean="0">
              <a:solidFill>
                <a:schemeClr val="bg1"/>
              </a:solidFill>
            </a:endParaRP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r>
              <a:rPr lang="en-US">
                <a:solidFill>
                  <a:srgbClr val="000000"/>
                </a:solidFill>
              </a:rPr>
              <a:t>July 19, 2009</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300" y="293425"/>
            <a:ext cx="8229600" cy="6260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5798110"/>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r>
              <a:rPr lang="en-US">
                <a:solidFill>
                  <a:srgbClr val="000000"/>
                </a:solidFill>
              </a:rPr>
              <a:t>July 19, 2009</a:t>
            </a:r>
          </a:p>
        </p:txBody>
      </p:sp>
      <p:sp>
        <p:nvSpPr>
          <p:cNvPr id="2" name="Rectangle 1"/>
          <p:cNvSpPr/>
          <p:nvPr/>
        </p:nvSpPr>
        <p:spPr>
          <a:xfrm>
            <a:off x="2020574" y="6544295"/>
            <a:ext cx="5089855" cy="215444"/>
          </a:xfrm>
          <a:prstGeom prst="rect">
            <a:avLst/>
          </a:prstGeom>
        </p:spPr>
        <p:txBody>
          <a:bodyPr wrap="none">
            <a:spAutoFit/>
          </a:bodyPr>
          <a:lstStyle/>
          <a:p>
            <a:r>
              <a:rPr lang="en-US" sz="800" dirty="0">
                <a:solidFill>
                  <a:schemeClr val="bg1"/>
                </a:solidFill>
                <a:hlinkClick r:id="rId3"/>
              </a:rPr>
              <a:t>https://www.newscientist.com/article/dn28582-scans-prove-theres-no-such-thing-as-a-male-or-female-brain/</a:t>
            </a:r>
            <a:endParaRPr lang="en-US" sz="800" dirty="0">
              <a:solidFill>
                <a:schemeClr val="bg1"/>
              </a:solidFill>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5975" y="455614"/>
            <a:ext cx="6436436"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65955" y="4256314"/>
            <a:ext cx="2238375" cy="121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5309956" y="5054205"/>
            <a:ext cx="2146742" cy="369332"/>
          </a:xfrm>
          <a:prstGeom prst="rect">
            <a:avLst/>
          </a:prstGeom>
        </p:spPr>
        <p:txBody>
          <a:bodyPr wrap="none">
            <a:spAutoFit/>
          </a:bodyPr>
          <a:lstStyle/>
          <a:p>
            <a:r>
              <a:rPr lang="en-US" dirty="0"/>
              <a:t>30 November 2015</a:t>
            </a:r>
          </a:p>
        </p:txBody>
      </p:sp>
    </p:spTree>
    <p:extLst>
      <p:ext uri="{BB962C8B-B14F-4D97-AF65-F5344CB8AC3E}">
        <p14:creationId xmlns:p14="http://schemas.microsoft.com/office/powerpoint/2010/main" val="3599591837"/>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r>
              <a:rPr lang="en-US">
                <a:solidFill>
                  <a:srgbClr val="000000"/>
                </a:solidFill>
              </a:rPr>
              <a:t>July 19, 2009</a:t>
            </a:r>
          </a:p>
        </p:txBody>
      </p:sp>
      <p:sp>
        <p:nvSpPr>
          <p:cNvPr id="2" name="Rectangle 1"/>
          <p:cNvSpPr/>
          <p:nvPr/>
        </p:nvSpPr>
        <p:spPr>
          <a:xfrm>
            <a:off x="2020574" y="6544295"/>
            <a:ext cx="5089855" cy="215444"/>
          </a:xfrm>
          <a:prstGeom prst="rect">
            <a:avLst/>
          </a:prstGeom>
        </p:spPr>
        <p:txBody>
          <a:bodyPr wrap="none">
            <a:spAutoFit/>
          </a:bodyPr>
          <a:lstStyle/>
          <a:p>
            <a:r>
              <a:rPr lang="en-US" sz="800" dirty="0">
                <a:solidFill>
                  <a:schemeClr val="bg1"/>
                </a:solidFill>
                <a:hlinkClick r:id="rId3"/>
              </a:rPr>
              <a:t>https://www.newscientist.com/article/dn28582-scans-prove-theres-no-such-thing-as-a-male-or-female-brain/</a:t>
            </a:r>
            <a:endParaRPr lang="en-US" sz="800" dirty="0">
              <a:solidFill>
                <a:schemeClr val="bg1"/>
              </a:solidFill>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5975" y="455614"/>
            <a:ext cx="6436436"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65955" y="4256314"/>
            <a:ext cx="2238375" cy="121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5309956" y="5054205"/>
            <a:ext cx="2146742" cy="369332"/>
          </a:xfrm>
          <a:prstGeom prst="rect">
            <a:avLst/>
          </a:prstGeom>
        </p:spPr>
        <p:txBody>
          <a:bodyPr wrap="none">
            <a:spAutoFit/>
          </a:bodyPr>
          <a:lstStyle/>
          <a:p>
            <a:r>
              <a:rPr lang="en-US" dirty="0"/>
              <a:t>30 November 2015</a:t>
            </a:r>
          </a:p>
        </p:txBody>
      </p:sp>
      <p:sp>
        <p:nvSpPr>
          <p:cNvPr id="7" name="Rectangle 6"/>
          <p:cNvSpPr/>
          <p:nvPr/>
        </p:nvSpPr>
        <p:spPr>
          <a:xfrm>
            <a:off x="1740804" y="2681117"/>
            <a:ext cx="5652509" cy="1384995"/>
          </a:xfrm>
          <a:prstGeom prst="rect">
            <a:avLst/>
          </a:prstGeom>
        </p:spPr>
        <p:txBody>
          <a:bodyPr wrap="none">
            <a:spAutoFit/>
          </a:bodyPr>
          <a:lstStyle/>
          <a:p>
            <a:r>
              <a:rPr lang="en-US" sz="2800" b="1" dirty="0" smtClean="0">
                <a:solidFill>
                  <a:srgbClr val="FF0000"/>
                </a:solidFill>
              </a:rPr>
              <a:t>STRUCTURALLY SPEAKING . . .</a:t>
            </a:r>
          </a:p>
          <a:p>
            <a:endParaRPr lang="en-US" sz="2800" b="1" dirty="0">
              <a:solidFill>
                <a:srgbClr val="FF0000"/>
              </a:solidFill>
            </a:endParaRPr>
          </a:p>
          <a:p>
            <a:r>
              <a:rPr lang="en-US" sz="2800" b="1" dirty="0" smtClean="0">
                <a:solidFill>
                  <a:srgbClr val="FF0000"/>
                </a:solidFill>
              </a:rPr>
              <a:t>But what about FUNCTION ? . . .</a:t>
            </a:r>
            <a:endParaRPr lang="en-US" sz="2800" b="1" dirty="0">
              <a:solidFill>
                <a:srgbClr val="FF0000"/>
              </a:solidFill>
            </a:endParaRPr>
          </a:p>
        </p:txBody>
      </p:sp>
    </p:spTree>
    <p:extLst>
      <p:ext uri="{BB962C8B-B14F-4D97-AF65-F5344CB8AC3E}">
        <p14:creationId xmlns:p14="http://schemas.microsoft.com/office/powerpoint/2010/main" val="79681637"/>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r>
              <a:rPr lang="en-US">
                <a:solidFill>
                  <a:srgbClr val="000000"/>
                </a:solidFill>
              </a:rPr>
              <a:t>July 19, 2009</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5688" y="215737"/>
            <a:ext cx="3903785"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457492" y="6195959"/>
            <a:ext cx="2214068" cy="307777"/>
          </a:xfrm>
          <a:prstGeom prst="rect">
            <a:avLst/>
          </a:prstGeom>
        </p:spPr>
        <p:txBody>
          <a:bodyPr wrap="none">
            <a:spAutoFit/>
          </a:bodyPr>
          <a:lstStyle/>
          <a:p>
            <a:r>
              <a:rPr lang="en-US" sz="1400" dirty="0">
                <a:solidFill>
                  <a:schemeClr val="bg1"/>
                </a:solidFill>
              </a:rPr>
              <a:t>Three Rivers </a:t>
            </a:r>
            <a:r>
              <a:rPr lang="en-US" sz="1400" dirty="0" smtClean="0">
                <a:solidFill>
                  <a:schemeClr val="bg1"/>
                </a:solidFill>
              </a:rPr>
              <a:t>Press, 2006</a:t>
            </a:r>
            <a:endParaRPr lang="en-US" sz="1400" dirty="0">
              <a:solidFill>
                <a:schemeClr val="bg1"/>
              </a:solidFill>
            </a:endParaRPr>
          </a:p>
        </p:txBody>
      </p:sp>
    </p:spTree>
    <p:extLst>
      <p:ext uri="{BB962C8B-B14F-4D97-AF65-F5344CB8AC3E}">
        <p14:creationId xmlns:p14="http://schemas.microsoft.com/office/powerpoint/2010/main" val="3060431827"/>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r>
              <a:rPr lang="en-US">
                <a:solidFill>
                  <a:srgbClr val="000000"/>
                </a:solidFill>
              </a:rPr>
              <a:t>July 19, 2009</a:t>
            </a:r>
          </a:p>
        </p:txBody>
      </p:sp>
      <p:pic>
        <p:nvPicPr>
          <p:cNvPr id="2050" name="Picture 2" descr="http://4.bp.blogspot.com/-TZTHxiAp96s/TWaV9FntggI/AAAAAAAAAIA/NL93UivYY84/s1600/WhyGenderMatt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2663" y="682402"/>
            <a:ext cx="3548649" cy="54864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158385" y="6255886"/>
            <a:ext cx="2800767" cy="369332"/>
          </a:xfrm>
          <a:prstGeom prst="rect">
            <a:avLst/>
          </a:prstGeom>
        </p:spPr>
        <p:txBody>
          <a:bodyPr wrap="none">
            <a:spAutoFit/>
          </a:bodyPr>
          <a:lstStyle/>
          <a:p>
            <a:r>
              <a:rPr lang="en-US" dirty="0">
                <a:solidFill>
                  <a:srgbClr val="FFFFFF"/>
                </a:solidFill>
                <a:latin typeface="Arial" pitchFamily="34" charset="0"/>
              </a:rPr>
              <a:t>Three Rivers </a:t>
            </a:r>
            <a:r>
              <a:rPr lang="en-US" dirty="0" smtClean="0">
                <a:solidFill>
                  <a:srgbClr val="FFFFFF"/>
                </a:solidFill>
                <a:latin typeface="Arial" pitchFamily="34" charset="0"/>
              </a:rPr>
              <a:t>Press, 2006</a:t>
            </a:r>
            <a:endParaRPr lang="en-US" dirty="0">
              <a:solidFill>
                <a:srgbClr val="FFFFFF"/>
              </a:solidFill>
              <a:latin typeface="Arial" pitchFamily="34" charset="0"/>
            </a:endParaRPr>
          </a:p>
        </p:txBody>
      </p:sp>
      <p:sp>
        <p:nvSpPr>
          <p:cNvPr id="7" name="Rectangle 6"/>
          <p:cNvSpPr/>
          <p:nvPr/>
        </p:nvSpPr>
        <p:spPr>
          <a:xfrm>
            <a:off x="2275752" y="3890664"/>
            <a:ext cx="4570482" cy="646331"/>
          </a:xfrm>
          <a:prstGeom prst="rect">
            <a:avLst/>
          </a:prstGeom>
          <a:solidFill>
            <a:srgbClr val="FFFFFF"/>
          </a:solidFill>
          <a:ln w="76200">
            <a:solidFill>
              <a:srgbClr val="FFC000"/>
            </a:solidFill>
          </a:ln>
        </p:spPr>
        <p:txBody>
          <a:bodyPr wrap="none">
            <a:spAutoFit/>
          </a:bodyPr>
          <a:lstStyle/>
          <a:p>
            <a:r>
              <a:rPr lang="en-US" sz="3600" b="1" dirty="0" smtClean="0">
                <a:solidFill>
                  <a:srgbClr val="000000"/>
                </a:solidFill>
                <a:latin typeface="Arial" pitchFamily="34" charset="0"/>
              </a:rPr>
              <a:t>“</a:t>
            </a:r>
            <a:r>
              <a:rPr lang="en-US" sz="3600" b="1" dirty="0">
                <a:solidFill>
                  <a:srgbClr val="000000"/>
                </a:solidFill>
                <a:latin typeface="Arial" pitchFamily="34" charset="0"/>
              </a:rPr>
              <a:t>nature </a:t>
            </a:r>
            <a:r>
              <a:rPr lang="en-US" sz="3600" b="1" dirty="0">
                <a:solidFill>
                  <a:srgbClr val="BADDE1"/>
                </a:solidFill>
                <a:latin typeface="Arial" pitchFamily="34" charset="0"/>
              </a:rPr>
              <a:t>vs. nurture</a:t>
            </a:r>
            <a:r>
              <a:rPr lang="en-US" sz="3600" b="1" dirty="0" smtClean="0">
                <a:solidFill>
                  <a:srgbClr val="000000"/>
                </a:solidFill>
                <a:latin typeface="Arial" pitchFamily="34" charset="0"/>
              </a:rPr>
              <a:t>”</a:t>
            </a:r>
            <a:endParaRPr lang="en-US" sz="3600" b="1" dirty="0">
              <a:solidFill>
                <a:srgbClr val="000000"/>
              </a:solidFill>
              <a:latin typeface="Arial" pitchFamily="34" charset="0"/>
            </a:endParaRPr>
          </a:p>
        </p:txBody>
      </p:sp>
      <p:sp>
        <p:nvSpPr>
          <p:cNvPr id="6" name="Rectangle 5"/>
          <p:cNvSpPr/>
          <p:nvPr/>
        </p:nvSpPr>
        <p:spPr>
          <a:xfrm>
            <a:off x="1081598" y="4884893"/>
            <a:ext cx="6955750" cy="646331"/>
          </a:xfrm>
          <a:prstGeom prst="rect">
            <a:avLst/>
          </a:prstGeom>
          <a:solidFill>
            <a:srgbClr val="FFFFFF"/>
          </a:solidFill>
          <a:ln w="76200">
            <a:solidFill>
              <a:srgbClr val="FFC000"/>
            </a:solidFill>
          </a:ln>
        </p:spPr>
        <p:txBody>
          <a:bodyPr wrap="none">
            <a:spAutoFit/>
          </a:bodyPr>
          <a:lstStyle/>
          <a:p>
            <a:r>
              <a:rPr lang="en-US" sz="3600" b="1" dirty="0" smtClean="0">
                <a:solidFill>
                  <a:srgbClr val="000000"/>
                </a:solidFill>
                <a:latin typeface="Arial" pitchFamily="34" charset="0"/>
              </a:rPr>
              <a:t>boys and girls learn differently</a:t>
            </a:r>
            <a:endParaRPr lang="en-US" sz="3600" b="1" dirty="0">
              <a:solidFill>
                <a:srgbClr val="000000"/>
              </a:solidFill>
              <a:latin typeface="Arial" pitchFamily="34" charset="0"/>
            </a:endParaRPr>
          </a:p>
        </p:txBody>
      </p:sp>
    </p:spTree>
    <p:extLst>
      <p:ext uri="{BB962C8B-B14F-4D97-AF65-F5344CB8AC3E}">
        <p14:creationId xmlns:p14="http://schemas.microsoft.com/office/powerpoint/2010/main" val="818103296"/>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8339" name="Rectangle 3"/>
          <p:cNvSpPr>
            <a:spLocks noGrp="1" noChangeArrowheads="1"/>
          </p:cNvSpPr>
          <p:nvPr>
            <p:ph type="subTitle" idx="4294967295"/>
          </p:nvPr>
        </p:nvSpPr>
        <p:spPr>
          <a:xfrm>
            <a:off x="871538" y="1905012"/>
            <a:ext cx="7358062" cy="3687163"/>
          </a:xfrm>
        </p:spPr>
        <p:txBody>
          <a:bodyPr>
            <a:spAutoFit/>
          </a:bodyPr>
          <a:lstStyle/>
          <a:p>
            <a:pPr marL="514350" indent="-514350" eaLnBrk="1" hangingPunct="1">
              <a:lnSpc>
                <a:spcPct val="150000"/>
              </a:lnSpc>
              <a:buFont typeface="+mj-lt"/>
              <a:buAutoNum type="arabicPeriod"/>
              <a:tabLst>
                <a:tab pos="0" algn="l"/>
              </a:tabLst>
              <a:defRPr/>
            </a:pPr>
            <a:r>
              <a:rPr lang="en-US" b="1" i="1" dirty="0" smtClean="0">
                <a:solidFill>
                  <a:schemeClr val="accent1"/>
                </a:solidFill>
              </a:rPr>
              <a:t>Biological</a:t>
            </a:r>
            <a:r>
              <a:rPr lang="en-US" b="1" i="1" dirty="0" smtClean="0">
                <a:solidFill>
                  <a:schemeClr val="accent1">
                    <a:lumMod val="90000"/>
                  </a:schemeClr>
                </a:solidFill>
              </a:rPr>
              <a:t> Determinism </a:t>
            </a:r>
            <a:br>
              <a:rPr lang="en-US" b="1" i="1" dirty="0" smtClean="0">
                <a:solidFill>
                  <a:schemeClr val="accent1">
                    <a:lumMod val="90000"/>
                  </a:schemeClr>
                </a:solidFill>
              </a:rPr>
            </a:br>
            <a:r>
              <a:rPr lang="en-US" b="1" i="1" dirty="0" smtClean="0">
                <a:solidFill>
                  <a:schemeClr val="accent1">
                    <a:lumMod val="90000"/>
                  </a:schemeClr>
                </a:solidFill>
              </a:rPr>
              <a:t>	vs. </a:t>
            </a:r>
            <a:r>
              <a:rPr lang="en-US" b="1" i="1" dirty="0" smtClean="0">
                <a:solidFill>
                  <a:srgbClr val="000000"/>
                </a:solidFill>
              </a:rPr>
              <a:t>Cultural</a:t>
            </a:r>
            <a:r>
              <a:rPr lang="en-US" b="1" i="1" dirty="0" smtClean="0">
                <a:solidFill>
                  <a:schemeClr val="accent1">
                    <a:lumMod val="90000"/>
                  </a:schemeClr>
                </a:solidFill>
              </a:rPr>
              <a:t> </a:t>
            </a:r>
            <a:r>
              <a:rPr lang="en-US" b="1" i="1" dirty="0" err="1" smtClean="0">
                <a:solidFill>
                  <a:schemeClr val="accent1">
                    <a:lumMod val="90000"/>
                  </a:schemeClr>
                </a:solidFill>
              </a:rPr>
              <a:t>Constructionism</a:t>
            </a:r>
            <a:r>
              <a:rPr lang="en-US" sz="2800" b="1" i="1" dirty="0" smtClean="0">
                <a:solidFill>
                  <a:schemeClr val="accent1">
                    <a:lumMod val="90000"/>
                  </a:schemeClr>
                </a:solidFill>
              </a:rPr>
              <a:t/>
            </a:r>
            <a:br>
              <a:rPr lang="en-US" sz="2800" b="1" i="1" dirty="0" smtClean="0">
                <a:solidFill>
                  <a:schemeClr val="accent1">
                    <a:lumMod val="90000"/>
                  </a:schemeClr>
                </a:solidFill>
              </a:rPr>
            </a:br>
            <a:r>
              <a:rPr lang="en-US" b="1" i="1" dirty="0" smtClean="0">
                <a:solidFill>
                  <a:schemeClr val="accent1">
                    <a:lumMod val="90000"/>
                  </a:schemeClr>
                </a:solidFill>
              </a:rPr>
              <a:t>	</a:t>
            </a:r>
            <a:r>
              <a:rPr lang="en-US" sz="2800" b="1" dirty="0" smtClean="0">
                <a:solidFill>
                  <a:schemeClr val="accent1">
                    <a:lumMod val="90000"/>
                  </a:schemeClr>
                </a:solidFill>
              </a:rPr>
              <a:t>(“</a:t>
            </a:r>
            <a:r>
              <a:rPr lang="en-US" sz="2800" b="1" dirty="0" smtClean="0">
                <a:solidFill>
                  <a:schemeClr val="accent1"/>
                </a:solidFill>
              </a:rPr>
              <a:t>nature</a:t>
            </a:r>
            <a:r>
              <a:rPr lang="en-US" sz="2800" b="1" dirty="0" smtClean="0">
                <a:solidFill>
                  <a:srgbClr val="000000"/>
                </a:solidFill>
              </a:rPr>
              <a:t> </a:t>
            </a:r>
            <a:r>
              <a:rPr lang="en-US" sz="2800" b="1" dirty="0" smtClean="0">
                <a:solidFill>
                  <a:schemeClr val="accent1">
                    <a:lumMod val="90000"/>
                  </a:schemeClr>
                </a:solidFill>
              </a:rPr>
              <a:t>vs. </a:t>
            </a:r>
            <a:r>
              <a:rPr lang="en-US" sz="2800" b="1" dirty="0" smtClean="0">
                <a:solidFill>
                  <a:srgbClr val="000000"/>
                </a:solidFill>
              </a:rPr>
              <a:t>nurture</a:t>
            </a:r>
            <a:r>
              <a:rPr lang="en-US" sz="2800" b="1" dirty="0" smtClean="0">
                <a:solidFill>
                  <a:schemeClr val="accent1">
                    <a:lumMod val="90000"/>
                  </a:schemeClr>
                </a:solidFill>
              </a:rPr>
              <a:t>”)</a:t>
            </a:r>
            <a:br>
              <a:rPr lang="en-US" sz="2800" b="1" dirty="0" smtClean="0">
                <a:solidFill>
                  <a:schemeClr val="accent1">
                    <a:lumMod val="90000"/>
                  </a:schemeClr>
                </a:solidFill>
              </a:rPr>
            </a:br>
            <a:r>
              <a:rPr lang="en-US" sz="2800" b="1" dirty="0" smtClean="0">
                <a:solidFill>
                  <a:schemeClr val="accent1">
                    <a:lumMod val="90000"/>
                  </a:schemeClr>
                </a:solidFill>
              </a:rPr>
              <a:t>	(“inherited vs. </a:t>
            </a:r>
            <a:r>
              <a:rPr lang="en-US" sz="2800" b="1" dirty="0" smtClean="0">
                <a:solidFill>
                  <a:srgbClr val="000000"/>
                </a:solidFill>
              </a:rPr>
              <a:t>learned</a:t>
            </a:r>
            <a:r>
              <a:rPr lang="en-US" sz="2800" b="1" dirty="0" smtClean="0">
                <a:solidFill>
                  <a:schemeClr val="accent1">
                    <a:lumMod val="90000"/>
                  </a:schemeClr>
                </a:solidFill>
              </a:rPr>
              <a:t>”)</a:t>
            </a:r>
          </a:p>
          <a:p>
            <a:pPr marL="285750" lvl="0" indent="-285750" eaLnBrk="1" hangingPunct="1">
              <a:lnSpc>
                <a:spcPct val="150000"/>
              </a:lnSpc>
              <a:buNone/>
              <a:tabLst>
                <a:tab pos="0" algn="l"/>
              </a:tabLst>
              <a:defRPr/>
            </a:pPr>
            <a:r>
              <a:rPr lang="en-US" sz="2800" b="1" dirty="0" smtClean="0">
                <a:solidFill>
                  <a:schemeClr val="accent1">
                    <a:lumMod val="90000"/>
                  </a:schemeClr>
                </a:solidFill>
              </a:rPr>
              <a:t>			(“</a:t>
            </a:r>
            <a:r>
              <a:rPr lang="en-US" sz="2800" b="1" dirty="0" err="1" smtClean="0">
                <a:solidFill>
                  <a:schemeClr val="accent1">
                    <a:lumMod val="90000"/>
                  </a:schemeClr>
                </a:solidFill>
              </a:rPr>
              <a:t>nativism</a:t>
            </a:r>
            <a:r>
              <a:rPr lang="en-US" sz="2800" b="1" dirty="0" smtClean="0">
                <a:solidFill>
                  <a:schemeClr val="accent1">
                    <a:lumMod val="90000"/>
                  </a:schemeClr>
                </a:solidFill>
              </a:rPr>
              <a:t>” vs. “</a:t>
            </a:r>
            <a:r>
              <a:rPr lang="en-US" sz="2800" b="1" dirty="0" smtClean="0">
                <a:solidFill>
                  <a:srgbClr val="000000"/>
                </a:solidFill>
              </a:rPr>
              <a:t>empiricism</a:t>
            </a:r>
            <a:r>
              <a:rPr lang="en-US" sz="2800" b="1" dirty="0" smtClean="0">
                <a:solidFill>
                  <a:schemeClr val="accent1">
                    <a:lumMod val="90000"/>
                  </a:schemeClr>
                </a:solidFill>
              </a:rPr>
              <a:t>”)</a:t>
            </a:r>
            <a:endParaRPr lang="en-US" sz="2400" b="1" dirty="0" smtClean="0">
              <a:solidFill>
                <a:schemeClr val="accent3"/>
              </a:solidFill>
            </a:endParaRPr>
          </a:p>
        </p:txBody>
      </p:sp>
      <p:sp>
        <p:nvSpPr>
          <p:cNvPr id="4" name="Rectangle 2"/>
          <p:cNvSpPr txBox="1">
            <a:spLocks noChangeArrowheads="1"/>
          </p:cNvSpPr>
          <p:nvPr/>
        </p:nvSpPr>
        <p:spPr bwMode="auto">
          <a:xfrm>
            <a:off x="871544" y="434975"/>
            <a:ext cx="743108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smtClean="0">
                <a:ln>
                  <a:noFill/>
                </a:ln>
                <a:solidFill>
                  <a:srgbClr val="BADDE1"/>
                </a:solidFill>
                <a:effectLst/>
                <a:uLnTx/>
                <a:uFillTx/>
                <a:latin typeface="+mj-lt"/>
                <a:ea typeface="+mj-ea"/>
                <a:cs typeface="+mj-cs"/>
              </a:rPr>
              <a:t>three major contemporary debates</a:t>
            </a:r>
            <a:endParaRPr kumimoji="0" lang="en-US" sz="2800" b="1" i="0" u="none" strike="noStrike" kern="0" cap="none" spc="0" normalizeH="0" baseline="0" noProof="0" dirty="0" smtClean="0">
              <a:ln>
                <a:noFill/>
              </a:ln>
              <a:solidFill>
                <a:srgbClr val="BADDE1"/>
              </a:solidFill>
              <a:effectLst/>
              <a:uLnTx/>
              <a:uFillTx/>
              <a:latin typeface="+mj-lt"/>
              <a:ea typeface="+mj-ea"/>
              <a:cs typeface="+mj-cs"/>
            </a:endParaRPr>
          </a:p>
        </p:txBody>
      </p:sp>
      <p:sp>
        <p:nvSpPr>
          <p:cNvPr id="5" name="AutoShape 8"/>
          <p:cNvSpPr>
            <a:spLocks noChangeArrowheads="1"/>
          </p:cNvSpPr>
          <p:nvPr/>
        </p:nvSpPr>
        <p:spPr bwMode="auto">
          <a:xfrm>
            <a:off x="5184530" y="995584"/>
            <a:ext cx="485775" cy="1828800"/>
          </a:xfrm>
          <a:prstGeom prst="downArrow">
            <a:avLst>
              <a:gd name="adj1" fmla="val 50000"/>
              <a:gd name="adj2" fmla="val 50245"/>
            </a:avLst>
          </a:prstGeom>
          <a:solidFill>
            <a:srgbClr val="FFCC00"/>
          </a:solidFill>
          <a:ln w="38100">
            <a:solidFill>
              <a:srgbClr val="5E574E"/>
            </a:solidFill>
            <a:miter lim="800000"/>
            <a:headEnd/>
            <a:tailEnd/>
          </a:ln>
        </p:spPr>
        <p:txBody>
          <a:bodyPr wrap="none" anchor="ctr"/>
          <a:lstStyle/>
          <a:p>
            <a:pPr algn="ctr">
              <a:defRPr/>
            </a:pPr>
            <a:endParaRPr kumimoji="1" lang="en-US" sz="4800" i="1">
              <a:solidFill>
                <a:srgbClr val="FF0000"/>
              </a:solidFill>
              <a:latin typeface="Arial" pitchFamily="34" charset="0"/>
            </a:endParaRP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47138" name="AutoShape 2"/>
          <p:cNvSpPr>
            <a:spLocks noChangeArrowheads="1"/>
          </p:cNvSpPr>
          <p:nvPr/>
        </p:nvSpPr>
        <p:spPr bwMode="auto">
          <a:xfrm>
            <a:off x="2914653" y="4609993"/>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347139" name="AutoShape 3"/>
          <p:cNvSpPr>
            <a:spLocks noChangeArrowheads="1"/>
          </p:cNvSpPr>
          <p:nvPr/>
        </p:nvSpPr>
        <p:spPr bwMode="auto">
          <a:xfrm>
            <a:off x="2533653" y="3943362"/>
            <a:ext cx="1795463" cy="733425"/>
          </a:xfrm>
          <a:prstGeom prst="leftArrow">
            <a:avLst>
              <a:gd name="adj1" fmla="val 50000"/>
              <a:gd name="adj2" fmla="val 40291"/>
            </a:avLst>
          </a:prstGeom>
          <a:noFill/>
          <a:ln w="9525">
            <a:noFill/>
            <a:miter lim="800000"/>
            <a:headEnd/>
            <a:tailEnd/>
          </a:ln>
        </p:spPr>
        <p:txBody>
          <a:bodyPr anchor="ctr">
            <a:spAutoFit/>
          </a:bodyPr>
          <a:lstStyle/>
          <a:p>
            <a:endParaRPr lang="en-US">
              <a:solidFill>
                <a:srgbClr val="000000"/>
              </a:solidFill>
            </a:endParaRPr>
          </a:p>
        </p:txBody>
      </p:sp>
      <p:sp>
        <p:nvSpPr>
          <p:cNvPr id="347140" name="AutoShape 4"/>
          <p:cNvSpPr>
            <a:spLocks noChangeArrowheads="1"/>
          </p:cNvSpPr>
          <p:nvPr/>
        </p:nvSpPr>
        <p:spPr bwMode="auto">
          <a:xfrm flipV="1">
            <a:off x="1847852" y="4867287"/>
            <a:ext cx="976313" cy="733425"/>
          </a:xfrm>
          <a:prstGeom prst="leftArrow">
            <a:avLst>
              <a:gd name="adj1" fmla="val 50000"/>
              <a:gd name="adj2" fmla="val 25009"/>
            </a:avLst>
          </a:prstGeom>
          <a:noFill/>
          <a:ln w="9525">
            <a:noFill/>
            <a:miter lim="800000"/>
            <a:headEnd/>
            <a:tailEnd/>
          </a:ln>
        </p:spPr>
        <p:txBody>
          <a:bodyPr anchor="ctr">
            <a:spAutoFit/>
          </a:bodyPr>
          <a:lstStyle/>
          <a:p>
            <a:endParaRPr lang="en-US">
              <a:solidFill>
                <a:srgbClr val="000000"/>
              </a:solidFill>
            </a:endParaRPr>
          </a:p>
        </p:txBody>
      </p:sp>
      <p:sp>
        <p:nvSpPr>
          <p:cNvPr id="347141" name="AutoShape 5"/>
          <p:cNvSpPr>
            <a:spLocks noChangeArrowheads="1"/>
          </p:cNvSpPr>
          <p:nvPr/>
        </p:nvSpPr>
        <p:spPr bwMode="auto">
          <a:xfrm>
            <a:off x="1847852" y="6572252"/>
            <a:ext cx="976313" cy="733425"/>
          </a:xfrm>
          <a:prstGeom prst="leftArrow">
            <a:avLst>
              <a:gd name="adj1" fmla="val 50000"/>
              <a:gd name="adj2" fmla="val 50264"/>
            </a:avLst>
          </a:prstGeom>
          <a:noFill/>
          <a:ln w="9525">
            <a:noFill/>
            <a:miter lim="800000"/>
            <a:headEnd/>
            <a:tailEnd/>
          </a:ln>
        </p:spPr>
        <p:txBody>
          <a:bodyPr anchor="ctr">
            <a:spAutoFit/>
          </a:bodyPr>
          <a:lstStyle/>
          <a:p>
            <a:endParaRPr lang="en-US">
              <a:solidFill>
                <a:srgbClr val="000000"/>
              </a:solidFill>
            </a:endParaRPr>
          </a:p>
        </p:txBody>
      </p:sp>
      <p:sp>
        <p:nvSpPr>
          <p:cNvPr id="347142" name="AutoShape 6"/>
          <p:cNvSpPr>
            <a:spLocks noChangeArrowheads="1"/>
          </p:cNvSpPr>
          <p:nvPr/>
        </p:nvSpPr>
        <p:spPr bwMode="auto">
          <a:xfrm>
            <a:off x="2495550" y="4609993"/>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347143" name="AutoShape 7"/>
          <p:cNvSpPr>
            <a:spLocks noChangeArrowheads="1"/>
          </p:cNvSpPr>
          <p:nvPr/>
        </p:nvSpPr>
        <p:spPr bwMode="auto">
          <a:xfrm>
            <a:off x="3181350" y="5010043"/>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347144" name="AutoShape 8"/>
          <p:cNvSpPr>
            <a:spLocks noChangeArrowheads="1"/>
          </p:cNvSpPr>
          <p:nvPr/>
        </p:nvSpPr>
        <p:spPr bwMode="auto">
          <a:xfrm>
            <a:off x="3238501" y="5295793"/>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347145" name="AutoShape 9"/>
          <p:cNvSpPr>
            <a:spLocks noChangeArrowheads="1"/>
          </p:cNvSpPr>
          <p:nvPr/>
        </p:nvSpPr>
        <p:spPr bwMode="auto">
          <a:xfrm>
            <a:off x="2724150" y="5333893"/>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pic>
        <p:nvPicPr>
          <p:cNvPr id="347146" name="Picture 2"/>
          <p:cNvPicPr>
            <a:picLocks noChangeAspect="1" noChangeArrowheads="1"/>
          </p:cNvPicPr>
          <p:nvPr/>
        </p:nvPicPr>
        <p:blipFill>
          <a:blip r:embed="rId3" cstate="print"/>
          <a:srcRect/>
          <a:stretch>
            <a:fillRect/>
          </a:stretch>
        </p:blipFill>
        <p:spPr bwMode="auto">
          <a:xfrm>
            <a:off x="682629" y="1146177"/>
            <a:ext cx="7772400" cy="48577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45090" name="AutoShape 2"/>
          <p:cNvSpPr>
            <a:spLocks noChangeArrowheads="1"/>
          </p:cNvSpPr>
          <p:nvPr/>
        </p:nvSpPr>
        <p:spPr bwMode="auto">
          <a:xfrm>
            <a:off x="2914653" y="4609993"/>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345091" name="AutoShape 3"/>
          <p:cNvSpPr>
            <a:spLocks noChangeArrowheads="1"/>
          </p:cNvSpPr>
          <p:nvPr/>
        </p:nvSpPr>
        <p:spPr bwMode="auto">
          <a:xfrm>
            <a:off x="2533653" y="3943362"/>
            <a:ext cx="1795463" cy="733425"/>
          </a:xfrm>
          <a:prstGeom prst="leftArrow">
            <a:avLst>
              <a:gd name="adj1" fmla="val 50000"/>
              <a:gd name="adj2" fmla="val 40291"/>
            </a:avLst>
          </a:prstGeom>
          <a:noFill/>
          <a:ln w="9525">
            <a:noFill/>
            <a:miter lim="800000"/>
            <a:headEnd/>
            <a:tailEnd/>
          </a:ln>
        </p:spPr>
        <p:txBody>
          <a:bodyPr anchor="ctr">
            <a:spAutoFit/>
          </a:bodyPr>
          <a:lstStyle/>
          <a:p>
            <a:endParaRPr lang="en-US">
              <a:solidFill>
                <a:srgbClr val="000000"/>
              </a:solidFill>
            </a:endParaRPr>
          </a:p>
        </p:txBody>
      </p:sp>
      <p:sp>
        <p:nvSpPr>
          <p:cNvPr id="345092" name="AutoShape 4"/>
          <p:cNvSpPr>
            <a:spLocks noChangeArrowheads="1"/>
          </p:cNvSpPr>
          <p:nvPr/>
        </p:nvSpPr>
        <p:spPr bwMode="auto">
          <a:xfrm flipV="1">
            <a:off x="1847852" y="4867287"/>
            <a:ext cx="976313" cy="733425"/>
          </a:xfrm>
          <a:prstGeom prst="leftArrow">
            <a:avLst>
              <a:gd name="adj1" fmla="val 50000"/>
              <a:gd name="adj2" fmla="val 25009"/>
            </a:avLst>
          </a:prstGeom>
          <a:noFill/>
          <a:ln w="9525">
            <a:noFill/>
            <a:miter lim="800000"/>
            <a:headEnd/>
            <a:tailEnd/>
          </a:ln>
        </p:spPr>
        <p:txBody>
          <a:bodyPr anchor="ctr">
            <a:spAutoFit/>
          </a:bodyPr>
          <a:lstStyle/>
          <a:p>
            <a:endParaRPr lang="en-US">
              <a:solidFill>
                <a:srgbClr val="000000"/>
              </a:solidFill>
            </a:endParaRPr>
          </a:p>
        </p:txBody>
      </p:sp>
      <p:sp>
        <p:nvSpPr>
          <p:cNvPr id="345093" name="AutoShape 5"/>
          <p:cNvSpPr>
            <a:spLocks noChangeArrowheads="1"/>
          </p:cNvSpPr>
          <p:nvPr/>
        </p:nvSpPr>
        <p:spPr bwMode="auto">
          <a:xfrm>
            <a:off x="1847852" y="6572252"/>
            <a:ext cx="976313" cy="733425"/>
          </a:xfrm>
          <a:prstGeom prst="leftArrow">
            <a:avLst>
              <a:gd name="adj1" fmla="val 50000"/>
              <a:gd name="adj2" fmla="val 50264"/>
            </a:avLst>
          </a:prstGeom>
          <a:noFill/>
          <a:ln w="9525">
            <a:noFill/>
            <a:miter lim="800000"/>
            <a:headEnd/>
            <a:tailEnd/>
          </a:ln>
        </p:spPr>
        <p:txBody>
          <a:bodyPr anchor="ctr">
            <a:spAutoFit/>
          </a:bodyPr>
          <a:lstStyle/>
          <a:p>
            <a:endParaRPr lang="en-US">
              <a:solidFill>
                <a:srgbClr val="000000"/>
              </a:solidFill>
            </a:endParaRPr>
          </a:p>
        </p:txBody>
      </p:sp>
      <p:sp>
        <p:nvSpPr>
          <p:cNvPr id="345094" name="AutoShape 6"/>
          <p:cNvSpPr>
            <a:spLocks noChangeArrowheads="1"/>
          </p:cNvSpPr>
          <p:nvPr/>
        </p:nvSpPr>
        <p:spPr bwMode="auto">
          <a:xfrm>
            <a:off x="2495550" y="4609993"/>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345095" name="AutoShape 7"/>
          <p:cNvSpPr>
            <a:spLocks noChangeArrowheads="1"/>
          </p:cNvSpPr>
          <p:nvPr/>
        </p:nvSpPr>
        <p:spPr bwMode="auto">
          <a:xfrm>
            <a:off x="3181350" y="5010043"/>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345096" name="AutoShape 8"/>
          <p:cNvSpPr>
            <a:spLocks noChangeArrowheads="1"/>
          </p:cNvSpPr>
          <p:nvPr/>
        </p:nvSpPr>
        <p:spPr bwMode="auto">
          <a:xfrm>
            <a:off x="3238501" y="5295793"/>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sp>
        <p:nvSpPr>
          <p:cNvPr id="345097" name="AutoShape 9"/>
          <p:cNvSpPr>
            <a:spLocks noChangeArrowheads="1"/>
          </p:cNvSpPr>
          <p:nvPr/>
        </p:nvSpPr>
        <p:spPr bwMode="auto">
          <a:xfrm>
            <a:off x="2724150" y="5333893"/>
            <a:ext cx="245474" cy="733663"/>
          </a:xfrm>
          <a:prstGeom prst="leftArrow">
            <a:avLst>
              <a:gd name="adj1" fmla="val 50000"/>
              <a:gd name="adj2" fmla="val 50245"/>
            </a:avLst>
          </a:prstGeom>
          <a:noFill/>
          <a:ln w="9525">
            <a:noFill/>
            <a:miter lim="800000"/>
            <a:headEnd/>
            <a:tailEnd/>
          </a:ln>
        </p:spPr>
        <p:txBody>
          <a:bodyPr wrap="none" anchor="ctr">
            <a:spAutoFit/>
          </a:bodyPr>
          <a:lstStyle/>
          <a:p>
            <a:endParaRPr lang="en-US">
              <a:solidFill>
                <a:srgbClr val="000000"/>
              </a:solidFill>
            </a:endParaRPr>
          </a:p>
        </p:txBody>
      </p:sp>
      <p:pic>
        <p:nvPicPr>
          <p:cNvPr id="345098" name="Picture 2"/>
          <p:cNvPicPr>
            <a:picLocks noChangeAspect="1" noChangeArrowheads="1"/>
          </p:cNvPicPr>
          <p:nvPr/>
        </p:nvPicPr>
        <p:blipFill>
          <a:blip r:embed="rId3" cstate="print"/>
          <a:srcRect/>
          <a:stretch>
            <a:fillRect/>
          </a:stretch>
        </p:blipFill>
        <p:spPr bwMode="auto">
          <a:xfrm>
            <a:off x="681723" y="1146404"/>
            <a:ext cx="7772400" cy="48577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C0600"/>
        </a:solidFill>
        <a:effectLst/>
      </p:bgPr>
    </p:bg>
    <p:spTree>
      <p:nvGrpSpPr>
        <p:cNvPr id="1" name=""/>
        <p:cNvGrpSpPr/>
        <p:nvPr/>
      </p:nvGrpSpPr>
      <p:grpSpPr>
        <a:xfrm>
          <a:off x="0" y="0"/>
          <a:ext cx="0" cy="0"/>
          <a:chOff x="0" y="0"/>
          <a:chExt cx="0" cy="0"/>
        </a:xfrm>
      </p:grpSpPr>
      <p:sp>
        <p:nvSpPr>
          <p:cNvPr id="412674" name="Text Box 2"/>
          <p:cNvSpPr txBox="1">
            <a:spLocks noChangeArrowheads="1"/>
          </p:cNvSpPr>
          <p:nvPr/>
        </p:nvSpPr>
        <p:spPr bwMode="auto">
          <a:xfrm>
            <a:off x="3037340" y="6394007"/>
            <a:ext cx="3063659" cy="215444"/>
          </a:xfrm>
          <a:prstGeom prst="rect">
            <a:avLst/>
          </a:prstGeom>
          <a:noFill/>
          <a:ln w="9525">
            <a:noFill/>
            <a:miter lim="800000"/>
            <a:headEnd/>
            <a:tailEnd/>
          </a:ln>
        </p:spPr>
        <p:txBody>
          <a:bodyPr wrap="none">
            <a:spAutoFit/>
          </a:bodyPr>
          <a:lstStyle/>
          <a:p>
            <a:pPr eaLnBrk="0" hangingPunct="0"/>
            <a:r>
              <a:rPr kumimoji="1" lang="en-US" sz="800" dirty="0" smtClean="0">
                <a:solidFill>
                  <a:srgbClr val="99CC00"/>
                </a:solidFill>
                <a:hlinkClick r:id="rId2"/>
              </a:rPr>
              <a:t>http://www3.interscience.wiley.com/journal/123232350/abstract</a:t>
            </a:r>
            <a:endParaRPr kumimoji="1" lang="en-US" sz="800" dirty="0">
              <a:solidFill>
                <a:srgbClr val="99CC00"/>
              </a:solidFill>
            </a:endParaRPr>
          </a:p>
        </p:txBody>
      </p:sp>
      <p:pic>
        <p:nvPicPr>
          <p:cNvPr id="1026" name="Picture 2"/>
          <p:cNvPicPr>
            <a:picLocks noChangeAspect="1" noChangeArrowheads="1"/>
          </p:cNvPicPr>
          <p:nvPr/>
        </p:nvPicPr>
        <p:blipFill>
          <a:blip r:embed="rId3" cstate="print"/>
          <a:srcRect/>
          <a:stretch>
            <a:fillRect/>
          </a:stretch>
        </p:blipFill>
        <p:spPr bwMode="auto">
          <a:xfrm>
            <a:off x="667657" y="1132112"/>
            <a:ext cx="7772400" cy="4857750"/>
          </a:xfrm>
          <a:prstGeom prst="rect">
            <a:avLst/>
          </a:prstGeom>
          <a:noFill/>
          <a:ln w="9525">
            <a:noFill/>
            <a:miter lim="800000"/>
            <a:headEnd/>
            <a:tailEnd/>
          </a:ln>
        </p:spPr>
      </p:pic>
      <p:sp>
        <p:nvSpPr>
          <p:cNvPr id="6" name="Oval 3"/>
          <p:cNvSpPr>
            <a:spLocks noChangeArrowheads="1"/>
          </p:cNvSpPr>
          <p:nvPr/>
        </p:nvSpPr>
        <p:spPr bwMode="auto">
          <a:xfrm>
            <a:off x="1310145" y="2409145"/>
            <a:ext cx="3030537" cy="493712"/>
          </a:xfrm>
          <a:prstGeom prst="ellipse">
            <a:avLst/>
          </a:prstGeom>
          <a:noFill/>
          <a:ln w="76200">
            <a:solidFill>
              <a:schemeClr val="accent1"/>
            </a:solidFill>
            <a:round/>
            <a:headEnd/>
            <a:tailEnd/>
          </a:ln>
        </p:spPr>
        <p:txBody>
          <a:bodyPr anchor="ctr"/>
          <a:lstStyle/>
          <a:p>
            <a:pPr algn="ctr" eaLnBrk="0" hangingPunct="0">
              <a:spcBef>
                <a:spcPct val="20000"/>
              </a:spcBef>
              <a:buClr>
                <a:srgbClr val="009999"/>
              </a:buClr>
            </a:pPr>
            <a:endParaRPr kumimoji="1" lang="en-US" sz="3200" b="1">
              <a:solidFill>
                <a:srgbClr val="BBE0E3"/>
              </a:solidFill>
            </a:endParaRPr>
          </a:p>
        </p:txBody>
      </p:sp>
      <p:sp>
        <p:nvSpPr>
          <p:cNvPr id="7" name="Oval 3"/>
          <p:cNvSpPr>
            <a:spLocks noChangeArrowheads="1"/>
          </p:cNvSpPr>
          <p:nvPr/>
        </p:nvSpPr>
        <p:spPr bwMode="auto">
          <a:xfrm>
            <a:off x="598947" y="5355770"/>
            <a:ext cx="5642198" cy="653143"/>
          </a:xfrm>
          <a:prstGeom prst="ellipse">
            <a:avLst/>
          </a:prstGeom>
          <a:noFill/>
          <a:ln w="76200">
            <a:solidFill>
              <a:schemeClr val="accent1"/>
            </a:solidFill>
            <a:round/>
            <a:headEnd/>
            <a:tailEnd/>
          </a:ln>
        </p:spPr>
        <p:txBody>
          <a:bodyPr anchor="ctr"/>
          <a:lstStyle/>
          <a:p>
            <a:pPr algn="ctr" eaLnBrk="0" hangingPunct="0">
              <a:spcBef>
                <a:spcPct val="20000"/>
              </a:spcBef>
              <a:buClr>
                <a:srgbClr val="009999"/>
              </a:buClr>
            </a:pPr>
            <a:endParaRPr kumimoji="1" lang="en-US" sz="3200" b="1">
              <a:solidFill>
                <a:srgbClr val="BBE0E3"/>
              </a:solidFill>
            </a:endParaRP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8339" name="Rectangle 3"/>
          <p:cNvSpPr>
            <a:spLocks noGrp="1" noChangeArrowheads="1"/>
          </p:cNvSpPr>
          <p:nvPr>
            <p:ph type="subTitle" idx="4294967295"/>
          </p:nvPr>
        </p:nvSpPr>
        <p:spPr>
          <a:xfrm>
            <a:off x="871538" y="1905012"/>
            <a:ext cx="7358062" cy="4358116"/>
          </a:xfrm>
        </p:spPr>
        <p:txBody>
          <a:bodyPr>
            <a:spAutoFit/>
          </a:bodyPr>
          <a:lstStyle/>
          <a:p>
            <a:pPr marL="514350" indent="-514350" eaLnBrk="1" hangingPunct="1">
              <a:lnSpc>
                <a:spcPct val="150000"/>
              </a:lnSpc>
              <a:buFont typeface="+mj-lt"/>
              <a:buAutoNum type="arabicPeriod"/>
              <a:tabLst>
                <a:tab pos="0" algn="l"/>
              </a:tabLst>
              <a:defRPr/>
            </a:pPr>
            <a:r>
              <a:rPr lang="en-US" b="1" i="1" dirty="0" smtClean="0">
                <a:solidFill>
                  <a:srgbClr val="000000"/>
                </a:solidFill>
              </a:rPr>
              <a:t>Biological</a:t>
            </a:r>
            <a:r>
              <a:rPr lang="en-US" b="1" i="1" dirty="0" smtClean="0">
                <a:solidFill>
                  <a:schemeClr val="accent1">
                    <a:lumMod val="90000"/>
                  </a:schemeClr>
                </a:solidFill>
              </a:rPr>
              <a:t> Determinism </a:t>
            </a:r>
            <a:br>
              <a:rPr lang="en-US" b="1" i="1" dirty="0" smtClean="0">
                <a:solidFill>
                  <a:schemeClr val="accent1">
                    <a:lumMod val="90000"/>
                  </a:schemeClr>
                </a:solidFill>
              </a:rPr>
            </a:br>
            <a:r>
              <a:rPr lang="en-US" b="1" i="1" dirty="0" smtClean="0">
                <a:solidFill>
                  <a:schemeClr val="accent1">
                    <a:lumMod val="90000"/>
                  </a:schemeClr>
                </a:solidFill>
              </a:rPr>
              <a:t>	</a:t>
            </a:r>
            <a:r>
              <a:rPr lang="en-US" b="1" dirty="0" smtClean="0">
                <a:solidFill>
                  <a:srgbClr val="000000"/>
                </a:solidFill>
              </a:rPr>
              <a:t> </a:t>
            </a:r>
            <a:r>
              <a:rPr lang="en-US" sz="4000" b="1" dirty="0" smtClean="0">
                <a:solidFill>
                  <a:srgbClr val="000000"/>
                </a:solidFill>
              </a:rPr>
              <a:t>and</a:t>
            </a:r>
            <a:r>
              <a:rPr lang="en-US" sz="4000" b="1" dirty="0" smtClean="0">
                <a:solidFill>
                  <a:schemeClr val="accent1">
                    <a:lumMod val="90000"/>
                  </a:schemeClr>
                </a:solidFill>
              </a:rPr>
              <a:t> </a:t>
            </a:r>
            <a:r>
              <a:rPr lang="en-US" b="1" i="1" dirty="0" smtClean="0">
                <a:solidFill>
                  <a:srgbClr val="000000"/>
                </a:solidFill>
              </a:rPr>
              <a:t>Cultural</a:t>
            </a:r>
            <a:r>
              <a:rPr lang="en-US" b="1" i="1" dirty="0" smtClean="0">
                <a:solidFill>
                  <a:schemeClr val="accent1">
                    <a:lumMod val="90000"/>
                  </a:schemeClr>
                </a:solidFill>
              </a:rPr>
              <a:t> </a:t>
            </a:r>
            <a:r>
              <a:rPr lang="en-US" b="1" i="1" dirty="0" err="1" smtClean="0">
                <a:solidFill>
                  <a:schemeClr val="accent1">
                    <a:lumMod val="90000"/>
                  </a:schemeClr>
                </a:solidFill>
              </a:rPr>
              <a:t>Constructionism</a:t>
            </a:r>
            <a:r>
              <a:rPr lang="en-US" sz="2800" b="1" i="1" dirty="0" smtClean="0">
                <a:solidFill>
                  <a:schemeClr val="accent1">
                    <a:lumMod val="90000"/>
                  </a:schemeClr>
                </a:solidFill>
              </a:rPr>
              <a:t/>
            </a:r>
            <a:br>
              <a:rPr lang="en-US" sz="2800" b="1" i="1" dirty="0" smtClean="0">
                <a:solidFill>
                  <a:schemeClr val="accent1">
                    <a:lumMod val="90000"/>
                  </a:schemeClr>
                </a:solidFill>
              </a:rPr>
            </a:br>
            <a:r>
              <a:rPr lang="en-US" b="1" i="1" dirty="0" smtClean="0">
                <a:solidFill>
                  <a:schemeClr val="accent1">
                    <a:lumMod val="90000"/>
                  </a:schemeClr>
                </a:solidFill>
              </a:rPr>
              <a:t>	</a:t>
            </a:r>
            <a:r>
              <a:rPr lang="en-US" sz="2800" b="1" dirty="0" smtClean="0">
                <a:solidFill>
                  <a:schemeClr val="accent1">
                    <a:lumMod val="90000"/>
                  </a:schemeClr>
                </a:solidFill>
              </a:rPr>
              <a:t>(“</a:t>
            </a:r>
            <a:r>
              <a:rPr lang="en-US" sz="2800" b="1" dirty="0" smtClean="0">
                <a:solidFill>
                  <a:schemeClr val="accent1"/>
                </a:solidFill>
              </a:rPr>
              <a:t>nature</a:t>
            </a:r>
            <a:r>
              <a:rPr lang="en-US" sz="2800" b="1" dirty="0" smtClean="0">
                <a:solidFill>
                  <a:srgbClr val="000000"/>
                </a:solidFill>
              </a:rPr>
              <a:t> </a:t>
            </a:r>
            <a:r>
              <a:rPr lang="en-US" sz="3600" b="1" dirty="0" smtClean="0">
                <a:solidFill>
                  <a:srgbClr val="000000"/>
                </a:solidFill>
              </a:rPr>
              <a:t>and</a:t>
            </a:r>
            <a:r>
              <a:rPr lang="en-US" sz="3600" b="1" dirty="0" smtClean="0">
                <a:solidFill>
                  <a:schemeClr val="accent1">
                    <a:lumMod val="90000"/>
                  </a:schemeClr>
                </a:solidFill>
              </a:rPr>
              <a:t> </a:t>
            </a:r>
            <a:r>
              <a:rPr lang="en-US" sz="2800" b="1" dirty="0" smtClean="0">
                <a:solidFill>
                  <a:schemeClr val="accent1">
                    <a:lumMod val="90000"/>
                  </a:schemeClr>
                </a:solidFill>
              </a:rPr>
              <a:t>nurture”)</a:t>
            </a:r>
            <a:br>
              <a:rPr lang="en-US" sz="2800" b="1" dirty="0" smtClean="0">
                <a:solidFill>
                  <a:schemeClr val="accent1">
                    <a:lumMod val="90000"/>
                  </a:schemeClr>
                </a:solidFill>
              </a:rPr>
            </a:br>
            <a:r>
              <a:rPr lang="en-US" sz="2800" b="1" dirty="0" smtClean="0">
                <a:solidFill>
                  <a:schemeClr val="accent1">
                    <a:lumMod val="90000"/>
                  </a:schemeClr>
                </a:solidFill>
              </a:rPr>
              <a:t>	(“inherited </a:t>
            </a:r>
            <a:r>
              <a:rPr lang="en-US" sz="3600" b="1" dirty="0" smtClean="0">
                <a:solidFill>
                  <a:srgbClr val="000000"/>
                </a:solidFill>
              </a:rPr>
              <a:t>and</a:t>
            </a:r>
            <a:r>
              <a:rPr lang="en-US" sz="3600" b="1" dirty="0" smtClean="0">
                <a:solidFill>
                  <a:schemeClr val="accent1">
                    <a:lumMod val="90000"/>
                  </a:schemeClr>
                </a:solidFill>
              </a:rPr>
              <a:t> </a:t>
            </a:r>
            <a:r>
              <a:rPr lang="en-US" sz="2800" b="1" dirty="0" smtClean="0">
                <a:solidFill>
                  <a:schemeClr val="accent1">
                    <a:lumMod val="90000"/>
                  </a:schemeClr>
                </a:solidFill>
              </a:rPr>
              <a:t>learned”)</a:t>
            </a:r>
          </a:p>
          <a:p>
            <a:pPr marL="285750" lvl="0" indent="-285750" eaLnBrk="1" hangingPunct="1">
              <a:lnSpc>
                <a:spcPct val="150000"/>
              </a:lnSpc>
              <a:buNone/>
              <a:tabLst>
                <a:tab pos="0" algn="l"/>
              </a:tabLst>
              <a:defRPr/>
            </a:pPr>
            <a:r>
              <a:rPr lang="en-US" sz="2800" b="1" dirty="0" smtClean="0">
                <a:solidFill>
                  <a:schemeClr val="accent1">
                    <a:lumMod val="90000"/>
                  </a:schemeClr>
                </a:solidFill>
              </a:rPr>
              <a:t>			(“</a:t>
            </a:r>
            <a:r>
              <a:rPr lang="en-US" sz="2800" b="1" dirty="0" err="1" smtClean="0">
                <a:solidFill>
                  <a:schemeClr val="accent1">
                    <a:lumMod val="90000"/>
                  </a:schemeClr>
                </a:solidFill>
              </a:rPr>
              <a:t>nativism</a:t>
            </a:r>
            <a:r>
              <a:rPr lang="en-US" sz="2800" b="1" dirty="0" smtClean="0">
                <a:solidFill>
                  <a:schemeClr val="accent1">
                    <a:lumMod val="90000"/>
                  </a:schemeClr>
                </a:solidFill>
              </a:rPr>
              <a:t>” </a:t>
            </a:r>
            <a:r>
              <a:rPr lang="en-US" sz="3600" b="1" dirty="0" smtClean="0">
                <a:solidFill>
                  <a:srgbClr val="000000"/>
                </a:solidFill>
              </a:rPr>
              <a:t>and</a:t>
            </a:r>
            <a:r>
              <a:rPr lang="en-US" sz="3600" b="1" dirty="0" smtClean="0">
                <a:solidFill>
                  <a:schemeClr val="accent1">
                    <a:lumMod val="90000"/>
                  </a:schemeClr>
                </a:solidFill>
              </a:rPr>
              <a:t> </a:t>
            </a:r>
            <a:r>
              <a:rPr lang="en-US" sz="2800" b="1" dirty="0" smtClean="0">
                <a:solidFill>
                  <a:schemeClr val="accent1">
                    <a:lumMod val="90000"/>
                  </a:schemeClr>
                </a:solidFill>
              </a:rPr>
              <a:t>“empiricism”)</a:t>
            </a:r>
            <a:endParaRPr lang="en-US" sz="2400" b="1" dirty="0" smtClean="0">
              <a:solidFill>
                <a:schemeClr val="accent3"/>
              </a:solidFill>
            </a:endParaRPr>
          </a:p>
        </p:txBody>
      </p:sp>
      <p:sp>
        <p:nvSpPr>
          <p:cNvPr id="4" name="Rectangle 2"/>
          <p:cNvSpPr txBox="1">
            <a:spLocks noChangeArrowheads="1"/>
          </p:cNvSpPr>
          <p:nvPr/>
        </p:nvSpPr>
        <p:spPr bwMode="auto">
          <a:xfrm>
            <a:off x="871544" y="434975"/>
            <a:ext cx="743108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smtClean="0">
                <a:ln>
                  <a:noFill/>
                </a:ln>
                <a:solidFill>
                  <a:srgbClr val="BADDE1"/>
                </a:solidFill>
                <a:effectLst/>
                <a:uLnTx/>
                <a:uFillTx/>
                <a:latin typeface="+mj-lt"/>
                <a:ea typeface="+mj-ea"/>
                <a:cs typeface="+mj-cs"/>
              </a:rPr>
              <a:t>three major contemporary debates</a:t>
            </a:r>
            <a:endParaRPr kumimoji="0" lang="en-US" sz="2800" b="1" i="0" u="none" strike="noStrike" kern="0" cap="none" spc="0" normalizeH="0" baseline="0" noProof="0" dirty="0" smtClean="0">
              <a:ln>
                <a:noFill/>
              </a:ln>
              <a:solidFill>
                <a:srgbClr val="BADDE1"/>
              </a:solidFill>
              <a:effectLst/>
              <a:uLnTx/>
              <a:uFillTx/>
              <a:latin typeface="+mj-lt"/>
              <a:ea typeface="+mj-ea"/>
              <a:cs typeface="+mj-cs"/>
            </a:endParaRP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411649" name="Rectangle 2"/>
          <p:cNvSpPr>
            <a:spLocks noGrp="1" noChangeArrowheads="1"/>
          </p:cNvSpPr>
          <p:nvPr>
            <p:ph type="ctrTitle" idx="4294967295"/>
          </p:nvPr>
        </p:nvSpPr>
        <p:spPr>
          <a:xfrm>
            <a:off x="871544" y="434975"/>
            <a:ext cx="7431087" cy="1143000"/>
          </a:xfrm>
        </p:spPr>
        <p:txBody>
          <a:bodyPr/>
          <a:lstStyle/>
          <a:p>
            <a:pPr eaLnBrk="1" hangingPunct="1"/>
            <a:r>
              <a:rPr lang="en-US" sz="2800" b="1" dirty="0" smtClean="0">
                <a:solidFill>
                  <a:srgbClr val="BADDE1"/>
                </a:solidFill>
              </a:rPr>
              <a:t>three major contemporary debates</a:t>
            </a:r>
          </a:p>
        </p:txBody>
      </p:sp>
      <p:sp>
        <p:nvSpPr>
          <p:cNvPr id="398339" name="Rectangle 3"/>
          <p:cNvSpPr>
            <a:spLocks noGrp="1" noChangeArrowheads="1"/>
          </p:cNvSpPr>
          <p:nvPr>
            <p:ph type="subTitle" idx="4294967295"/>
          </p:nvPr>
        </p:nvSpPr>
        <p:spPr>
          <a:xfrm>
            <a:off x="871538" y="2006610"/>
            <a:ext cx="7358062" cy="3994940"/>
          </a:xfrm>
        </p:spPr>
        <p:txBody>
          <a:bodyPr>
            <a:spAutoFit/>
          </a:bodyPr>
          <a:lstStyle/>
          <a:p>
            <a:pPr marL="514350" indent="-514350" eaLnBrk="1" hangingPunct="1">
              <a:spcBef>
                <a:spcPts val="0"/>
              </a:spcBef>
              <a:spcAft>
                <a:spcPts val="0"/>
              </a:spcAft>
              <a:buFont typeface="+mj-lt"/>
              <a:buAutoNum type="arabicPeriod"/>
              <a:tabLst>
                <a:tab pos="0" algn="l"/>
              </a:tabLst>
              <a:defRPr/>
            </a:pPr>
            <a:r>
              <a:rPr lang="en-US" sz="2800" b="1" i="1" dirty="0" smtClean="0">
                <a:solidFill>
                  <a:srgbClr val="FF0000"/>
                </a:solidFill>
              </a:rPr>
              <a:t>Biological Determinism </a:t>
            </a:r>
            <a:br>
              <a:rPr lang="en-US" sz="2800" b="1" i="1" dirty="0" smtClean="0">
                <a:solidFill>
                  <a:srgbClr val="FF0000"/>
                </a:solidFill>
              </a:rPr>
            </a:br>
            <a:r>
              <a:rPr lang="en-US" sz="2800" b="1" i="1" dirty="0" smtClean="0">
                <a:solidFill>
                  <a:srgbClr val="FF0000"/>
                </a:solidFill>
              </a:rPr>
              <a:t>	vs. Cultural </a:t>
            </a:r>
            <a:r>
              <a:rPr lang="en-US" sz="2800" b="1" i="1" dirty="0" err="1" smtClean="0">
                <a:solidFill>
                  <a:srgbClr val="FF0000"/>
                </a:solidFill>
              </a:rPr>
              <a:t>Constructionism</a:t>
            </a:r>
            <a:r>
              <a:rPr lang="en-US" sz="2800" b="1" i="1" dirty="0" smtClean="0"/>
              <a:t/>
            </a:r>
            <a:br>
              <a:rPr lang="en-US" sz="2800" b="1" i="1" dirty="0" smtClean="0"/>
            </a:br>
            <a:r>
              <a:rPr lang="en-US" sz="2800" b="1" dirty="0" smtClean="0"/>
              <a:t> 		</a:t>
            </a:r>
            <a:r>
              <a:rPr lang="en-US" sz="2400" dirty="0" smtClean="0">
                <a:solidFill>
                  <a:schemeClr val="bg1"/>
                </a:solidFill>
              </a:rPr>
              <a:t>(“nature” vs. “nurture”)</a:t>
            </a:r>
            <a:r>
              <a:rPr lang="en-US" sz="2400" b="1" dirty="0" smtClean="0"/>
              <a:t/>
            </a:r>
            <a:br>
              <a:rPr lang="en-US" sz="2400" b="1" dirty="0" smtClean="0"/>
            </a:br>
            <a:endParaRPr lang="en-US" sz="2800" b="1" dirty="0" smtClean="0">
              <a:solidFill>
                <a:srgbClr val="000000"/>
              </a:solidFill>
            </a:endParaRPr>
          </a:p>
          <a:p>
            <a:pPr marL="514350" indent="-514350" eaLnBrk="1" hangingPunct="1">
              <a:spcBef>
                <a:spcPts val="0"/>
              </a:spcBef>
              <a:spcAft>
                <a:spcPts val="0"/>
              </a:spcAft>
              <a:buFont typeface="+mj-lt"/>
              <a:buAutoNum type="arabicPeriod"/>
              <a:tabLst>
                <a:tab pos="0" algn="l"/>
              </a:tabLst>
              <a:defRPr/>
            </a:pPr>
            <a:r>
              <a:rPr lang="en-US" sz="2800" b="1" i="1" dirty="0" err="1" smtClean="0">
                <a:solidFill>
                  <a:srgbClr val="000000"/>
                </a:solidFill>
              </a:rPr>
              <a:t>Ideationism</a:t>
            </a:r>
            <a:r>
              <a:rPr lang="en-US" sz="2800" b="1" i="1" dirty="0" smtClean="0">
                <a:solidFill>
                  <a:srgbClr val="000000"/>
                </a:solidFill>
              </a:rPr>
              <a:t> vs. Cultural Materialism</a:t>
            </a:r>
            <a:br>
              <a:rPr lang="en-US" sz="2800" b="1" i="1" dirty="0" smtClean="0">
                <a:solidFill>
                  <a:srgbClr val="000000"/>
                </a:solidFill>
              </a:rPr>
            </a:br>
            <a:r>
              <a:rPr lang="en-US" sz="2400" b="1" dirty="0" smtClean="0">
                <a:solidFill>
                  <a:srgbClr val="000000"/>
                </a:solidFill>
              </a:rPr>
              <a:t> 		    (ideas vs. things)</a:t>
            </a:r>
            <a:br>
              <a:rPr lang="en-US" sz="2400" b="1" dirty="0" smtClean="0">
                <a:solidFill>
                  <a:srgbClr val="000000"/>
                </a:solidFill>
              </a:rPr>
            </a:br>
            <a:endParaRPr lang="en-US" sz="2800" b="1" i="1" dirty="0" smtClean="0">
              <a:solidFill>
                <a:srgbClr val="000000"/>
              </a:solidFill>
            </a:endParaRPr>
          </a:p>
          <a:p>
            <a:pPr marL="508000" indent="-508000" eaLnBrk="1" hangingPunct="1">
              <a:spcAft>
                <a:spcPts val="500"/>
              </a:spcAft>
              <a:buFont typeface="+mj-lt"/>
              <a:buAutoNum type="arabicPeriod"/>
              <a:tabLst>
                <a:tab pos="0" algn="l"/>
              </a:tabLst>
              <a:defRPr/>
            </a:pPr>
            <a:r>
              <a:rPr lang="en-US" sz="2800" b="1" i="1" dirty="0" smtClean="0">
                <a:solidFill>
                  <a:srgbClr val="000000"/>
                </a:solidFill>
              </a:rPr>
              <a:t>Individual Agency vs. Structuralism</a:t>
            </a:r>
            <a:br>
              <a:rPr lang="en-US" sz="2800" b="1" i="1" dirty="0" smtClean="0">
                <a:solidFill>
                  <a:srgbClr val="000000"/>
                </a:solidFill>
              </a:rPr>
            </a:br>
            <a:r>
              <a:rPr lang="en-US" sz="2800" b="1" i="1" dirty="0" smtClean="0">
                <a:solidFill>
                  <a:srgbClr val="000000"/>
                </a:solidFill>
              </a:rPr>
              <a:t>	</a:t>
            </a:r>
            <a:r>
              <a:rPr lang="en-US" sz="2400" b="1" dirty="0" smtClean="0">
                <a:solidFill>
                  <a:srgbClr val="000000"/>
                </a:solidFill>
              </a:rPr>
              <a:t>(“free will” vs. “power structures”)</a:t>
            </a:r>
            <a:endParaRPr lang="en-US" sz="2800" b="1" i="1" dirty="0" smtClean="0">
              <a:solidFill>
                <a:srgbClr val="000000"/>
              </a:solidFill>
            </a:endParaRP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C0600"/>
        </a:solidFill>
        <a:effectLst/>
      </p:bgPr>
    </p:bg>
    <p:spTree>
      <p:nvGrpSpPr>
        <p:cNvPr id="1" name=""/>
        <p:cNvGrpSpPr/>
        <p:nvPr/>
      </p:nvGrpSpPr>
      <p:grpSpPr>
        <a:xfrm>
          <a:off x="0" y="0"/>
          <a:ext cx="0" cy="0"/>
          <a:chOff x="0" y="0"/>
          <a:chExt cx="0" cy="0"/>
        </a:xfrm>
      </p:grpSpPr>
      <p:sp>
        <p:nvSpPr>
          <p:cNvPr id="412674" name="Text Box 2"/>
          <p:cNvSpPr txBox="1">
            <a:spLocks noChangeArrowheads="1"/>
          </p:cNvSpPr>
          <p:nvPr/>
        </p:nvSpPr>
        <p:spPr bwMode="auto">
          <a:xfrm>
            <a:off x="3327588" y="6394010"/>
            <a:ext cx="2472152" cy="215444"/>
          </a:xfrm>
          <a:prstGeom prst="rect">
            <a:avLst/>
          </a:prstGeom>
          <a:noFill/>
          <a:ln w="9525">
            <a:noFill/>
            <a:miter lim="800000"/>
            <a:headEnd/>
            <a:tailEnd/>
          </a:ln>
        </p:spPr>
        <p:txBody>
          <a:bodyPr wrap="none">
            <a:spAutoFit/>
          </a:bodyPr>
          <a:lstStyle/>
          <a:p>
            <a:pPr eaLnBrk="0" hangingPunct="0"/>
            <a:r>
              <a:rPr kumimoji="1" lang="en-US" sz="800" dirty="0" smtClean="0">
                <a:solidFill>
                  <a:srgbClr val="99CC00"/>
                </a:solidFill>
                <a:hlinkClick r:id="rId2"/>
              </a:rPr>
              <a:t>http://en.wikipedia.org/wiki/Nature_versus_nurture</a:t>
            </a:r>
            <a:endParaRPr kumimoji="1" lang="en-US" sz="800" dirty="0">
              <a:solidFill>
                <a:srgbClr val="99CC00"/>
              </a:solidFill>
            </a:endParaRPr>
          </a:p>
        </p:txBody>
      </p:sp>
      <p:pic>
        <p:nvPicPr>
          <p:cNvPr id="13314" name="Picture 2"/>
          <p:cNvPicPr>
            <a:picLocks noChangeAspect="1" noChangeArrowheads="1"/>
          </p:cNvPicPr>
          <p:nvPr/>
        </p:nvPicPr>
        <p:blipFill>
          <a:blip r:embed="rId3" cstate="print"/>
          <a:srcRect/>
          <a:stretch>
            <a:fillRect/>
          </a:stretch>
        </p:blipFill>
        <p:spPr bwMode="auto">
          <a:xfrm>
            <a:off x="673331" y="726851"/>
            <a:ext cx="7772400" cy="5417732"/>
          </a:xfrm>
          <a:prstGeom prst="rect">
            <a:avLst/>
          </a:prstGeom>
          <a:noFill/>
          <a:ln w="9525">
            <a:noFill/>
            <a:miter lim="800000"/>
            <a:headEnd/>
            <a:tailEnd/>
          </a:ln>
        </p:spPr>
      </p:pic>
      <p:sp>
        <p:nvSpPr>
          <p:cNvPr id="5" name="Rounded Rectangle 4"/>
          <p:cNvSpPr/>
          <p:nvPr/>
        </p:nvSpPr>
        <p:spPr bwMode="auto">
          <a:xfrm>
            <a:off x="914400" y="1299017"/>
            <a:ext cx="2641599" cy="529784"/>
          </a:xfrm>
          <a:prstGeom prst="roundRect">
            <a:avLst/>
          </a:prstGeom>
          <a:noFill/>
          <a:ln w="76200" cap="flat" cmpd="sng" algn="ctr">
            <a:solidFill>
              <a:srgbClr val="FFC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sz="3200" b="0" i="0" u="none" strike="noStrike" cap="none" normalizeH="0" baseline="0" smtClean="0">
              <a:ln>
                <a:noFill/>
              </a:ln>
              <a:solidFill>
                <a:schemeClr val="tx1"/>
              </a:solidFill>
              <a:effectLst/>
              <a:latin typeface="Verdana" pitchFamily="34" charset="0"/>
            </a:endParaRPr>
          </a:p>
        </p:txBody>
      </p:sp>
      <p:sp>
        <p:nvSpPr>
          <p:cNvPr id="6" name="Rounded Rectangle 5"/>
          <p:cNvSpPr/>
          <p:nvPr/>
        </p:nvSpPr>
        <p:spPr bwMode="auto">
          <a:xfrm>
            <a:off x="805545" y="4673587"/>
            <a:ext cx="7003143" cy="1233727"/>
          </a:xfrm>
          <a:prstGeom prst="roundRect">
            <a:avLst/>
          </a:prstGeom>
          <a:noFill/>
          <a:ln w="76200" cap="flat" cmpd="sng" algn="ctr">
            <a:solidFill>
              <a:srgbClr val="FFC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sz="3200" b="0" i="0" u="none" strike="noStrike" cap="none" normalizeH="0" baseline="0" smtClean="0">
              <a:ln>
                <a:noFill/>
              </a:ln>
              <a:solidFill>
                <a:schemeClr val="tx1"/>
              </a:solidFill>
              <a:effectLst/>
              <a:latin typeface="Verdana" pitchFamily="34" charset="0"/>
            </a:endParaRP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C0600"/>
        </a:solidFill>
        <a:effectLst/>
      </p:bgPr>
    </p:bg>
    <p:spTree>
      <p:nvGrpSpPr>
        <p:cNvPr id="1" name=""/>
        <p:cNvGrpSpPr/>
        <p:nvPr/>
      </p:nvGrpSpPr>
      <p:grpSpPr>
        <a:xfrm>
          <a:off x="0" y="0"/>
          <a:ext cx="0" cy="0"/>
          <a:chOff x="0" y="0"/>
          <a:chExt cx="0" cy="0"/>
        </a:xfrm>
      </p:grpSpPr>
      <p:sp>
        <p:nvSpPr>
          <p:cNvPr id="412674" name="Text Box 2"/>
          <p:cNvSpPr txBox="1">
            <a:spLocks noChangeArrowheads="1"/>
          </p:cNvSpPr>
          <p:nvPr/>
        </p:nvSpPr>
        <p:spPr bwMode="auto">
          <a:xfrm>
            <a:off x="1963272" y="6553664"/>
            <a:ext cx="5192447"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hlinkClick r:id="rId2"/>
              </a:rPr>
              <a:t>https://www.yahoo.com/digest/20160128/schizophrenia-gene-discovery-sheds-light-possible-cause-10195055</a:t>
            </a:r>
            <a:endParaRPr kumimoji="1" lang="en-US" sz="800" dirty="0">
              <a:solidFill>
                <a:srgbClr val="99CC00"/>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4701" y="452670"/>
            <a:ext cx="6923662"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C0600"/>
        </a:solidFill>
        <a:effectLst/>
      </p:bgPr>
    </p:bg>
    <p:spTree>
      <p:nvGrpSpPr>
        <p:cNvPr id="1" name=""/>
        <p:cNvGrpSpPr/>
        <p:nvPr/>
      </p:nvGrpSpPr>
      <p:grpSpPr>
        <a:xfrm>
          <a:off x="0" y="0"/>
          <a:ext cx="0" cy="0"/>
          <a:chOff x="0" y="0"/>
          <a:chExt cx="0" cy="0"/>
        </a:xfrm>
      </p:grpSpPr>
      <p:sp>
        <p:nvSpPr>
          <p:cNvPr id="412674" name="Text Box 2"/>
          <p:cNvSpPr txBox="1">
            <a:spLocks noChangeArrowheads="1"/>
          </p:cNvSpPr>
          <p:nvPr/>
        </p:nvSpPr>
        <p:spPr bwMode="auto">
          <a:xfrm>
            <a:off x="3414672" y="6394010"/>
            <a:ext cx="2289409" cy="215444"/>
          </a:xfrm>
          <a:prstGeom prst="rect">
            <a:avLst/>
          </a:prstGeom>
          <a:noFill/>
          <a:ln w="9525">
            <a:noFill/>
            <a:miter lim="800000"/>
            <a:headEnd/>
            <a:tailEnd/>
          </a:ln>
        </p:spPr>
        <p:txBody>
          <a:bodyPr wrap="none">
            <a:spAutoFit/>
          </a:bodyPr>
          <a:lstStyle/>
          <a:p>
            <a:pPr eaLnBrk="0" hangingPunct="0"/>
            <a:r>
              <a:rPr kumimoji="1" lang="en-US" sz="800" dirty="0" smtClean="0">
                <a:solidFill>
                  <a:srgbClr val="99CC00"/>
                </a:solidFill>
                <a:hlinkClick r:id="rId2"/>
              </a:rPr>
              <a:t>http://news.bbc.co.uk/2/hi/health/6923577.stm</a:t>
            </a:r>
            <a:endParaRPr kumimoji="1" lang="en-US" sz="800" dirty="0">
              <a:solidFill>
                <a:srgbClr val="99CC00"/>
              </a:solidFill>
            </a:endParaRPr>
          </a:p>
        </p:txBody>
      </p:sp>
      <p:pic>
        <p:nvPicPr>
          <p:cNvPr id="1027" name="Picture 3"/>
          <p:cNvPicPr>
            <a:picLocks noChangeAspect="1" noChangeArrowheads="1"/>
          </p:cNvPicPr>
          <p:nvPr/>
        </p:nvPicPr>
        <p:blipFill>
          <a:blip r:embed="rId3" cstate="print"/>
          <a:srcRect/>
          <a:stretch>
            <a:fillRect/>
          </a:stretch>
        </p:blipFill>
        <p:spPr bwMode="auto">
          <a:xfrm>
            <a:off x="682169" y="1157514"/>
            <a:ext cx="7772400" cy="4857750"/>
          </a:xfrm>
          <a:prstGeom prst="rect">
            <a:avLst/>
          </a:prstGeom>
          <a:noFill/>
          <a:ln w="9525">
            <a:noFill/>
            <a:miter lim="800000"/>
            <a:headEnd/>
            <a:tailEnd/>
          </a:ln>
        </p:spPr>
      </p:pic>
    </p:spTree>
    <p:extLst>
      <p:ext uri="{BB962C8B-B14F-4D97-AF65-F5344CB8AC3E}">
        <p14:creationId xmlns:p14="http://schemas.microsoft.com/office/powerpoint/2010/main" val="946895225"/>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C0600"/>
        </a:solidFill>
        <a:effectLst/>
      </p:bgPr>
    </p:bg>
    <p:spTree>
      <p:nvGrpSpPr>
        <p:cNvPr id="1" name=""/>
        <p:cNvGrpSpPr/>
        <p:nvPr/>
      </p:nvGrpSpPr>
      <p:grpSpPr>
        <a:xfrm>
          <a:off x="0" y="0"/>
          <a:ext cx="0" cy="0"/>
          <a:chOff x="0" y="0"/>
          <a:chExt cx="0" cy="0"/>
        </a:xfrm>
      </p:grpSpPr>
      <p:sp>
        <p:nvSpPr>
          <p:cNvPr id="412674" name="Text Box 2"/>
          <p:cNvSpPr txBox="1">
            <a:spLocks noChangeArrowheads="1"/>
          </p:cNvSpPr>
          <p:nvPr/>
        </p:nvSpPr>
        <p:spPr bwMode="auto">
          <a:xfrm>
            <a:off x="3414672" y="6394010"/>
            <a:ext cx="2289409" cy="215444"/>
          </a:xfrm>
          <a:prstGeom prst="rect">
            <a:avLst/>
          </a:prstGeom>
          <a:noFill/>
          <a:ln w="9525">
            <a:noFill/>
            <a:miter lim="800000"/>
            <a:headEnd/>
            <a:tailEnd/>
          </a:ln>
        </p:spPr>
        <p:txBody>
          <a:bodyPr wrap="none">
            <a:spAutoFit/>
          </a:bodyPr>
          <a:lstStyle/>
          <a:p>
            <a:pPr eaLnBrk="0" hangingPunct="0"/>
            <a:r>
              <a:rPr kumimoji="1" lang="en-US" sz="800" dirty="0" smtClean="0">
                <a:solidFill>
                  <a:srgbClr val="99CC00"/>
                </a:solidFill>
                <a:hlinkClick r:id="rId2"/>
              </a:rPr>
              <a:t>http://news.bbc.co.uk/2/hi/health/6923577.stm</a:t>
            </a:r>
            <a:endParaRPr kumimoji="1" lang="en-US" sz="800" dirty="0">
              <a:solidFill>
                <a:srgbClr val="99CC00"/>
              </a:solidFill>
            </a:endParaRPr>
          </a:p>
        </p:txBody>
      </p:sp>
      <p:pic>
        <p:nvPicPr>
          <p:cNvPr id="2050" name="Picture 2"/>
          <p:cNvPicPr>
            <a:picLocks noChangeAspect="1" noChangeArrowheads="1"/>
          </p:cNvPicPr>
          <p:nvPr/>
        </p:nvPicPr>
        <p:blipFill>
          <a:blip r:embed="rId3" cstate="print"/>
          <a:srcRect/>
          <a:stretch>
            <a:fillRect/>
          </a:stretch>
        </p:blipFill>
        <p:spPr bwMode="auto">
          <a:xfrm>
            <a:off x="682170" y="1146629"/>
            <a:ext cx="7772400" cy="4857750"/>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a:stretch>
            <a:fillRect/>
          </a:stretch>
        </p:blipFill>
        <p:spPr bwMode="auto">
          <a:xfrm>
            <a:off x="1363436" y="2589211"/>
            <a:ext cx="6400800" cy="3768213"/>
          </a:xfrm>
          <a:prstGeom prst="rect">
            <a:avLst/>
          </a:prstGeom>
          <a:noFill/>
          <a:ln w="76200">
            <a:solidFill>
              <a:srgbClr val="FFC000"/>
            </a:solid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C0600"/>
        </a:solidFill>
        <a:effectLst/>
      </p:bgPr>
    </p:bg>
    <p:spTree>
      <p:nvGrpSpPr>
        <p:cNvPr id="1" name=""/>
        <p:cNvGrpSpPr/>
        <p:nvPr/>
      </p:nvGrpSpPr>
      <p:grpSpPr>
        <a:xfrm>
          <a:off x="0" y="0"/>
          <a:ext cx="0" cy="0"/>
          <a:chOff x="0" y="0"/>
          <a:chExt cx="0" cy="0"/>
        </a:xfrm>
      </p:grpSpPr>
      <p:sp>
        <p:nvSpPr>
          <p:cNvPr id="412674" name="Text Box 2"/>
          <p:cNvSpPr txBox="1">
            <a:spLocks noChangeArrowheads="1"/>
          </p:cNvSpPr>
          <p:nvPr/>
        </p:nvSpPr>
        <p:spPr bwMode="auto">
          <a:xfrm>
            <a:off x="3414672" y="6394010"/>
            <a:ext cx="2289409" cy="215444"/>
          </a:xfrm>
          <a:prstGeom prst="rect">
            <a:avLst/>
          </a:prstGeom>
          <a:noFill/>
          <a:ln w="9525">
            <a:noFill/>
            <a:miter lim="800000"/>
            <a:headEnd/>
            <a:tailEnd/>
          </a:ln>
        </p:spPr>
        <p:txBody>
          <a:bodyPr wrap="none">
            <a:spAutoFit/>
          </a:bodyPr>
          <a:lstStyle/>
          <a:p>
            <a:pPr eaLnBrk="0" hangingPunct="0"/>
            <a:r>
              <a:rPr kumimoji="1" lang="en-US" sz="800" dirty="0" smtClean="0">
                <a:solidFill>
                  <a:srgbClr val="99CC00"/>
                </a:solidFill>
                <a:hlinkClick r:id="rId2"/>
              </a:rPr>
              <a:t>http://news.bbc.co.uk/2/hi/health/8478287.stm</a:t>
            </a:r>
            <a:endParaRPr kumimoji="1" lang="en-US" sz="800" dirty="0">
              <a:solidFill>
                <a:srgbClr val="99CC00"/>
              </a:solidFill>
            </a:endParaRPr>
          </a:p>
        </p:txBody>
      </p:sp>
      <p:pic>
        <p:nvPicPr>
          <p:cNvPr id="3074" name="Picture 2"/>
          <p:cNvPicPr>
            <a:picLocks noChangeAspect="1" noChangeArrowheads="1"/>
          </p:cNvPicPr>
          <p:nvPr/>
        </p:nvPicPr>
        <p:blipFill>
          <a:blip r:embed="rId3" cstate="print"/>
          <a:srcRect/>
          <a:stretch>
            <a:fillRect/>
          </a:stretch>
        </p:blipFill>
        <p:spPr bwMode="auto">
          <a:xfrm>
            <a:off x="667663" y="1146629"/>
            <a:ext cx="7772400" cy="48577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C0600"/>
        </a:solidFill>
        <a:effectLst/>
      </p:bgPr>
    </p:bg>
    <p:spTree>
      <p:nvGrpSpPr>
        <p:cNvPr id="1" name=""/>
        <p:cNvGrpSpPr/>
        <p:nvPr/>
      </p:nvGrpSpPr>
      <p:grpSpPr>
        <a:xfrm>
          <a:off x="0" y="0"/>
          <a:ext cx="0" cy="0"/>
          <a:chOff x="0" y="0"/>
          <a:chExt cx="0" cy="0"/>
        </a:xfrm>
      </p:grpSpPr>
      <p:sp>
        <p:nvSpPr>
          <p:cNvPr id="412674" name="Text Box 2"/>
          <p:cNvSpPr txBox="1">
            <a:spLocks noChangeArrowheads="1"/>
          </p:cNvSpPr>
          <p:nvPr/>
        </p:nvSpPr>
        <p:spPr bwMode="auto">
          <a:xfrm>
            <a:off x="3429203" y="6379496"/>
            <a:ext cx="2289409" cy="215444"/>
          </a:xfrm>
          <a:prstGeom prst="rect">
            <a:avLst/>
          </a:prstGeom>
          <a:noFill/>
          <a:ln w="9525">
            <a:noFill/>
            <a:miter lim="800000"/>
            <a:headEnd/>
            <a:tailEnd/>
          </a:ln>
        </p:spPr>
        <p:txBody>
          <a:bodyPr wrap="none">
            <a:spAutoFit/>
          </a:bodyPr>
          <a:lstStyle/>
          <a:p>
            <a:pPr eaLnBrk="0" hangingPunct="0"/>
            <a:r>
              <a:rPr kumimoji="1" lang="en-US" sz="800" dirty="0" smtClean="0">
                <a:solidFill>
                  <a:srgbClr val="99CC00"/>
                </a:solidFill>
                <a:hlinkClick r:id="rId2"/>
              </a:rPr>
              <a:t>http://news.bbc.co.uk/2/hi/health/8130255.stm</a:t>
            </a:r>
            <a:endParaRPr kumimoji="1" lang="en-US" sz="800" dirty="0">
              <a:solidFill>
                <a:srgbClr val="99CC00"/>
              </a:solidFill>
            </a:endParaRPr>
          </a:p>
        </p:txBody>
      </p:sp>
      <p:pic>
        <p:nvPicPr>
          <p:cNvPr id="4098" name="Picture 2"/>
          <p:cNvPicPr>
            <a:picLocks noChangeAspect="1" noChangeArrowheads="1"/>
          </p:cNvPicPr>
          <p:nvPr/>
        </p:nvPicPr>
        <p:blipFill>
          <a:blip r:embed="rId3" cstate="print"/>
          <a:srcRect/>
          <a:stretch>
            <a:fillRect/>
          </a:stretch>
        </p:blipFill>
        <p:spPr bwMode="auto">
          <a:xfrm>
            <a:off x="682175" y="1146626"/>
            <a:ext cx="7772400" cy="48577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r>
              <a:rPr lang="en-US">
                <a:solidFill>
                  <a:srgbClr val="000000"/>
                </a:solidFill>
              </a:rPr>
              <a:t>July 19, 2009</a:t>
            </a:r>
          </a:p>
        </p:txBody>
      </p:sp>
      <p:sp>
        <p:nvSpPr>
          <p:cNvPr id="5" name="Rectangle 4"/>
          <p:cNvSpPr/>
          <p:nvPr/>
        </p:nvSpPr>
        <p:spPr>
          <a:xfrm>
            <a:off x="2287518" y="413052"/>
            <a:ext cx="4570482" cy="646331"/>
          </a:xfrm>
          <a:prstGeom prst="rect">
            <a:avLst/>
          </a:prstGeom>
          <a:solidFill>
            <a:srgbClr val="FFFFFF"/>
          </a:solidFill>
          <a:ln w="76200">
            <a:solidFill>
              <a:srgbClr val="FFC000"/>
            </a:solidFill>
          </a:ln>
        </p:spPr>
        <p:txBody>
          <a:bodyPr wrap="none">
            <a:spAutoFit/>
          </a:bodyPr>
          <a:lstStyle/>
          <a:p>
            <a:r>
              <a:rPr lang="en-US" sz="3600" b="1" dirty="0" smtClean="0">
                <a:solidFill>
                  <a:srgbClr val="000000"/>
                </a:solidFill>
                <a:latin typeface="Arial" pitchFamily="34" charset="0"/>
              </a:rPr>
              <a:t>“</a:t>
            </a:r>
            <a:r>
              <a:rPr lang="en-US" sz="3600" b="1" dirty="0">
                <a:solidFill>
                  <a:srgbClr val="000000"/>
                </a:solidFill>
                <a:latin typeface="Arial" pitchFamily="34" charset="0"/>
              </a:rPr>
              <a:t>nature</a:t>
            </a:r>
            <a:r>
              <a:rPr lang="en-US" sz="3600" b="1" dirty="0">
                <a:solidFill>
                  <a:srgbClr val="BADDE1"/>
                </a:solidFill>
                <a:latin typeface="Arial" pitchFamily="34" charset="0"/>
              </a:rPr>
              <a:t> vs. nurture</a:t>
            </a:r>
            <a:r>
              <a:rPr lang="en-US" sz="3600" b="1" dirty="0" smtClean="0">
                <a:solidFill>
                  <a:srgbClr val="000000"/>
                </a:solidFill>
                <a:latin typeface="Arial" pitchFamily="34" charset="0"/>
              </a:rPr>
              <a:t>”</a:t>
            </a:r>
            <a:endParaRPr lang="en-US" sz="3600" b="1" dirty="0">
              <a:solidFill>
                <a:srgbClr val="000000"/>
              </a:solidFill>
              <a:latin typeface="Arial" pitchFamily="34" charset="0"/>
            </a:endParaRPr>
          </a:p>
        </p:txBody>
      </p:sp>
      <p:sp>
        <p:nvSpPr>
          <p:cNvPr id="6" name="Text Box 2"/>
          <p:cNvSpPr txBox="1">
            <a:spLocks noChangeArrowheads="1"/>
          </p:cNvSpPr>
          <p:nvPr/>
        </p:nvSpPr>
        <p:spPr bwMode="auto">
          <a:xfrm>
            <a:off x="2898435" y="6534785"/>
            <a:ext cx="3320141" cy="215444"/>
          </a:xfrm>
          <a:prstGeom prst="rect">
            <a:avLst/>
          </a:prstGeom>
          <a:noFill/>
          <a:ln w="28575">
            <a:noFill/>
            <a:miter lim="800000"/>
            <a:headEnd/>
            <a:tailEnd/>
          </a:ln>
        </p:spPr>
        <p:txBody>
          <a:bodyPr wrap="none">
            <a:spAutoFit/>
          </a:bodyPr>
          <a:lstStyle/>
          <a:p>
            <a:pPr algn="ctr"/>
            <a:r>
              <a:rPr lang="en-US" sz="800" dirty="0">
                <a:solidFill>
                  <a:srgbClr val="000000"/>
                </a:solidFill>
                <a:hlinkClick r:id="rId3"/>
              </a:rPr>
              <a:t>http://www.d.umn.edu/cla/faculty/troufs/anth4616/cpgender.html#title</a:t>
            </a:r>
            <a:endParaRPr lang="en-US" sz="800" dirty="0">
              <a:solidFill>
                <a:srgbClr val="000000"/>
              </a:solidFill>
            </a:endParaRPr>
          </a:p>
        </p:txBody>
      </p:sp>
    </p:spTree>
    <p:extLst>
      <p:ext uri="{BB962C8B-B14F-4D97-AF65-F5344CB8AC3E}">
        <p14:creationId xmlns:p14="http://schemas.microsoft.com/office/powerpoint/2010/main" val="4170435342"/>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r>
              <a:rPr lang="en-US">
                <a:solidFill>
                  <a:srgbClr val="000000"/>
                </a:solidFill>
              </a:rPr>
              <a:t>July 19, 2009</a:t>
            </a:r>
          </a:p>
        </p:txBody>
      </p:sp>
      <p:sp>
        <p:nvSpPr>
          <p:cNvPr id="6" name="Rectangle 5"/>
          <p:cNvSpPr/>
          <p:nvPr/>
        </p:nvSpPr>
        <p:spPr>
          <a:xfrm>
            <a:off x="2287518" y="413052"/>
            <a:ext cx="4570482" cy="646331"/>
          </a:xfrm>
          <a:prstGeom prst="rect">
            <a:avLst/>
          </a:prstGeom>
          <a:solidFill>
            <a:srgbClr val="FFFFFF"/>
          </a:solidFill>
          <a:ln w="76200">
            <a:solidFill>
              <a:srgbClr val="FFC000"/>
            </a:solidFill>
          </a:ln>
        </p:spPr>
        <p:txBody>
          <a:bodyPr wrap="none">
            <a:spAutoFit/>
          </a:bodyPr>
          <a:lstStyle/>
          <a:p>
            <a:r>
              <a:rPr lang="en-US" sz="3600" b="1" dirty="0" smtClean="0">
                <a:solidFill>
                  <a:srgbClr val="000000"/>
                </a:solidFill>
                <a:latin typeface="Arial" pitchFamily="34" charset="0"/>
              </a:rPr>
              <a:t>“</a:t>
            </a:r>
            <a:r>
              <a:rPr lang="en-US" sz="3600" b="1" dirty="0">
                <a:solidFill>
                  <a:srgbClr val="000000"/>
                </a:solidFill>
                <a:latin typeface="Arial" pitchFamily="34" charset="0"/>
              </a:rPr>
              <a:t>nature</a:t>
            </a:r>
            <a:r>
              <a:rPr lang="en-US" sz="3600" b="1" dirty="0">
                <a:solidFill>
                  <a:srgbClr val="BADDE1"/>
                </a:solidFill>
                <a:latin typeface="Arial" pitchFamily="34" charset="0"/>
              </a:rPr>
              <a:t> vs. nurture</a:t>
            </a:r>
            <a:r>
              <a:rPr lang="en-US" sz="3600" b="1" dirty="0" smtClean="0">
                <a:solidFill>
                  <a:srgbClr val="000000"/>
                </a:solidFill>
                <a:latin typeface="Arial" pitchFamily="34" charset="0"/>
              </a:rPr>
              <a:t>”</a:t>
            </a:r>
            <a:endParaRPr lang="en-US" sz="3600" b="1" dirty="0">
              <a:solidFill>
                <a:srgbClr val="000000"/>
              </a:solidFill>
              <a:latin typeface="Arial"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6813" y="1274073"/>
            <a:ext cx="6810375" cy="523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 Box 2"/>
          <p:cNvSpPr txBox="1">
            <a:spLocks noChangeArrowheads="1"/>
          </p:cNvSpPr>
          <p:nvPr/>
        </p:nvSpPr>
        <p:spPr bwMode="auto">
          <a:xfrm>
            <a:off x="2898435" y="6534785"/>
            <a:ext cx="3320141" cy="215444"/>
          </a:xfrm>
          <a:prstGeom prst="rect">
            <a:avLst/>
          </a:prstGeom>
          <a:noFill/>
          <a:ln w="28575">
            <a:noFill/>
            <a:miter lim="800000"/>
            <a:headEnd/>
            <a:tailEnd/>
          </a:ln>
        </p:spPr>
        <p:txBody>
          <a:bodyPr wrap="none">
            <a:spAutoFit/>
          </a:bodyPr>
          <a:lstStyle/>
          <a:p>
            <a:pPr algn="ctr"/>
            <a:r>
              <a:rPr lang="en-US" sz="800" dirty="0">
                <a:solidFill>
                  <a:srgbClr val="000000"/>
                </a:solidFill>
                <a:hlinkClick r:id="rId4"/>
              </a:rPr>
              <a:t>http://www.d.umn.edu/cla/faculty/troufs/anth4616/cpgender.html#title</a:t>
            </a:r>
            <a:endParaRPr lang="en-US" sz="800" dirty="0">
              <a:solidFill>
                <a:srgbClr val="000000"/>
              </a:solidFill>
            </a:endParaRPr>
          </a:p>
        </p:txBody>
      </p:sp>
    </p:spTree>
    <p:extLst>
      <p:ext uri="{BB962C8B-B14F-4D97-AF65-F5344CB8AC3E}">
        <p14:creationId xmlns:p14="http://schemas.microsoft.com/office/powerpoint/2010/main" val="2678091148"/>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r>
              <a:rPr lang="en-US">
                <a:solidFill>
                  <a:srgbClr val="000000"/>
                </a:solidFill>
              </a:rPr>
              <a:t>July 19, 2009</a:t>
            </a:r>
          </a:p>
        </p:txBody>
      </p:sp>
      <p:sp>
        <p:nvSpPr>
          <p:cNvPr id="6" name="Rectangle 5"/>
          <p:cNvSpPr/>
          <p:nvPr/>
        </p:nvSpPr>
        <p:spPr>
          <a:xfrm>
            <a:off x="2287518" y="413052"/>
            <a:ext cx="4570482" cy="646331"/>
          </a:xfrm>
          <a:prstGeom prst="rect">
            <a:avLst/>
          </a:prstGeom>
          <a:solidFill>
            <a:srgbClr val="FFFFFF"/>
          </a:solidFill>
          <a:ln w="76200">
            <a:solidFill>
              <a:srgbClr val="FFC000"/>
            </a:solidFill>
          </a:ln>
        </p:spPr>
        <p:txBody>
          <a:bodyPr wrap="none">
            <a:spAutoFit/>
          </a:bodyPr>
          <a:lstStyle/>
          <a:p>
            <a:r>
              <a:rPr lang="en-US" sz="3600" b="1" dirty="0" smtClean="0">
                <a:solidFill>
                  <a:srgbClr val="000000"/>
                </a:solidFill>
                <a:latin typeface="Arial" pitchFamily="34" charset="0"/>
              </a:rPr>
              <a:t>“</a:t>
            </a:r>
            <a:r>
              <a:rPr lang="en-US" sz="3600" b="1" dirty="0">
                <a:solidFill>
                  <a:srgbClr val="000000"/>
                </a:solidFill>
                <a:latin typeface="Arial" pitchFamily="34" charset="0"/>
              </a:rPr>
              <a:t>nature</a:t>
            </a:r>
            <a:r>
              <a:rPr lang="en-US" sz="3600" b="1" dirty="0">
                <a:solidFill>
                  <a:srgbClr val="BADDE1"/>
                </a:solidFill>
                <a:latin typeface="Arial" pitchFamily="34" charset="0"/>
              </a:rPr>
              <a:t> vs. nurture</a:t>
            </a:r>
            <a:r>
              <a:rPr lang="en-US" sz="3600" b="1" dirty="0" smtClean="0">
                <a:solidFill>
                  <a:srgbClr val="000000"/>
                </a:solidFill>
                <a:latin typeface="Arial" pitchFamily="34" charset="0"/>
              </a:rPr>
              <a:t>”</a:t>
            </a:r>
            <a:endParaRPr lang="en-US" sz="3600" b="1" dirty="0">
              <a:solidFill>
                <a:srgbClr val="000000"/>
              </a:solidFill>
              <a:latin typeface="Arial" pitchFamily="34"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1879" y="1453460"/>
            <a:ext cx="3265714" cy="49965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 Box 2"/>
          <p:cNvSpPr txBox="1">
            <a:spLocks noChangeArrowheads="1"/>
          </p:cNvSpPr>
          <p:nvPr/>
        </p:nvSpPr>
        <p:spPr bwMode="auto">
          <a:xfrm>
            <a:off x="2898435" y="6534785"/>
            <a:ext cx="3320141" cy="215444"/>
          </a:xfrm>
          <a:prstGeom prst="rect">
            <a:avLst/>
          </a:prstGeom>
          <a:noFill/>
          <a:ln w="28575">
            <a:noFill/>
            <a:miter lim="800000"/>
            <a:headEnd/>
            <a:tailEnd/>
          </a:ln>
        </p:spPr>
        <p:txBody>
          <a:bodyPr wrap="none">
            <a:spAutoFit/>
          </a:bodyPr>
          <a:lstStyle/>
          <a:p>
            <a:pPr algn="ctr"/>
            <a:r>
              <a:rPr lang="en-US" sz="800" dirty="0">
                <a:solidFill>
                  <a:srgbClr val="000000"/>
                </a:solidFill>
                <a:hlinkClick r:id="rId4"/>
              </a:rPr>
              <a:t>http://www.d.umn.edu/cla/faculty/troufs/anth4616/cpgender.html#title</a:t>
            </a:r>
            <a:endParaRPr lang="en-US" sz="800" dirty="0">
              <a:solidFill>
                <a:srgbClr val="000000"/>
              </a:solidFill>
            </a:endParaRPr>
          </a:p>
        </p:txBody>
      </p:sp>
    </p:spTree>
    <p:extLst>
      <p:ext uri="{BB962C8B-B14F-4D97-AF65-F5344CB8AC3E}">
        <p14:creationId xmlns:p14="http://schemas.microsoft.com/office/powerpoint/2010/main" val="3887065497"/>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r>
              <a:rPr lang="en-US">
                <a:solidFill>
                  <a:srgbClr val="000000"/>
                </a:solidFill>
              </a:rPr>
              <a:t>July 19, 2009</a:t>
            </a:r>
          </a:p>
        </p:txBody>
      </p:sp>
      <p:sp>
        <p:nvSpPr>
          <p:cNvPr id="7" name="Text Box 2"/>
          <p:cNvSpPr txBox="1">
            <a:spLocks noChangeArrowheads="1"/>
          </p:cNvSpPr>
          <p:nvPr/>
        </p:nvSpPr>
        <p:spPr bwMode="auto">
          <a:xfrm>
            <a:off x="2898435" y="6534785"/>
            <a:ext cx="3320141" cy="215444"/>
          </a:xfrm>
          <a:prstGeom prst="rect">
            <a:avLst/>
          </a:prstGeom>
          <a:noFill/>
          <a:ln w="28575">
            <a:noFill/>
            <a:miter lim="800000"/>
            <a:headEnd/>
            <a:tailEnd/>
          </a:ln>
        </p:spPr>
        <p:txBody>
          <a:bodyPr wrap="none">
            <a:spAutoFit/>
          </a:bodyPr>
          <a:lstStyle/>
          <a:p>
            <a:pPr algn="ctr"/>
            <a:r>
              <a:rPr lang="en-US" sz="800" dirty="0">
                <a:solidFill>
                  <a:srgbClr val="000000"/>
                </a:solidFill>
                <a:hlinkClick r:id="rId3"/>
              </a:rPr>
              <a:t>http://www.d.umn.edu/cla/faculty/troufs/anth4616/cpgender.html#title</a:t>
            </a:r>
            <a:endParaRPr lang="en-US" sz="800" dirty="0">
              <a:solidFill>
                <a:srgbClr val="000000"/>
              </a:solidFill>
            </a:endParaRPr>
          </a:p>
        </p:txBody>
      </p:sp>
      <p:sp>
        <p:nvSpPr>
          <p:cNvPr id="5" name="Rectangle 4"/>
          <p:cNvSpPr/>
          <p:nvPr/>
        </p:nvSpPr>
        <p:spPr>
          <a:xfrm>
            <a:off x="2287518" y="413052"/>
            <a:ext cx="4570482" cy="646331"/>
          </a:xfrm>
          <a:prstGeom prst="rect">
            <a:avLst/>
          </a:prstGeom>
          <a:solidFill>
            <a:srgbClr val="FFFFFF"/>
          </a:solidFill>
          <a:ln w="76200">
            <a:solidFill>
              <a:srgbClr val="FFC000"/>
            </a:solidFill>
          </a:ln>
        </p:spPr>
        <p:txBody>
          <a:bodyPr wrap="none">
            <a:spAutoFit/>
          </a:bodyPr>
          <a:lstStyle/>
          <a:p>
            <a:r>
              <a:rPr lang="en-US" sz="3600" b="1" dirty="0" smtClean="0">
                <a:solidFill>
                  <a:srgbClr val="000000"/>
                </a:solidFill>
                <a:latin typeface="Arial" pitchFamily="34" charset="0"/>
              </a:rPr>
              <a:t>“</a:t>
            </a:r>
            <a:r>
              <a:rPr lang="en-US" sz="3600" b="1" dirty="0">
                <a:solidFill>
                  <a:srgbClr val="000000"/>
                </a:solidFill>
                <a:latin typeface="Arial" pitchFamily="34" charset="0"/>
              </a:rPr>
              <a:t>nature</a:t>
            </a:r>
            <a:r>
              <a:rPr lang="en-US" sz="3600" b="1" dirty="0">
                <a:solidFill>
                  <a:srgbClr val="BADDE1"/>
                </a:solidFill>
                <a:latin typeface="Arial" pitchFamily="34" charset="0"/>
              </a:rPr>
              <a:t> vs. nurture</a:t>
            </a:r>
            <a:r>
              <a:rPr lang="en-US" sz="3600" b="1" dirty="0" smtClean="0">
                <a:solidFill>
                  <a:srgbClr val="000000"/>
                </a:solidFill>
                <a:latin typeface="Arial" pitchFamily="34" charset="0"/>
              </a:rPr>
              <a:t>”</a:t>
            </a:r>
            <a:endParaRPr lang="en-US" sz="3600" b="1" dirty="0">
              <a:solidFill>
                <a:srgbClr val="000000"/>
              </a:solidFill>
              <a:latin typeface="Arial" pitchFamily="34" charset="0"/>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007" y="1166812"/>
            <a:ext cx="8229600" cy="53622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73155411"/>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8339" name="Rectangle 3"/>
          <p:cNvSpPr>
            <a:spLocks noGrp="1" noChangeArrowheads="1"/>
          </p:cNvSpPr>
          <p:nvPr>
            <p:ph type="subTitle" idx="4294967295"/>
          </p:nvPr>
        </p:nvSpPr>
        <p:spPr>
          <a:xfrm>
            <a:off x="871538" y="1905012"/>
            <a:ext cx="7358062" cy="3687163"/>
          </a:xfrm>
        </p:spPr>
        <p:txBody>
          <a:bodyPr>
            <a:spAutoFit/>
          </a:bodyPr>
          <a:lstStyle/>
          <a:p>
            <a:pPr marL="514350" indent="-514350" eaLnBrk="1" hangingPunct="1">
              <a:lnSpc>
                <a:spcPct val="150000"/>
              </a:lnSpc>
              <a:buFont typeface="+mj-lt"/>
              <a:buAutoNum type="arabicPeriod"/>
              <a:tabLst>
                <a:tab pos="0" algn="l"/>
              </a:tabLst>
              <a:defRPr/>
            </a:pPr>
            <a:r>
              <a:rPr lang="en-US" b="1" i="1" dirty="0" smtClean="0">
                <a:solidFill>
                  <a:srgbClr val="FF0000"/>
                </a:solidFill>
              </a:rPr>
              <a:t>Biological Determinism </a:t>
            </a:r>
            <a:br>
              <a:rPr lang="en-US" b="1" i="1" dirty="0" smtClean="0">
                <a:solidFill>
                  <a:srgbClr val="FF0000"/>
                </a:solidFill>
              </a:rPr>
            </a:br>
            <a:r>
              <a:rPr lang="en-US" b="1" i="1" dirty="0" smtClean="0">
                <a:solidFill>
                  <a:srgbClr val="FF0000"/>
                </a:solidFill>
              </a:rPr>
              <a:t>	vs. Cultural </a:t>
            </a:r>
            <a:r>
              <a:rPr lang="en-US" b="1" i="1" dirty="0" err="1" smtClean="0">
                <a:solidFill>
                  <a:srgbClr val="FF0000"/>
                </a:solidFill>
              </a:rPr>
              <a:t>Constructionism</a:t>
            </a:r>
            <a:r>
              <a:rPr lang="en-US" sz="2800" b="1" i="1" dirty="0" smtClean="0">
                <a:solidFill>
                  <a:schemeClr val="accent1">
                    <a:lumMod val="90000"/>
                  </a:schemeClr>
                </a:solidFill>
              </a:rPr>
              <a:t/>
            </a:r>
            <a:br>
              <a:rPr lang="en-US" sz="2800" b="1" i="1" dirty="0" smtClean="0">
                <a:solidFill>
                  <a:schemeClr val="accent1">
                    <a:lumMod val="90000"/>
                  </a:schemeClr>
                </a:solidFill>
              </a:rPr>
            </a:br>
            <a:r>
              <a:rPr lang="en-US" b="1" i="1" dirty="0" smtClean="0">
                <a:solidFill>
                  <a:schemeClr val="accent1">
                    <a:lumMod val="90000"/>
                  </a:schemeClr>
                </a:solidFill>
              </a:rPr>
              <a:t>	</a:t>
            </a:r>
            <a:r>
              <a:rPr lang="en-US" sz="2800" b="1" dirty="0" smtClean="0"/>
              <a:t>(“nature vs. nurture”)</a:t>
            </a:r>
            <a:br>
              <a:rPr lang="en-US" sz="2800" b="1" dirty="0" smtClean="0"/>
            </a:br>
            <a:r>
              <a:rPr lang="en-US" sz="2800" b="1" dirty="0" smtClean="0"/>
              <a:t>	(“inherited vs. learned”)</a:t>
            </a:r>
          </a:p>
          <a:p>
            <a:pPr marL="285750" lvl="0" indent="-285750" eaLnBrk="1" hangingPunct="1">
              <a:lnSpc>
                <a:spcPct val="150000"/>
              </a:lnSpc>
              <a:buNone/>
              <a:tabLst>
                <a:tab pos="0" algn="l"/>
              </a:tabLst>
              <a:defRPr/>
            </a:pPr>
            <a:r>
              <a:rPr lang="en-US" sz="2800" b="1" dirty="0" smtClean="0"/>
              <a:t>			(“</a:t>
            </a:r>
            <a:r>
              <a:rPr lang="en-US" sz="2800" b="1" dirty="0" err="1" smtClean="0"/>
              <a:t>nativism</a:t>
            </a:r>
            <a:r>
              <a:rPr lang="en-US" sz="2800" b="1" dirty="0" smtClean="0"/>
              <a:t>” vs. “empiricism”)</a:t>
            </a:r>
            <a:endParaRPr lang="en-US" sz="2400" b="1" dirty="0" smtClean="0">
              <a:solidFill>
                <a:schemeClr val="accent3"/>
              </a:solidFill>
            </a:endParaRPr>
          </a:p>
        </p:txBody>
      </p:sp>
      <p:sp>
        <p:nvSpPr>
          <p:cNvPr id="4" name="Rectangle 2"/>
          <p:cNvSpPr txBox="1">
            <a:spLocks noChangeArrowheads="1"/>
          </p:cNvSpPr>
          <p:nvPr/>
        </p:nvSpPr>
        <p:spPr bwMode="auto">
          <a:xfrm>
            <a:off x="871544" y="434975"/>
            <a:ext cx="743108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smtClean="0">
                <a:ln>
                  <a:noFill/>
                </a:ln>
                <a:solidFill>
                  <a:srgbClr val="BADDE1"/>
                </a:solidFill>
                <a:effectLst/>
                <a:uLnTx/>
                <a:uFillTx/>
                <a:latin typeface="+mj-lt"/>
                <a:ea typeface="+mj-ea"/>
                <a:cs typeface="+mj-cs"/>
              </a:rPr>
              <a:t>three major contemporary debates</a:t>
            </a:r>
            <a:endParaRPr kumimoji="0" lang="en-US" sz="2800" b="1" i="0" u="none" strike="noStrike" kern="0" cap="none" spc="0" normalizeH="0" baseline="0" noProof="0" dirty="0" smtClean="0">
              <a:ln>
                <a:noFill/>
              </a:ln>
              <a:solidFill>
                <a:srgbClr val="BADDE1"/>
              </a:solidFill>
              <a:effectLst/>
              <a:uLnTx/>
              <a:uFillTx/>
              <a:latin typeface="+mj-lt"/>
              <a:ea typeface="+mj-ea"/>
              <a:cs typeface="+mj-cs"/>
            </a:endParaRPr>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r>
              <a:rPr lang="en-US">
                <a:solidFill>
                  <a:srgbClr val="000000"/>
                </a:solidFill>
              </a:rPr>
              <a:t>July 19, 2009</a:t>
            </a:r>
          </a:p>
        </p:txBody>
      </p:sp>
      <p:sp>
        <p:nvSpPr>
          <p:cNvPr id="7" name="Text Box 2"/>
          <p:cNvSpPr txBox="1">
            <a:spLocks noChangeArrowheads="1"/>
          </p:cNvSpPr>
          <p:nvPr/>
        </p:nvSpPr>
        <p:spPr bwMode="auto">
          <a:xfrm>
            <a:off x="3396168" y="6573606"/>
            <a:ext cx="2324675" cy="195858"/>
          </a:xfrm>
          <a:prstGeom prst="rect">
            <a:avLst/>
          </a:prstGeom>
          <a:noFill/>
          <a:ln w="28575">
            <a:noFill/>
            <a:miter lim="800000"/>
            <a:headEnd/>
            <a:tailEnd/>
          </a:ln>
        </p:spPr>
        <p:txBody>
          <a:bodyPr wrap="none">
            <a:spAutoFit/>
          </a:bodyPr>
          <a:lstStyle/>
          <a:p>
            <a:pPr algn="ctr"/>
            <a:r>
              <a:rPr lang="en-US" sz="800" dirty="0">
                <a:solidFill>
                  <a:srgbClr val="000000"/>
                </a:solidFill>
                <a:hlinkClick r:id="rId3"/>
              </a:rPr>
              <a:t>http://www.bbc.com/news/magazine-34290981</a:t>
            </a:r>
            <a:endParaRPr lang="en-US" sz="800" dirty="0">
              <a:solidFill>
                <a:srgbClr val="000000"/>
              </a:solidFill>
            </a:endParaRP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1675" y="285524"/>
            <a:ext cx="5200650" cy="6257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77005" y="812799"/>
            <a:ext cx="1328347" cy="638628"/>
          </a:xfrm>
          <a:prstGeom prst="rect">
            <a:avLst/>
          </a:prstGeom>
        </p:spPr>
      </p:pic>
    </p:spTree>
    <p:extLst>
      <p:ext uri="{BB962C8B-B14F-4D97-AF65-F5344CB8AC3E}">
        <p14:creationId xmlns:p14="http://schemas.microsoft.com/office/powerpoint/2010/main" val="1185777997"/>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8339" name="Rectangle 3"/>
          <p:cNvSpPr>
            <a:spLocks noGrp="1" noChangeArrowheads="1"/>
          </p:cNvSpPr>
          <p:nvPr>
            <p:ph type="subTitle" idx="4294967295"/>
          </p:nvPr>
        </p:nvSpPr>
        <p:spPr>
          <a:xfrm>
            <a:off x="871538" y="1905012"/>
            <a:ext cx="7358062" cy="4421210"/>
          </a:xfrm>
        </p:spPr>
        <p:txBody>
          <a:bodyPr>
            <a:spAutoFit/>
          </a:bodyPr>
          <a:lstStyle/>
          <a:p>
            <a:pPr marL="514350" indent="-514350" eaLnBrk="1" hangingPunct="1">
              <a:lnSpc>
                <a:spcPct val="150000"/>
              </a:lnSpc>
              <a:spcAft>
                <a:spcPts val="500"/>
              </a:spcAft>
              <a:buFont typeface="+mj-lt"/>
              <a:buAutoNum type="arabicPeriod"/>
              <a:tabLst>
                <a:tab pos="0" algn="l"/>
              </a:tabLst>
              <a:defRPr/>
            </a:pPr>
            <a:r>
              <a:rPr lang="en-US" sz="2800" b="1" i="1" dirty="0" smtClean="0">
                <a:solidFill>
                  <a:srgbClr val="BADDE1"/>
                </a:solidFill>
              </a:rPr>
              <a:t>Biological Determinism </a:t>
            </a:r>
            <a:br>
              <a:rPr lang="en-US" sz="2800" b="1" i="1" dirty="0" smtClean="0">
                <a:solidFill>
                  <a:srgbClr val="BADDE1"/>
                </a:solidFill>
              </a:rPr>
            </a:br>
            <a:r>
              <a:rPr lang="en-US" sz="2800" b="1" i="1" dirty="0" smtClean="0">
                <a:solidFill>
                  <a:srgbClr val="BADDE1"/>
                </a:solidFill>
              </a:rPr>
              <a:t>	vs. Cultural </a:t>
            </a:r>
            <a:r>
              <a:rPr lang="en-US" sz="2800" b="1" i="1" dirty="0" err="1" smtClean="0">
                <a:solidFill>
                  <a:srgbClr val="BADDE1"/>
                </a:solidFill>
              </a:rPr>
              <a:t>Constructionism</a:t>
            </a:r>
            <a:endParaRPr lang="en-US" sz="2800" b="1" dirty="0" smtClean="0">
              <a:solidFill>
                <a:srgbClr val="BADDE1"/>
              </a:solidFill>
            </a:endParaRPr>
          </a:p>
          <a:p>
            <a:pPr marL="514350" indent="-514350" eaLnBrk="1" hangingPunct="1">
              <a:lnSpc>
                <a:spcPct val="150000"/>
              </a:lnSpc>
              <a:spcAft>
                <a:spcPts val="500"/>
              </a:spcAft>
              <a:buFont typeface="+mj-lt"/>
              <a:buAutoNum type="arabicPeriod"/>
              <a:tabLst>
                <a:tab pos="0" algn="l"/>
              </a:tabLst>
              <a:defRPr/>
            </a:pPr>
            <a:r>
              <a:rPr lang="en-US" sz="2800" b="1" i="1" dirty="0" err="1" smtClean="0">
                <a:solidFill>
                  <a:srgbClr val="FF0000"/>
                </a:solidFill>
              </a:rPr>
              <a:t>Ideationism</a:t>
            </a:r>
            <a:r>
              <a:rPr lang="en-US" sz="2800" b="1" i="1" dirty="0" smtClean="0">
                <a:solidFill>
                  <a:srgbClr val="FF0000"/>
                </a:solidFill>
              </a:rPr>
              <a:t> vs. Cultural Materialism</a:t>
            </a:r>
          </a:p>
          <a:p>
            <a:pPr marL="508000" indent="-508000" eaLnBrk="1" hangingPunct="1">
              <a:lnSpc>
                <a:spcPct val="150000"/>
              </a:lnSpc>
              <a:spcAft>
                <a:spcPts val="500"/>
              </a:spcAft>
              <a:buFont typeface="+mj-lt"/>
              <a:buAutoNum type="arabicPeriod"/>
              <a:tabLst>
                <a:tab pos="0" algn="l"/>
              </a:tabLst>
              <a:defRPr/>
            </a:pPr>
            <a:r>
              <a:rPr lang="en-US" sz="2800" b="1" i="1" dirty="0" smtClean="0">
                <a:solidFill>
                  <a:srgbClr val="BADDE1"/>
                </a:solidFill>
              </a:rPr>
              <a:t>Individual Agency vs. Structuralism</a:t>
            </a:r>
            <a:br>
              <a:rPr lang="en-US" sz="2800" b="1" i="1" dirty="0" smtClean="0">
                <a:solidFill>
                  <a:srgbClr val="BADDE1"/>
                </a:solidFill>
              </a:rPr>
            </a:br>
            <a:r>
              <a:rPr lang="en-US" sz="2800" b="1" i="1" dirty="0" smtClean="0">
                <a:solidFill>
                  <a:srgbClr val="BADDE1"/>
                </a:solidFill>
              </a:rPr>
              <a:t>	</a:t>
            </a:r>
            <a:r>
              <a:rPr lang="en-US" sz="2400" b="1" dirty="0" smtClean="0">
                <a:solidFill>
                  <a:srgbClr val="BADDE1"/>
                </a:solidFill>
              </a:rPr>
              <a:t>(“free will” vs. “power structures”)</a:t>
            </a:r>
            <a:endParaRPr lang="en-US" sz="2800" b="1" i="1" dirty="0" smtClean="0">
              <a:solidFill>
                <a:srgbClr val="BADDE1"/>
              </a:solidFill>
            </a:endParaRPr>
          </a:p>
          <a:p>
            <a:pPr marL="514350" indent="-514350" eaLnBrk="1" hangingPunct="1">
              <a:lnSpc>
                <a:spcPct val="150000"/>
              </a:lnSpc>
              <a:buFont typeface="+mj-lt"/>
              <a:buAutoNum type="arabicPeriod"/>
              <a:tabLst>
                <a:tab pos="0" algn="l"/>
              </a:tabLst>
              <a:defRPr/>
            </a:pPr>
            <a:endParaRPr lang="en-US" sz="2800" b="1" i="1" dirty="0" smtClean="0">
              <a:solidFill>
                <a:schemeClr val="accent1">
                  <a:lumMod val="90000"/>
                </a:schemeClr>
              </a:solidFill>
            </a:endParaRPr>
          </a:p>
        </p:txBody>
      </p:sp>
      <p:sp>
        <p:nvSpPr>
          <p:cNvPr id="4" name="Rectangle 2"/>
          <p:cNvSpPr txBox="1">
            <a:spLocks noChangeArrowheads="1"/>
          </p:cNvSpPr>
          <p:nvPr/>
        </p:nvSpPr>
        <p:spPr bwMode="auto">
          <a:xfrm>
            <a:off x="871544" y="434975"/>
            <a:ext cx="743108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smtClean="0">
                <a:ln>
                  <a:noFill/>
                </a:ln>
                <a:solidFill>
                  <a:srgbClr val="BADDE1"/>
                </a:solidFill>
                <a:effectLst/>
                <a:uLnTx/>
                <a:uFillTx/>
                <a:latin typeface="+mj-lt"/>
                <a:ea typeface="+mj-ea"/>
                <a:cs typeface="+mj-cs"/>
              </a:rPr>
              <a:t>three major contemporary debates</a:t>
            </a:r>
            <a:endParaRPr kumimoji="0" lang="en-US" sz="2800" b="1" i="0" u="none" strike="noStrike" kern="0" cap="none" spc="0" normalizeH="0" baseline="0" noProof="0" dirty="0" smtClean="0">
              <a:ln>
                <a:noFill/>
              </a:ln>
              <a:solidFill>
                <a:srgbClr val="BADDE1"/>
              </a:solidFill>
              <a:effectLst/>
              <a:uLnTx/>
              <a:uFillTx/>
              <a:latin typeface="+mj-lt"/>
              <a:ea typeface="+mj-ea"/>
              <a:cs typeface="+mj-cs"/>
            </a:endParaRP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8339" name="Rectangle 3"/>
          <p:cNvSpPr>
            <a:spLocks noGrp="1" noChangeArrowheads="1"/>
          </p:cNvSpPr>
          <p:nvPr>
            <p:ph type="subTitle" idx="4294967295"/>
          </p:nvPr>
        </p:nvSpPr>
        <p:spPr>
          <a:xfrm>
            <a:off x="871538" y="1905012"/>
            <a:ext cx="7358062" cy="4525854"/>
          </a:xfrm>
        </p:spPr>
        <p:txBody>
          <a:bodyPr>
            <a:spAutoFit/>
          </a:bodyPr>
          <a:lstStyle/>
          <a:p>
            <a:pPr marL="514350" indent="-514350" eaLnBrk="1" hangingPunct="1">
              <a:lnSpc>
                <a:spcPct val="150000"/>
              </a:lnSpc>
              <a:spcAft>
                <a:spcPts val="500"/>
              </a:spcAft>
              <a:buFont typeface="+mj-lt"/>
              <a:buAutoNum type="arabicPeriod"/>
              <a:tabLst>
                <a:tab pos="0" algn="l"/>
              </a:tabLst>
              <a:defRPr/>
            </a:pPr>
            <a:r>
              <a:rPr lang="en-US" sz="2800" b="1" i="1" dirty="0" smtClean="0">
                <a:solidFill>
                  <a:srgbClr val="BADDE1"/>
                </a:solidFill>
              </a:rPr>
              <a:t>Biological Determinism </a:t>
            </a:r>
            <a:br>
              <a:rPr lang="en-US" sz="2800" b="1" i="1" dirty="0" smtClean="0">
                <a:solidFill>
                  <a:srgbClr val="BADDE1"/>
                </a:solidFill>
              </a:rPr>
            </a:br>
            <a:r>
              <a:rPr lang="en-US" sz="2800" b="1" i="1" dirty="0" smtClean="0">
                <a:solidFill>
                  <a:srgbClr val="BADDE1"/>
                </a:solidFill>
              </a:rPr>
              <a:t>	vs. Cultural </a:t>
            </a:r>
            <a:r>
              <a:rPr lang="en-US" sz="2800" b="1" i="1" dirty="0" err="1" smtClean="0">
                <a:solidFill>
                  <a:srgbClr val="BADDE1"/>
                </a:solidFill>
              </a:rPr>
              <a:t>Constructionism</a:t>
            </a:r>
            <a:endParaRPr lang="en-US" sz="2800" b="1" dirty="0" smtClean="0">
              <a:solidFill>
                <a:srgbClr val="BADDE1"/>
              </a:solidFill>
            </a:endParaRPr>
          </a:p>
          <a:p>
            <a:pPr marL="514350" indent="-514350" eaLnBrk="1" hangingPunct="1">
              <a:lnSpc>
                <a:spcPct val="150000"/>
              </a:lnSpc>
              <a:spcAft>
                <a:spcPts val="500"/>
              </a:spcAft>
              <a:buFont typeface="+mj-lt"/>
              <a:buAutoNum type="arabicPeriod"/>
              <a:tabLst>
                <a:tab pos="0" algn="l"/>
              </a:tabLst>
              <a:defRPr/>
            </a:pPr>
            <a:r>
              <a:rPr lang="en-US" b="1" i="1" dirty="0" err="1" smtClean="0">
                <a:solidFill>
                  <a:srgbClr val="FF0000"/>
                </a:solidFill>
              </a:rPr>
              <a:t>Ideationism</a:t>
            </a:r>
            <a:r>
              <a:rPr lang="en-US" b="1" i="1" dirty="0" smtClean="0">
                <a:solidFill>
                  <a:srgbClr val="BADDE1"/>
                </a:solidFill>
              </a:rPr>
              <a:t> </a:t>
            </a:r>
            <a:r>
              <a:rPr lang="en-US" sz="2800" b="1" i="1" dirty="0" smtClean="0">
                <a:solidFill>
                  <a:srgbClr val="BADDE1"/>
                </a:solidFill>
              </a:rPr>
              <a:t>vs. Cultural Materialism</a:t>
            </a:r>
          </a:p>
          <a:p>
            <a:pPr marL="508000" indent="-508000" eaLnBrk="1" hangingPunct="1">
              <a:lnSpc>
                <a:spcPct val="150000"/>
              </a:lnSpc>
              <a:spcAft>
                <a:spcPts val="500"/>
              </a:spcAft>
              <a:buFont typeface="+mj-lt"/>
              <a:buAutoNum type="arabicPeriod"/>
              <a:tabLst>
                <a:tab pos="0" algn="l"/>
              </a:tabLst>
              <a:defRPr/>
            </a:pPr>
            <a:r>
              <a:rPr lang="en-US" sz="2800" b="1" i="1" dirty="0" smtClean="0">
                <a:solidFill>
                  <a:schemeClr val="bg1"/>
                </a:solidFill>
              </a:rPr>
              <a:t>Individual Agency vs. Structuralism</a:t>
            </a:r>
            <a:br>
              <a:rPr lang="en-US" sz="2800" b="1" i="1" dirty="0" smtClean="0">
                <a:solidFill>
                  <a:schemeClr val="bg1"/>
                </a:solidFill>
              </a:rPr>
            </a:br>
            <a:r>
              <a:rPr lang="en-US" sz="2800" b="1" i="1" dirty="0" smtClean="0">
                <a:solidFill>
                  <a:schemeClr val="bg1"/>
                </a:solidFill>
              </a:rPr>
              <a:t>	</a:t>
            </a:r>
            <a:r>
              <a:rPr lang="en-US" sz="2400" b="1" dirty="0" smtClean="0">
                <a:solidFill>
                  <a:schemeClr val="bg1"/>
                </a:solidFill>
              </a:rPr>
              <a:t>(“free will” vs. “power structures”)</a:t>
            </a:r>
            <a:endParaRPr lang="en-US" sz="2800" b="1" i="1" dirty="0" smtClean="0">
              <a:solidFill>
                <a:schemeClr val="bg1"/>
              </a:solidFill>
            </a:endParaRPr>
          </a:p>
          <a:p>
            <a:pPr marL="514350" indent="-514350" eaLnBrk="1" hangingPunct="1">
              <a:lnSpc>
                <a:spcPct val="150000"/>
              </a:lnSpc>
              <a:buFont typeface="+mj-lt"/>
              <a:buAutoNum type="arabicPeriod"/>
              <a:tabLst>
                <a:tab pos="0" algn="l"/>
              </a:tabLst>
              <a:defRPr/>
            </a:pPr>
            <a:endParaRPr lang="en-US" sz="2800" b="1" i="1" dirty="0" smtClean="0">
              <a:solidFill>
                <a:schemeClr val="accent1">
                  <a:lumMod val="90000"/>
                </a:schemeClr>
              </a:solidFill>
            </a:endParaRPr>
          </a:p>
        </p:txBody>
      </p:sp>
      <p:sp>
        <p:nvSpPr>
          <p:cNvPr id="6" name="TextBox 3"/>
          <p:cNvSpPr txBox="1">
            <a:spLocks noChangeArrowheads="1"/>
          </p:cNvSpPr>
          <p:nvPr/>
        </p:nvSpPr>
        <p:spPr bwMode="auto">
          <a:xfrm>
            <a:off x="1131374" y="4369032"/>
            <a:ext cx="6858000" cy="1938992"/>
          </a:xfrm>
          <a:prstGeom prst="rect">
            <a:avLst/>
          </a:prstGeom>
          <a:solidFill>
            <a:schemeClr val="bg1"/>
          </a:solidFill>
          <a:ln w="76200">
            <a:solidFill>
              <a:schemeClr val="tx1"/>
            </a:solidFill>
            <a:miter lim="800000"/>
            <a:headEnd/>
            <a:tailEnd/>
          </a:ln>
        </p:spPr>
        <p:txBody>
          <a:bodyPr wrap="none">
            <a:spAutoFit/>
          </a:bodyPr>
          <a:lstStyle/>
          <a:p>
            <a:pPr algn="ctr"/>
            <a:r>
              <a:rPr lang="en-US" sz="2400" b="1" dirty="0" smtClean="0">
                <a:solidFill>
                  <a:srgbClr val="000000"/>
                </a:solidFill>
              </a:rPr>
              <a:t>e.g., Aztecs </a:t>
            </a:r>
            <a:r>
              <a:rPr lang="en-US" sz="2400" b="1" dirty="0">
                <a:solidFill>
                  <a:srgbClr val="000000"/>
                </a:solidFill>
              </a:rPr>
              <a:t>must sacrifice and eat humans</a:t>
            </a:r>
          </a:p>
          <a:p>
            <a:pPr algn="ctr"/>
            <a:r>
              <a:rPr lang="en-US" sz="2400" b="1" dirty="0">
                <a:solidFill>
                  <a:srgbClr val="000000"/>
                </a:solidFill>
              </a:rPr>
              <a:t>in order to please the gods</a:t>
            </a:r>
          </a:p>
          <a:p>
            <a:pPr algn="ctr"/>
            <a:r>
              <a:rPr lang="en-US" sz="2400" b="1" dirty="0">
                <a:solidFill>
                  <a:srgbClr val="000000"/>
                </a:solidFill>
              </a:rPr>
              <a:t>in order that the gods allow</a:t>
            </a:r>
          </a:p>
          <a:p>
            <a:pPr algn="ctr"/>
            <a:r>
              <a:rPr lang="en-US" sz="2400" b="1" dirty="0">
                <a:solidFill>
                  <a:srgbClr val="000000"/>
                </a:solidFill>
              </a:rPr>
              <a:t>the sun to rise each </a:t>
            </a:r>
            <a:r>
              <a:rPr lang="en-US" sz="2400" b="1" dirty="0" smtClean="0">
                <a:solidFill>
                  <a:srgbClr val="000000"/>
                </a:solidFill>
              </a:rPr>
              <a:t>day,</a:t>
            </a:r>
          </a:p>
          <a:p>
            <a:pPr algn="ctr"/>
            <a:r>
              <a:rPr lang="en-US" sz="2400" b="1" dirty="0" smtClean="0">
                <a:solidFill>
                  <a:srgbClr val="000000"/>
                </a:solidFill>
              </a:rPr>
              <a:t>so that the world doesn’t end</a:t>
            </a:r>
            <a:endParaRPr lang="en-US" sz="2400" b="1" dirty="0">
              <a:solidFill>
                <a:srgbClr val="000000"/>
              </a:solidFill>
            </a:endParaRPr>
          </a:p>
        </p:txBody>
      </p:sp>
      <p:sp>
        <p:nvSpPr>
          <p:cNvPr id="7" name="Rectangle 2"/>
          <p:cNvSpPr txBox="1">
            <a:spLocks noChangeArrowheads="1"/>
          </p:cNvSpPr>
          <p:nvPr/>
        </p:nvSpPr>
        <p:spPr bwMode="auto">
          <a:xfrm>
            <a:off x="871544" y="434975"/>
            <a:ext cx="743108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smtClean="0">
                <a:ln>
                  <a:noFill/>
                </a:ln>
                <a:solidFill>
                  <a:srgbClr val="BADDE1"/>
                </a:solidFill>
                <a:effectLst/>
                <a:uLnTx/>
                <a:uFillTx/>
                <a:latin typeface="+mj-lt"/>
                <a:ea typeface="+mj-ea"/>
                <a:cs typeface="+mj-cs"/>
              </a:rPr>
              <a:t>three major contemporary debates</a:t>
            </a:r>
            <a:endParaRPr kumimoji="0" lang="en-US" sz="2800" b="1" i="0" u="none" strike="noStrike" kern="0" cap="none" spc="0" normalizeH="0" baseline="0" noProof="0" dirty="0" smtClean="0">
              <a:ln>
                <a:noFill/>
              </a:ln>
              <a:solidFill>
                <a:srgbClr val="BADDE1"/>
              </a:solidFill>
              <a:effectLst/>
              <a:uLnTx/>
              <a:uFillTx/>
              <a:latin typeface="+mj-lt"/>
              <a:ea typeface="+mj-ea"/>
              <a:cs typeface="+mj-cs"/>
            </a:endParaRPr>
          </a:p>
        </p:txBody>
      </p:sp>
      <p:sp>
        <p:nvSpPr>
          <p:cNvPr id="5" name="Rectangle 3"/>
          <p:cNvSpPr txBox="1">
            <a:spLocks noChangeArrowheads="1"/>
          </p:cNvSpPr>
          <p:nvPr/>
        </p:nvSpPr>
        <p:spPr bwMode="auto">
          <a:xfrm>
            <a:off x="886052" y="2514600"/>
            <a:ext cx="7358062" cy="1661993"/>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marL="514350" marR="0" lvl="0" indent="-514350" algn="l" defTabSz="914400" rtl="0" eaLnBrk="1" fontAlgn="base" latinLnBrk="0" hangingPunct="1">
              <a:lnSpc>
                <a:spcPct val="150000"/>
              </a:lnSpc>
              <a:spcBef>
                <a:spcPct val="20000"/>
              </a:spcBef>
              <a:spcAft>
                <a:spcPts val="500"/>
              </a:spcAft>
              <a:buClrTx/>
              <a:buSzTx/>
              <a:buFont typeface="+mj-lt"/>
              <a:buAutoNum type="arabicPeriod"/>
              <a:tabLst>
                <a:tab pos="0" algn="l"/>
              </a:tabLst>
              <a:defRPr/>
            </a:pPr>
            <a:r>
              <a:rPr kumimoji="0" lang="en-US" sz="3200" b="1" i="1" u="none" strike="noStrike" kern="0" cap="none" spc="0" normalizeH="0" baseline="0" noProof="0" dirty="0" err="1" smtClean="0">
                <a:ln>
                  <a:noFill/>
                </a:ln>
                <a:solidFill>
                  <a:srgbClr val="FF0000"/>
                </a:solidFill>
                <a:effectLst/>
                <a:uLnTx/>
                <a:uFillTx/>
                <a:latin typeface="+mn-lt"/>
                <a:ea typeface="+mn-ea"/>
                <a:cs typeface="+mn-cs"/>
              </a:rPr>
              <a:t>Ideationism</a:t>
            </a:r>
            <a:r>
              <a:rPr kumimoji="0" lang="en-US" sz="3200" b="1" i="1" u="none" strike="noStrike" kern="0" cap="none" spc="0" normalizeH="0" baseline="0" noProof="0" dirty="0" smtClean="0">
                <a:ln>
                  <a:noFill/>
                </a:ln>
                <a:solidFill>
                  <a:srgbClr val="BADDE1"/>
                </a:solidFill>
                <a:effectLst/>
                <a:uLnTx/>
                <a:uFillTx/>
                <a:latin typeface="+mn-lt"/>
                <a:ea typeface="+mn-ea"/>
                <a:cs typeface="+mn-cs"/>
              </a:rPr>
              <a:t> </a:t>
            </a:r>
            <a:r>
              <a:rPr kumimoji="0" lang="en-US" sz="2400" b="1" i="1" u="none" strike="noStrike" kern="0" cap="none" spc="0" normalizeH="0" baseline="0" noProof="0" dirty="0" smtClean="0">
                <a:ln>
                  <a:noFill/>
                </a:ln>
                <a:solidFill>
                  <a:srgbClr val="BADDE1"/>
                </a:solidFill>
                <a:effectLst/>
                <a:uLnTx/>
                <a:uFillTx/>
                <a:latin typeface="+mn-lt"/>
                <a:ea typeface="+mn-ea"/>
                <a:cs typeface="+mn-cs"/>
              </a:rPr>
              <a:t>vs. Cultural Materialism</a:t>
            </a:r>
            <a:endParaRPr kumimoji="0" lang="en-US" sz="2800" b="1" i="1" u="none" strike="noStrike" kern="0" cap="none" spc="0" normalizeH="0" baseline="0" noProof="0" dirty="0" smtClean="0">
              <a:ln>
                <a:noFill/>
              </a:ln>
              <a:solidFill>
                <a:schemeClr val="accent1">
                  <a:lumMod val="90000"/>
                </a:schemeClr>
              </a:solidFill>
              <a:effectLst/>
              <a:uLnTx/>
              <a:uFillTx/>
              <a:latin typeface="+mn-lt"/>
              <a:ea typeface="+mn-ea"/>
              <a:cs typeface="+mn-cs"/>
            </a:endParaRPr>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35202" name="Text Box 2"/>
          <p:cNvSpPr txBox="1">
            <a:spLocks noChangeArrowheads="1"/>
          </p:cNvSpPr>
          <p:nvPr/>
        </p:nvSpPr>
        <p:spPr bwMode="auto">
          <a:xfrm>
            <a:off x="3003536" y="6395599"/>
            <a:ext cx="3108543" cy="215444"/>
          </a:xfrm>
          <a:prstGeom prst="rect">
            <a:avLst/>
          </a:prstGeom>
          <a:noFill/>
          <a:ln w="9525">
            <a:noFill/>
            <a:miter lim="800000"/>
            <a:headEnd/>
            <a:tailEnd/>
          </a:ln>
        </p:spPr>
        <p:txBody>
          <a:bodyPr wrap="none">
            <a:spAutoFit/>
          </a:bodyPr>
          <a:lstStyle/>
          <a:p>
            <a:pPr eaLnBrk="0" hangingPunct="0"/>
            <a:r>
              <a:rPr kumimoji="1" lang="en-US" sz="800" dirty="0">
                <a:solidFill>
                  <a:srgbClr val="FFFFFF"/>
                </a:solidFill>
                <a:hlinkClick r:id="rId2"/>
              </a:rPr>
              <a:t>http://en.wikipedia.org/wiki/Image:Mendoza_HumanSacrifice.jpg</a:t>
            </a:r>
            <a:endParaRPr kumimoji="1" lang="en-US" sz="800" dirty="0">
              <a:solidFill>
                <a:srgbClr val="FFFFFF"/>
              </a:solidFill>
            </a:endParaRPr>
          </a:p>
        </p:txBody>
      </p:sp>
      <p:pic>
        <p:nvPicPr>
          <p:cNvPr id="435203" name="Picture 2"/>
          <p:cNvPicPr>
            <a:picLocks noChangeAspect="1" noChangeArrowheads="1"/>
          </p:cNvPicPr>
          <p:nvPr/>
        </p:nvPicPr>
        <p:blipFill>
          <a:blip r:embed="rId3" cstate="print"/>
          <a:srcRect/>
          <a:stretch>
            <a:fillRect/>
          </a:stretch>
        </p:blipFill>
        <p:spPr bwMode="auto">
          <a:xfrm>
            <a:off x="1963742" y="368074"/>
            <a:ext cx="5202936" cy="5486400"/>
          </a:xfrm>
          <a:prstGeom prst="rect">
            <a:avLst/>
          </a:prstGeom>
          <a:noFill/>
          <a:ln w="9525">
            <a:noFill/>
            <a:miter lim="800000"/>
            <a:headEnd/>
            <a:tailEnd/>
          </a:ln>
        </p:spPr>
      </p:pic>
      <p:sp>
        <p:nvSpPr>
          <p:cNvPr id="435204" name="Text Box 2"/>
          <p:cNvSpPr txBox="1">
            <a:spLocks noChangeArrowheads="1"/>
          </p:cNvSpPr>
          <p:nvPr/>
        </p:nvSpPr>
        <p:spPr bwMode="auto">
          <a:xfrm>
            <a:off x="1312869" y="5894395"/>
            <a:ext cx="6519734" cy="369332"/>
          </a:xfrm>
          <a:prstGeom prst="rect">
            <a:avLst/>
          </a:prstGeom>
          <a:noFill/>
          <a:ln w="9525">
            <a:noFill/>
            <a:miter lim="800000"/>
            <a:headEnd/>
            <a:tailEnd/>
          </a:ln>
        </p:spPr>
        <p:txBody>
          <a:bodyPr wrap="none">
            <a:spAutoFit/>
          </a:bodyPr>
          <a:lstStyle/>
          <a:p>
            <a:pPr eaLnBrk="0" hangingPunct="0"/>
            <a:r>
              <a:rPr lang="en-US" dirty="0" smtClean="0">
                <a:solidFill>
                  <a:srgbClr val="FFFFFF"/>
                </a:solidFill>
              </a:rPr>
              <a:t>Aztec human </a:t>
            </a:r>
            <a:r>
              <a:rPr lang="en-US" dirty="0">
                <a:solidFill>
                  <a:srgbClr val="FFFFFF"/>
                </a:solidFill>
              </a:rPr>
              <a:t>sacrifice as shown in the Codex </a:t>
            </a:r>
            <a:r>
              <a:rPr lang="en-US" dirty="0" err="1">
                <a:solidFill>
                  <a:srgbClr val="FFFFFF"/>
                </a:solidFill>
              </a:rPr>
              <a:t>Magliabechiano</a:t>
            </a:r>
            <a:endParaRPr kumimoji="1" lang="en-US" dirty="0">
              <a:solidFill>
                <a:srgbClr val="FFFFFF"/>
              </a:solidFill>
            </a:endParaRPr>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8339" name="Rectangle 3"/>
          <p:cNvSpPr>
            <a:spLocks noGrp="1" noChangeArrowheads="1"/>
          </p:cNvSpPr>
          <p:nvPr>
            <p:ph type="subTitle" idx="4294967295"/>
          </p:nvPr>
        </p:nvSpPr>
        <p:spPr>
          <a:xfrm>
            <a:off x="871538" y="1585704"/>
            <a:ext cx="7358062" cy="4525854"/>
          </a:xfrm>
        </p:spPr>
        <p:txBody>
          <a:bodyPr>
            <a:spAutoFit/>
          </a:bodyPr>
          <a:lstStyle/>
          <a:p>
            <a:pPr marL="514350" indent="-514350" eaLnBrk="1" hangingPunct="1">
              <a:lnSpc>
                <a:spcPct val="150000"/>
              </a:lnSpc>
              <a:spcAft>
                <a:spcPts val="500"/>
              </a:spcAft>
              <a:buFont typeface="+mj-lt"/>
              <a:buAutoNum type="arabicPeriod"/>
              <a:tabLst>
                <a:tab pos="0" algn="l"/>
              </a:tabLst>
              <a:defRPr/>
            </a:pPr>
            <a:r>
              <a:rPr lang="en-US" sz="2800" b="1" i="1" dirty="0" smtClean="0">
                <a:solidFill>
                  <a:srgbClr val="BADDE1"/>
                </a:solidFill>
              </a:rPr>
              <a:t>Biological Determinism </a:t>
            </a:r>
            <a:br>
              <a:rPr lang="en-US" sz="2800" b="1" i="1" dirty="0" smtClean="0">
                <a:solidFill>
                  <a:srgbClr val="BADDE1"/>
                </a:solidFill>
              </a:rPr>
            </a:br>
            <a:r>
              <a:rPr lang="en-US" sz="2800" b="1" i="1" dirty="0" smtClean="0">
                <a:solidFill>
                  <a:srgbClr val="BADDE1"/>
                </a:solidFill>
              </a:rPr>
              <a:t>	vs. Cultural </a:t>
            </a:r>
            <a:r>
              <a:rPr lang="en-US" sz="2800" b="1" i="1" dirty="0" err="1" smtClean="0">
                <a:solidFill>
                  <a:srgbClr val="BADDE1"/>
                </a:solidFill>
              </a:rPr>
              <a:t>Constructionism</a:t>
            </a:r>
            <a:endParaRPr lang="en-US" sz="2800" b="1" dirty="0" smtClean="0">
              <a:solidFill>
                <a:srgbClr val="BADDE1"/>
              </a:solidFill>
            </a:endParaRPr>
          </a:p>
          <a:p>
            <a:pPr marL="514350" indent="-514350" eaLnBrk="1" hangingPunct="1">
              <a:lnSpc>
                <a:spcPct val="150000"/>
              </a:lnSpc>
              <a:spcAft>
                <a:spcPts val="500"/>
              </a:spcAft>
              <a:buFont typeface="+mj-lt"/>
              <a:buAutoNum type="arabicPeriod"/>
              <a:tabLst>
                <a:tab pos="0" algn="l"/>
              </a:tabLst>
              <a:defRPr/>
            </a:pPr>
            <a:r>
              <a:rPr lang="en-US" sz="2800" b="1" i="1" dirty="0" err="1" smtClean="0">
                <a:solidFill>
                  <a:schemeClr val="bg1"/>
                </a:solidFill>
              </a:rPr>
              <a:t>Ideationism</a:t>
            </a:r>
            <a:r>
              <a:rPr lang="en-US" sz="2800" b="1" i="1" dirty="0" smtClean="0">
                <a:solidFill>
                  <a:schemeClr val="bg1"/>
                </a:solidFill>
              </a:rPr>
              <a:t> vs. </a:t>
            </a:r>
            <a:r>
              <a:rPr lang="en-US" b="1" i="1" dirty="0" smtClean="0">
                <a:solidFill>
                  <a:schemeClr val="bg1"/>
                </a:solidFill>
              </a:rPr>
              <a:t>Cultural Materialism</a:t>
            </a:r>
            <a:endParaRPr lang="en-US" sz="2800" b="1" i="1" dirty="0" smtClean="0">
              <a:solidFill>
                <a:schemeClr val="bg1"/>
              </a:solidFill>
            </a:endParaRPr>
          </a:p>
          <a:p>
            <a:pPr marL="0" indent="0" eaLnBrk="1" hangingPunct="1">
              <a:lnSpc>
                <a:spcPct val="150000"/>
              </a:lnSpc>
              <a:spcAft>
                <a:spcPts val="500"/>
              </a:spcAft>
              <a:buFont typeface="+mj-lt"/>
              <a:buAutoNum type="arabicPeriod"/>
              <a:tabLst>
                <a:tab pos="0" algn="l"/>
              </a:tabLst>
              <a:defRPr/>
            </a:pPr>
            <a:r>
              <a:rPr lang="en-US" sz="2800" b="1" i="1" dirty="0" smtClean="0">
                <a:solidFill>
                  <a:schemeClr val="bg1"/>
                </a:solidFill>
              </a:rPr>
              <a:t>Individual Agency vs. Structuralism</a:t>
            </a:r>
            <a:br>
              <a:rPr lang="en-US" sz="2800" b="1" i="1" dirty="0" smtClean="0">
                <a:solidFill>
                  <a:schemeClr val="bg1"/>
                </a:solidFill>
              </a:rPr>
            </a:br>
            <a:r>
              <a:rPr lang="en-US" sz="2800" b="1" i="1" dirty="0" smtClean="0">
                <a:solidFill>
                  <a:schemeClr val="bg1"/>
                </a:solidFill>
              </a:rPr>
              <a:t>	</a:t>
            </a:r>
            <a:r>
              <a:rPr lang="en-US" sz="2400" b="1" dirty="0" smtClean="0">
                <a:solidFill>
                  <a:schemeClr val="bg1"/>
                </a:solidFill>
              </a:rPr>
              <a:t>(“free will” vs. “power structures”)</a:t>
            </a:r>
            <a:endParaRPr lang="en-US" sz="2800" b="1" i="1" dirty="0" smtClean="0">
              <a:solidFill>
                <a:schemeClr val="bg1"/>
              </a:solidFill>
            </a:endParaRPr>
          </a:p>
          <a:p>
            <a:pPr marL="514350" indent="-514350" eaLnBrk="1" hangingPunct="1">
              <a:lnSpc>
                <a:spcPct val="150000"/>
              </a:lnSpc>
              <a:buFont typeface="+mj-lt"/>
              <a:buAutoNum type="arabicPeriod"/>
              <a:tabLst>
                <a:tab pos="0" algn="l"/>
              </a:tabLst>
              <a:defRPr/>
            </a:pPr>
            <a:endParaRPr lang="en-US" sz="2800" b="1" i="1" dirty="0" smtClean="0">
              <a:solidFill>
                <a:schemeClr val="accent1">
                  <a:lumMod val="90000"/>
                </a:schemeClr>
              </a:solidFill>
            </a:endParaRPr>
          </a:p>
        </p:txBody>
      </p:sp>
      <p:sp>
        <p:nvSpPr>
          <p:cNvPr id="5" name="Rectangle 2"/>
          <p:cNvSpPr txBox="1">
            <a:spLocks noChangeArrowheads="1"/>
          </p:cNvSpPr>
          <p:nvPr/>
        </p:nvSpPr>
        <p:spPr bwMode="auto">
          <a:xfrm>
            <a:off x="871544" y="434975"/>
            <a:ext cx="743108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defRPr/>
            </a:pPr>
            <a:r>
              <a:rPr lang="en-US" sz="2800" b="1" kern="0" smtClean="0">
                <a:solidFill>
                  <a:srgbClr val="BADDE1"/>
                </a:solidFill>
                <a:latin typeface="Arial"/>
              </a:rPr>
              <a:t>three major contemporary debates</a:t>
            </a:r>
            <a:endParaRPr lang="en-US" sz="2800" b="1" kern="0" dirty="0" smtClean="0">
              <a:solidFill>
                <a:srgbClr val="BADDE1"/>
              </a:solidFill>
              <a:latin typeface="Arial"/>
            </a:endParaRPr>
          </a:p>
        </p:txBody>
      </p:sp>
      <p:sp>
        <p:nvSpPr>
          <p:cNvPr id="6" name="TextBox 3"/>
          <p:cNvSpPr txBox="1">
            <a:spLocks noChangeArrowheads="1"/>
          </p:cNvSpPr>
          <p:nvPr/>
        </p:nvSpPr>
        <p:spPr bwMode="auto">
          <a:xfrm>
            <a:off x="1617489" y="3062772"/>
            <a:ext cx="5886403" cy="3416320"/>
          </a:xfrm>
          <a:prstGeom prst="rect">
            <a:avLst/>
          </a:prstGeom>
          <a:solidFill>
            <a:srgbClr val="FFFFFF"/>
          </a:solidFill>
          <a:ln w="76200">
            <a:solidFill>
              <a:srgbClr val="000000"/>
            </a:solidFill>
            <a:miter lim="800000"/>
            <a:headEnd/>
            <a:tailEnd/>
          </a:ln>
        </p:spPr>
        <p:txBody>
          <a:bodyPr wrap="square" lIns="228600" tIns="228600" rIns="228600" bIns="228600">
            <a:spAutoFit/>
          </a:bodyPr>
          <a:lstStyle/>
          <a:p>
            <a:pPr algn="ctr"/>
            <a:r>
              <a:rPr lang="en-US" sz="2400" b="1" kern="0" dirty="0" smtClean="0">
                <a:solidFill>
                  <a:srgbClr val="000000"/>
                </a:solidFill>
              </a:rPr>
              <a:t>e.g., </a:t>
            </a:r>
            <a:r>
              <a:rPr lang="en-US" sz="2400" b="1" dirty="0" smtClean="0">
                <a:solidFill>
                  <a:srgbClr val="000000"/>
                </a:solidFill>
              </a:rPr>
              <a:t>Aztecs sacrificed and ate humans</a:t>
            </a:r>
          </a:p>
          <a:p>
            <a:pPr algn="ctr"/>
            <a:r>
              <a:rPr lang="en-US" sz="2400" b="1" dirty="0" smtClean="0">
                <a:solidFill>
                  <a:srgbClr val="000000"/>
                </a:solidFill>
              </a:rPr>
              <a:t>in order to control population size</a:t>
            </a:r>
          </a:p>
          <a:p>
            <a:pPr algn="ctr"/>
            <a:r>
              <a:rPr lang="en-US" sz="2400" b="1" dirty="0" smtClean="0">
                <a:solidFill>
                  <a:srgbClr val="000000"/>
                </a:solidFill>
              </a:rPr>
              <a:t>in order to preserve their property,</a:t>
            </a:r>
          </a:p>
          <a:p>
            <a:pPr algn="ctr"/>
            <a:r>
              <a:rPr lang="en-US" sz="2400" b="1" dirty="0" smtClean="0">
                <a:solidFill>
                  <a:srgbClr val="000000"/>
                </a:solidFill>
              </a:rPr>
              <a:t>to terrorize their neighbors</a:t>
            </a:r>
          </a:p>
          <a:p>
            <a:pPr algn="ctr"/>
            <a:r>
              <a:rPr lang="en-US" sz="2400" b="1" dirty="0" smtClean="0">
                <a:solidFill>
                  <a:srgbClr val="000000"/>
                </a:solidFill>
              </a:rPr>
              <a:t>so they will continue to provide</a:t>
            </a:r>
          </a:p>
          <a:p>
            <a:pPr algn="ctr"/>
            <a:r>
              <a:rPr lang="en-US" sz="2400" b="1" dirty="0" smtClean="0">
                <a:solidFill>
                  <a:srgbClr val="000000"/>
                </a:solidFill>
              </a:rPr>
              <a:t>goods and services as tribute,</a:t>
            </a:r>
          </a:p>
          <a:p>
            <a:pPr algn="ctr"/>
            <a:r>
              <a:rPr lang="en-US" sz="2400" b="1" kern="0" dirty="0" smtClean="0">
                <a:solidFill>
                  <a:srgbClr val="000000"/>
                </a:solidFill>
              </a:rPr>
              <a:t>and because they tasted good</a:t>
            </a:r>
          </a:p>
        </p:txBody>
      </p:sp>
      <p:sp>
        <p:nvSpPr>
          <p:cNvPr id="7" name="Rectangle 3"/>
          <p:cNvSpPr txBox="1">
            <a:spLocks noChangeArrowheads="1"/>
          </p:cNvSpPr>
          <p:nvPr/>
        </p:nvSpPr>
        <p:spPr bwMode="auto">
          <a:xfrm>
            <a:off x="886052" y="1237368"/>
            <a:ext cx="7358062" cy="1661993"/>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marL="514350" marR="0" lvl="0" indent="-514350" algn="l" defTabSz="914400" rtl="0" eaLnBrk="1" fontAlgn="base" latinLnBrk="0" hangingPunct="1">
              <a:lnSpc>
                <a:spcPct val="150000"/>
              </a:lnSpc>
              <a:spcBef>
                <a:spcPct val="20000"/>
              </a:spcBef>
              <a:spcAft>
                <a:spcPts val="500"/>
              </a:spcAft>
              <a:buClrTx/>
              <a:buSzTx/>
              <a:buFont typeface="+mj-lt"/>
              <a:buAutoNum type="arabicPeriod"/>
              <a:tabLst>
                <a:tab pos="0" algn="l"/>
              </a:tabLst>
              <a:defRPr/>
            </a:pPr>
            <a:r>
              <a:rPr kumimoji="0" lang="en-US" sz="2000" b="1" i="1" u="none" strike="noStrike" kern="0" cap="none" spc="0" normalizeH="0" baseline="0" noProof="0" dirty="0" err="1" smtClean="0">
                <a:ln>
                  <a:noFill/>
                </a:ln>
                <a:solidFill>
                  <a:schemeClr val="accent1"/>
                </a:solidFill>
                <a:effectLst/>
                <a:uLnTx/>
                <a:uFillTx/>
                <a:latin typeface="+mn-lt"/>
                <a:ea typeface="+mn-ea"/>
                <a:cs typeface="+mn-cs"/>
              </a:rPr>
              <a:t>Ideationism</a:t>
            </a:r>
            <a:r>
              <a:rPr kumimoji="0" lang="en-US" sz="2800" b="1" i="1" u="none" strike="noStrike" kern="0" cap="none" spc="0" normalizeH="0" baseline="0" noProof="0" dirty="0" smtClean="0">
                <a:ln>
                  <a:noFill/>
                </a:ln>
                <a:solidFill>
                  <a:srgbClr val="BADDE1"/>
                </a:solidFill>
                <a:effectLst/>
                <a:uLnTx/>
                <a:uFillTx/>
                <a:latin typeface="+mn-lt"/>
                <a:ea typeface="+mn-ea"/>
                <a:cs typeface="+mn-cs"/>
              </a:rPr>
              <a:t> </a:t>
            </a:r>
            <a:r>
              <a:rPr kumimoji="0" lang="en-US" sz="2000" b="1" i="1" u="none" strike="noStrike" kern="0" cap="none" spc="0" normalizeH="0" baseline="0" noProof="0" dirty="0" smtClean="0">
                <a:ln>
                  <a:noFill/>
                </a:ln>
                <a:solidFill>
                  <a:schemeClr val="accent1"/>
                </a:solidFill>
                <a:effectLst/>
                <a:uLnTx/>
                <a:uFillTx/>
                <a:latin typeface="+mn-lt"/>
                <a:ea typeface="+mn-ea"/>
                <a:cs typeface="+mn-cs"/>
              </a:rPr>
              <a:t>vs. </a:t>
            </a:r>
            <a:r>
              <a:rPr kumimoji="0" lang="en-US" sz="3200" b="1" i="1" u="none" strike="noStrike" kern="0" cap="none" spc="0" normalizeH="0" baseline="0" noProof="0" dirty="0" smtClean="0">
                <a:ln>
                  <a:noFill/>
                </a:ln>
                <a:solidFill>
                  <a:srgbClr val="FF0000"/>
                </a:solidFill>
                <a:effectLst/>
                <a:uLnTx/>
                <a:uFillTx/>
                <a:latin typeface="+mn-lt"/>
                <a:ea typeface="+mn-ea"/>
                <a:cs typeface="+mn-cs"/>
              </a:rPr>
              <a:t>Cultural Materialism</a:t>
            </a:r>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37250" name="Text Box 2"/>
          <p:cNvSpPr txBox="1">
            <a:spLocks noChangeArrowheads="1"/>
          </p:cNvSpPr>
          <p:nvPr/>
        </p:nvSpPr>
        <p:spPr bwMode="auto">
          <a:xfrm>
            <a:off x="3003536" y="6395599"/>
            <a:ext cx="3108543" cy="215444"/>
          </a:xfrm>
          <a:prstGeom prst="rect">
            <a:avLst/>
          </a:prstGeom>
          <a:noFill/>
          <a:ln w="9525">
            <a:noFill/>
            <a:miter lim="800000"/>
            <a:headEnd/>
            <a:tailEnd/>
          </a:ln>
        </p:spPr>
        <p:txBody>
          <a:bodyPr wrap="none">
            <a:spAutoFit/>
          </a:bodyPr>
          <a:lstStyle/>
          <a:p>
            <a:pPr eaLnBrk="0" hangingPunct="0"/>
            <a:r>
              <a:rPr kumimoji="1" lang="en-US" sz="800" dirty="0">
                <a:solidFill>
                  <a:srgbClr val="FFFFFF"/>
                </a:solidFill>
                <a:hlinkClick r:id="rId2"/>
              </a:rPr>
              <a:t>http://en.wikipedia.org/wiki/Image:Mendoza_HumanSacrifice.jpg</a:t>
            </a:r>
            <a:endParaRPr kumimoji="1" lang="en-US" sz="800" dirty="0">
              <a:solidFill>
                <a:srgbClr val="FFFFFF"/>
              </a:solidFill>
            </a:endParaRPr>
          </a:p>
        </p:txBody>
      </p:sp>
      <p:sp>
        <p:nvSpPr>
          <p:cNvPr id="437251" name="Text Box 2"/>
          <p:cNvSpPr txBox="1">
            <a:spLocks noChangeArrowheads="1"/>
          </p:cNvSpPr>
          <p:nvPr/>
        </p:nvSpPr>
        <p:spPr bwMode="auto">
          <a:xfrm>
            <a:off x="1065219" y="5908909"/>
            <a:ext cx="6975371" cy="338554"/>
          </a:xfrm>
          <a:prstGeom prst="rect">
            <a:avLst/>
          </a:prstGeom>
          <a:noFill/>
          <a:ln w="9525">
            <a:noFill/>
            <a:miter lim="800000"/>
            <a:headEnd/>
            <a:tailEnd/>
          </a:ln>
        </p:spPr>
        <p:txBody>
          <a:bodyPr wrap="none">
            <a:spAutoFit/>
          </a:bodyPr>
          <a:lstStyle/>
          <a:p>
            <a:pPr eaLnBrk="0" hangingPunct="0"/>
            <a:r>
              <a:rPr kumimoji="1" lang="en-US" sz="1600" i="1" dirty="0">
                <a:solidFill>
                  <a:srgbClr val="FFFFFF"/>
                </a:solidFill>
              </a:rPr>
              <a:t>A </a:t>
            </a:r>
            <a:r>
              <a:rPr kumimoji="1" lang="en-US" sz="1600" i="1" dirty="0" err="1">
                <a:solidFill>
                  <a:srgbClr val="FFFFFF"/>
                </a:solidFill>
              </a:rPr>
              <a:t>tzompantli</a:t>
            </a:r>
            <a:r>
              <a:rPr kumimoji="1" lang="en-US" sz="1600" i="1" dirty="0">
                <a:solidFill>
                  <a:srgbClr val="FFFFFF"/>
                </a:solidFill>
              </a:rPr>
              <a:t>, </a:t>
            </a:r>
            <a:r>
              <a:rPr kumimoji="1" lang="en-US" sz="1600" dirty="0">
                <a:solidFill>
                  <a:srgbClr val="FFFFFF"/>
                </a:solidFill>
              </a:rPr>
              <a:t>or skull rack, as shown in the post-Conquest Ramirez Codex.</a:t>
            </a:r>
          </a:p>
        </p:txBody>
      </p:sp>
      <p:pic>
        <p:nvPicPr>
          <p:cNvPr id="437252" name="Picture 2"/>
          <p:cNvPicPr>
            <a:picLocks noChangeAspect="1" noChangeArrowheads="1"/>
          </p:cNvPicPr>
          <p:nvPr/>
        </p:nvPicPr>
        <p:blipFill>
          <a:blip r:embed="rId3" cstate="print"/>
          <a:srcRect/>
          <a:stretch>
            <a:fillRect/>
          </a:stretch>
        </p:blipFill>
        <p:spPr bwMode="auto">
          <a:xfrm>
            <a:off x="917802" y="608708"/>
            <a:ext cx="7315200" cy="523716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16770" name="Text Box 2">
            <a:hlinkClick r:id="rId3"/>
          </p:cNvPr>
          <p:cNvSpPr txBox="1">
            <a:spLocks noChangeArrowheads="1"/>
          </p:cNvSpPr>
          <p:nvPr/>
        </p:nvSpPr>
        <p:spPr bwMode="auto">
          <a:xfrm>
            <a:off x="1607234" y="6583375"/>
            <a:ext cx="5920019" cy="276999"/>
          </a:xfrm>
          <a:prstGeom prst="rect">
            <a:avLst/>
          </a:prstGeom>
          <a:noFill/>
          <a:ln w="9525">
            <a:noFill/>
            <a:miter lim="800000"/>
            <a:headEnd/>
            <a:tailEnd/>
          </a:ln>
        </p:spPr>
        <p:txBody>
          <a:bodyPr wrap="none">
            <a:spAutoFit/>
          </a:bodyPr>
          <a:lstStyle/>
          <a:p>
            <a:pPr algn="ctr"/>
            <a:r>
              <a:rPr lang="en-US" sz="1200">
                <a:solidFill>
                  <a:srgbClr val="FFFFFF"/>
                </a:solidFill>
                <a:hlinkClick r:id="rId4"/>
              </a:rPr>
              <a:t>http://rawstory.com/news/afp/Bush_says_Iraq_war_about_al_Qaeda_07242007.html</a:t>
            </a:r>
            <a:endParaRPr lang="en-US" sz="1200">
              <a:solidFill>
                <a:srgbClr val="FFFFFF"/>
              </a:solidFill>
            </a:endParaRPr>
          </a:p>
        </p:txBody>
      </p:sp>
      <p:pic>
        <p:nvPicPr>
          <p:cNvPr id="416771" name="Picture 2"/>
          <p:cNvPicPr>
            <a:picLocks noChangeAspect="1" noChangeArrowheads="1"/>
          </p:cNvPicPr>
          <p:nvPr/>
        </p:nvPicPr>
        <p:blipFill>
          <a:blip r:embed="rId5" cstate="print"/>
          <a:srcRect/>
          <a:stretch>
            <a:fillRect/>
          </a:stretch>
        </p:blipFill>
        <p:spPr bwMode="auto">
          <a:xfrm>
            <a:off x="457200" y="533412"/>
            <a:ext cx="8229600" cy="5743575"/>
          </a:xfrm>
          <a:prstGeom prst="rect">
            <a:avLst/>
          </a:prstGeom>
          <a:noFill/>
          <a:ln w="9525">
            <a:noFill/>
            <a:miter lim="800000"/>
            <a:headEnd/>
            <a:tailEnd/>
          </a:ln>
        </p:spPr>
      </p:pic>
      <p:sp>
        <p:nvSpPr>
          <p:cNvPr id="4" name="TextBox 3"/>
          <p:cNvSpPr txBox="1">
            <a:spLocks noChangeArrowheads="1"/>
          </p:cNvSpPr>
          <p:nvPr/>
        </p:nvSpPr>
        <p:spPr bwMode="auto">
          <a:xfrm>
            <a:off x="1954210" y="2336801"/>
            <a:ext cx="5950732" cy="3539430"/>
          </a:xfrm>
          <a:prstGeom prst="rect">
            <a:avLst/>
          </a:prstGeom>
          <a:solidFill>
            <a:schemeClr val="bg1"/>
          </a:solidFill>
          <a:ln w="9525">
            <a:noFill/>
            <a:miter lim="800000"/>
            <a:headEnd/>
            <a:tailEnd/>
          </a:ln>
        </p:spPr>
        <p:txBody>
          <a:bodyPr wrap="none">
            <a:spAutoFit/>
          </a:bodyPr>
          <a:lstStyle/>
          <a:p>
            <a:r>
              <a:rPr lang="en-US" sz="2800" b="1" dirty="0">
                <a:solidFill>
                  <a:srgbClr val="000000"/>
                </a:solidFill>
              </a:rPr>
              <a:t>	</a:t>
            </a:r>
          </a:p>
          <a:p>
            <a:r>
              <a:rPr lang="en-US" sz="2800" b="1" dirty="0">
                <a:solidFill>
                  <a:srgbClr val="000000"/>
                </a:solidFill>
              </a:rPr>
              <a:t>	Peace</a:t>
            </a:r>
          </a:p>
          <a:p>
            <a:r>
              <a:rPr lang="en-US" sz="2800" b="1" dirty="0">
                <a:solidFill>
                  <a:srgbClr val="000000"/>
                </a:solidFill>
              </a:rPr>
              <a:t>	Justice</a:t>
            </a:r>
          </a:p>
          <a:p>
            <a:r>
              <a:rPr lang="en-US" sz="2800" b="1" dirty="0">
                <a:solidFill>
                  <a:srgbClr val="000000"/>
                </a:solidFill>
              </a:rPr>
              <a:t>	Security</a:t>
            </a:r>
          </a:p>
          <a:p>
            <a:r>
              <a:rPr lang="en-US" sz="2800" b="1" dirty="0">
                <a:solidFill>
                  <a:srgbClr val="000000"/>
                </a:solidFill>
              </a:rPr>
              <a:t>	Freedom</a:t>
            </a:r>
          </a:p>
          <a:p>
            <a:r>
              <a:rPr lang="en-US" sz="2800" b="1" dirty="0">
                <a:solidFill>
                  <a:srgbClr val="000000"/>
                </a:solidFill>
              </a:rPr>
              <a:t>	Honor</a:t>
            </a:r>
          </a:p>
          <a:p>
            <a:r>
              <a:rPr lang="en-US" sz="2800" b="1" dirty="0">
                <a:solidFill>
                  <a:srgbClr val="000000"/>
                </a:solidFill>
              </a:rPr>
              <a:t>	[God’s will  / Allah’s will . . .] </a:t>
            </a:r>
          </a:p>
          <a:p>
            <a:endParaRPr lang="en-US" sz="2800" b="1" dirty="0">
              <a:solidFill>
                <a:srgbClr val="000000"/>
              </a:solidFill>
            </a:endParaRPr>
          </a:p>
        </p:txBody>
      </p:sp>
      <p:sp>
        <p:nvSpPr>
          <p:cNvPr id="5" name="Freeform 4"/>
          <p:cNvSpPr/>
          <p:nvPr/>
        </p:nvSpPr>
        <p:spPr>
          <a:xfrm>
            <a:off x="1403350" y="900125"/>
            <a:ext cx="4078288" cy="1265237"/>
          </a:xfrm>
          <a:custGeom>
            <a:avLst/>
            <a:gdLst>
              <a:gd name="connsiteX0" fmla="*/ 1644953 w 4078515"/>
              <a:gd name="connsiteY0" fmla="*/ 1132114 h 1265161"/>
              <a:gd name="connsiteX1" fmla="*/ 861182 w 4078515"/>
              <a:gd name="connsiteY1" fmla="*/ 1190171 h 1265161"/>
              <a:gd name="connsiteX2" fmla="*/ 280610 w 4078515"/>
              <a:gd name="connsiteY2" fmla="*/ 1190171 h 1265161"/>
              <a:gd name="connsiteX3" fmla="*/ 33867 w 4078515"/>
              <a:gd name="connsiteY3" fmla="*/ 740228 h 1265161"/>
              <a:gd name="connsiteX4" fmla="*/ 77410 w 4078515"/>
              <a:gd name="connsiteY4" fmla="*/ 217714 h 1265161"/>
              <a:gd name="connsiteX5" fmla="*/ 411239 w 4078515"/>
              <a:gd name="connsiteY5" fmla="*/ 0 h 1265161"/>
              <a:gd name="connsiteX6" fmla="*/ 1354667 w 4078515"/>
              <a:gd name="connsiteY6" fmla="*/ 217714 h 1265161"/>
              <a:gd name="connsiteX7" fmla="*/ 1891696 w 4078515"/>
              <a:gd name="connsiteY7" fmla="*/ 275771 h 1265161"/>
              <a:gd name="connsiteX8" fmla="*/ 2530324 w 4078515"/>
              <a:gd name="connsiteY8" fmla="*/ 333828 h 1265161"/>
              <a:gd name="connsiteX9" fmla="*/ 3110896 w 4078515"/>
              <a:gd name="connsiteY9" fmla="*/ 348343 h 1265161"/>
              <a:gd name="connsiteX10" fmla="*/ 3720496 w 4078515"/>
              <a:gd name="connsiteY10" fmla="*/ 348343 h 1265161"/>
              <a:gd name="connsiteX11" fmla="*/ 4025296 w 4078515"/>
              <a:gd name="connsiteY11" fmla="*/ 551543 h 1265161"/>
              <a:gd name="connsiteX12" fmla="*/ 4039810 w 4078515"/>
              <a:gd name="connsiteY12" fmla="*/ 798285 h 1265161"/>
              <a:gd name="connsiteX13" fmla="*/ 3807582 w 4078515"/>
              <a:gd name="connsiteY13" fmla="*/ 885371 h 1265161"/>
              <a:gd name="connsiteX14" fmla="*/ 3372153 w 4078515"/>
              <a:gd name="connsiteY14" fmla="*/ 943428 h 1265161"/>
              <a:gd name="connsiteX15" fmla="*/ 2951239 w 4078515"/>
              <a:gd name="connsiteY15" fmla="*/ 986971 h 1265161"/>
              <a:gd name="connsiteX16" fmla="*/ 1572382 w 4078515"/>
              <a:gd name="connsiteY16" fmla="*/ 1146628 h 1265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78515" h="1265161">
                <a:moveTo>
                  <a:pt x="1644953" y="1132114"/>
                </a:moveTo>
                <a:cubicBezTo>
                  <a:pt x="1366762" y="1156304"/>
                  <a:pt x="1088572" y="1180495"/>
                  <a:pt x="861182" y="1190171"/>
                </a:cubicBezTo>
                <a:cubicBezTo>
                  <a:pt x="633792" y="1199847"/>
                  <a:pt x="418496" y="1265161"/>
                  <a:pt x="280610" y="1190171"/>
                </a:cubicBezTo>
                <a:cubicBezTo>
                  <a:pt x="142724" y="1115181"/>
                  <a:pt x="67734" y="902304"/>
                  <a:pt x="33867" y="740228"/>
                </a:cubicBezTo>
                <a:cubicBezTo>
                  <a:pt x="0" y="578152"/>
                  <a:pt x="14515" y="341085"/>
                  <a:pt x="77410" y="217714"/>
                </a:cubicBezTo>
                <a:cubicBezTo>
                  <a:pt x="140305" y="94343"/>
                  <a:pt x="198363" y="0"/>
                  <a:pt x="411239" y="0"/>
                </a:cubicBezTo>
                <a:cubicBezTo>
                  <a:pt x="624115" y="0"/>
                  <a:pt x="1107924" y="171752"/>
                  <a:pt x="1354667" y="217714"/>
                </a:cubicBezTo>
                <a:cubicBezTo>
                  <a:pt x="1601410" y="263676"/>
                  <a:pt x="1891696" y="275771"/>
                  <a:pt x="1891696" y="275771"/>
                </a:cubicBezTo>
                <a:cubicBezTo>
                  <a:pt x="2087639" y="295123"/>
                  <a:pt x="2327124" y="321733"/>
                  <a:pt x="2530324" y="333828"/>
                </a:cubicBezTo>
                <a:cubicBezTo>
                  <a:pt x="2733524" y="345923"/>
                  <a:pt x="2912534" y="345924"/>
                  <a:pt x="3110896" y="348343"/>
                </a:cubicBezTo>
                <a:cubicBezTo>
                  <a:pt x="3309258" y="350762"/>
                  <a:pt x="3568096" y="314476"/>
                  <a:pt x="3720496" y="348343"/>
                </a:cubicBezTo>
                <a:cubicBezTo>
                  <a:pt x="3872896" y="382210"/>
                  <a:pt x="3972077" y="476553"/>
                  <a:pt x="4025296" y="551543"/>
                </a:cubicBezTo>
                <a:cubicBezTo>
                  <a:pt x="4078515" y="626533"/>
                  <a:pt x="4076096" y="742647"/>
                  <a:pt x="4039810" y="798285"/>
                </a:cubicBezTo>
                <a:cubicBezTo>
                  <a:pt x="4003524" y="853923"/>
                  <a:pt x="3918858" y="861180"/>
                  <a:pt x="3807582" y="885371"/>
                </a:cubicBezTo>
                <a:cubicBezTo>
                  <a:pt x="3696306" y="909562"/>
                  <a:pt x="3514877" y="926495"/>
                  <a:pt x="3372153" y="943428"/>
                </a:cubicBezTo>
                <a:cubicBezTo>
                  <a:pt x="3229429" y="960361"/>
                  <a:pt x="2951239" y="986971"/>
                  <a:pt x="2951239" y="986971"/>
                </a:cubicBezTo>
                <a:lnTo>
                  <a:pt x="1572382" y="1146628"/>
                </a:ln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srgbClr val="000000"/>
              </a:solidFill>
            </a:endParaRPr>
          </a:p>
        </p:txBody>
      </p:sp>
      <p:sp>
        <p:nvSpPr>
          <p:cNvPr id="6" name="Rectangle 3"/>
          <p:cNvSpPr txBox="1">
            <a:spLocks noChangeArrowheads="1"/>
          </p:cNvSpPr>
          <p:nvPr/>
        </p:nvSpPr>
        <p:spPr bwMode="auto">
          <a:xfrm>
            <a:off x="900566" y="3225786"/>
            <a:ext cx="7358062" cy="1661993"/>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marL="514350" marR="0" lvl="0" indent="-514350" algn="l" defTabSz="914400" rtl="0" eaLnBrk="1" fontAlgn="base" latinLnBrk="0" hangingPunct="1">
              <a:lnSpc>
                <a:spcPct val="150000"/>
              </a:lnSpc>
              <a:spcBef>
                <a:spcPct val="20000"/>
              </a:spcBef>
              <a:spcAft>
                <a:spcPts val="500"/>
              </a:spcAft>
              <a:buClrTx/>
              <a:buSzTx/>
              <a:buFont typeface="+mj-lt"/>
              <a:buAutoNum type="arabicPeriod"/>
              <a:tabLst>
                <a:tab pos="0" algn="l"/>
              </a:tabLst>
              <a:defRPr/>
            </a:pPr>
            <a:r>
              <a:rPr kumimoji="0" lang="en-US" sz="3200" b="1" i="1" u="none" strike="noStrike" kern="0" cap="none" spc="0" normalizeH="0" baseline="0" noProof="0" dirty="0" err="1" smtClean="0">
                <a:ln>
                  <a:noFill/>
                </a:ln>
                <a:solidFill>
                  <a:srgbClr val="FF0000"/>
                </a:solidFill>
                <a:effectLst/>
                <a:uLnTx/>
                <a:uFillTx/>
                <a:latin typeface="+mn-lt"/>
                <a:ea typeface="+mn-ea"/>
                <a:cs typeface="+mn-cs"/>
              </a:rPr>
              <a:t>Ideationism</a:t>
            </a:r>
            <a:r>
              <a:rPr kumimoji="0" lang="en-US" sz="3200" b="1" i="1" u="none" strike="noStrike" kern="0" cap="none" spc="0" normalizeH="0" baseline="0" noProof="0" dirty="0" smtClean="0">
                <a:ln>
                  <a:noFill/>
                </a:ln>
                <a:solidFill>
                  <a:srgbClr val="BADDE1"/>
                </a:solidFill>
                <a:effectLst/>
                <a:uLnTx/>
                <a:uFillTx/>
                <a:latin typeface="+mn-lt"/>
                <a:ea typeface="+mn-ea"/>
                <a:cs typeface="+mn-cs"/>
              </a:rPr>
              <a:t> </a:t>
            </a:r>
            <a:r>
              <a:rPr kumimoji="0" lang="en-US" sz="2400" b="1" i="1" u="none" strike="noStrike" kern="0" cap="none" spc="0" normalizeH="0" baseline="0" noProof="0" dirty="0" smtClean="0">
                <a:ln>
                  <a:noFill/>
                </a:ln>
                <a:solidFill>
                  <a:srgbClr val="BADDE1"/>
                </a:solidFill>
                <a:effectLst/>
                <a:uLnTx/>
                <a:uFillTx/>
                <a:latin typeface="+mn-lt"/>
                <a:ea typeface="+mn-ea"/>
                <a:cs typeface="+mn-cs"/>
              </a:rPr>
              <a:t>vs. Cultural Materialism</a:t>
            </a:r>
            <a:endParaRPr kumimoji="0" lang="en-US" sz="2800" b="1" i="1" u="none" strike="noStrike" kern="0" cap="none" spc="0" normalizeH="0" baseline="0" noProof="0" dirty="0" smtClean="0">
              <a:ln>
                <a:noFill/>
              </a:ln>
              <a:solidFill>
                <a:schemeClr val="accent1">
                  <a:lumMod val="90000"/>
                </a:schemeClr>
              </a:solidFill>
              <a:effectLst/>
              <a:uLnTx/>
              <a:uFillTx/>
              <a:latin typeface="+mn-lt"/>
              <a:ea typeface="+mn-ea"/>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7161" y="400050"/>
            <a:ext cx="6675120" cy="62708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 Box 2">
            <a:hlinkClick r:id="rId4"/>
          </p:cNvPr>
          <p:cNvSpPr txBox="1">
            <a:spLocks noChangeArrowheads="1"/>
          </p:cNvSpPr>
          <p:nvPr/>
        </p:nvSpPr>
        <p:spPr bwMode="auto">
          <a:xfrm>
            <a:off x="1108932" y="6583381"/>
            <a:ext cx="6895991" cy="276999"/>
          </a:xfrm>
          <a:prstGeom prst="rect">
            <a:avLst/>
          </a:prstGeom>
          <a:noFill/>
          <a:ln w="9525">
            <a:noFill/>
            <a:miter lim="800000"/>
            <a:headEnd/>
            <a:tailEnd/>
          </a:ln>
        </p:spPr>
        <p:txBody>
          <a:bodyPr wrap="none">
            <a:spAutoFit/>
          </a:bodyPr>
          <a:lstStyle/>
          <a:p>
            <a:pPr algn="ctr"/>
            <a:r>
              <a:rPr lang="en-US" sz="1200" dirty="0">
                <a:solidFill>
                  <a:srgbClr val="FFFFFF"/>
                </a:solidFill>
                <a:hlinkClick r:id="rId5"/>
              </a:rPr>
              <a:t>https://www.mprnews.org/story/2018/02/05/michele-bachmann-not-running-for-franken-senate-seat</a:t>
            </a:r>
            <a:endParaRPr lang="en-US" sz="1200" dirty="0">
              <a:solidFill>
                <a:srgbClr val="FFFFFF"/>
              </a:solidFill>
            </a:endParaRPr>
          </a:p>
        </p:txBody>
      </p:sp>
    </p:spTree>
    <p:extLst>
      <p:ext uri="{BB962C8B-B14F-4D97-AF65-F5344CB8AC3E}">
        <p14:creationId xmlns:p14="http://schemas.microsoft.com/office/powerpoint/2010/main" val="624535153"/>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6" name="Text Box 2">
            <a:hlinkClick r:id="rId3"/>
          </p:cNvPr>
          <p:cNvSpPr txBox="1">
            <a:spLocks noChangeArrowheads="1"/>
          </p:cNvSpPr>
          <p:nvPr/>
        </p:nvSpPr>
        <p:spPr bwMode="auto">
          <a:xfrm>
            <a:off x="1395645" y="6583381"/>
            <a:ext cx="6322564" cy="215444"/>
          </a:xfrm>
          <a:prstGeom prst="rect">
            <a:avLst/>
          </a:prstGeom>
          <a:noFill/>
          <a:ln w="9525">
            <a:noFill/>
            <a:miter lim="800000"/>
            <a:headEnd/>
            <a:tailEnd/>
          </a:ln>
        </p:spPr>
        <p:txBody>
          <a:bodyPr wrap="none">
            <a:spAutoFit/>
          </a:bodyPr>
          <a:lstStyle/>
          <a:p>
            <a:pPr algn="ctr"/>
            <a:r>
              <a:rPr lang="en-US" sz="800" dirty="0">
                <a:solidFill>
                  <a:srgbClr val="FFFFFF"/>
                </a:solidFill>
                <a:hlinkClick r:id="rId4"/>
              </a:rPr>
              <a:t>https://www.theguardian.com/society/2018/feb/07/evangelical-flu-shot-pray-donald-trump-gloria-copeland?CMP=Share_iOSApp_Other</a:t>
            </a:r>
            <a:endParaRPr lang="en-US" sz="800" dirty="0">
              <a:solidFill>
                <a:srgbClr val="FFFFFF"/>
              </a:solidFill>
            </a:endParaRPr>
          </a:p>
        </p:txBody>
      </p:sp>
      <p:pic>
        <p:nvPicPr>
          <p:cNvPr id="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3934" y="495757"/>
            <a:ext cx="6858000" cy="5763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0506" y="4595359"/>
            <a:ext cx="1971675" cy="65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37515" y="2039257"/>
            <a:ext cx="2590800"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82857279"/>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18818" name="Text Box 2">
            <a:hlinkClick r:id="rId3"/>
          </p:cNvPr>
          <p:cNvSpPr txBox="1">
            <a:spLocks noChangeArrowheads="1"/>
          </p:cNvSpPr>
          <p:nvPr/>
        </p:nvSpPr>
        <p:spPr bwMode="auto">
          <a:xfrm>
            <a:off x="1721052" y="6583375"/>
            <a:ext cx="5671745" cy="276999"/>
          </a:xfrm>
          <a:prstGeom prst="rect">
            <a:avLst/>
          </a:prstGeom>
          <a:noFill/>
          <a:ln w="9525">
            <a:noFill/>
            <a:miter lim="800000"/>
            <a:headEnd/>
            <a:tailEnd/>
          </a:ln>
        </p:spPr>
        <p:txBody>
          <a:bodyPr wrap="none">
            <a:spAutoFit/>
          </a:bodyPr>
          <a:lstStyle/>
          <a:p>
            <a:pPr algn="ctr"/>
            <a:r>
              <a:rPr lang="en-US" sz="1200">
                <a:solidFill>
                  <a:srgbClr val="FFFFFF"/>
                </a:solidFill>
                <a:hlinkClick r:id="rId4"/>
              </a:rPr>
              <a:t>http://news.aol.com/political-machine/2008/09/02/sarah-palin-iraq-war-gods-plan/</a:t>
            </a:r>
            <a:endParaRPr lang="en-US" sz="1200">
              <a:solidFill>
                <a:srgbClr val="FFFFFF"/>
              </a:solidFill>
            </a:endParaRPr>
          </a:p>
        </p:txBody>
      </p:sp>
      <p:pic>
        <p:nvPicPr>
          <p:cNvPr id="418819" name="Picture 2"/>
          <p:cNvPicPr>
            <a:picLocks noChangeAspect="1" noChangeArrowheads="1"/>
          </p:cNvPicPr>
          <p:nvPr/>
        </p:nvPicPr>
        <p:blipFill>
          <a:blip r:embed="rId5" cstate="print"/>
          <a:srcRect/>
          <a:stretch>
            <a:fillRect/>
          </a:stretch>
        </p:blipFill>
        <p:spPr bwMode="auto">
          <a:xfrm>
            <a:off x="1582744" y="698512"/>
            <a:ext cx="5978525" cy="5413375"/>
          </a:xfrm>
          <a:prstGeom prst="rect">
            <a:avLst/>
          </a:prstGeom>
          <a:noFill/>
          <a:ln w="9525">
            <a:solidFill>
              <a:srgbClr val="FF0000"/>
            </a:solidFill>
            <a:miter lim="800000"/>
            <a:headEnd/>
            <a:tailEnd/>
          </a:ln>
        </p:spPr>
      </p:pic>
      <p:sp>
        <p:nvSpPr>
          <p:cNvPr id="5" name="Freeform 4"/>
          <p:cNvSpPr/>
          <p:nvPr/>
        </p:nvSpPr>
        <p:spPr>
          <a:xfrm>
            <a:off x="1279531" y="322263"/>
            <a:ext cx="4506913" cy="874712"/>
          </a:xfrm>
          <a:custGeom>
            <a:avLst/>
            <a:gdLst>
              <a:gd name="connsiteX0" fmla="*/ 2000553 w 4506686"/>
              <a:gd name="connsiteY0" fmla="*/ 810380 h 875694"/>
              <a:gd name="connsiteX1" fmla="*/ 1245810 w 4506686"/>
              <a:gd name="connsiteY1" fmla="*/ 810380 h 875694"/>
              <a:gd name="connsiteX2" fmla="*/ 795867 w 4506686"/>
              <a:gd name="connsiteY2" fmla="*/ 810380 h 875694"/>
              <a:gd name="connsiteX3" fmla="*/ 244324 w 4506686"/>
              <a:gd name="connsiteY3" fmla="*/ 795866 h 875694"/>
              <a:gd name="connsiteX4" fmla="*/ 55638 w 4506686"/>
              <a:gd name="connsiteY4" fmla="*/ 505580 h 875694"/>
              <a:gd name="connsiteX5" fmla="*/ 578153 w 4506686"/>
              <a:gd name="connsiteY5" fmla="*/ 70152 h 875694"/>
              <a:gd name="connsiteX6" fmla="*/ 1652210 w 4506686"/>
              <a:gd name="connsiteY6" fmla="*/ 84666 h 875694"/>
              <a:gd name="connsiteX7" fmla="*/ 2813353 w 4506686"/>
              <a:gd name="connsiteY7" fmla="*/ 99180 h 875694"/>
              <a:gd name="connsiteX8" fmla="*/ 3379410 w 4506686"/>
              <a:gd name="connsiteY8" fmla="*/ 99180 h 875694"/>
              <a:gd name="connsiteX9" fmla="*/ 4119638 w 4506686"/>
              <a:gd name="connsiteY9" fmla="*/ 113695 h 875694"/>
              <a:gd name="connsiteX10" fmla="*/ 4453467 w 4506686"/>
              <a:gd name="connsiteY10" fmla="*/ 403980 h 875694"/>
              <a:gd name="connsiteX11" fmla="*/ 4438953 w 4506686"/>
              <a:gd name="connsiteY11" fmla="*/ 766837 h 875694"/>
              <a:gd name="connsiteX12" fmla="*/ 4134153 w 4506686"/>
              <a:gd name="connsiteY12" fmla="*/ 868437 h 875694"/>
              <a:gd name="connsiteX13" fmla="*/ 3335867 w 4506686"/>
              <a:gd name="connsiteY13" fmla="*/ 810380 h 875694"/>
              <a:gd name="connsiteX14" fmla="*/ 2987524 w 4506686"/>
              <a:gd name="connsiteY14" fmla="*/ 824895 h 875694"/>
              <a:gd name="connsiteX15" fmla="*/ 2450495 w 4506686"/>
              <a:gd name="connsiteY15" fmla="*/ 795866 h 875694"/>
              <a:gd name="connsiteX16" fmla="*/ 1782838 w 4506686"/>
              <a:gd name="connsiteY16" fmla="*/ 810380 h 875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06686" h="875694">
                <a:moveTo>
                  <a:pt x="2000553" y="810380"/>
                </a:moveTo>
                <a:lnTo>
                  <a:pt x="1245810" y="810380"/>
                </a:lnTo>
                <a:lnTo>
                  <a:pt x="795867" y="810380"/>
                </a:lnTo>
                <a:cubicBezTo>
                  <a:pt x="628953" y="807961"/>
                  <a:pt x="367695" y="846666"/>
                  <a:pt x="244324" y="795866"/>
                </a:cubicBezTo>
                <a:cubicBezTo>
                  <a:pt x="120953" y="745066"/>
                  <a:pt x="0" y="626532"/>
                  <a:pt x="55638" y="505580"/>
                </a:cubicBezTo>
                <a:cubicBezTo>
                  <a:pt x="111276" y="384628"/>
                  <a:pt x="312058" y="140304"/>
                  <a:pt x="578153" y="70152"/>
                </a:cubicBezTo>
                <a:cubicBezTo>
                  <a:pt x="844248" y="0"/>
                  <a:pt x="1652210" y="84666"/>
                  <a:pt x="1652210" y="84666"/>
                </a:cubicBezTo>
                <a:lnTo>
                  <a:pt x="2813353" y="99180"/>
                </a:lnTo>
                <a:lnTo>
                  <a:pt x="3379410" y="99180"/>
                </a:lnTo>
                <a:cubicBezTo>
                  <a:pt x="3597124" y="101599"/>
                  <a:pt x="3940629" y="62895"/>
                  <a:pt x="4119638" y="113695"/>
                </a:cubicBezTo>
                <a:cubicBezTo>
                  <a:pt x="4298648" y="164495"/>
                  <a:pt x="4400248" y="295123"/>
                  <a:pt x="4453467" y="403980"/>
                </a:cubicBezTo>
                <a:cubicBezTo>
                  <a:pt x="4506686" y="512837"/>
                  <a:pt x="4492172" y="689428"/>
                  <a:pt x="4438953" y="766837"/>
                </a:cubicBezTo>
                <a:cubicBezTo>
                  <a:pt x="4385734" y="844246"/>
                  <a:pt x="4318001" y="861180"/>
                  <a:pt x="4134153" y="868437"/>
                </a:cubicBezTo>
                <a:cubicBezTo>
                  <a:pt x="3950305" y="875694"/>
                  <a:pt x="3526972" y="817637"/>
                  <a:pt x="3335867" y="810380"/>
                </a:cubicBezTo>
                <a:cubicBezTo>
                  <a:pt x="3144762" y="803123"/>
                  <a:pt x="3135086" y="827314"/>
                  <a:pt x="2987524" y="824895"/>
                </a:cubicBezTo>
                <a:cubicBezTo>
                  <a:pt x="2839962" y="822476"/>
                  <a:pt x="2450495" y="795866"/>
                  <a:pt x="2450495" y="795866"/>
                </a:cubicBezTo>
                <a:lnTo>
                  <a:pt x="1782838" y="810380"/>
                </a:ln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srgbClr val="000000"/>
              </a:solidFill>
            </a:endParaRPr>
          </a:p>
        </p:txBody>
      </p:sp>
      <p:sp>
        <p:nvSpPr>
          <p:cNvPr id="6" name="Rectangle 3"/>
          <p:cNvSpPr txBox="1">
            <a:spLocks noChangeArrowheads="1"/>
          </p:cNvSpPr>
          <p:nvPr/>
        </p:nvSpPr>
        <p:spPr bwMode="auto">
          <a:xfrm>
            <a:off x="900566" y="3225786"/>
            <a:ext cx="7358062" cy="1661993"/>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marL="514350" marR="0" lvl="0" indent="-514350" algn="l" defTabSz="914400" rtl="0" eaLnBrk="1" fontAlgn="base" latinLnBrk="0" hangingPunct="1">
              <a:lnSpc>
                <a:spcPct val="150000"/>
              </a:lnSpc>
              <a:spcBef>
                <a:spcPct val="20000"/>
              </a:spcBef>
              <a:spcAft>
                <a:spcPts val="500"/>
              </a:spcAft>
              <a:buClrTx/>
              <a:buSzTx/>
              <a:buFont typeface="+mj-lt"/>
              <a:buAutoNum type="arabicPeriod"/>
              <a:tabLst>
                <a:tab pos="0" algn="l"/>
              </a:tabLst>
              <a:defRPr/>
            </a:pPr>
            <a:r>
              <a:rPr kumimoji="0" lang="en-US" sz="3200" b="1" i="1" u="none" strike="noStrike" kern="0" cap="none" spc="0" normalizeH="0" baseline="0" noProof="0" dirty="0" err="1" smtClean="0">
                <a:ln>
                  <a:noFill/>
                </a:ln>
                <a:solidFill>
                  <a:srgbClr val="FF0000"/>
                </a:solidFill>
                <a:effectLst/>
                <a:uLnTx/>
                <a:uFillTx/>
                <a:latin typeface="+mn-lt"/>
                <a:ea typeface="+mn-ea"/>
                <a:cs typeface="+mn-cs"/>
              </a:rPr>
              <a:t>Ideationism</a:t>
            </a:r>
            <a:r>
              <a:rPr kumimoji="0" lang="en-US" sz="3200" b="1" i="1" u="none" strike="noStrike" kern="0" cap="none" spc="0" normalizeH="0" baseline="0" noProof="0" dirty="0" smtClean="0">
                <a:ln>
                  <a:noFill/>
                </a:ln>
                <a:solidFill>
                  <a:srgbClr val="BADDE1"/>
                </a:solidFill>
                <a:effectLst/>
                <a:uLnTx/>
                <a:uFillTx/>
                <a:latin typeface="+mn-lt"/>
                <a:ea typeface="+mn-ea"/>
                <a:cs typeface="+mn-cs"/>
              </a:rPr>
              <a:t> </a:t>
            </a:r>
            <a:r>
              <a:rPr kumimoji="0" lang="en-US" sz="2400" b="1" i="1" u="none" strike="noStrike" kern="0" cap="none" spc="0" normalizeH="0" baseline="0" noProof="0" dirty="0" smtClean="0">
                <a:ln>
                  <a:noFill/>
                </a:ln>
                <a:solidFill>
                  <a:srgbClr val="BADDE1"/>
                </a:solidFill>
                <a:effectLst/>
                <a:uLnTx/>
                <a:uFillTx/>
                <a:latin typeface="+mn-lt"/>
                <a:ea typeface="+mn-ea"/>
                <a:cs typeface="+mn-cs"/>
              </a:rPr>
              <a:t>vs. Cultural Materialism</a:t>
            </a:r>
            <a:endParaRPr kumimoji="0" lang="en-US" sz="2800" b="1" i="1" u="none" strike="noStrike" kern="0" cap="none" spc="0" normalizeH="0" baseline="0" noProof="0" dirty="0" smtClean="0">
              <a:ln>
                <a:noFill/>
              </a:ln>
              <a:solidFill>
                <a:schemeClr val="accent1">
                  <a:lumMod val="90000"/>
                </a:schemeClr>
              </a:solidFill>
              <a:effectLst/>
              <a:uLnTx/>
              <a:uFillTx/>
              <a:latin typeface="+mn-lt"/>
              <a:ea typeface="+mn-ea"/>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8339" name="Rectangle 3"/>
          <p:cNvSpPr>
            <a:spLocks noGrp="1" noChangeArrowheads="1"/>
          </p:cNvSpPr>
          <p:nvPr>
            <p:ph type="subTitle" idx="4294967295"/>
          </p:nvPr>
        </p:nvSpPr>
        <p:spPr>
          <a:xfrm>
            <a:off x="871538" y="1905012"/>
            <a:ext cx="7358062" cy="3791807"/>
          </a:xfrm>
        </p:spPr>
        <p:txBody>
          <a:bodyPr>
            <a:spAutoFit/>
          </a:bodyPr>
          <a:lstStyle/>
          <a:p>
            <a:pPr marL="514350" indent="-514350" eaLnBrk="1" hangingPunct="1">
              <a:lnSpc>
                <a:spcPct val="150000"/>
              </a:lnSpc>
              <a:buFont typeface="+mj-lt"/>
              <a:buAutoNum type="arabicPeriod"/>
              <a:tabLst>
                <a:tab pos="0" algn="l"/>
              </a:tabLst>
              <a:defRPr/>
            </a:pPr>
            <a:r>
              <a:rPr lang="en-US" b="1" i="1" dirty="0" smtClean="0">
                <a:solidFill>
                  <a:schemeClr val="accent1"/>
                </a:solidFill>
              </a:rPr>
              <a:t>Biological</a:t>
            </a:r>
            <a:r>
              <a:rPr lang="en-US" b="1" i="1" dirty="0" smtClean="0">
                <a:solidFill>
                  <a:schemeClr val="accent1">
                    <a:lumMod val="90000"/>
                  </a:schemeClr>
                </a:solidFill>
              </a:rPr>
              <a:t> Determinism </a:t>
            </a:r>
            <a:br>
              <a:rPr lang="en-US" b="1" i="1" dirty="0" smtClean="0">
                <a:solidFill>
                  <a:schemeClr val="accent1">
                    <a:lumMod val="90000"/>
                  </a:schemeClr>
                </a:solidFill>
              </a:rPr>
            </a:br>
            <a:r>
              <a:rPr lang="en-US" b="1" i="1" dirty="0" smtClean="0">
                <a:solidFill>
                  <a:schemeClr val="accent1">
                    <a:lumMod val="90000"/>
                  </a:schemeClr>
                </a:solidFill>
              </a:rPr>
              <a:t>	vs. Cultural </a:t>
            </a:r>
            <a:r>
              <a:rPr lang="en-US" b="1" i="1" dirty="0" err="1" smtClean="0">
                <a:solidFill>
                  <a:schemeClr val="accent1">
                    <a:lumMod val="90000"/>
                  </a:schemeClr>
                </a:solidFill>
              </a:rPr>
              <a:t>Constructionism</a:t>
            </a:r>
            <a:r>
              <a:rPr lang="en-US" sz="2800" b="1" i="1" dirty="0" smtClean="0">
                <a:solidFill>
                  <a:schemeClr val="accent1">
                    <a:lumMod val="90000"/>
                  </a:schemeClr>
                </a:solidFill>
              </a:rPr>
              <a:t/>
            </a:r>
            <a:br>
              <a:rPr lang="en-US" sz="2800" b="1" i="1" dirty="0" smtClean="0">
                <a:solidFill>
                  <a:schemeClr val="accent1">
                    <a:lumMod val="90000"/>
                  </a:schemeClr>
                </a:solidFill>
              </a:rPr>
            </a:br>
            <a:r>
              <a:rPr lang="en-US" b="1" i="1" dirty="0" smtClean="0">
                <a:solidFill>
                  <a:schemeClr val="accent1">
                    <a:lumMod val="90000"/>
                  </a:schemeClr>
                </a:solidFill>
              </a:rPr>
              <a:t>	</a:t>
            </a:r>
            <a:r>
              <a:rPr lang="en-US" sz="2800" b="1" dirty="0" smtClean="0">
                <a:solidFill>
                  <a:schemeClr val="accent1">
                    <a:lumMod val="90000"/>
                  </a:schemeClr>
                </a:solidFill>
              </a:rPr>
              <a:t>(“</a:t>
            </a:r>
            <a:r>
              <a:rPr lang="en-US" sz="2800" b="1" dirty="0" smtClean="0">
                <a:solidFill>
                  <a:schemeClr val="accent1"/>
                </a:solidFill>
              </a:rPr>
              <a:t>nature</a:t>
            </a:r>
            <a:r>
              <a:rPr lang="en-US" sz="2800" b="1" dirty="0" smtClean="0">
                <a:solidFill>
                  <a:srgbClr val="000000"/>
                </a:solidFill>
              </a:rPr>
              <a:t> </a:t>
            </a:r>
            <a:r>
              <a:rPr lang="en-US" sz="2800" b="1" dirty="0" smtClean="0">
                <a:solidFill>
                  <a:schemeClr val="accent1">
                    <a:lumMod val="90000"/>
                  </a:schemeClr>
                </a:solidFill>
              </a:rPr>
              <a:t>vs. nurture”)</a:t>
            </a:r>
            <a:br>
              <a:rPr lang="en-US" sz="2800" b="1" dirty="0" smtClean="0">
                <a:solidFill>
                  <a:schemeClr val="accent1">
                    <a:lumMod val="90000"/>
                  </a:schemeClr>
                </a:solidFill>
              </a:rPr>
            </a:br>
            <a:r>
              <a:rPr lang="en-US" sz="2800" b="1" dirty="0" smtClean="0">
                <a:solidFill>
                  <a:schemeClr val="accent1">
                    <a:lumMod val="90000"/>
                  </a:schemeClr>
                </a:solidFill>
              </a:rPr>
              <a:t>	(“inherited vs. learned”)</a:t>
            </a:r>
          </a:p>
          <a:p>
            <a:pPr marL="285750" lvl="0" indent="-285750" eaLnBrk="1" hangingPunct="1">
              <a:lnSpc>
                <a:spcPct val="150000"/>
              </a:lnSpc>
              <a:buNone/>
              <a:tabLst>
                <a:tab pos="0" algn="l"/>
              </a:tabLst>
              <a:defRPr/>
            </a:pPr>
            <a:r>
              <a:rPr lang="en-US" sz="2800" b="1" dirty="0" smtClean="0">
                <a:solidFill>
                  <a:schemeClr val="accent1">
                    <a:lumMod val="90000"/>
                  </a:schemeClr>
                </a:solidFill>
              </a:rPr>
              <a:t>			</a:t>
            </a:r>
            <a:r>
              <a:rPr lang="en-US" b="1" dirty="0" smtClean="0">
                <a:solidFill>
                  <a:srgbClr val="000000"/>
                </a:solidFill>
              </a:rPr>
              <a:t>(“</a:t>
            </a:r>
            <a:r>
              <a:rPr lang="en-US" b="1" dirty="0" err="1" smtClean="0">
                <a:solidFill>
                  <a:srgbClr val="000000"/>
                </a:solidFill>
              </a:rPr>
              <a:t>nativism</a:t>
            </a:r>
            <a:r>
              <a:rPr lang="en-US" b="1" dirty="0" smtClean="0">
                <a:solidFill>
                  <a:srgbClr val="000000"/>
                </a:solidFill>
              </a:rPr>
              <a:t>” vs. “empiricism”)</a:t>
            </a:r>
            <a:endParaRPr lang="en-US" sz="2400" b="1" dirty="0" smtClean="0">
              <a:solidFill>
                <a:srgbClr val="000000"/>
              </a:solidFill>
            </a:endParaRPr>
          </a:p>
        </p:txBody>
      </p:sp>
      <p:sp>
        <p:nvSpPr>
          <p:cNvPr id="4" name="Rectangle 2"/>
          <p:cNvSpPr txBox="1">
            <a:spLocks noChangeArrowheads="1"/>
          </p:cNvSpPr>
          <p:nvPr/>
        </p:nvSpPr>
        <p:spPr bwMode="auto">
          <a:xfrm>
            <a:off x="871544" y="434975"/>
            <a:ext cx="743108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smtClean="0">
                <a:ln>
                  <a:noFill/>
                </a:ln>
                <a:solidFill>
                  <a:srgbClr val="BADDE1"/>
                </a:solidFill>
                <a:effectLst/>
                <a:uLnTx/>
                <a:uFillTx/>
                <a:latin typeface="+mj-lt"/>
                <a:ea typeface="+mj-ea"/>
                <a:cs typeface="+mj-cs"/>
              </a:rPr>
              <a:t>three major contemporary debates</a:t>
            </a:r>
            <a:endParaRPr kumimoji="0" lang="en-US" sz="2800" b="1" i="0" u="none" strike="noStrike" kern="0" cap="none" spc="0" normalizeH="0" baseline="0" noProof="0" dirty="0" smtClean="0">
              <a:ln>
                <a:noFill/>
              </a:ln>
              <a:solidFill>
                <a:srgbClr val="BADDE1"/>
              </a:solidFill>
              <a:effectLst/>
              <a:uLnTx/>
              <a:uFillTx/>
              <a:latin typeface="+mj-lt"/>
              <a:ea typeface="+mj-ea"/>
              <a:cs typeface="+mj-cs"/>
            </a:endParaRPr>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18818" name="Text Box 2">
            <a:hlinkClick r:id="rId3"/>
          </p:cNvPr>
          <p:cNvSpPr txBox="1">
            <a:spLocks noChangeArrowheads="1"/>
          </p:cNvSpPr>
          <p:nvPr/>
        </p:nvSpPr>
        <p:spPr bwMode="auto">
          <a:xfrm>
            <a:off x="4221739" y="6583375"/>
            <a:ext cx="670376" cy="276999"/>
          </a:xfrm>
          <a:prstGeom prst="rect">
            <a:avLst/>
          </a:prstGeom>
          <a:noFill/>
          <a:ln w="9525">
            <a:noFill/>
            <a:miter lim="800000"/>
            <a:headEnd/>
            <a:tailEnd/>
          </a:ln>
        </p:spPr>
        <p:txBody>
          <a:bodyPr wrap="none">
            <a:spAutoFit/>
          </a:bodyPr>
          <a:lstStyle/>
          <a:p>
            <a:pPr algn="ctr"/>
            <a:r>
              <a:rPr lang="en-US" sz="1200" dirty="0" smtClean="0">
                <a:solidFill>
                  <a:srgbClr val="FFFFFF"/>
                </a:solidFill>
                <a:hlinkClick r:id="rId4"/>
              </a:rPr>
              <a:t>Source</a:t>
            </a:r>
            <a:endParaRPr lang="en-US" sz="1200" dirty="0">
              <a:solidFill>
                <a:srgbClr val="FFFFFF"/>
              </a:solidFill>
            </a:endParaRPr>
          </a:p>
        </p:txBody>
      </p:sp>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7017" y="429078"/>
            <a:ext cx="6747294"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3574498" y="5856905"/>
            <a:ext cx="1967205" cy="369332"/>
          </a:xfrm>
          <a:prstGeom prst="rect">
            <a:avLst/>
          </a:prstGeom>
        </p:spPr>
        <p:txBody>
          <a:bodyPr wrap="none">
            <a:spAutoFit/>
          </a:bodyPr>
          <a:lstStyle/>
          <a:p>
            <a:r>
              <a:rPr lang="en-US" dirty="0" smtClean="0"/>
              <a:t>29 January 2016</a:t>
            </a:r>
            <a:endParaRPr lang="en-US" dirty="0"/>
          </a:p>
        </p:txBody>
      </p:sp>
    </p:spTree>
    <p:extLst>
      <p:ext uri="{BB962C8B-B14F-4D97-AF65-F5344CB8AC3E}">
        <p14:creationId xmlns:p14="http://schemas.microsoft.com/office/powerpoint/2010/main" val="2893159064"/>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20866" name="Text Box 2">
            <a:hlinkClick r:id="rId3"/>
          </p:cNvPr>
          <p:cNvSpPr txBox="1">
            <a:spLocks noChangeArrowheads="1"/>
          </p:cNvSpPr>
          <p:nvPr/>
        </p:nvSpPr>
        <p:spPr bwMode="auto">
          <a:xfrm>
            <a:off x="1721052" y="6583375"/>
            <a:ext cx="5671745" cy="276999"/>
          </a:xfrm>
          <a:prstGeom prst="rect">
            <a:avLst/>
          </a:prstGeom>
          <a:noFill/>
          <a:ln w="9525">
            <a:noFill/>
            <a:miter lim="800000"/>
            <a:headEnd/>
            <a:tailEnd/>
          </a:ln>
        </p:spPr>
        <p:txBody>
          <a:bodyPr wrap="none">
            <a:spAutoFit/>
          </a:bodyPr>
          <a:lstStyle/>
          <a:p>
            <a:pPr algn="ctr"/>
            <a:r>
              <a:rPr lang="en-US" sz="1200">
                <a:solidFill>
                  <a:srgbClr val="FFFFFF"/>
                </a:solidFill>
                <a:hlinkClick r:id="rId4"/>
              </a:rPr>
              <a:t>http://news.aol.com/political-machine/2008/09/02/sarah-palin-iraq-war-gods-plan/</a:t>
            </a:r>
            <a:endParaRPr lang="en-US" sz="1200">
              <a:solidFill>
                <a:srgbClr val="FFFFFF"/>
              </a:solidFill>
            </a:endParaRPr>
          </a:p>
        </p:txBody>
      </p:sp>
      <p:pic>
        <p:nvPicPr>
          <p:cNvPr id="420867" name="Picture 3"/>
          <p:cNvPicPr>
            <a:picLocks noChangeAspect="1" noChangeArrowheads="1"/>
          </p:cNvPicPr>
          <p:nvPr/>
        </p:nvPicPr>
        <p:blipFill>
          <a:blip r:embed="rId5" cstate="print"/>
          <a:srcRect/>
          <a:stretch>
            <a:fillRect/>
          </a:stretch>
        </p:blipFill>
        <p:spPr bwMode="auto">
          <a:xfrm>
            <a:off x="923925" y="1185865"/>
            <a:ext cx="7315200" cy="4645025"/>
          </a:xfrm>
          <a:prstGeom prst="rect">
            <a:avLst/>
          </a:prstGeom>
          <a:noFill/>
          <a:ln w="9525">
            <a:noFill/>
            <a:miter lim="800000"/>
            <a:headEnd/>
            <a:tailEnd/>
          </a:ln>
        </p:spPr>
      </p:pic>
      <p:sp>
        <p:nvSpPr>
          <p:cNvPr id="5" name="Rectangle 3"/>
          <p:cNvSpPr txBox="1">
            <a:spLocks noChangeArrowheads="1"/>
          </p:cNvSpPr>
          <p:nvPr/>
        </p:nvSpPr>
        <p:spPr bwMode="auto">
          <a:xfrm>
            <a:off x="900566" y="3225786"/>
            <a:ext cx="7358062" cy="1661993"/>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marL="514350" marR="0" lvl="0" indent="-514350" algn="l" defTabSz="914400" rtl="0" eaLnBrk="1" fontAlgn="base" latinLnBrk="0" hangingPunct="1">
              <a:lnSpc>
                <a:spcPct val="150000"/>
              </a:lnSpc>
              <a:spcBef>
                <a:spcPct val="20000"/>
              </a:spcBef>
              <a:spcAft>
                <a:spcPts val="500"/>
              </a:spcAft>
              <a:buClrTx/>
              <a:buSzTx/>
              <a:buFont typeface="+mj-lt"/>
              <a:buAutoNum type="arabicPeriod"/>
              <a:tabLst>
                <a:tab pos="0" algn="l"/>
              </a:tabLst>
              <a:defRPr/>
            </a:pPr>
            <a:r>
              <a:rPr kumimoji="0" lang="en-US" sz="3200" b="1" i="1" u="none" strike="noStrike" kern="0" cap="none" spc="0" normalizeH="0" baseline="0" noProof="0" dirty="0" err="1" smtClean="0">
                <a:ln>
                  <a:noFill/>
                </a:ln>
                <a:solidFill>
                  <a:srgbClr val="FF0000"/>
                </a:solidFill>
                <a:effectLst/>
                <a:uLnTx/>
                <a:uFillTx/>
                <a:latin typeface="+mn-lt"/>
                <a:ea typeface="+mn-ea"/>
                <a:cs typeface="+mn-cs"/>
              </a:rPr>
              <a:t>Ideationism</a:t>
            </a:r>
            <a:r>
              <a:rPr kumimoji="0" lang="en-US" sz="3200" b="1" i="1" u="none" strike="noStrike" kern="0" cap="none" spc="0" normalizeH="0" baseline="0" noProof="0" dirty="0" smtClean="0">
                <a:ln>
                  <a:noFill/>
                </a:ln>
                <a:solidFill>
                  <a:srgbClr val="BADDE1"/>
                </a:solidFill>
                <a:effectLst/>
                <a:uLnTx/>
                <a:uFillTx/>
                <a:latin typeface="+mn-lt"/>
                <a:ea typeface="+mn-ea"/>
                <a:cs typeface="+mn-cs"/>
              </a:rPr>
              <a:t> </a:t>
            </a:r>
            <a:r>
              <a:rPr kumimoji="0" lang="en-US" sz="2400" b="1" i="1" u="none" strike="noStrike" kern="0" cap="none" spc="0" normalizeH="0" baseline="0" noProof="0" dirty="0" smtClean="0">
                <a:ln>
                  <a:noFill/>
                </a:ln>
                <a:solidFill>
                  <a:srgbClr val="BADDE1"/>
                </a:solidFill>
                <a:effectLst/>
                <a:uLnTx/>
                <a:uFillTx/>
                <a:latin typeface="+mn-lt"/>
                <a:ea typeface="+mn-ea"/>
                <a:cs typeface="+mn-cs"/>
              </a:rPr>
              <a:t>vs. Cultural Materialism</a:t>
            </a:r>
            <a:endParaRPr kumimoji="0" lang="en-US" sz="2800" b="1" i="1" u="none" strike="noStrike" kern="0" cap="none" spc="0" normalizeH="0" baseline="0" noProof="0" dirty="0" smtClean="0">
              <a:ln>
                <a:noFill/>
              </a:ln>
              <a:solidFill>
                <a:schemeClr val="accent1">
                  <a:lumMod val="90000"/>
                </a:schemeClr>
              </a:solidFill>
              <a:effectLst/>
              <a:uLnTx/>
              <a:uFillTx/>
              <a:latin typeface="+mn-lt"/>
              <a:ea typeface="+mn-ea"/>
              <a:cs typeface="+mn-cs"/>
            </a:endParaRPr>
          </a:p>
        </p:txBody>
      </p:sp>
      <p:sp>
        <p:nvSpPr>
          <p:cNvPr id="6" name="Freeform 5"/>
          <p:cNvSpPr/>
          <p:nvPr/>
        </p:nvSpPr>
        <p:spPr>
          <a:xfrm>
            <a:off x="1289050" y="2257425"/>
            <a:ext cx="3608388" cy="1150938"/>
          </a:xfrm>
          <a:custGeom>
            <a:avLst/>
            <a:gdLst>
              <a:gd name="connsiteX0" fmla="*/ 147562 w 3609219"/>
              <a:gd name="connsiteY0" fmla="*/ 181428 h 1151466"/>
              <a:gd name="connsiteX1" fmla="*/ 771676 w 3609219"/>
              <a:gd name="connsiteY1" fmla="*/ 21771 h 1151466"/>
              <a:gd name="connsiteX2" fmla="*/ 1352247 w 3609219"/>
              <a:gd name="connsiteY2" fmla="*/ 50799 h 1151466"/>
              <a:gd name="connsiteX3" fmla="*/ 2397276 w 3609219"/>
              <a:gd name="connsiteY3" fmla="*/ 137885 h 1151466"/>
              <a:gd name="connsiteX4" fmla="*/ 3297162 w 3609219"/>
              <a:gd name="connsiteY4" fmla="*/ 181428 h 1151466"/>
              <a:gd name="connsiteX5" fmla="*/ 3413276 w 3609219"/>
              <a:gd name="connsiteY5" fmla="*/ 515256 h 1151466"/>
              <a:gd name="connsiteX6" fmla="*/ 3543905 w 3609219"/>
              <a:gd name="connsiteY6" fmla="*/ 921656 h 1151466"/>
              <a:gd name="connsiteX7" fmla="*/ 3021390 w 3609219"/>
              <a:gd name="connsiteY7" fmla="*/ 1139371 h 1151466"/>
              <a:gd name="connsiteX8" fmla="*/ 1947333 w 3609219"/>
              <a:gd name="connsiteY8" fmla="*/ 994228 h 1151466"/>
              <a:gd name="connsiteX9" fmla="*/ 1163562 w 3609219"/>
              <a:gd name="connsiteY9" fmla="*/ 1066799 h 1151466"/>
              <a:gd name="connsiteX10" fmla="*/ 539447 w 3609219"/>
              <a:gd name="connsiteY10" fmla="*/ 979714 h 1151466"/>
              <a:gd name="connsiteX11" fmla="*/ 74990 w 3609219"/>
              <a:gd name="connsiteY11" fmla="*/ 820056 h 1151466"/>
              <a:gd name="connsiteX12" fmla="*/ 89505 w 3609219"/>
              <a:gd name="connsiteY12" fmla="*/ 500742 h 1151466"/>
              <a:gd name="connsiteX13" fmla="*/ 118533 w 3609219"/>
              <a:gd name="connsiteY13" fmla="*/ 283028 h 1151466"/>
              <a:gd name="connsiteX14" fmla="*/ 205619 w 3609219"/>
              <a:gd name="connsiteY14" fmla="*/ 137885 h 115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09219" h="1151466">
                <a:moveTo>
                  <a:pt x="147562" y="181428"/>
                </a:moveTo>
                <a:cubicBezTo>
                  <a:pt x="359228" y="112485"/>
                  <a:pt x="570895" y="43542"/>
                  <a:pt x="771676" y="21771"/>
                </a:cubicBezTo>
                <a:cubicBezTo>
                  <a:pt x="972457" y="0"/>
                  <a:pt x="1081314" y="31447"/>
                  <a:pt x="1352247" y="50799"/>
                </a:cubicBezTo>
                <a:cubicBezTo>
                  <a:pt x="1623180" y="70151"/>
                  <a:pt x="2073124" y="116114"/>
                  <a:pt x="2397276" y="137885"/>
                </a:cubicBezTo>
                <a:cubicBezTo>
                  <a:pt x="2721428" y="159656"/>
                  <a:pt x="3127829" y="118533"/>
                  <a:pt x="3297162" y="181428"/>
                </a:cubicBezTo>
                <a:cubicBezTo>
                  <a:pt x="3466495" y="244323"/>
                  <a:pt x="3372152" y="391885"/>
                  <a:pt x="3413276" y="515256"/>
                </a:cubicBezTo>
                <a:cubicBezTo>
                  <a:pt x="3454400" y="638627"/>
                  <a:pt x="3609219" y="817637"/>
                  <a:pt x="3543905" y="921656"/>
                </a:cubicBezTo>
                <a:cubicBezTo>
                  <a:pt x="3478591" y="1025675"/>
                  <a:pt x="3287485" y="1127276"/>
                  <a:pt x="3021390" y="1139371"/>
                </a:cubicBezTo>
                <a:cubicBezTo>
                  <a:pt x="2755295" y="1151466"/>
                  <a:pt x="2256971" y="1006323"/>
                  <a:pt x="1947333" y="994228"/>
                </a:cubicBezTo>
                <a:cubicBezTo>
                  <a:pt x="1637695" y="982133"/>
                  <a:pt x="1398210" y="1069218"/>
                  <a:pt x="1163562" y="1066799"/>
                </a:cubicBezTo>
                <a:cubicBezTo>
                  <a:pt x="928914" y="1064380"/>
                  <a:pt x="720876" y="1020838"/>
                  <a:pt x="539447" y="979714"/>
                </a:cubicBezTo>
                <a:cubicBezTo>
                  <a:pt x="358018" y="938590"/>
                  <a:pt x="149980" y="899885"/>
                  <a:pt x="74990" y="820056"/>
                </a:cubicBezTo>
                <a:cubicBezTo>
                  <a:pt x="0" y="740227"/>
                  <a:pt x="82248" y="590246"/>
                  <a:pt x="89505" y="500742"/>
                </a:cubicBezTo>
                <a:cubicBezTo>
                  <a:pt x="96762" y="411238"/>
                  <a:pt x="99181" y="343504"/>
                  <a:pt x="118533" y="283028"/>
                </a:cubicBezTo>
                <a:cubicBezTo>
                  <a:pt x="137885" y="222552"/>
                  <a:pt x="169333" y="166914"/>
                  <a:pt x="205619" y="137885"/>
                </a:cubicBez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srgbClr val="000000"/>
              </a:solidFill>
            </a:endParaRPr>
          </a:p>
        </p:txBody>
      </p:sp>
      <p:sp>
        <p:nvSpPr>
          <p:cNvPr id="7" name="Rectangle 3"/>
          <p:cNvSpPr txBox="1">
            <a:spLocks noChangeArrowheads="1"/>
          </p:cNvSpPr>
          <p:nvPr/>
        </p:nvSpPr>
        <p:spPr bwMode="auto">
          <a:xfrm>
            <a:off x="878793" y="460815"/>
            <a:ext cx="7358062" cy="1327992"/>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marL="514350" marR="0" lvl="0" indent="-514350" algn="ctr" defTabSz="914400" rtl="0" eaLnBrk="1" fontAlgn="base" latinLnBrk="0" hangingPunct="1">
              <a:lnSpc>
                <a:spcPct val="150000"/>
              </a:lnSpc>
              <a:spcBef>
                <a:spcPct val="20000"/>
              </a:spcBef>
              <a:spcAft>
                <a:spcPts val="500"/>
              </a:spcAft>
              <a:buClrTx/>
              <a:buSzTx/>
              <a:tabLst>
                <a:tab pos="0" algn="l"/>
              </a:tabLst>
              <a:defRPr/>
            </a:pPr>
            <a:r>
              <a:rPr kumimoji="0" lang="en-US" sz="2000" b="1" u="none" strike="noStrike" kern="0" cap="none" spc="0" normalizeH="0" baseline="0" noProof="0" dirty="0" smtClean="0">
                <a:ln>
                  <a:noFill/>
                </a:ln>
                <a:solidFill>
                  <a:srgbClr val="000000"/>
                </a:solidFill>
                <a:effectLst/>
                <a:uLnTx/>
                <a:uFillTx/>
                <a:latin typeface="+mn-lt"/>
                <a:ea typeface="+mn-ea"/>
                <a:cs typeface="+mn-cs"/>
              </a:rPr>
              <a:t>on building</a:t>
            </a:r>
            <a:r>
              <a:rPr kumimoji="0" lang="en-US" sz="2000" b="1" u="none" strike="noStrike" kern="0" cap="none" spc="0" normalizeH="0" noProof="0" dirty="0" smtClean="0">
                <a:ln>
                  <a:noFill/>
                </a:ln>
                <a:solidFill>
                  <a:srgbClr val="000000"/>
                </a:solidFill>
                <a:effectLst/>
                <a:uLnTx/>
                <a:uFillTx/>
                <a:latin typeface="+mn-lt"/>
                <a:ea typeface="+mn-ea"/>
                <a:cs typeface="+mn-cs"/>
              </a:rPr>
              <a:t> a new natural gas pipeline in Alaska . . .</a:t>
            </a:r>
            <a:endParaRPr kumimoji="0" lang="en-US" sz="2000" b="1" u="none" strike="noStrike" kern="0" cap="none" spc="0" normalizeH="0" baseline="0" noProof="0" dirty="0" smtClean="0">
              <a:ln>
                <a:noFill/>
              </a:ln>
              <a:solidFill>
                <a:srgbClr val="000000"/>
              </a:solidFill>
              <a:effectLst/>
              <a:uLnTx/>
              <a:uFillTx/>
              <a:latin typeface="+mn-lt"/>
              <a:ea typeface="+mn-ea"/>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22914" name="Text Box 2">
            <a:hlinkClick r:id="rId3"/>
          </p:cNvPr>
          <p:cNvSpPr txBox="1">
            <a:spLocks noChangeArrowheads="1"/>
          </p:cNvSpPr>
          <p:nvPr/>
        </p:nvSpPr>
        <p:spPr bwMode="auto">
          <a:xfrm>
            <a:off x="2562716" y="6481777"/>
            <a:ext cx="4017445" cy="276999"/>
          </a:xfrm>
          <a:prstGeom prst="rect">
            <a:avLst/>
          </a:prstGeom>
          <a:noFill/>
          <a:ln w="9525">
            <a:noFill/>
            <a:miter lim="800000"/>
            <a:headEnd/>
            <a:tailEnd/>
          </a:ln>
        </p:spPr>
        <p:txBody>
          <a:bodyPr wrap="none">
            <a:spAutoFit/>
          </a:bodyPr>
          <a:lstStyle/>
          <a:p>
            <a:pPr algn="ctr"/>
            <a:r>
              <a:rPr lang="en-US" sz="1200" dirty="0">
                <a:solidFill>
                  <a:srgbClr val="FFFFFF"/>
                </a:solidFill>
                <a:hlinkClick r:id="rId4"/>
              </a:rPr>
              <a:t>http://</a:t>
            </a:r>
            <a:r>
              <a:rPr lang="en-US" sz="800" dirty="0">
                <a:solidFill>
                  <a:srgbClr val="FFFFFF"/>
                </a:solidFill>
                <a:hlinkClick r:id="rId4"/>
              </a:rPr>
              <a:t>news.aol.com/political-machine/2008/09/02/sarah-palin-iraq-war-gods-plan</a:t>
            </a:r>
            <a:r>
              <a:rPr lang="en-US" sz="1200" dirty="0">
                <a:solidFill>
                  <a:srgbClr val="FFFFFF"/>
                </a:solidFill>
                <a:hlinkClick r:id="rId4"/>
              </a:rPr>
              <a:t>/</a:t>
            </a:r>
            <a:endParaRPr lang="en-US" sz="1200" dirty="0">
              <a:solidFill>
                <a:srgbClr val="FFFFFF"/>
              </a:solidFill>
            </a:endParaRPr>
          </a:p>
        </p:txBody>
      </p:sp>
      <p:pic>
        <p:nvPicPr>
          <p:cNvPr id="422915" name="Picture 2"/>
          <p:cNvPicPr>
            <a:picLocks noChangeAspect="1" noChangeArrowheads="1"/>
          </p:cNvPicPr>
          <p:nvPr/>
        </p:nvPicPr>
        <p:blipFill>
          <a:blip r:embed="rId5" cstate="print"/>
          <a:srcRect/>
          <a:stretch>
            <a:fillRect/>
          </a:stretch>
        </p:blipFill>
        <p:spPr bwMode="auto">
          <a:xfrm>
            <a:off x="958852" y="434975"/>
            <a:ext cx="7210425" cy="5943600"/>
          </a:xfrm>
          <a:prstGeom prst="rect">
            <a:avLst/>
          </a:prstGeom>
          <a:noFill/>
          <a:ln w="9525">
            <a:noFill/>
            <a:miter lim="800000"/>
            <a:headEnd/>
            <a:tailEnd/>
          </a:ln>
        </p:spPr>
      </p:pic>
      <p:pic>
        <p:nvPicPr>
          <p:cNvPr id="4100" name="Picture 4"/>
          <p:cNvPicPr>
            <a:picLocks noChangeAspect="1" noChangeArrowheads="1"/>
          </p:cNvPicPr>
          <p:nvPr/>
        </p:nvPicPr>
        <p:blipFill>
          <a:blip r:embed="rId6" cstate="print"/>
          <a:srcRect/>
          <a:stretch>
            <a:fillRect/>
          </a:stretch>
        </p:blipFill>
        <p:spPr bwMode="auto">
          <a:xfrm>
            <a:off x="2482856" y="333387"/>
            <a:ext cx="4164013" cy="6170613"/>
          </a:xfrm>
          <a:prstGeom prst="rect">
            <a:avLst/>
          </a:prstGeom>
          <a:noFill/>
          <a:ln w="76200">
            <a:solidFill>
              <a:srgbClr val="000000"/>
            </a:solidFill>
            <a:miter lim="800000"/>
            <a:headEnd/>
            <a:tailEnd/>
          </a:ln>
        </p:spPr>
      </p:pic>
      <p:sp>
        <p:nvSpPr>
          <p:cNvPr id="5" name="Rectangle 3"/>
          <p:cNvSpPr txBox="1">
            <a:spLocks noChangeArrowheads="1"/>
          </p:cNvSpPr>
          <p:nvPr/>
        </p:nvSpPr>
        <p:spPr bwMode="auto">
          <a:xfrm>
            <a:off x="784452" y="2122699"/>
            <a:ext cx="7358062" cy="4616648"/>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lvl="0" algn="ctr">
              <a:lnSpc>
                <a:spcPct val="150000"/>
              </a:lnSpc>
              <a:spcBef>
                <a:spcPct val="20000"/>
              </a:spcBef>
              <a:spcAft>
                <a:spcPts val="500"/>
              </a:spcAft>
              <a:tabLst>
                <a:tab pos="0" algn="l"/>
              </a:tabLst>
              <a:defRPr/>
            </a:pPr>
            <a:r>
              <a:rPr lang="en-US" sz="2000" dirty="0" smtClean="0"/>
              <a:t>“At one point Pastor Fischer equates the preparation she is giving children with the training of terrorists in the Middle East. ‘I want to see young people who are as committed to the cause of Jesus Christ as the young people are to the cause of Islam," she tells the camera. "I want to see them radically laying down their lives for the gospel, as they are over in Pakistan and Israel and Palestine.’"</a:t>
            </a:r>
            <a:endParaRPr kumimoji="0" lang="en-US" sz="2000" b="1" i="1" u="none" strike="noStrike" kern="0" cap="none" spc="0" normalizeH="0" baseline="0" noProof="0" dirty="0" smtClean="0">
              <a:ln>
                <a:noFill/>
              </a:ln>
              <a:solidFill>
                <a:schemeClr val="accent1">
                  <a:lumMod val="90000"/>
                </a:schemeClr>
              </a:solidFill>
              <a:effectLst/>
              <a:uLnTx/>
              <a:uFillTx/>
              <a:latin typeface="+mn-lt"/>
              <a:ea typeface="+mn-ea"/>
              <a:cs typeface="+mn-cs"/>
            </a:endParaRPr>
          </a:p>
        </p:txBody>
      </p:sp>
      <p:sp>
        <p:nvSpPr>
          <p:cNvPr id="6" name="Freeform 5"/>
          <p:cNvSpPr/>
          <p:nvPr/>
        </p:nvSpPr>
        <p:spPr>
          <a:xfrm>
            <a:off x="1059542" y="4327676"/>
            <a:ext cx="6792686" cy="1966686"/>
          </a:xfrm>
          <a:custGeom>
            <a:avLst/>
            <a:gdLst>
              <a:gd name="connsiteX0" fmla="*/ 4557487 w 6792686"/>
              <a:gd name="connsiteY0" fmla="*/ 520095 h 1966686"/>
              <a:gd name="connsiteX1" fmla="*/ 6037944 w 6792686"/>
              <a:gd name="connsiteY1" fmla="*/ 549124 h 1966686"/>
              <a:gd name="connsiteX2" fmla="*/ 6284687 w 6792686"/>
              <a:gd name="connsiteY2" fmla="*/ 345924 h 1966686"/>
              <a:gd name="connsiteX3" fmla="*/ 6400801 w 6792686"/>
              <a:gd name="connsiteY3" fmla="*/ 84667 h 1966686"/>
              <a:gd name="connsiteX4" fmla="*/ 6647544 w 6792686"/>
              <a:gd name="connsiteY4" fmla="*/ 55638 h 1966686"/>
              <a:gd name="connsiteX5" fmla="*/ 6778172 w 6792686"/>
              <a:gd name="connsiteY5" fmla="*/ 418495 h 1966686"/>
              <a:gd name="connsiteX6" fmla="*/ 6560458 w 6792686"/>
              <a:gd name="connsiteY6" fmla="*/ 1144210 h 1966686"/>
              <a:gd name="connsiteX7" fmla="*/ 6313715 w 6792686"/>
              <a:gd name="connsiteY7" fmla="*/ 1521581 h 1966686"/>
              <a:gd name="connsiteX8" fmla="*/ 5718629 w 6792686"/>
              <a:gd name="connsiteY8" fmla="*/ 1710267 h 1966686"/>
              <a:gd name="connsiteX9" fmla="*/ 4252687 w 6792686"/>
              <a:gd name="connsiteY9" fmla="*/ 1884438 h 1966686"/>
              <a:gd name="connsiteX10" fmla="*/ 3193144 w 6792686"/>
              <a:gd name="connsiteY10" fmla="*/ 1957010 h 1966686"/>
              <a:gd name="connsiteX11" fmla="*/ 2235201 w 6792686"/>
              <a:gd name="connsiteY11" fmla="*/ 1826381 h 1966686"/>
              <a:gd name="connsiteX12" fmla="*/ 1524001 w 6792686"/>
              <a:gd name="connsiteY12" fmla="*/ 1550610 h 1966686"/>
              <a:gd name="connsiteX13" fmla="*/ 725715 w 6792686"/>
              <a:gd name="connsiteY13" fmla="*/ 1550610 h 1966686"/>
              <a:gd name="connsiteX14" fmla="*/ 246744 w 6792686"/>
              <a:gd name="connsiteY14" fmla="*/ 1390953 h 1966686"/>
              <a:gd name="connsiteX15" fmla="*/ 101601 w 6792686"/>
              <a:gd name="connsiteY15" fmla="*/ 1057124 h 1966686"/>
              <a:gd name="connsiteX16" fmla="*/ 130629 w 6792686"/>
              <a:gd name="connsiteY16" fmla="*/ 650724 h 1966686"/>
              <a:gd name="connsiteX17" fmla="*/ 885372 w 6792686"/>
              <a:gd name="connsiteY17" fmla="*/ 607181 h 1966686"/>
              <a:gd name="connsiteX18" fmla="*/ 3033487 w 6792686"/>
              <a:gd name="connsiteY18" fmla="*/ 592667 h 1966686"/>
              <a:gd name="connsiteX19" fmla="*/ 4557487 w 6792686"/>
              <a:gd name="connsiteY19" fmla="*/ 520095 h 196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792686" h="1966686">
                <a:moveTo>
                  <a:pt x="4557487" y="520095"/>
                </a:moveTo>
                <a:cubicBezTo>
                  <a:pt x="5058230" y="512838"/>
                  <a:pt x="5750077" y="578152"/>
                  <a:pt x="6037944" y="549124"/>
                </a:cubicBezTo>
                <a:cubicBezTo>
                  <a:pt x="6325811" y="520096"/>
                  <a:pt x="6224211" y="423333"/>
                  <a:pt x="6284687" y="345924"/>
                </a:cubicBezTo>
                <a:cubicBezTo>
                  <a:pt x="6345163" y="268515"/>
                  <a:pt x="6340325" y="133048"/>
                  <a:pt x="6400801" y="84667"/>
                </a:cubicBezTo>
                <a:cubicBezTo>
                  <a:pt x="6461277" y="36286"/>
                  <a:pt x="6584649" y="0"/>
                  <a:pt x="6647544" y="55638"/>
                </a:cubicBezTo>
                <a:cubicBezTo>
                  <a:pt x="6710439" y="111276"/>
                  <a:pt x="6792686" y="237066"/>
                  <a:pt x="6778172" y="418495"/>
                </a:cubicBezTo>
                <a:cubicBezTo>
                  <a:pt x="6763658" y="599924"/>
                  <a:pt x="6637868" y="960362"/>
                  <a:pt x="6560458" y="1144210"/>
                </a:cubicBezTo>
                <a:cubicBezTo>
                  <a:pt x="6483049" y="1328058"/>
                  <a:pt x="6454020" y="1427238"/>
                  <a:pt x="6313715" y="1521581"/>
                </a:cubicBezTo>
                <a:cubicBezTo>
                  <a:pt x="6173410" y="1615924"/>
                  <a:pt x="6062134" y="1649791"/>
                  <a:pt x="5718629" y="1710267"/>
                </a:cubicBezTo>
                <a:cubicBezTo>
                  <a:pt x="5375124" y="1770743"/>
                  <a:pt x="4673601" y="1843314"/>
                  <a:pt x="4252687" y="1884438"/>
                </a:cubicBezTo>
                <a:cubicBezTo>
                  <a:pt x="3831773" y="1925562"/>
                  <a:pt x="3529392" y="1966686"/>
                  <a:pt x="3193144" y="1957010"/>
                </a:cubicBezTo>
                <a:cubicBezTo>
                  <a:pt x="2856896" y="1947334"/>
                  <a:pt x="2513391" y="1894114"/>
                  <a:pt x="2235201" y="1826381"/>
                </a:cubicBezTo>
                <a:cubicBezTo>
                  <a:pt x="1957011" y="1758648"/>
                  <a:pt x="1775582" y="1596572"/>
                  <a:pt x="1524001" y="1550610"/>
                </a:cubicBezTo>
                <a:cubicBezTo>
                  <a:pt x="1272420" y="1504648"/>
                  <a:pt x="938591" y="1577219"/>
                  <a:pt x="725715" y="1550610"/>
                </a:cubicBezTo>
                <a:cubicBezTo>
                  <a:pt x="512839" y="1524001"/>
                  <a:pt x="350763" y="1473201"/>
                  <a:pt x="246744" y="1390953"/>
                </a:cubicBezTo>
                <a:cubicBezTo>
                  <a:pt x="142725" y="1308705"/>
                  <a:pt x="120953" y="1180495"/>
                  <a:pt x="101601" y="1057124"/>
                </a:cubicBezTo>
                <a:cubicBezTo>
                  <a:pt x="82249" y="933753"/>
                  <a:pt x="0" y="725715"/>
                  <a:pt x="130629" y="650724"/>
                </a:cubicBezTo>
                <a:cubicBezTo>
                  <a:pt x="261258" y="575733"/>
                  <a:pt x="401562" y="616857"/>
                  <a:pt x="885372" y="607181"/>
                </a:cubicBezTo>
                <a:cubicBezTo>
                  <a:pt x="1369182" y="597505"/>
                  <a:pt x="2414211" y="607181"/>
                  <a:pt x="3033487" y="592667"/>
                </a:cubicBezTo>
                <a:cubicBezTo>
                  <a:pt x="3652763" y="578153"/>
                  <a:pt x="4056744" y="527352"/>
                  <a:pt x="4557487" y="520095"/>
                </a:cubicBezTo>
                <a:close/>
              </a:path>
            </a:pathLst>
          </a:custGeom>
          <a:noFill/>
          <a:ln w="762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22914" name="Text Box 2">
            <a:hlinkClick r:id="rId3"/>
          </p:cNvPr>
          <p:cNvSpPr txBox="1">
            <a:spLocks noChangeArrowheads="1"/>
          </p:cNvSpPr>
          <p:nvPr/>
        </p:nvSpPr>
        <p:spPr bwMode="auto">
          <a:xfrm>
            <a:off x="2562716" y="6481777"/>
            <a:ext cx="4017445" cy="276999"/>
          </a:xfrm>
          <a:prstGeom prst="rect">
            <a:avLst/>
          </a:prstGeom>
          <a:noFill/>
          <a:ln w="9525">
            <a:noFill/>
            <a:miter lim="800000"/>
            <a:headEnd/>
            <a:tailEnd/>
          </a:ln>
        </p:spPr>
        <p:txBody>
          <a:bodyPr wrap="none">
            <a:spAutoFit/>
          </a:bodyPr>
          <a:lstStyle/>
          <a:p>
            <a:pPr algn="ctr"/>
            <a:r>
              <a:rPr lang="en-US" sz="1200" dirty="0">
                <a:solidFill>
                  <a:srgbClr val="FFFFFF"/>
                </a:solidFill>
                <a:hlinkClick r:id="rId4"/>
              </a:rPr>
              <a:t>http://</a:t>
            </a:r>
            <a:r>
              <a:rPr lang="en-US" sz="800" dirty="0">
                <a:solidFill>
                  <a:srgbClr val="FFFFFF"/>
                </a:solidFill>
                <a:hlinkClick r:id="rId4"/>
              </a:rPr>
              <a:t>news.aol.com/political-machine/2008/09/02/sarah-palin-iraq-war-gods-plan</a:t>
            </a:r>
            <a:r>
              <a:rPr lang="en-US" sz="1200" dirty="0">
                <a:solidFill>
                  <a:srgbClr val="FFFFFF"/>
                </a:solidFill>
                <a:hlinkClick r:id="rId4"/>
              </a:rPr>
              <a:t>/</a:t>
            </a:r>
            <a:endParaRPr lang="en-US" sz="1200" dirty="0">
              <a:solidFill>
                <a:srgbClr val="FFFFFF"/>
              </a:solidFill>
            </a:endParaRPr>
          </a:p>
        </p:txBody>
      </p:sp>
      <p:pic>
        <p:nvPicPr>
          <p:cNvPr id="422915" name="Picture 2"/>
          <p:cNvPicPr>
            <a:picLocks noChangeAspect="1" noChangeArrowheads="1"/>
          </p:cNvPicPr>
          <p:nvPr/>
        </p:nvPicPr>
        <p:blipFill>
          <a:blip r:embed="rId5" cstate="print"/>
          <a:srcRect/>
          <a:stretch>
            <a:fillRect/>
          </a:stretch>
        </p:blipFill>
        <p:spPr bwMode="auto">
          <a:xfrm>
            <a:off x="958852" y="434975"/>
            <a:ext cx="7210425" cy="5943600"/>
          </a:xfrm>
          <a:prstGeom prst="rect">
            <a:avLst/>
          </a:prstGeom>
          <a:noFill/>
          <a:ln w="9525">
            <a:noFill/>
            <a:miter lim="800000"/>
            <a:headEnd/>
            <a:tailEnd/>
          </a:ln>
        </p:spPr>
      </p:pic>
      <p:pic>
        <p:nvPicPr>
          <p:cNvPr id="4100" name="Picture 4"/>
          <p:cNvPicPr>
            <a:picLocks noChangeAspect="1" noChangeArrowheads="1"/>
          </p:cNvPicPr>
          <p:nvPr/>
        </p:nvPicPr>
        <p:blipFill>
          <a:blip r:embed="rId6" cstate="print"/>
          <a:srcRect/>
          <a:stretch>
            <a:fillRect/>
          </a:stretch>
        </p:blipFill>
        <p:spPr bwMode="auto">
          <a:xfrm>
            <a:off x="2482856" y="333387"/>
            <a:ext cx="4164013" cy="6170613"/>
          </a:xfrm>
          <a:prstGeom prst="rect">
            <a:avLst/>
          </a:prstGeom>
          <a:noFill/>
          <a:ln w="76200">
            <a:solidFill>
              <a:srgbClr val="000000"/>
            </a:solidFill>
            <a:miter lim="800000"/>
            <a:headEnd/>
            <a:tailEnd/>
          </a:ln>
        </p:spPr>
      </p:pic>
      <p:sp>
        <p:nvSpPr>
          <p:cNvPr id="5" name="Rectangle 3"/>
          <p:cNvSpPr txBox="1">
            <a:spLocks noChangeArrowheads="1"/>
          </p:cNvSpPr>
          <p:nvPr/>
        </p:nvSpPr>
        <p:spPr bwMode="auto">
          <a:xfrm>
            <a:off x="900566" y="3225786"/>
            <a:ext cx="7358062" cy="1661993"/>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marL="514350" marR="0" lvl="0" indent="-514350" algn="l" defTabSz="914400" rtl="0" eaLnBrk="1" fontAlgn="base" latinLnBrk="0" hangingPunct="1">
              <a:lnSpc>
                <a:spcPct val="150000"/>
              </a:lnSpc>
              <a:spcBef>
                <a:spcPct val="20000"/>
              </a:spcBef>
              <a:spcAft>
                <a:spcPts val="500"/>
              </a:spcAft>
              <a:buClrTx/>
              <a:buSzTx/>
              <a:buFont typeface="+mj-lt"/>
              <a:buAutoNum type="arabicPeriod"/>
              <a:tabLst>
                <a:tab pos="0" algn="l"/>
              </a:tabLst>
              <a:defRPr/>
            </a:pPr>
            <a:r>
              <a:rPr kumimoji="0" lang="en-US" sz="3200" b="1" i="1" u="none" strike="noStrike" kern="0" cap="none" spc="0" normalizeH="0" baseline="0" noProof="0" dirty="0" err="1" smtClean="0">
                <a:ln>
                  <a:noFill/>
                </a:ln>
                <a:solidFill>
                  <a:srgbClr val="FF0000"/>
                </a:solidFill>
                <a:effectLst/>
                <a:uLnTx/>
                <a:uFillTx/>
                <a:latin typeface="+mn-lt"/>
                <a:ea typeface="+mn-ea"/>
                <a:cs typeface="+mn-cs"/>
              </a:rPr>
              <a:t>Ideationism</a:t>
            </a:r>
            <a:r>
              <a:rPr kumimoji="0" lang="en-US" sz="3200" b="1" i="1" u="none" strike="noStrike" kern="0" cap="none" spc="0" normalizeH="0" baseline="0" noProof="0" dirty="0" smtClean="0">
                <a:ln>
                  <a:noFill/>
                </a:ln>
                <a:solidFill>
                  <a:srgbClr val="BADDE1"/>
                </a:solidFill>
                <a:effectLst/>
                <a:uLnTx/>
                <a:uFillTx/>
                <a:latin typeface="+mn-lt"/>
                <a:ea typeface="+mn-ea"/>
                <a:cs typeface="+mn-cs"/>
              </a:rPr>
              <a:t> </a:t>
            </a:r>
            <a:r>
              <a:rPr kumimoji="0" lang="en-US" sz="2400" b="1" i="1" u="none" strike="noStrike" kern="0" cap="none" spc="0" normalizeH="0" baseline="0" noProof="0" dirty="0" smtClean="0">
                <a:ln>
                  <a:noFill/>
                </a:ln>
                <a:solidFill>
                  <a:srgbClr val="BADDE1"/>
                </a:solidFill>
                <a:effectLst/>
                <a:uLnTx/>
                <a:uFillTx/>
                <a:latin typeface="+mn-lt"/>
                <a:ea typeface="+mn-ea"/>
                <a:cs typeface="+mn-cs"/>
              </a:rPr>
              <a:t>vs. Cultural Materialism</a:t>
            </a:r>
            <a:endParaRPr kumimoji="0" lang="en-US" sz="2800" b="1" i="1" u="none" strike="noStrike" kern="0" cap="none" spc="0" normalizeH="0" baseline="0" noProof="0" dirty="0" smtClean="0">
              <a:ln>
                <a:noFill/>
              </a:ln>
              <a:solidFill>
                <a:schemeClr val="accent1">
                  <a:lumMod val="90000"/>
                </a:schemeClr>
              </a:solidFill>
              <a:effectLst/>
              <a:uLnTx/>
              <a:uFillTx/>
              <a:latin typeface="+mn-lt"/>
              <a:ea typeface="+mn-ea"/>
              <a:cs typeface="+mn-cs"/>
            </a:endParaRPr>
          </a:p>
        </p:txBody>
      </p:sp>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24962" name="Text Box 2">
            <a:hlinkClick r:id="rId3"/>
          </p:cNvPr>
          <p:cNvSpPr txBox="1">
            <a:spLocks noChangeArrowheads="1"/>
          </p:cNvSpPr>
          <p:nvPr/>
        </p:nvSpPr>
        <p:spPr bwMode="auto">
          <a:xfrm>
            <a:off x="3669000" y="6539833"/>
            <a:ext cx="1806905" cy="215444"/>
          </a:xfrm>
          <a:prstGeom prst="rect">
            <a:avLst/>
          </a:prstGeom>
          <a:noFill/>
          <a:ln w="9525">
            <a:noFill/>
            <a:miter lim="800000"/>
            <a:headEnd/>
            <a:tailEnd/>
          </a:ln>
        </p:spPr>
        <p:txBody>
          <a:bodyPr wrap="none">
            <a:spAutoFit/>
          </a:bodyPr>
          <a:lstStyle/>
          <a:p>
            <a:pPr algn="ctr"/>
            <a:r>
              <a:rPr lang="en-US" sz="800" dirty="0">
                <a:solidFill>
                  <a:srgbClr val="FFFFFF"/>
                </a:solidFill>
                <a:hlinkClick r:id="rId4"/>
              </a:rPr>
              <a:t>http://en.wikipedia.org/wiki/Crusade</a:t>
            </a:r>
            <a:endParaRPr lang="en-US" sz="800" dirty="0">
              <a:solidFill>
                <a:srgbClr val="FFFFFF"/>
              </a:solidFill>
            </a:endParaRPr>
          </a:p>
        </p:txBody>
      </p:sp>
      <p:pic>
        <p:nvPicPr>
          <p:cNvPr id="424963" name="Picture 2"/>
          <p:cNvPicPr>
            <a:picLocks noChangeAspect="1" noChangeArrowheads="1"/>
          </p:cNvPicPr>
          <p:nvPr/>
        </p:nvPicPr>
        <p:blipFill>
          <a:blip r:embed="rId5" cstate="print"/>
          <a:srcRect/>
          <a:stretch>
            <a:fillRect/>
          </a:stretch>
        </p:blipFill>
        <p:spPr bwMode="auto">
          <a:xfrm>
            <a:off x="2708281" y="303213"/>
            <a:ext cx="3706813" cy="5511800"/>
          </a:xfrm>
          <a:prstGeom prst="rect">
            <a:avLst/>
          </a:prstGeom>
          <a:noFill/>
          <a:ln w="9525">
            <a:noFill/>
            <a:miter lim="800000"/>
            <a:headEnd/>
            <a:tailEnd/>
          </a:ln>
        </p:spPr>
      </p:pic>
      <p:sp>
        <p:nvSpPr>
          <p:cNvPr id="424964" name="Rectangle 4"/>
          <p:cNvSpPr>
            <a:spLocks noChangeArrowheads="1"/>
          </p:cNvSpPr>
          <p:nvPr/>
        </p:nvSpPr>
        <p:spPr bwMode="auto">
          <a:xfrm>
            <a:off x="1741488" y="5899162"/>
            <a:ext cx="5675312" cy="646113"/>
          </a:xfrm>
          <a:prstGeom prst="rect">
            <a:avLst/>
          </a:prstGeom>
          <a:noFill/>
          <a:ln w="9525">
            <a:noFill/>
            <a:miter lim="800000"/>
            <a:headEnd/>
            <a:tailEnd/>
          </a:ln>
        </p:spPr>
        <p:txBody>
          <a:bodyPr>
            <a:spAutoFit/>
          </a:bodyPr>
          <a:lstStyle/>
          <a:p>
            <a:pPr algn="ctr"/>
            <a:r>
              <a:rPr lang="en-US">
                <a:solidFill>
                  <a:srgbClr val="FFFFFF"/>
                </a:solidFill>
              </a:rPr>
              <a:t>The Siege of Antioch, from a medieval miniature painting, during the First Crusade.</a:t>
            </a:r>
          </a:p>
        </p:txBody>
      </p:sp>
      <p:sp>
        <p:nvSpPr>
          <p:cNvPr id="5" name="Rectangle 3"/>
          <p:cNvSpPr txBox="1">
            <a:spLocks noChangeArrowheads="1"/>
          </p:cNvSpPr>
          <p:nvPr/>
        </p:nvSpPr>
        <p:spPr bwMode="auto">
          <a:xfrm>
            <a:off x="900566" y="3225786"/>
            <a:ext cx="7358062" cy="1661993"/>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marL="514350" marR="0" lvl="0" indent="-514350" algn="l" defTabSz="914400" rtl="0" eaLnBrk="1" fontAlgn="base" latinLnBrk="0" hangingPunct="1">
              <a:lnSpc>
                <a:spcPct val="150000"/>
              </a:lnSpc>
              <a:spcBef>
                <a:spcPct val="20000"/>
              </a:spcBef>
              <a:spcAft>
                <a:spcPts val="500"/>
              </a:spcAft>
              <a:buClrTx/>
              <a:buSzTx/>
              <a:buFont typeface="+mj-lt"/>
              <a:buAutoNum type="arabicPeriod"/>
              <a:tabLst>
                <a:tab pos="0" algn="l"/>
              </a:tabLst>
              <a:defRPr/>
            </a:pPr>
            <a:r>
              <a:rPr kumimoji="0" lang="en-US" sz="3200" b="1" i="1" u="none" strike="noStrike" kern="0" cap="none" spc="0" normalizeH="0" baseline="0" noProof="0" dirty="0" err="1" smtClean="0">
                <a:ln>
                  <a:noFill/>
                </a:ln>
                <a:solidFill>
                  <a:srgbClr val="FF0000"/>
                </a:solidFill>
                <a:effectLst/>
                <a:uLnTx/>
                <a:uFillTx/>
                <a:latin typeface="+mn-lt"/>
                <a:ea typeface="+mn-ea"/>
                <a:cs typeface="+mn-cs"/>
              </a:rPr>
              <a:t>Ideationism</a:t>
            </a:r>
            <a:r>
              <a:rPr kumimoji="0" lang="en-US" sz="3200" b="1" i="1" u="none" strike="noStrike" kern="0" cap="none" spc="0" normalizeH="0" baseline="0" noProof="0" dirty="0" smtClean="0">
                <a:ln>
                  <a:noFill/>
                </a:ln>
                <a:solidFill>
                  <a:srgbClr val="BADDE1"/>
                </a:solidFill>
                <a:effectLst/>
                <a:uLnTx/>
                <a:uFillTx/>
                <a:latin typeface="+mn-lt"/>
                <a:ea typeface="+mn-ea"/>
                <a:cs typeface="+mn-cs"/>
              </a:rPr>
              <a:t> </a:t>
            </a:r>
            <a:r>
              <a:rPr kumimoji="0" lang="en-US" sz="2400" b="1" i="1" u="none" strike="noStrike" kern="0" cap="none" spc="0" normalizeH="0" baseline="0" noProof="0" dirty="0" smtClean="0">
                <a:ln>
                  <a:noFill/>
                </a:ln>
                <a:solidFill>
                  <a:srgbClr val="BADDE1"/>
                </a:solidFill>
                <a:effectLst/>
                <a:uLnTx/>
                <a:uFillTx/>
                <a:latin typeface="+mn-lt"/>
                <a:ea typeface="+mn-ea"/>
                <a:cs typeface="+mn-cs"/>
              </a:rPr>
              <a:t>vs. Cultural Materialism</a:t>
            </a:r>
            <a:endParaRPr kumimoji="0" lang="en-US" sz="2800" b="1" i="1" u="none" strike="noStrike" kern="0" cap="none" spc="0" normalizeH="0" baseline="0" noProof="0" dirty="0" smtClean="0">
              <a:ln>
                <a:noFill/>
              </a:ln>
              <a:solidFill>
                <a:schemeClr val="accent1">
                  <a:lumMod val="90000"/>
                </a:schemeClr>
              </a:solidFill>
              <a:effectLst/>
              <a:uLnTx/>
              <a:uFillTx/>
              <a:latin typeface="+mn-lt"/>
              <a:ea typeface="+mn-ea"/>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27010" name="Text Box 2">
            <a:hlinkClick r:id="rId3"/>
          </p:cNvPr>
          <p:cNvSpPr txBox="1">
            <a:spLocks noChangeArrowheads="1"/>
          </p:cNvSpPr>
          <p:nvPr/>
        </p:nvSpPr>
        <p:spPr bwMode="auto">
          <a:xfrm>
            <a:off x="3566649" y="6554347"/>
            <a:ext cx="1986441" cy="215444"/>
          </a:xfrm>
          <a:prstGeom prst="rect">
            <a:avLst/>
          </a:prstGeom>
          <a:noFill/>
          <a:ln w="9525">
            <a:noFill/>
            <a:miter lim="800000"/>
            <a:headEnd/>
            <a:tailEnd/>
          </a:ln>
        </p:spPr>
        <p:txBody>
          <a:bodyPr wrap="none">
            <a:spAutoFit/>
          </a:bodyPr>
          <a:lstStyle/>
          <a:p>
            <a:pPr algn="ctr"/>
            <a:r>
              <a:rPr lang="en-US" sz="800" dirty="0">
                <a:solidFill>
                  <a:srgbClr val="FFFFFF"/>
                </a:solidFill>
                <a:hlinkClick r:id="rId4"/>
              </a:rPr>
              <a:t>http://en.wikipedia.org/wiki/Joan_of_arc</a:t>
            </a:r>
            <a:endParaRPr lang="en-US" sz="800" dirty="0">
              <a:solidFill>
                <a:srgbClr val="FFFFFF"/>
              </a:solidFill>
            </a:endParaRPr>
          </a:p>
        </p:txBody>
      </p:sp>
      <p:sp>
        <p:nvSpPr>
          <p:cNvPr id="427011" name="Rectangle 4"/>
          <p:cNvSpPr>
            <a:spLocks noChangeArrowheads="1"/>
          </p:cNvSpPr>
          <p:nvPr/>
        </p:nvSpPr>
        <p:spPr bwMode="auto">
          <a:xfrm>
            <a:off x="1755781" y="5594350"/>
            <a:ext cx="5675313" cy="1016000"/>
          </a:xfrm>
          <a:prstGeom prst="rect">
            <a:avLst/>
          </a:prstGeom>
          <a:noFill/>
          <a:ln w="9525">
            <a:noFill/>
            <a:miter lim="800000"/>
            <a:headEnd/>
            <a:tailEnd/>
          </a:ln>
        </p:spPr>
        <p:txBody>
          <a:bodyPr>
            <a:spAutoFit/>
          </a:bodyPr>
          <a:lstStyle/>
          <a:p>
            <a:pPr algn="ctr"/>
            <a:r>
              <a:rPr lang="en-US">
                <a:solidFill>
                  <a:srgbClr val="FFFFFF"/>
                </a:solidFill>
              </a:rPr>
              <a:t>Saint Joan of Arc</a:t>
            </a:r>
            <a:br>
              <a:rPr lang="en-US">
                <a:solidFill>
                  <a:srgbClr val="FFFFFF"/>
                </a:solidFill>
              </a:rPr>
            </a:br>
            <a:r>
              <a:rPr lang="en-US" sz="1200">
                <a:solidFill>
                  <a:srgbClr val="FFFFFF"/>
                </a:solidFill>
              </a:rPr>
              <a:t>Burned at the stake by an ecclesiastical court</a:t>
            </a:r>
          </a:p>
          <a:p>
            <a:pPr algn="ctr"/>
            <a:r>
              <a:rPr lang="en-US" sz="1200">
                <a:solidFill>
                  <a:srgbClr val="FFFFFF"/>
                </a:solidFill>
              </a:rPr>
              <a:t>For leading the French Armey by divine guidance</a:t>
            </a:r>
          </a:p>
          <a:p>
            <a:pPr algn="ctr"/>
            <a:r>
              <a:rPr lang="en-US" sz="1200">
                <a:solidFill>
                  <a:srgbClr val="FFFFFF"/>
                </a:solidFill>
              </a:rPr>
              <a:t>During the Hundred Years’ War (1337 to 1453</a:t>
            </a:r>
            <a:r>
              <a:rPr lang="en-US">
                <a:solidFill>
                  <a:srgbClr val="FFFFFF"/>
                </a:solidFill>
              </a:rPr>
              <a:t>) </a:t>
            </a:r>
          </a:p>
        </p:txBody>
      </p:sp>
      <p:pic>
        <p:nvPicPr>
          <p:cNvPr id="427012" name="Picture 2"/>
          <p:cNvPicPr>
            <a:picLocks noChangeAspect="1" noChangeArrowheads="1"/>
          </p:cNvPicPr>
          <p:nvPr/>
        </p:nvPicPr>
        <p:blipFill>
          <a:blip r:embed="rId5" cstate="print"/>
          <a:srcRect/>
          <a:stretch>
            <a:fillRect/>
          </a:stretch>
        </p:blipFill>
        <p:spPr bwMode="auto">
          <a:xfrm>
            <a:off x="2765425" y="96850"/>
            <a:ext cx="3619500" cy="5476875"/>
          </a:xfrm>
          <a:prstGeom prst="rect">
            <a:avLst/>
          </a:prstGeom>
          <a:noFill/>
          <a:ln w="9525">
            <a:noFill/>
            <a:miter lim="800000"/>
            <a:headEnd/>
            <a:tailEnd/>
          </a:ln>
        </p:spPr>
      </p:pic>
      <p:sp>
        <p:nvSpPr>
          <p:cNvPr id="5" name="Rectangle 3"/>
          <p:cNvSpPr txBox="1">
            <a:spLocks noChangeArrowheads="1"/>
          </p:cNvSpPr>
          <p:nvPr/>
        </p:nvSpPr>
        <p:spPr bwMode="auto">
          <a:xfrm>
            <a:off x="900566" y="3225786"/>
            <a:ext cx="7358062" cy="1661993"/>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marL="514350" marR="0" lvl="0" indent="-514350" algn="l" defTabSz="914400" rtl="0" eaLnBrk="1" fontAlgn="base" latinLnBrk="0" hangingPunct="1">
              <a:lnSpc>
                <a:spcPct val="150000"/>
              </a:lnSpc>
              <a:spcBef>
                <a:spcPct val="20000"/>
              </a:spcBef>
              <a:spcAft>
                <a:spcPts val="500"/>
              </a:spcAft>
              <a:buClrTx/>
              <a:buSzTx/>
              <a:buFont typeface="+mj-lt"/>
              <a:buAutoNum type="arabicPeriod"/>
              <a:tabLst>
                <a:tab pos="0" algn="l"/>
              </a:tabLst>
              <a:defRPr/>
            </a:pPr>
            <a:r>
              <a:rPr kumimoji="0" lang="en-US" sz="3200" b="1" i="1" u="none" strike="noStrike" kern="0" cap="none" spc="0" normalizeH="0" baseline="0" noProof="0" dirty="0" err="1" smtClean="0">
                <a:ln>
                  <a:noFill/>
                </a:ln>
                <a:solidFill>
                  <a:srgbClr val="FF0000"/>
                </a:solidFill>
                <a:effectLst/>
                <a:uLnTx/>
                <a:uFillTx/>
                <a:latin typeface="+mn-lt"/>
                <a:ea typeface="+mn-ea"/>
                <a:cs typeface="+mn-cs"/>
              </a:rPr>
              <a:t>Ideationism</a:t>
            </a:r>
            <a:r>
              <a:rPr kumimoji="0" lang="en-US" sz="3200" b="1" i="1" u="none" strike="noStrike" kern="0" cap="none" spc="0" normalizeH="0" baseline="0" noProof="0" dirty="0" smtClean="0">
                <a:ln>
                  <a:noFill/>
                </a:ln>
                <a:solidFill>
                  <a:srgbClr val="BADDE1"/>
                </a:solidFill>
                <a:effectLst/>
                <a:uLnTx/>
                <a:uFillTx/>
                <a:latin typeface="+mn-lt"/>
                <a:ea typeface="+mn-ea"/>
                <a:cs typeface="+mn-cs"/>
              </a:rPr>
              <a:t> </a:t>
            </a:r>
            <a:r>
              <a:rPr kumimoji="0" lang="en-US" sz="2400" b="1" i="1" u="none" strike="noStrike" kern="0" cap="none" spc="0" normalizeH="0" baseline="0" noProof="0" dirty="0" smtClean="0">
                <a:ln>
                  <a:noFill/>
                </a:ln>
                <a:solidFill>
                  <a:srgbClr val="BADDE1"/>
                </a:solidFill>
                <a:effectLst/>
                <a:uLnTx/>
                <a:uFillTx/>
                <a:latin typeface="+mn-lt"/>
                <a:ea typeface="+mn-ea"/>
                <a:cs typeface="+mn-cs"/>
              </a:rPr>
              <a:t>vs. Cultural Materialism</a:t>
            </a:r>
            <a:endParaRPr kumimoji="0" lang="en-US" sz="2800" b="1" i="1" u="none" strike="noStrike" kern="0" cap="none" spc="0" normalizeH="0" baseline="0" noProof="0" dirty="0" smtClean="0">
              <a:ln>
                <a:noFill/>
              </a:ln>
              <a:solidFill>
                <a:schemeClr val="accent1">
                  <a:lumMod val="90000"/>
                </a:schemeClr>
              </a:solidFill>
              <a:effectLst/>
              <a:uLnTx/>
              <a:uFillTx/>
              <a:latin typeface="+mn-lt"/>
              <a:ea typeface="+mn-ea"/>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8339" name="Rectangle 3"/>
          <p:cNvSpPr>
            <a:spLocks noGrp="1" noChangeArrowheads="1"/>
          </p:cNvSpPr>
          <p:nvPr>
            <p:ph type="subTitle" idx="4294967295"/>
          </p:nvPr>
        </p:nvSpPr>
        <p:spPr>
          <a:xfrm>
            <a:off x="871538" y="1905012"/>
            <a:ext cx="7358062" cy="4525854"/>
          </a:xfrm>
        </p:spPr>
        <p:txBody>
          <a:bodyPr>
            <a:spAutoFit/>
          </a:bodyPr>
          <a:lstStyle/>
          <a:p>
            <a:pPr marL="514350" indent="-514350" eaLnBrk="1" hangingPunct="1">
              <a:lnSpc>
                <a:spcPct val="150000"/>
              </a:lnSpc>
              <a:spcAft>
                <a:spcPts val="500"/>
              </a:spcAft>
              <a:buFont typeface="+mj-lt"/>
              <a:buAutoNum type="arabicPeriod"/>
              <a:tabLst>
                <a:tab pos="0" algn="l"/>
              </a:tabLst>
              <a:defRPr/>
            </a:pPr>
            <a:r>
              <a:rPr lang="en-US" sz="2800" b="1" i="1" dirty="0" smtClean="0">
                <a:solidFill>
                  <a:srgbClr val="BADDE1"/>
                </a:solidFill>
              </a:rPr>
              <a:t>Biological Determinism </a:t>
            </a:r>
            <a:br>
              <a:rPr lang="en-US" sz="2800" b="1" i="1" dirty="0" smtClean="0">
                <a:solidFill>
                  <a:srgbClr val="BADDE1"/>
                </a:solidFill>
              </a:rPr>
            </a:br>
            <a:r>
              <a:rPr lang="en-US" sz="2800" b="1" i="1" dirty="0" smtClean="0">
                <a:solidFill>
                  <a:srgbClr val="BADDE1"/>
                </a:solidFill>
              </a:rPr>
              <a:t>	vs. Cultural </a:t>
            </a:r>
            <a:r>
              <a:rPr lang="en-US" sz="2800" b="1" i="1" dirty="0" err="1" smtClean="0">
                <a:solidFill>
                  <a:srgbClr val="BADDE1"/>
                </a:solidFill>
              </a:rPr>
              <a:t>Constructionism</a:t>
            </a:r>
            <a:endParaRPr lang="en-US" sz="2800" b="1" dirty="0" smtClean="0">
              <a:solidFill>
                <a:srgbClr val="BADDE1"/>
              </a:solidFill>
            </a:endParaRPr>
          </a:p>
          <a:p>
            <a:pPr marL="514350" indent="-514350" eaLnBrk="1" hangingPunct="1">
              <a:lnSpc>
                <a:spcPct val="150000"/>
              </a:lnSpc>
              <a:spcAft>
                <a:spcPts val="500"/>
              </a:spcAft>
              <a:buFont typeface="+mj-lt"/>
              <a:buAutoNum type="arabicPeriod"/>
              <a:tabLst>
                <a:tab pos="0" algn="l"/>
              </a:tabLst>
              <a:defRPr/>
            </a:pPr>
            <a:r>
              <a:rPr lang="en-US" sz="2800" b="1" i="1" dirty="0" err="1" smtClean="0">
                <a:solidFill>
                  <a:srgbClr val="BADDE1"/>
                </a:solidFill>
              </a:rPr>
              <a:t>Ideationism</a:t>
            </a:r>
            <a:r>
              <a:rPr lang="en-US" sz="2800" b="1" i="1" dirty="0" smtClean="0">
                <a:solidFill>
                  <a:srgbClr val="BADDE1"/>
                </a:solidFill>
              </a:rPr>
              <a:t> vs. </a:t>
            </a:r>
            <a:r>
              <a:rPr lang="en-US" b="1" i="1" dirty="0" smtClean="0">
                <a:solidFill>
                  <a:srgbClr val="FF0000"/>
                </a:solidFill>
              </a:rPr>
              <a:t>Cultural Materialism</a:t>
            </a:r>
            <a:endParaRPr lang="en-US" sz="2800" b="1" i="1" dirty="0" smtClean="0">
              <a:solidFill>
                <a:srgbClr val="FF0000"/>
              </a:solidFill>
            </a:endParaRPr>
          </a:p>
          <a:p>
            <a:pPr marL="508000" indent="-508000" eaLnBrk="1" hangingPunct="1">
              <a:lnSpc>
                <a:spcPct val="150000"/>
              </a:lnSpc>
              <a:spcAft>
                <a:spcPts val="500"/>
              </a:spcAft>
              <a:buFont typeface="+mj-lt"/>
              <a:buAutoNum type="arabicPeriod"/>
              <a:tabLst>
                <a:tab pos="0" algn="l"/>
              </a:tabLst>
              <a:defRPr/>
            </a:pPr>
            <a:r>
              <a:rPr lang="en-US" sz="2800" b="1" i="1" dirty="0" smtClean="0">
                <a:solidFill>
                  <a:srgbClr val="BADDE1"/>
                </a:solidFill>
              </a:rPr>
              <a:t>Individual Agency vs. Structuralism</a:t>
            </a:r>
            <a:br>
              <a:rPr lang="en-US" sz="2800" b="1" i="1" dirty="0" smtClean="0">
                <a:solidFill>
                  <a:srgbClr val="BADDE1"/>
                </a:solidFill>
              </a:rPr>
            </a:br>
            <a:r>
              <a:rPr lang="en-US" sz="2800" b="1" i="1" dirty="0" smtClean="0">
                <a:solidFill>
                  <a:srgbClr val="BADDE1"/>
                </a:solidFill>
              </a:rPr>
              <a:t>	</a:t>
            </a:r>
            <a:r>
              <a:rPr lang="en-US" sz="2400" b="1" dirty="0" smtClean="0">
                <a:solidFill>
                  <a:srgbClr val="BADDE1"/>
                </a:solidFill>
              </a:rPr>
              <a:t>(“free will” vs. “power structures”)</a:t>
            </a:r>
            <a:endParaRPr lang="en-US" sz="2800" b="1" i="1" dirty="0" smtClean="0">
              <a:solidFill>
                <a:srgbClr val="BADDE1"/>
              </a:solidFill>
            </a:endParaRPr>
          </a:p>
          <a:p>
            <a:pPr marL="514350" indent="-514350" eaLnBrk="1" hangingPunct="1">
              <a:lnSpc>
                <a:spcPct val="150000"/>
              </a:lnSpc>
              <a:buFont typeface="+mj-lt"/>
              <a:buAutoNum type="arabicPeriod"/>
              <a:tabLst>
                <a:tab pos="0" algn="l"/>
              </a:tabLst>
              <a:defRPr/>
            </a:pPr>
            <a:endParaRPr lang="en-US" sz="2800" b="1" i="1" dirty="0" smtClean="0">
              <a:solidFill>
                <a:schemeClr val="accent1">
                  <a:lumMod val="90000"/>
                </a:schemeClr>
              </a:solidFill>
            </a:endParaRPr>
          </a:p>
        </p:txBody>
      </p:sp>
      <p:sp>
        <p:nvSpPr>
          <p:cNvPr id="4" name="Rectangle 2"/>
          <p:cNvSpPr txBox="1">
            <a:spLocks noChangeArrowheads="1"/>
          </p:cNvSpPr>
          <p:nvPr/>
        </p:nvSpPr>
        <p:spPr bwMode="auto">
          <a:xfrm>
            <a:off x="871544" y="434975"/>
            <a:ext cx="743108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smtClean="0">
                <a:ln>
                  <a:noFill/>
                </a:ln>
                <a:solidFill>
                  <a:srgbClr val="BADDE1"/>
                </a:solidFill>
                <a:effectLst/>
                <a:uLnTx/>
                <a:uFillTx/>
                <a:latin typeface="+mj-lt"/>
                <a:ea typeface="+mj-ea"/>
                <a:cs typeface="+mj-cs"/>
              </a:rPr>
              <a:t>three major contemporary debates</a:t>
            </a:r>
            <a:endParaRPr kumimoji="0" lang="en-US" sz="2800" b="1" i="0" u="none" strike="noStrike" kern="0" cap="none" spc="0" normalizeH="0" baseline="0" noProof="0" dirty="0" smtClean="0">
              <a:ln>
                <a:noFill/>
              </a:ln>
              <a:solidFill>
                <a:srgbClr val="BADDE1"/>
              </a:solidFill>
              <a:effectLst/>
              <a:uLnTx/>
              <a:uFillTx/>
              <a:latin typeface="+mj-lt"/>
              <a:ea typeface="+mj-ea"/>
              <a:cs typeface="+mj-cs"/>
            </a:endParaRPr>
          </a:p>
        </p:txBody>
      </p:sp>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38274" name="Text Box 2">
            <a:hlinkClick r:id="rId3"/>
          </p:cNvPr>
          <p:cNvSpPr txBox="1">
            <a:spLocks noChangeArrowheads="1"/>
          </p:cNvSpPr>
          <p:nvPr/>
        </p:nvSpPr>
        <p:spPr bwMode="auto">
          <a:xfrm>
            <a:off x="2634663" y="6583375"/>
            <a:ext cx="3911199" cy="276999"/>
          </a:xfrm>
          <a:prstGeom prst="rect">
            <a:avLst/>
          </a:prstGeom>
          <a:noFill/>
          <a:ln w="9525">
            <a:noFill/>
            <a:miter lim="800000"/>
            <a:headEnd/>
            <a:tailEnd/>
          </a:ln>
        </p:spPr>
        <p:txBody>
          <a:bodyPr wrap="none">
            <a:spAutoFit/>
          </a:bodyPr>
          <a:lstStyle/>
          <a:p>
            <a:pPr algn="ctr"/>
            <a:r>
              <a:rPr lang="en-US" sz="1200">
                <a:solidFill>
                  <a:srgbClr val="FFFFFF"/>
                </a:solidFill>
                <a:hlinkClick r:id="rId4"/>
              </a:rPr>
              <a:t>www.abc.net.au/news/stories/2007/09/17/2034283.htm</a:t>
            </a:r>
            <a:endParaRPr lang="en-US" sz="1200">
              <a:solidFill>
                <a:srgbClr val="FFFFFF"/>
              </a:solidFill>
            </a:endParaRPr>
          </a:p>
        </p:txBody>
      </p:sp>
      <p:pic>
        <p:nvPicPr>
          <p:cNvPr id="438275" name="Picture 2"/>
          <p:cNvPicPr>
            <a:picLocks noChangeAspect="1" noChangeArrowheads="1"/>
          </p:cNvPicPr>
          <p:nvPr/>
        </p:nvPicPr>
        <p:blipFill>
          <a:blip r:embed="rId5" cstate="print"/>
          <a:srcRect/>
          <a:stretch>
            <a:fillRect/>
          </a:stretch>
        </p:blipFill>
        <p:spPr bwMode="auto">
          <a:xfrm>
            <a:off x="931863" y="381000"/>
            <a:ext cx="7315200" cy="5589588"/>
          </a:xfrm>
          <a:prstGeom prst="rect">
            <a:avLst/>
          </a:prstGeom>
          <a:noFill/>
          <a:ln w="9525">
            <a:noFill/>
            <a:miter lim="800000"/>
            <a:headEnd/>
            <a:tailEnd/>
          </a:ln>
        </p:spPr>
      </p:pic>
      <p:sp>
        <p:nvSpPr>
          <p:cNvPr id="5" name="Freeform 4"/>
          <p:cNvSpPr/>
          <p:nvPr/>
        </p:nvSpPr>
        <p:spPr>
          <a:xfrm>
            <a:off x="1084263" y="1792300"/>
            <a:ext cx="4324350" cy="960437"/>
          </a:xfrm>
          <a:custGeom>
            <a:avLst/>
            <a:gdLst>
              <a:gd name="connsiteX0" fmla="*/ 179009 w 4325257"/>
              <a:gd name="connsiteY0" fmla="*/ 166914 h 960361"/>
              <a:gd name="connsiteX1" fmla="*/ 643466 w 4325257"/>
              <a:gd name="connsiteY1" fmla="*/ 21771 h 960361"/>
              <a:gd name="connsiteX2" fmla="*/ 1311123 w 4325257"/>
              <a:gd name="connsiteY2" fmla="*/ 36285 h 960361"/>
              <a:gd name="connsiteX3" fmla="*/ 2399695 w 4325257"/>
              <a:gd name="connsiteY3" fmla="*/ 152399 h 960361"/>
              <a:gd name="connsiteX4" fmla="*/ 3343123 w 4325257"/>
              <a:gd name="connsiteY4" fmla="*/ 239485 h 960361"/>
              <a:gd name="connsiteX5" fmla="*/ 3894666 w 4325257"/>
              <a:gd name="connsiteY5" fmla="*/ 283028 h 960361"/>
              <a:gd name="connsiteX6" fmla="*/ 4272038 w 4325257"/>
              <a:gd name="connsiteY6" fmla="*/ 471714 h 960361"/>
              <a:gd name="connsiteX7" fmla="*/ 4213980 w 4325257"/>
              <a:gd name="connsiteY7" fmla="*/ 849085 h 960361"/>
              <a:gd name="connsiteX8" fmla="*/ 3865638 w 4325257"/>
              <a:gd name="connsiteY8" fmla="*/ 936171 h 960361"/>
              <a:gd name="connsiteX9" fmla="*/ 3589866 w 4325257"/>
              <a:gd name="connsiteY9" fmla="*/ 950685 h 960361"/>
              <a:gd name="connsiteX10" fmla="*/ 2864152 w 4325257"/>
              <a:gd name="connsiteY10" fmla="*/ 878114 h 960361"/>
              <a:gd name="connsiteX11" fmla="*/ 2617409 w 4325257"/>
              <a:gd name="connsiteY11" fmla="*/ 907142 h 960361"/>
              <a:gd name="connsiteX12" fmla="*/ 1862666 w 4325257"/>
              <a:gd name="connsiteY12" fmla="*/ 849085 h 960361"/>
              <a:gd name="connsiteX13" fmla="*/ 1354666 w 4325257"/>
              <a:gd name="connsiteY13" fmla="*/ 863599 h 960361"/>
              <a:gd name="connsiteX14" fmla="*/ 803123 w 4325257"/>
              <a:gd name="connsiteY14" fmla="*/ 863599 h 960361"/>
              <a:gd name="connsiteX15" fmla="*/ 411238 w 4325257"/>
              <a:gd name="connsiteY15" fmla="*/ 878114 h 960361"/>
              <a:gd name="connsiteX16" fmla="*/ 62895 w 4325257"/>
              <a:gd name="connsiteY16" fmla="*/ 689428 h 960361"/>
              <a:gd name="connsiteX17" fmla="*/ 33866 w 4325257"/>
              <a:gd name="connsiteY17" fmla="*/ 529771 h 960361"/>
              <a:gd name="connsiteX18" fmla="*/ 149980 w 4325257"/>
              <a:gd name="connsiteY18" fmla="*/ 253999 h 960361"/>
              <a:gd name="connsiteX19" fmla="*/ 179009 w 4325257"/>
              <a:gd name="connsiteY19" fmla="*/ 166914 h 960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257" h="960361">
                <a:moveTo>
                  <a:pt x="179009" y="166914"/>
                </a:moveTo>
                <a:cubicBezTo>
                  <a:pt x="261257" y="128209"/>
                  <a:pt x="454780" y="43542"/>
                  <a:pt x="643466" y="21771"/>
                </a:cubicBezTo>
                <a:cubicBezTo>
                  <a:pt x="832152" y="0"/>
                  <a:pt x="1018418" y="14514"/>
                  <a:pt x="1311123" y="36285"/>
                </a:cubicBezTo>
                <a:cubicBezTo>
                  <a:pt x="1603828" y="58056"/>
                  <a:pt x="2399695" y="152399"/>
                  <a:pt x="2399695" y="152399"/>
                </a:cubicBezTo>
                <a:lnTo>
                  <a:pt x="3343123" y="239485"/>
                </a:lnTo>
                <a:cubicBezTo>
                  <a:pt x="3592285" y="261256"/>
                  <a:pt x="3739847" y="244323"/>
                  <a:pt x="3894666" y="283028"/>
                </a:cubicBezTo>
                <a:cubicBezTo>
                  <a:pt x="4049485" y="321733"/>
                  <a:pt x="4218819" y="377371"/>
                  <a:pt x="4272038" y="471714"/>
                </a:cubicBezTo>
                <a:cubicBezTo>
                  <a:pt x="4325257" y="566057"/>
                  <a:pt x="4281713" y="771676"/>
                  <a:pt x="4213980" y="849085"/>
                </a:cubicBezTo>
                <a:cubicBezTo>
                  <a:pt x="4146247" y="926495"/>
                  <a:pt x="3969657" y="919238"/>
                  <a:pt x="3865638" y="936171"/>
                </a:cubicBezTo>
                <a:cubicBezTo>
                  <a:pt x="3761619" y="953104"/>
                  <a:pt x="3756780" y="960361"/>
                  <a:pt x="3589866" y="950685"/>
                </a:cubicBezTo>
                <a:cubicBezTo>
                  <a:pt x="3422952" y="941009"/>
                  <a:pt x="3026228" y="885371"/>
                  <a:pt x="2864152" y="878114"/>
                </a:cubicBezTo>
                <a:cubicBezTo>
                  <a:pt x="2702076" y="870857"/>
                  <a:pt x="2784323" y="911980"/>
                  <a:pt x="2617409" y="907142"/>
                </a:cubicBezTo>
                <a:cubicBezTo>
                  <a:pt x="2450495" y="902304"/>
                  <a:pt x="2073123" y="856342"/>
                  <a:pt x="1862666" y="849085"/>
                </a:cubicBezTo>
                <a:lnTo>
                  <a:pt x="1354666" y="863599"/>
                </a:lnTo>
                <a:cubicBezTo>
                  <a:pt x="1178076" y="866018"/>
                  <a:pt x="960361" y="861180"/>
                  <a:pt x="803123" y="863599"/>
                </a:cubicBezTo>
                <a:cubicBezTo>
                  <a:pt x="645885" y="866018"/>
                  <a:pt x="534609" y="907143"/>
                  <a:pt x="411238" y="878114"/>
                </a:cubicBezTo>
                <a:cubicBezTo>
                  <a:pt x="287867" y="849085"/>
                  <a:pt x="125790" y="747485"/>
                  <a:pt x="62895" y="689428"/>
                </a:cubicBezTo>
                <a:cubicBezTo>
                  <a:pt x="0" y="631371"/>
                  <a:pt x="19352" y="602342"/>
                  <a:pt x="33866" y="529771"/>
                </a:cubicBezTo>
                <a:cubicBezTo>
                  <a:pt x="48380" y="457200"/>
                  <a:pt x="123371" y="321732"/>
                  <a:pt x="149980" y="253999"/>
                </a:cubicBezTo>
                <a:cubicBezTo>
                  <a:pt x="176589" y="186266"/>
                  <a:pt x="96761" y="205619"/>
                  <a:pt x="179009" y="166914"/>
                </a:cubicBezTo>
                <a:close/>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 name="Rectangle 3"/>
          <p:cNvSpPr txBox="1">
            <a:spLocks noChangeArrowheads="1"/>
          </p:cNvSpPr>
          <p:nvPr/>
        </p:nvSpPr>
        <p:spPr bwMode="auto">
          <a:xfrm>
            <a:off x="900566" y="3225786"/>
            <a:ext cx="7358062" cy="1661993"/>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marL="514350" marR="0" lvl="0" indent="-514350" algn="l" defTabSz="914400" rtl="0" eaLnBrk="1" fontAlgn="base" latinLnBrk="0" hangingPunct="1">
              <a:lnSpc>
                <a:spcPct val="150000"/>
              </a:lnSpc>
              <a:spcBef>
                <a:spcPct val="20000"/>
              </a:spcBef>
              <a:spcAft>
                <a:spcPts val="500"/>
              </a:spcAft>
              <a:buClrTx/>
              <a:buSzTx/>
              <a:buFont typeface="+mj-lt"/>
              <a:buAutoNum type="arabicPeriod"/>
              <a:tabLst>
                <a:tab pos="0" algn="l"/>
              </a:tabLst>
              <a:defRPr/>
            </a:pPr>
            <a:r>
              <a:rPr kumimoji="0" lang="en-US" sz="2000" b="1" i="1" u="none" strike="noStrike" kern="0" cap="none" spc="0" normalizeH="0" baseline="0" noProof="0" dirty="0" err="1" smtClean="0">
                <a:ln>
                  <a:noFill/>
                </a:ln>
                <a:solidFill>
                  <a:schemeClr val="accent1"/>
                </a:solidFill>
                <a:effectLst/>
                <a:uLnTx/>
                <a:uFillTx/>
                <a:latin typeface="+mn-lt"/>
                <a:ea typeface="+mn-ea"/>
                <a:cs typeface="+mn-cs"/>
              </a:rPr>
              <a:t>Ideationism</a:t>
            </a:r>
            <a:r>
              <a:rPr kumimoji="0" lang="en-US" sz="2800" b="1" i="1" u="none" strike="noStrike" kern="0" cap="none" spc="0" normalizeH="0" baseline="0" noProof="0" dirty="0" smtClean="0">
                <a:ln>
                  <a:noFill/>
                </a:ln>
                <a:solidFill>
                  <a:srgbClr val="BADDE1"/>
                </a:solidFill>
                <a:effectLst/>
                <a:uLnTx/>
                <a:uFillTx/>
                <a:latin typeface="+mn-lt"/>
                <a:ea typeface="+mn-ea"/>
                <a:cs typeface="+mn-cs"/>
              </a:rPr>
              <a:t> </a:t>
            </a:r>
            <a:r>
              <a:rPr kumimoji="0" lang="en-US" sz="2000" b="1" i="1" u="none" strike="noStrike" kern="0" cap="none" spc="0" normalizeH="0" baseline="0" noProof="0" dirty="0" smtClean="0">
                <a:ln>
                  <a:noFill/>
                </a:ln>
                <a:solidFill>
                  <a:schemeClr val="accent1"/>
                </a:solidFill>
                <a:effectLst/>
                <a:uLnTx/>
                <a:uFillTx/>
                <a:latin typeface="+mn-lt"/>
                <a:ea typeface="+mn-ea"/>
                <a:cs typeface="+mn-cs"/>
              </a:rPr>
              <a:t>vs. </a:t>
            </a:r>
            <a:r>
              <a:rPr kumimoji="0" lang="en-US" sz="3200" b="1" i="1" u="none" strike="noStrike" kern="0" cap="none" spc="0" normalizeH="0" baseline="0" noProof="0" dirty="0" smtClean="0">
                <a:ln>
                  <a:noFill/>
                </a:ln>
                <a:solidFill>
                  <a:srgbClr val="FF0000"/>
                </a:solidFill>
                <a:effectLst/>
                <a:uLnTx/>
                <a:uFillTx/>
                <a:latin typeface="+mn-lt"/>
                <a:ea typeface="+mn-ea"/>
                <a:cs typeface="+mn-cs"/>
              </a:rPr>
              <a:t>Cultural Materialism</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8339" name="Rectangle 3"/>
          <p:cNvSpPr>
            <a:spLocks noGrp="1" noChangeArrowheads="1"/>
          </p:cNvSpPr>
          <p:nvPr>
            <p:ph type="subTitle" idx="4294967295"/>
          </p:nvPr>
        </p:nvSpPr>
        <p:spPr>
          <a:xfrm>
            <a:off x="871538" y="1905012"/>
            <a:ext cx="7358062" cy="4421210"/>
          </a:xfrm>
        </p:spPr>
        <p:txBody>
          <a:bodyPr>
            <a:spAutoFit/>
          </a:bodyPr>
          <a:lstStyle/>
          <a:p>
            <a:pPr marL="514350" indent="-514350" eaLnBrk="1" hangingPunct="1">
              <a:lnSpc>
                <a:spcPct val="150000"/>
              </a:lnSpc>
              <a:spcAft>
                <a:spcPts val="500"/>
              </a:spcAft>
              <a:buFont typeface="+mj-lt"/>
              <a:buAutoNum type="arabicPeriod"/>
              <a:tabLst>
                <a:tab pos="0" algn="l"/>
              </a:tabLst>
              <a:defRPr/>
            </a:pPr>
            <a:r>
              <a:rPr lang="en-US" sz="2800" b="1" i="1" dirty="0" smtClean="0">
                <a:solidFill>
                  <a:srgbClr val="BADDE1"/>
                </a:solidFill>
              </a:rPr>
              <a:t>Biological Determinism </a:t>
            </a:r>
            <a:br>
              <a:rPr lang="en-US" sz="2800" b="1" i="1" dirty="0" smtClean="0">
                <a:solidFill>
                  <a:srgbClr val="BADDE1"/>
                </a:solidFill>
              </a:rPr>
            </a:br>
            <a:r>
              <a:rPr lang="en-US" sz="2800" b="1" i="1" dirty="0" smtClean="0">
                <a:solidFill>
                  <a:srgbClr val="BADDE1"/>
                </a:solidFill>
              </a:rPr>
              <a:t>	vs. Cultural </a:t>
            </a:r>
            <a:r>
              <a:rPr lang="en-US" sz="2800" b="1" i="1" dirty="0" err="1" smtClean="0">
                <a:solidFill>
                  <a:srgbClr val="BADDE1"/>
                </a:solidFill>
              </a:rPr>
              <a:t>Constructionism</a:t>
            </a:r>
            <a:endParaRPr lang="en-US" sz="2800" b="1" dirty="0" smtClean="0">
              <a:solidFill>
                <a:srgbClr val="BADDE1"/>
              </a:solidFill>
            </a:endParaRPr>
          </a:p>
          <a:p>
            <a:pPr marL="514350" indent="-514350" eaLnBrk="1" hangingPunct="1">
              <a:lnSpc>
                <a:spcPct val="150000"/>
              </a:lnSpc>
              <a:spcAft>
                <a:spcPts val="500"/>
              </a:spcAft>
              <a:buFont typeface="+mj-lt"/>
              <a:buAutoNum type="arabicPeriod"/>
              <a:tabLst>
                <a:tab pos="0" algn="l"/>
              </a:tabLst>
              <a:defRPr/>
            </a:pPr>
            <a:r>
              <a:rPr lang="en-US" sz="2800" b="1" i="1" dirty="0" err="1" smtClean="0">
                <a:solidFill>
                  <a:srgbClr val="FF0000"/>
                </a:solidFill>
              </a:rPr>
              <a:t>Ideationism</a:t>
            </a:r>
            <a:r>
              <a:rPr lang="en-US" sz="2800" b="1" i="1" dirty="0" smtClean="0">
                <a:solidFill>
                  <a:srgbClr val="FF0000"/>
                </a:solidFill>
              </a:rPr>
              <a:t> vs. Cultural Materialism</a:t>
            </a:r>
          </a:p>
          <a:p>
            <a:pPr marL="508000" indent="-508000" eaLnBrk="1" hangingPunct="1">
              <a:lnSpc>
                <a:spcPct val="150000"/>
              </a:lnSpc>
              <a:spcAft>
                <a:spcPts val="500"/>
              </a:spcAft>
              <a:buFont typeface="+mj-lt"/>
              <a:buAutoNum type="arabicPeriod"/>
              <a:tabLst>
                <a:tab pos="0" algn="l"/>
              </a:tabLst>
              <a:defRPr/>
            </a:pPr>
            <a:r>
              <a:rPr lang="en-US" sz="2800" b="1" i="1" dirty="0" smtClean="0">
                <a:solidFill>
                  <a:schemeClr val="bg1"/>
                </a:solidFill>
              </a:rPr>
              <a:t>Individual Agency vs. Structuralism</a:t>
            </a:r>
            <a:br>
              <a:rPr lang="en-US" sz="2800" b="1" i="1" dirty="0" smtClean="0">
                <a:solidFill>
                  <a:schemeClr val="bg1"/>
                </a:solidFill>
              </a:rPr>
            </a:br>
            <a:r>
              <a:rPr lang="en-US" sz="2800" b="1" i="1" dirty="0" smtClean="0">
                <a:solidFill>
                  <a:schemeClr val="bg1"/>
                </a:solidFill>
              </a:rPr>
              <a:t>	</a:t>
            </a:r>
            <a:r>
              <a:rPr lang="en-US" sz="2400" b="1" dirty="0" smtClean="0">
                <a:solidFill>
                  <a:schemeClr val="bg1"/>
                </a:solidFill>
              </a:rPr>
              <a:t>(“free will” vs. “power structures”)</a:t>
            </a:r>
            <a:endParaRPr lang="en-US" sz="2800" b="1" i="1" dirty="0" smtClean="0">
              <a:solidFill>
                <a:schemeClr val="bg1"/>
              </a:solidFill>
            </a:endParaRPr>
          </a:p>
          <a:p>
            <a:pPr marL="514350" indent="-514350" eaLnBrk="1" hangingPunct="1">
              <a:lnSpc>
                <a:spcPct val="150000"/>
              </a:lnSpc>
              <a:buFont typeface="+mj-lt"/>
              <a:buAutoNum type="arabicPeriod"/>
              <a:tabLst>
                <a:tab pos="0" algn="l"/>
              </a:tabLst>
              <a:defRPr/>
            </a:pPr>
            <a:endParaRPr lang="en-US" sz="2800" b="1" i="1" dirty="0" smtClean="0">
              <a:solidFill>
                <a:schemeClr val="accent1">
                  <a:lumMod val="90000"/>
                </a:schemeClr>
              </a:solidFill>
            </a:endParaRPr>
          </a:p>
        </p:txBody>
      </p:sp>
      <p:sp>
        <p:nvSpPr>
          <p:cNvPr id="4" name="Rectangle 3"/>
          <p:cNvSpPr/>
          <p:nvPr/>
        </p:nvSpPr>
        <p:spPr>
          <a:xfrm>
            <a:off x="957233" y="4057143"/>
            <a:ext cx="7200496" cy="2308324"/>
          </a:xfrm>
          <a:prstGeom prst="rect">
            <a:avLst/>
          </a:prstGeom>
          <a:ln w="76200">
            <a:solidFill>
              <a:srgbClr val="FFC000"/>
            </a:solidFill>
          </a:ln>
        </p:spPr>
        <p:txBody>
          <a:bodyPr wrap="none" lIns="228600" tIns="228600" rIns="228600" bIns="228600">
            <a:spAutoFit/>
          </a:bodyPr>
          <a:lstStyle/>
          <a:p>
            <a:pPr algn="ctr">
              <a:lnSpc>
                <a:spcPct val="150000"/>
              </a:lnSpc>
            </a:pPr>
            <a:r>
              <a:rPr lang="en-US" sz="2800" b="1" dirty="0" smtClean="0">
                <a:solidFill>
                  <a:srgbClr val="000000"/>
                </a:solidFill>
                <a:latin typeface="Arial" pitchFamily="34" charset="0"/>
              </a:rPr>
              <a:t>this debate is related in part to</a:t>
            </a:r>
          </a:p>
          <a:p>
            <a:pPr algn="ctr">
              <a:lnSpc>
                <a:spcPct val="150000"/>
              </a:lnSpc>
            </a:pPr>
            <a:r>
              <a:rPr lang="en-US" sz="3200" b="1" dirty="0" smtClean="0">
                <a:solidFill>
                  <a:srgbClr val="000000"/>
                </a:solidFill>
                <a:latin typeface="Arial" pitchFamily="34" charset="0"/>
              </a:rPr>
              <a:t>“THE ‘TWO-CULTURE’ PROBLEM”</a:t>
            </a:r>
          </a:p>
          <a:p>
            <a:pPr algn="ctr">
              <a:lnSpc>
                <a:spcPct val="150000"/>
              </a:lnSpc>
            </a:pPr>
            <a:r>
              <a:rPr lang="en-US" sz="2000" dirty="0" smtClean="0">
                <a:solidFill>
                  <a:srgbClr val="000000"/>
                </a:solidFill>
                <a:latin typeface="Arial" pitchFamily="34" charset="0"/>
              </a:rPr>
              <a:t>— C.P. Snow</a:t>
            </a:r>
          </a:p>
        </p:txBody>
      </p:sp>
      <p:sp>
        <p:nvSpPr>
          <p:cNvPr id="5" name="Rectangle 2"/>
          <p:cNvSpPr txBox="1">
            <a:spLocks noChangeArrowheads="1"/>
          </p:cNvSpPr>
          <p:nvPr/>
        </p:nvSpPr>
        <p:spPr bwMode="auto">
          <a:xfrm>
            <a:off x="871544" y="434975"/>
            <a:ext cx="743108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smtClean="0">
                <a:ln>
                  <a:noFill/>
                </a:ln>
                <a:solidFill>
                  <a:srgbClr val="BADDE1"/>
                </a:solidFill>
                <a:effectLst/>
                <a:uLnTx/>
                <a:uFillTx/>
                <a:latin typeface="+mj-lt"/>
                <a:ea typeface="+mj-ea"/>
                <a:cs typeface="+mj-cs"/>
              </a:rPr>
              <a:t>three major contemporary debates</a:t>
            </a:r>
            <a:endParaRPr kumimoji="0" lang="en-US" sz="2800" b="1" i="0" u="none" strike="noStrike" kern="0" cap="none" spc="0" normalizeH="0" baseline="0" noProof="0" dirty="0" smtClean="0">
              <a:ln>
                <a:noFill/>
              </a:ln>
              <a:solidFill>
                <a:srgbClr val="BADDE1"/>
              </a:solidFill>
              <a:effectLst/>
              <a:uLnTx/>
              <a:uFillTx/>
              <a:latin typeface="+mj-lt"/>
              <a:ea typeface="+mj-ea"/>
              <a:cs typeface="+mj-cs"/>
            </a:endParaRPr>
          </a:p>
        </p:txBody>
      </p:sp>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7988" y="762000"/>
            <a:ext cx="3248025"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031497" y="4739276"/>
            <a:ext cx="3179075" cy="461665"/>
          </a:xfrm>
          <a:prstGeom prst="rect">
            <a:avLst/>
          </a:prstGeom>
        </p:spPr>
        <p:txBody>
          <a:bodyPr wrap="none">
            <a:spAutoFit/>
          </a:bodyPr>
          <a:lstStyle/>
          <a:p>
            <a:r>
              <a:rPr lang="en-US" sz="2400" b="1" dirty="0" err="1">
                <a:solidFill>
                  <a:srgbClr val="FFFFFF"/>
                </a:solidFill>
                <a:latin typeface="Arial" pitchFamily="34" charset="0"/>
              </a:rPr>
              <a:t>Rede</a:t>
            </a:r>
            <a:r>
              <a:rPr lang="en-US" sz="2400" b="1" dirty="0">
                <a:solidFill>
                  <a:srgbClr val="FFFFFF"/>
                </a:solidFill>
                <a:latin typeface="Arial" pitchFamily="34" charset="0"/>
              </a:rPr>
              <a:t> lecture of 1959</a:t>
            </a:r>
          </a:p>
        </p:txBody>
      </p:sp>
    </p:spTree>
    <p:extLst>
      <p:ext uri="{BB962C8B-B14F-4D97-AF65-F5344CB8AC3E}">
        <p14:creationId xmlns:p14="http://schemas.microsoft.com/office/powerpoint/2010/main" val="147978782"/>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C0600"/>
        </a:solidFill>
        <a:effectLst/>
      </p:bgPr>
    </p:bg>
    <p:spTree>
      <p:nvGrpSpPr>
        <p:cNvPr id="1" name=""/>
        <p:cNvGrpSpPr/>
        <p:nvPr/>
      </p:nvGrpSpPr>
      <p:grpSpPr>
        <a:xfrm>
          <a:off x="0" y="0"/>
          <a:ext cx="0" cy="0"/>
          <a:chOff x="0" y="0"/>
          <a:chExt cx="0" cy="0"/>
        </a:xfrm>
      </p:grpSpPr>
      <p:sp>
        <p:nvSpPr>
          <p:cNvPr id="412674" name="Text Box 2"/>
          <p:cNvSpPr txBox="1">
            <a:spLocks noChangeArrowheads="1"/>
          </p:cNvSpPr>
          <p:nvPr/>
        </p:nvSpPr>
        <p:spPr bwMode="auto">
          <a:xfrm>
            <a:off x="3327588" y="6394010"/>
            <a:ext cx="2481770" cy="215444"/>
          </a:xfrm>
          <a:prstGeom prst="rect">
            <a:avLst/>
          </a:prstGeom>
          <a:noFill/>
          <a:ln w="9525">
            <a:noFill/>
            <a:miter lim="800000"/>
            <a:headEnd/>
            <a:tailEnd/>
          </a:ln>
        </p:spPr>
        <p:txBody>
          <a:bodyPr wrap="none">
            <a:spAutoFit/>
          </a:bodyPr>
          <a:lstStyle/>
          <a:p>
            <a:pPr eaLnBrk="0" hangingPunct="0"/>
            <a:r>
              <a:rPr kumimoji="1" lang="en-US" sz="800" dirty="0" smtClean="0">
                <a:solidFill>
                  <a:srgbClr val="99CC00"/>
                </a:solidFill>
                <a:hlinkClick r:id="rId2"/>
              </a:rPr>
              <a:t>http://en.wikipedia.org/wiki/Psychological_nativism</a:t>
            </a:r>
            <a:endParaRPr kumimoji="1" lang="en-US" sz="800" dirty="0">
              <a:solidFill>
                <a:srgbClr val="99CC00"/>
              </a:solidFill>
            </a:endParaRPr>
          </a:p>
        </p:txBody>
      </p:sp>
      <p:pic>
        <p:nvPicPr>
          <p:cNvPr id="2052" name="Picture 4"/>
          <p:cNvPicPr>
            <a:picLocks noChangeAspect="1" noChangeArrowheads="1"/>
          </p:cNvPicPr>
          <p:nvPr/>
        </p:nvPicPr>
        <p:blipFill>
          <a:blip r:embed="rId3" cstate="print"/>
          <a:srcRect/>
          <a:stretch>
            <a:fillRect/>
          </a:stretch>
        </p:blipFill>
        <p:spPr bwMode="auto">
          <a:xfrm>
            <a:off x="679673" y="2160584"/>
            <a:ext cx="7772400" cy="2782933"/>
          </a:xfrm>
          <a:prstGeom prst="rect">
            <a:avLst/>
          </a:prstGeom>
          <a:noFill/>
          <a:ln w="9525">
            <a:noFill/>
            <a:miter lim="800000"/>
            <a:headEnd/>
            <a:tailEnd/>
          </a:ln>
        </p:spPr>
      </p:pic>
      <p:sp>
        <p:nvSpPr>
          <p:cNvPr id="9" name="Rounded Rectangle 8"/>
          <p:cNvSpPr/>
          <p:nvPr/>
        </p:nvSpPr>
        <p:spPr bwMode="auto">
          <a:xfrm>
            <a:off x="4180113" y="2293256"/>
            <a:ext cx="1248229" cy="377371"/>
          </a:xfrm>
          <a:prstGeom prst="roundRect">
            <a:avLst/>
          </a:prstGeom>
          <a:noFill/>
          <a:ln w="38100" cap="flat" cmpd="sng" algn="ctr">
            <a:solidFill>
              <a:srgbClr val="FFC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sz="3200" b="0" i="0" u="none" strike="noStrike" cap="none" normalizeH="0" baseline="0" smtClean="0">
              <a:ln>
                <a:noFill/>
              </a:ln>
              <a:solidFill>
                <a:schemeClr val="tx1"/>
              </a:solidFill>
              <a:effectLst/>
              <a:latin typeface="Verdana" pitchFamily="34" charset="0"/>
            </a:endParaRPr>
          </a:p>
        </p:txBody>
      </p:sp>
      <p:sp>
        <p:nvSpPr>
          <p:cNvPr id="10" name="Rounded Rectangle 9"/>
          <p:cNvSpPr/>
          <p:nvPr/>
        </p:nvSpPr>
        <p:spPr bwMode="auto">
          <a:xfrm>
            <a:off x="5246895" y="3171356"/>
            <a:ext cx="1505877" cy="377371"/>
          </a:xfrm>
          <a:prstGeom prst="roundRect">
            <a:avLst/>
          </a:prstGeom>
          <a:noFill/>
          <a:ln w="38100" cap="flat" cmpd="sng" algn="ctr">
            <a:solidFill>
              <a:srgbClr val="FFC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sz="3200" b="0" i="0" u="none" strike="noStrike" cap="none" normalizeH="0" baseline="0" smtClean="0">
              <a:ln>
                <a:noFill/>
              </a:ln>
              <a:solidFill>
                <a:schemeClr val="tx1"/>
              </a:solidFill>
              <a:effectLst/>
              <a:latin typeface="Verdana" pitchFamily="34" charset="0"/>
            </a:endParaRPr>
          </a:p>
        </p:txBody>
      </p:sp>
      <p:sp>
        <p:nvSpPr>
          <p:cNvPr id="11" name="Rounded Rectangle 10"/>
          <p:cNvSpPr/>
          <p:nvPr/>
        </p:nvSpPr>
        <p:spPr bwMode="auto">
          <a:xfrm>
            <a:off x="1973941" y="3585019"/>
            <a:ext cx="2079173" cy="377371"/>
          </a:xfrm>
          <a:prstGeom prst="roundRect">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sz="3200" b="0" i="0" u="none" strike="noStrike" cap="none" normalizeH="0" baseline="0" smtClean="0">
              <a:ln>
                <a:noFill/>
              </a:ln>
              <a:solidFill>
                <a:schemeClr val="tx1"/>
              </a:solidFill>
              <a:effectLst/>
              <a:latin typeface="Verdana"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2" name="Rectangle 3"/>
          <p:cNvSpPr>
            <a:spLocks noGrp="1" noChangeArrowheads="1"/>
          </p:cNvSpPr>
          <p:nvPr>
            <p:ph type="subTitle" idx="4294967295"/>
          </p:nvPr>
        </p:nvSpPr>
        <p:spPr>
          <a:xfrm>
            <a:off x="900113" y="835025"/>
            <a:ext cx="7315200" cy="3170238"/>
          </a:xfrm>
        </p:spPr>
        <p:txBody>
          <a:bodyPr>
            <a:spAutoFit/>
          </a:bodyPr>
          <a:lstStyle/>
          <a:p>
            <a:pPr marL="0" indent="0" algn="ctr">
              <a:buFontTx/>
              <a:buNone/>
            </a:pPr>
            <a:r>
              <a:rPr lang="en-US" b="1" dirty="0">
                <a:solidFill>
                  <a:schemeClr val="bg1"/>
                </a:solidFill>
              </a:rPr>
              <a:t>Marion Nestle</a:t>
            </a:r>
          </a:p>
          <a:p>
            <a:pPr marL="0" indent="0" algn="ctr">
              <a:buFontTx/>
              <a:buNone/>
            </a:pPr>
            <a:r>
              <a:rPr lang="en-US" sz="4000" b="1" i="1" dirty="0">
                <a:solidFill>
                  <a:schemeClr val="bg1"/>
                </a:solidFill>
              </a:rPr>
              <a:t>Food </a:t>
            </a:r>
            <a:r>
              <a:rPr lang="en-US" sz="4000" b="1" i="1" dirty="0" smtClean="0">
                <a:solidFill>
                  <a:schemeClr val="bg1"/>
                </a:solidFill>
              </a:rPr>
              <a:t>Politics, </a:t>
            </a:r>
            <a:r>
              <a:rPr lang="en-US" sz="4000" b="1" i="1" dirty="0" err="1" smtClean="0">
                <a:solidFill>
                  <a:schemeClr val="bg1"/>
                </a:solidFill>
              </a:rPr>
              <a:t>Revsed</a:t>
            </a:r>
            <a:r>
              <a:rPr lang="en-US" sz="4000" b="1" i="1" dirty="0" smtClean="0">
                <a:solidFill>
                  <a:schemeClr val="bg1"/>
                </a:solidFill>
              </a:rPr>
              <a:t> Ed.</a:t>
            </a:r>
            <a:endParaRPr lang="en-US" sz="4000" b="1" i="1" dirty="0">
              <a:solidFill>
                <a:schemeClr val="bg1"/>
              </a:solidFill>
            </a:endParaRPr>
          </a:p>
          <a:p>
            <a:pPr marL="0" indent="0" algn="ctr">
              <a:buFontTx/>
              <a:buNone/>
            </a:pPr>
            <a:r>
              <a:rPr lang="en-US" sz="2400" b="1" dirty="0">
                <a:solidFill>
                  <a:schemeClr val="bg1"/>
                </a:solidFill>
              </a:rPr>
              <a:t>Ch. 10 “Science versus Supplements: ‘A Gulf of Mutual Incomprehension’”</a:t>
            </a:r>
          </a:p>
          <a:p>
            <a:pPr marL="0" indent="0" algn="ctr">
              <a:buFontTx/>
              <a:buNone/>
            </a:pPr>
            <a:endParaRPr lang="en-US" sz="2400" b="1" dirty="0">
              <a:solidFill>
                <a:srgbClr val="000000"/>
              </a:solidFill>
            </a:endParaRPr>
          </a:p>
          <a:p>
            <a:pPr marL="0" indent="0" algn="ctr">
              <a:buFontTx/>
              <a:buNone/>
            </a:pPr>
            <a:r>
              <a:rPr lang="en-US" b="1" dirty="0">
                <a:solidFill>
                  <a:srgbClr val="000000"/>
                </a:solidFill>
              </a:rPr>
              <a:t>“THE ‘TWO-CULTURE’ PROBLEM”</a:t>
            </a:r>
          </a:p>
        </p:txBody>
      </p:sp>
      <p:sp>
        <p:nvSpPr>
          <p:cNvPr id="5" name="Rectangle 4"/>
          <p:cNvSpPr>
            <a:spLocks noChangeArrowheads="1"/>
          </p:cNvSpPr>
          <p:nvPr/>
        </p:nvSpPr>
        <p:spPr bwMode="auto">
          <a:xfrm>
            <a:off x="900339" y="4246338"/>
            <a:ext cx="7329488" cy="1570038"/>
          </a:xfrm>
          <a:prstGeom prst="rect">
            <a:avLst/>
          </a:prstGeom>
          <a:noFill/>
          <a:ln w="9525">
            <a:noFill/>
            <a:miter lim="800000"/>
            <a:headEnd/>
            <a:tailEnd/>
          </a:ln>
        </p:spPr>
        <p:txBody>
          <a:bodyPr>
            <a:spAutoFit/>
          </a:bodyPr>
          <a:lstStyle/>
          <a:p>
            <a:pPr lvl="1">
              <a:buFont typeface="Arial" charset="0"/>
              <a:buChar char="•"/>
            </a:pPr>
            <a:r>
              <a:rPr lang="en-US" sz="3200" b="1" dirty="0">
                <a:solidFill>
                  <a:srgbClr val="000000"/>
                </a:solidFill>
              </a:rPr>
              <a:t> “belief-based” attitudes</a:t>
            </a:r>
          </a:p>
          <a:p>
            <a:pPr algn="ctr"/>
            <a:r>
              <a:rPr lang="en-US" sz="3200" b="1" dirty="0" smtClean="0">
                <a:solidFill>
                  <a:srgbClr val="000000"/>
                </a:solidFill>
              </a:rPr>
              <a:t>vs.</a:t>
            </a:r>
            <a:endParaRPr lang="en-US" sz="3200" b="1" dirty="0">
              <a:solidFill>
                <a:srgbClr val="000000"/>
              </a:solidFill>
            </a:endParaRPr>
          </a:p>
          <a:p>
            <a:pPr lvl="1">
              <a:buFont typeface="Arial" charset="0"/>
              <a:buChar char="•"/>
            </a:pPr>
            <a:r>
              <a:rPr lang="en-US" sz="3200" b="1" dirty="0">
                <a:solidFill>
                  <a:srgbClr val="000000"/>
                </a:solidFill>
              </a:rPr>
              <a:t> “science-based” attitudes</a:t>
            </a:r>
          </a:p>
        </p:txBody>
      </p:sp>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2" name="Rectangle 3"/>
          <p:cNvSpPr>
            <a:spLocks noGrp="1" noChangeArrowheads="1"/>
          </p:cNvSpPr>
          <p:nvPr>
            <p:ph type="subTitle" idx="4294967295"/>
          </p:nvPr>
        </p:nvSpPr>
        <p:spPr>
          <a:xfrm>
            <a:off x="900113" y="835025"/>
            <a:ext cx="7315200" cy="3170238"/>
          </a:xfrm>
        </p:spPr>
        <p:txBody>
          <a:bodyPr>
            <a:spAutoFit/>
          </a:bodyPr>
          <a:lstStyle/>
          <a:p>
            <a:pPr marL="0" indent="0" algn="ctr">
              <a:buFontTx/>
              <a:buNone/>
            </a:pPr>
            <a:r>
              <a:rPr lang="en-US" b="1" dirty="0">
                <a:solidFill>
                  <a:srgbClr val="000000"/>
                </a:solidFill>
              </a:rPr>
              <a:t>Marion Nestle</a:t>
            </a:r>
          </a:p>
          <a:p>
            <a:pPr marL="0" indent="0" algn="ctr">
              <a:buFontTx/>
              <a:buNone/>
            </a:pPr>
            <a:r>
              <a:rPr lang="en-US" sz="4000" b="1" i="1" dirty="0">
                <a:solidFill>
                  <a:schemeClr val="bg1"/>
                </a:solidFill>
              </a:rPr>
              <a:t>Food </a:t>
            </a:r>
            <a:r>
              <a:rPr lang="en-US" sz="4000" b="1" i="1" dirty="0" smtClean="0">
                <a:solidFill>
                  <a:schemeClr val="bg1"/>
                </a:solidFill>
              </a:rPr>
              <a:t>Politics, </a:t>
            </a:r>
            <a:r>
              <a:rPr lang="en-US" sz="4000" b="1" i="1" dirty="0" err="1" smtClean="0">
                <a:solidFill>
                  <a:schemeClr val="bg1"/>
                </a:solidFill>
              </a:rPr>
              <a:t>Revsed</a:t>
            </a:r>
            <a:r>
              <a:rPr lang="en-US" sz="4000" b="1" i="1" dirty="0" smtClean="0">
                <a:solidFill>
                  <a:schemeClr val="bg1"/>
                </a:solidFill>
              </a:rPr>
              <a:t> Ed.</a:t>
            </a:r>
            <a:endParaRPr lang="en-US" sz="4000" b="1" i="1" dirty="0">
              <a:solidFill>
                <a:schemeClr val="bg1"/>
              </a:solidFill>
            </a:endParaRPr>
          </a:p>
          <a:p>
            <a:pPr marL="0" indent="0" algn="ctr">
              <a:buFontTx/>
              <a:buNone/>
            </a:pPr>
            <a:r>
              <a:rPr lang="en-US" sz="2400" b="1" dirty="0">
                <a:solidFill>
                  <a:schemeClr val="bg1"/>
                </a:solidFill>
              </a:rPr>
              <a:t>Ch. 10 “Science versus Supplements: ‘A Gulf of Mutual Incomprehension’”</a:t>
            </a:r>
          </a:p>
          <a:p>
            <a:pPr marL="0" indent="0" algn="ctr">
              <a:buFontTx/>
              <a:buNone/>
            </a:pPr>
            <a:endParaRPr lang="en-US" sz="2400" b="1" dirty="0">
              <a:solidFill>
                <a:srgbClr val="000000"/>
              </a:solidFill>
            </a:endParaRPr>
          </a:p>
          <a:p>
            <a:pPr marL="0" indent="0" algn="ctr">
              <a:buFontTx/>
              <a:buNone/>
            </a:pPr>
            <a:r>
              <a:rPr lang="en-US" b="1" dirty="0">
                <a:solidFill>
                  <a:srgbClr val="000000"/>
                </a:solidFill>
              </a:rPr>
              <a:t>“THE ‘TWO-CULTURE’ PROBLEM”</a:t>
            </a:r>
          </a:p>
        </p:txBody>
      </p:sp>
      <p:sp>
        <p:nvSpPr>
          <p:cNvPr id="5" name="Rectangle 4"/>
          <p:cNvSpPr>
            <a:spLocks noChangeArrowheads="1"/>
          </p:cNvSpPr>
          <p:nvPr/>
        </p:nvSpPr>
        <p:spPr bwMode="auto">
          <a:xfrm>
            <a:off x="900339" y="4246338"/>
            <a:ext cx="7329488" cy="1570038"/>
          </a:xfrm>
          <a:prstGeom prst="rect">
            <a:avLst/>
          </a:prstGeom>
          <a:noFill/>
          <a:ln w="9525">
            <a:noFill/>
            <a:miter lim="800000"/>
            <a:headEnd/>
            <a:tailEnd/>
          </a:ln>
        </p:spPr>
        <p:txBody>
          <a:bodyPr>
            <a:spAutoFit/>
          </a:bodyPr>
          <a:lstStyle/>
          <a:p>
            <a:pPr lvl="1">
              <a:buFont typeface="Arial" charset="0"/>
              <a:buChar char="•"/>
            </a:pPr>
            <a:r>
              <a:rPr lang="en-US" sz="3200" b="1" dirty="0">
                <a:solidFill>
                  <a:srgbClr val="000000"/>
                </a:solidFill>
              </a:rPr>
              <a:t> “belief-based” attitudes</a:t>
            </a:r>
          </a:p>
          <a:p>
            <a:pPr algn="ctr"/>
            <a:r>
              <a:rPr lang="en-US" sz="3200" b="1" dirty="0" smtClean="0">
                <a:solidFill>
                  <a:srgbClr val="000000"/>
                </a:solidFill>
              </a:rPr>
              <a:t>vs.</a:t>
            </a:r>
            <a:endParaRPr lang="en-US" sz="3200" b="1" dirty="0">
              <a:solidFill>
                <a:srgbClr val="000000"/>
              </a:solidFill>
            </a:endParaRPr>
          </a:p>
          <a:p>
            <a:pPr lvl="1">
              <a:buFont typeface="Arial" charset="0"/>
              <a:buChar char="•"/>
            </a:pPr>
            <a:r>
              <a:rPr lang="en-US" sz="3200" b="1" dirty="0">
                <a:solidFill>
                  <a:srgbClr val="000000"/>
                </a:solidFill>
              </a:rPr>
              <a:t> “science-based” attitudes</a:t>
            </a:r>
          </a:p>
        </p:txBody>
      </p:sp>
      <p:pic>
        <p:nvPicPr>
          <p:cNvPr id="6" name="Picture 2"/>
          <p:cNvPicPr>
            <a:picLocks noChangeAspect="1" noChangeArrowheads="1"/>
          </p:cNvPicPr>
          <p:nvPr/>
        </p:nvPicPr>
        <p:blipFill>
          <a:blip r:embed="rId2" cstate="print"/>
          <a:srcRect/>
          <a:stretch>
            <a:fillRect/>
          </a:stretch>
        </p:blipFill>
        <p:spPr bwMode="auto">
          <a:xfrm>
            <a:off x="2728926" y="623888"/>
            <a:ext cx="3671887" cy="5518150"/>
          </a:xfrm>
          <a:prstGeom prst="rect">
            <a:avLst/>
          </a:prstGeom>
          <a:noFill/>
          <a:ln w="38100">
            <a:solidFill>
              <a:srgbClr val="000000"/>
            </a:solidFill>
            <a:miter lim="800000"/>
            <a:headEnd/>
            <a:tailEnd/>
          </a:ln>
        </p:spPr>
      </p:pic>
      <p:sp>
        <p:nvSpPr>
          <p:cNvPr id="7" name="Rectangle 6"/>
          <p:cNvSpPr>
            <a:spLocks noChangeArrowheads="1"/>
          </p:cNvSpPr>
          <p:nvPr/>
        </p:nvSpPr>
        <p:spPr bwMode="auto">
          <a:xfrm>
            <a:off x="645675" y="5530187"/>
            <a:ext cx="7329487" cy="646331"/>
          </a:xfrm>
          <a:prstGeom prst="rect">
            <a:avLst/>
          </a:prstGeom>
          <a:noFill/>
          <a:ln w="9525">
            <a:noFill/>
            <a:miter lim="800000"/>
            <a:headEnd/>
            <a:tailEnd/>
          </a:ln>
        </p:spPr>
        <p:txBody>
          <a:bodyPr>
            <a:spAutoFit/>
          </a:bodyPr>
          <a:lstStyle/>
          <a:p>
            <a:pPr lvl="1" algn="ctr"/>
            <a:r>
              <a:rPr lang="en-US" b="1" dirty="0">
                <a:solidFill>
                  <a:srgbClr val="000000"/>
                </a:solidFill>
              </a:rPr>
              <a:t> University of California Press</a:t>
            </a:r>
          </a:p>
          <a:p>
            <a:pPr lvl="1" algn="ctr"/>
            <a:r>
              <a:rPr lang="en-US" b="1" dirty="0">
                <a:solidFill>
                  <a:srgbClr val="000000"/>
                </a:solidFill>
              </a:rPr>
              <a:t>2007</a:t>
            </a:r>
          </a:p>
        </p:txBody>
      </p:sp>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2" name="Rectangle 3"/>
          <p:cNvSpPr>
            <a:spLocks noGrp="1" noChangeArrowheads="1"/>
          </p:cNvSpPr>
          <p:nvPr>
            <p:ph type="subTitle" idx="4294967295"/>
          </p:nvPr>
        </p:nvSpPr>
        <p:spPr>
          <a:xfrm>
            <a:off x="900113" y="835025"/>
            <a:ext cx="7315200" cy="3170238"/>
          </a:xfrm>
        </p:spPr>
        <p:txBody>
          <a:bodyPr>
            <a:spAutoFit/>
          </a:bodyPr>
          <a:lstStyle/>
          <a:p>
            <a:pPr marL="0" indent="0" algn="ctr">
              <a:buFontTx/>
              <a:buNone/>
            </a:pPr>
            <a:r>
              <a:rPr lang="en-US" b="1" dirty="0">
                <a:solidFill>
                  <a:srgbClr val="000000"/>
                </a:solidFill>
              </a:rPr>
              <a:t>Marion Nestle</a:t>
            </a:r>
          </a:p>
          <a:p>
            <a:pPr marL="0" indent="0" algn="ctr">
              <a:buFontTx/>
              <a:buNone/>
            </a:pPr>
            <a:r>
              <a:rPr lang="en-US" sz="4000" b="1" i="1" dirty="0">
                <a:solidFill>
                  <a:srgbClr val="000000"/>
                </a:solidFill>
              </a:rPr>
              <a:t>Food </a:t>
            </a:r>
            <a:r>
              <a:rPr lang="en-US" sz="4000" b="1" i="1" dirty="0" smtClean="0">
                <a:solidFill>
                  <a:srgbClr val="000000"/>
                </a:solidFill>
              </a:rPr>
              <a:t>Politics, Revised Ed.</a:t>
            </a:r>
            <a:endParaRPr lang="en-US" sz="4000" b="1" i="1" dirty="0">
              <a:solidFill>
                <a:srgbClr val="000000"/>
              </a:solidFill>
            </a:endParaRPr>
          </a:p>
          <a:p>
            <a:pPr marL="0" indent="0" algn="ctr">
              <a:buFontTx/>
              <a:buNone/>
            </a:pPr>
            <a:r>
              <a:rPr lang="en-US" sz="2400" b="1" dirty="0">
                <a:solidFill>
                  <a:srgbClr val="000000"/>
                </a:solidFill>
              </a:rPr>
              <a:t>Ch. 10 “Science versus Supplements: ‘A Gulf of Mutual Incomprehension’”</a:t>
            </a:r>
          </a:p>
          <a:p>
            <a:pPr marL="0" indent="0" algn="ctr">
              <a:buFontTx/>
              <a:buNone/>
            </a:pPr>
            <a:endParaRPr lang="en-US" sz="2400" b="1" dirty="0">
              <a:solidFill>
                <a:srgbClr val="000000"/>
              </a:solidFill>
            </a:endParaRPr>
          </a:p>
          <a:p>
            <a:pPr marL="0" indent="0" algn="ctr">
              <a:buFontTx/>
              <a:buNone/>
            </a:pPr>
            <a:r>
              <a:rPr lang="en-US" b="1" dirty="0">
                <a:solidFill>
                  <a:srgbClr val="000000"/>
                </a:solidFill>
              </a:rPr>
              <a:t>“THE ‘TWO-CULTURE’ PROBLEM”</a:t>
            </a:r>
          </a:p>
        </p:txBody>
      </p:sp>
      <p:sp>
        <p:nvSpPr>
          <p:cNvPr id="5" name="Rectangle 4"/>
          <p:cNvSpPr>
            <a:spLocks noChangeArrowheads="1"/>
          </p:cNvSpPr>
          <p:nvPr/>
        </p:nvSpPr>
        <p:spPr bwMode="auto">
          <a:xfrm>
            <a:off x="900339" y="4246338"/>
            <a:ext cx="7329488" cy="1570038"/>
          </a:xfrm>
          <a:prstGeom prst="rect">
            <a:avLst/>
          </a:prstGeom>
          <a:noFill/>
          <a:ln w="9525">
            <a:noFill/>
            <a:miter lim="800000"/>
            <a:headEnd/>
            <a:tailEnd/>
          </a:ln>
        </p:spPr>
        <p:txBody>
          <a:bodyPr>
            <a:spAutoFit/>
          </a:bodyPr>
          <a:lstStyle/>
          <a:p>
            <a:pPr lvl="1">
              <a:buFont typeface="Arial" charset="0"/>
              <a:buChar char="•"/>
            </a:pPr>
            <a:r>
              <a:rPr lang="en-US" sz="3200" b="1" dirty="0">
                <a:solidFill>
                  <a:srgbClr val="000000"/>
                </a:solidFill>
              </a:rPr>
              <a:t> “belief-based” attitudes</a:t>
            </a:r>
          </a:p>
          <a:p>
            <a:pPr algn="ctr"/>
            <a:r>
              <a:rPr lang="en-US" sz="3200" b="1" dirty="0" smtClean="0">
                <a:solidFill>
                  <a:srgbClr val="000000"/>
                </a:solidFill>
              </a:rPr>
              <a:t>vs.</a:t>
            </a:r>
            <a:endParaRPr lang="en-US" sz="3200" b="1" dirty="0">
              <a:solidFill>
                <a:srgbClr val="000000"/>
              </a:solidFill>
            </a:endParaRPr>
          </a:p>
          <a:p>
            <a:pPr lvl="1">
              <a:buFont typeface="Arial" charset="0"/>
              <a:buChar char="•"/>
            </a:pPr>
            <a:r>
              <a:rPr lang="en-US" sz="3200" b="1" dirty="0">
                <a:solidFill>
                  <a:srgbClr val="000000"/>
                </a:solidFill>
              </a:rPr>
              <a:t> “science-based” attitudes</a:t>
            </a:r>
          </a:p>
        </p:txBody>
      </p:sp>
      <p:sp>
        <p:nvSpPr>
          <p:cNvPr id="4" name="Rectangle 3"/>
          <p:cNvSpPr>
            <a:spLocks noChangeArrowheads="1"/>
          </p:cNvSpPr>
          <p:nvPr/>
        </p:nvSpPr>
        <p:spPr bwMode="auto">
          <a:xfrm>
            <a:off x="645675" y="5907551"/>
            <a:ext cx="7329487" cy="369332"/>
          </a:xfrm>
          <a:prstGeom prst="rect">
            <a:avLst/>
          </a:prstGeom>
          <a:noFill/>
          <a:ln w="9525">
            <a:noFill/>
            <a:miter lim="800000"/>
            <a:headEnd/>
            <a:tailEnd/>
          </a:ln>
        </p:spPr>
        <p:txBody>
          <a:bodyPr>
            <a:spAutoFit/>
          </a:bodyPr>
          <a:lstStyle/>
          <a:p>
            <a:pPr lvl="1" algn="ctr"/>
            <a:r>
              <a:rPr lang="en-US" b="1" dirty="0" smtClean="0">
                <a:solidFill>
                  <a:srgbClr val="000000"/>
                </a:solidFill>
              </a:rPr>
              <a:t>Marion Nestle, </a:t>
            </a:r>
            <a:r>
              <a:rPr lang="en-US" b="1" i="1" dirty="0" smtClean="0">
                <a:solidFill>
                  <a:srgbClr val="000000"/>
                </a:solidFill>
              </a:rPr>
              <a:t>Food Politics, Rev. Ed., </a:t>
            </a:r>
            <a:r>
              <a:rPr lang="en-US" b="1" dirty="0" smtClean="0">
                <a:solidFill>
                  <a:srgbClr val="000000"/>
                </a:solidFill>
              </a:rPr>
              <a:t>2007,  pp. 230-233</a:t>
            </a:r>
            <a:endParaRPr lang="en-US" b="1" dirty="0">
              <a:solidFill>
                <a:srgbClr val="000000"/>
              </a:solidFill>
            </a:endParaRPr>
          </a:p>
        </p:txBody>
      </p:sp>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650" name="Rectangle 3"/>
          <p:cNvSpPr>
            <a:spLocks noGrp="1" noChangeArrowheads="1"/>
          </p:cNvSpPr>
          <p:nvPr>
            <p:ph type="subTitle" idx="4294967295"/>
          </p:nvPr>
        </p:nvSpPr>
        <p:spPr>
          <a:xfrm>
            <a:off x="900113" y="1662113"/>
            <a:ext cx="7315200" cy="4647426"/>
          </a:xfrm>
        </p:spPr>
        <p:txBody>
          <a:bodyPr>
            <a:spAutoFit/>
          </a:bodyPr>
          <a:lstStyle/>
          <a:p>
            <a:pPr marL="0" indent="0" algn="ctr">
              <a:buFontTx/>
              <a:buNone/>
            </a:pPr>
            <a:r>
              <a:rPr lang="en-US" b="1" dirty="0"/>
              <a:t>C.P. Snow</a:t>
            </a:r>
          </a:p>
          <a:p>
            <a:pPr marL="0" indent="0" algn="ctr">
              <a:buFontTx/>
              <a:buNone/>
            </a:pPr>
            <a:endParaRPr lang="en-US" b="1" dirty="0"/>
          </a:p>
          <a:p>
            <a:pPr marL="0" indent="0" algn="ctr">
              <a:buFontTx/>
              <a:buNone/>
            </a:pPr>
            <a:r>
              <a:rPr lang="en-US" sz="4000" b="1" dirty="0"/>
              <a:t>“Two Cultures and the Scientific Revolution: The </a:t>
            </a:r>
            <a:r>
              <a:rPr lang="en-US" sz="4000" b="1" dirty="0" err="1"/>
              <a:t>Rede</a:t>
            </a:r>
            <a:r>
              <a:rPr lang="en-US" sz="4000" b="1" dirty="0"/>
              <a:t> Lecture.”</a:t>
            </a:r>
            <a:r>
              <a:rPr lang="en-US" sz="4000" b="1" i="1" dirty="0"/>
              <a:t/>
            </a:r>
            <a:br>
              <a:rPr lang="en-US" sz="4000" b="1" i="1" dirty="0"/>
            </a:br>
            <a:endParaRPr lang="en-US" sz="4000" b="1" i="1" dirty="0"/>
          </a:p>
          <a:p>
            <a:pPr marL="0" indent="0" algn="ctr">
              <a:buFontTx/>
              <a:buNone/>
            </a:pPr>
            <a:r>
              <a:rPr lang="en-US" sz="2400" b="1" i="1" dirty="0"/>
              <a:t>London, Cambridge University Press</a:t>
            </a:r>
          </a:p>
          <a:p>
            <a:pPr marL="0" indent="0" algn="ctr">
              <a:buFontTx/>
              <a:buNone/>
            </a:pPr>
            <a:r>
              <a:rPr lang="en-US" sz="2400" b="1" i="1" dirty="0"/>
              <a:t>1959</a:t>
            </a:r>
          </a:p>
        </p:txBody>
      </p:sp>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796674" name="Text Box 2">
            <a:hlinkClick r:id="rId3"/>
          </p:cNvPr>
          <p:cNvSpPr txBox="1">
            <a:spLocks noChangeArrowheads="1"/>
          </p:cNvSpPr>
          <p:nvPr/>
        </p:nvSpPr>
        <p:spPr bwMode="auto">
          <a:xfrm>
            <a:off x="3410635" y="6392207"/>
            <a:ext cx="2287806" cy="215444"/>
          </a:xfrm>
          <a:prstGeom prst="rect">
            <a:avLst/>
          </a:prstGeom>
          <a:noFill/>
          <a:ln w="9525">
            <a:noFill/>
            <a:miter lim="800000"/>
            <a:headEnd/>
            <a:tailEnd/>
          </a:ln>
        </p:spPr>
        <p:txBody>
          <a:bodyPr wrap="none">
            <a:spAutoFit/>
          </a:bodyPr>
          <a:lstStyle/>
          <a:p>
            <a:pPr algn="ctr"/>
            <a:r>
              <a:rPr lang="en-US" sz="800" dirty="0">
                <a:solidFill>
                  <a:srgbClr val="FFFFFF"/>
                </a:solidFill>
                <a:hlinkClick r:id="rId4"/>
              </a:rPr>
              <a:t>http://en.wikipedia.org/wiki/The_Two_Cultures</a:t>
            </a:r>
            <a:endParaRPr lang="en-US" sz="800" dirty="0">
              <a:solidFill>
                <a:srgbClr val="FFFFFF"/>
              </a:solidFill>
            </a:endParaRPr>
          </a:p>
        </p:txBody>
      </p:sp>
      <p:pic>
        <p:nvPicPr>
          <p:cNvPr id="796675" name="Picture 3"/>
          <p:cNvPicPr>
            <a:picLocks noChangeAspect="1" noChangeArrowheads="1"/>
          </p:cNvPicPr>
          <p:nvPr/>
        </p:nvPicPr>
        <p:blipFill>
          <a:blip r:embed="rId5" cstate="print"/>
          <a:srcRect/>
          <a:stretch>
            <a:fillRect/>
          </a:stretch>
        </p:blipFill>
        <p:spPr bwMode="auto">
          <a:xfrm>
            <a:off x="668338" y="1146175"/>
            <a:ext cx="7772400" cy="48577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900113" y="2968583"/>
            <a:ext cx="7315200" cy="5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0" cap="none" spc="0" normalizeH="0" baseline="0" noProof="0" dirty="0" smtClean="0">
                <a:ln>
                  <a:noFill/>
                </a:ln>
                <a:solidFill>
                  <a:srgbClr val="000000"/>
                </a:solidFill>
                <a:effectLst/>
                <a:uLnTx/>
                <a:uFillTx/>
                <a:latin typeface="+mn-lt"/>
                <a:ea typeface="+mn-ea"/>
                <a:cs typeface="+mn-cs"/>
              </a:rPr>
              <a:t>Are dietary supplements needed ?</a:t>
            </a:r>
            <a:endParaRPr kumimoji="0" lang="en-US" sz="3200" b="1" i="0" u="none" strike="noStrike" kern="0" cap="none" spc="0" normalizeH="0" baseline="0" noProof="0" dirty="0">
              <a:ln>
                <a:noFill/>
              </a:ln>
              <a:solidFill>
                <a:srgbClr val="000000"/>
              </a:solidFill>
              <a:effectLst/>
              <a:uLnTx/>
              <a:uFillTx/>
              <a:latin typeface="+mn-lt"/>
              <a:ea typeface="+mn-ea"/>
              <a:cs typeface="+mn-cs"/>
            </a:endParaRPr>
          </a:p>
        </p:txBody>
      </p:sp>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676054" y="315011"/>
            <a:ext cx="7772400" cy="6199291"/>
          </a:xfrm>
          <a:prstGeom prst="rect">
            <a:avLst/>
          </a:prstGeom>
          <a:noFill/>
          <a:ln w="9525">
            <a:noFill/>
            <a:miter lim="800000"/>
            <a:headEnd/>
            <a:tailEnd/>
          </a:ln>
        </p:spPr>
      </p:pic>
      <p:sp>
        <p:nvSpPr>
          <p:cNvPr id="5" name="Rectangle 3"/>
          <p:cNvSpPr txBox="1">
            <a:spLocks noChangeArrowheads="1"/>
          </p:cNvSpPr>
          <p:nvPr/>
        </p:nvSpPr>
        <p:spPr bwMode="auto">
          <a:xfrm>
            <a:off x="900113" y="3723311"/>
            <a:ext cx="7315200" cy="5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0" cap="none" spc="0" normalizeH="0" baseline="0" noProof="0" dirty="0" smtClean="0">
                <a:ln>
                  <a:noFill/>
                </a:ln>
                <a:solidFill>
                  <a:schemeClr val="bg1"/>
                </a:solidFill>
                <a:effectLst/>
                <a:uLnTx/>
                <a:uFillTx/>
                <a:latin typeface="+mn-lt"/>
                <a:ea typeface="+mn-ea"/>
                <a:cs typeface="+mn-cs"/>
              </a:rPr>
              <a:t>Are dietary supplements needed ?</a:t>
            </a:r>
            <a:endParaRPr kumimoji="0" lang="en-US" sz="3200" b="1" i="0" u="none" strike="noStrike" kern="0" cap="none" spc="0" normalizeH="0" baseline="0" noProof="0" dirty="0">
              <a:ln>
                <a:noFill/>
              </a:ln>
              <a:solidFill>
                <a:schemeClr val="bg1"/>
              </a:solidFill>
              <a:effectLst/>
              <a:uLnTx/>
              <a:uFillTx/>
              <a:latin typeface="+mn-lt"/>
              <a:ea typeface="+mn-ea"/>
              <a:cs typeface="+mn-cs"/>
            </a:endParaRPr>
          </a:p>
        </p:txBody>
      </p:sp>
      <p:sp>
        <p:nvSpPr>
          <p:cNvPr id="6" name="Text Box 2">
            <a:hlinkClick r:id="rId3"/>
          </p:cNvPr>
          <p:cNvSpPr txBox="1">
            <a:spLocks noChangeArrowheads="1"/>
          </p:cNvSpPr>
          <p:nvPr/>
        </p:nvSpPr>
        <p:spPr bwMode="auto">
          <a:xfrm>
            <a:off x="3574943" y="6392207"/>
            <a:ext cx="1959191" cy="215444"/>
          </a:xfrm>
          <a:prstGeom prst="rect">
            <a:avLst/>
          </a:prstGeom>
          <a:noFill/>
          <a:ln w="9525">
            <a:noFill/>
            <a:miter lim="800000"/>
            <a:headEnd/>
            <a:tailEnd/>
          </a:ln>
        </p:spPr>
        <p:txBody>
          <a:bodyPr wrap="none">
            <a:spAutoFit/>
          </a:bodyPr>
          <a:lstStyle/>
          <a:p>
            <a:pPr algn="ctr"/>
            <a:r>
              <a:rPr lang="en-US" sz="800" dirty="0" smtClean="0">
                <a:solidFill>
                  <a:srgbClr val="FFFFFF"/>
                </a:solidFill>
                <a:hlinkClick r:id="rId4"/>
              </a:rPr>
              <a:t>http://en.wikipedia.org/wiki/Multivitamin</a:t>
            </a:r>
            <a:endParaRPr lang="en-US" sz="800" dirty="0">
              <a:solidFill>
                <a:srgbClr val="FFFFFF"/>
              </a:solidFill>
            </a:endParaRPr>
          </a:p>
        </p:txBody>
      </p:sp>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929368" y="1778891"/>
            <a:ext cx="7329488" cy="4401205"/>
          </a:xfrm>
          <a:prstGeom prst="rect">
            <a:avLst/>
          </a:prstGeom>
          <a:noFill/>
          <a:ln w="9525">
            <a:noFill/>
            <a:miter lim="800000"/>
            <a:headEnd/>
            <a:tailEnd/>
          </a:ln>
        </p:spPr>
        <p:txBody>
          <a:bodyPr>
            <a:spAutoFit/>
          </a:bodyPr>
          <a:lstStyle/>
          <a:p>
            <a:pPr lvl="1">
              <a:buFont typeface="Arial" charset="0"/>
              <a:buChar char="•"/>
            </a:pPr>
            <a:r>
              <a:rPr lang="en-US" sz="3200" b="1" dirty="0">
                <a:solidFill>
                  <a:srgbClr val="000000"/>
                </a:solidFill>
              </a:rPr>
              <a:t> “belief-based” </a:t>
            </a:r>
            <a:r>
              <a:rPr lang="en-US" sz="3200" b="1" dirty="0" smtClean="0">
                <a:solidFill>
                  <a:srgbClr val="000000"/>
                </a:solidFill>
              </a:rPr>
              <a:t>attitudes</a:t>
            </a:r>
            <a:endParaRPr lang="en-US" sz="3200" b="1" dirty="0">
              <a:solidFill>
                <a:srgbClr val="000000"/>
              </a:solidFill>
            </a:endParaRPr>
          </a:p>
          <a:p>
            <a:pPr algn="ctr"/>
            <a:r>
              <a:rPr lang="en-US" sz="3200" b="1" dirty="0" smtClean="0">
                <a:solidFill>
                  <a:srgbClr val="000000"/>
                </a:solidFill>
              </a:rPr>
              <a:t>vs.</a:t>
            </a:r>
            <a:endParaRPr lang="en-US" sz="3200" b="1" dirty="0">
              <a:solidFill>
                <a:srgbClr val="000000"/>
              </a:solidFill>
            </a:endParaRPr>
          </a:p>
          <a:p>
            <a:pPr lvl="1">
              <a:buFont typeface="Arial" charset="0"/>
              <a:buChar char="•"/>
            </a:pPr>
            <a:r>
              <a:rPr lang="en-US" sz="3200" b="1" dirty="0">
                <a:solidFill>
                  <a:srgbClr val="000000"/>
                </a:solidFill>
              </a:rPr>
              <a:t> “science-based” </a:t>
            </a:r>
            <a:r>
              <a:rPr lang="en-US" sz="3200" b="1" dirty="0" smtClean="0">
                <a:solidFill>
                  <a:srgbClr val="000000"/>
                </a:solidFill>
              </a:rPr>
              <a:t>attitudes</a:t>
            </a:r>
          </a:p>
          <a:p>
            <a:pPr lvl="1">
              <a:buFont typeface="Arial" charset="0"/>
              <a:buChar char="•"/>
            </a:pPr>
            <a:endParaRPr lang="en-US" sz="2000" b="1" dirty="0" smtClean="0">
              <a:solidFill>
                <a:srgbClr val="000000"/>
              </a:solidFill>
            </a:endParaRPr>
          </a:p>
          <a:p>
            <a:pPr marL="0" lvl="1" algn="ctr"/>
            <a:r>
              <a:rPr lang="en-US" sz="3600" b="1" dirty="0" smtClean="0">
                <a:solidFill>
                  <a:srgbClr val="000000"/>
                </a:solidFill>
              </a:rPr>
              <a:t>Safety</a:t>
            </a:r>
            <a:endParaRPr lang="en-US" sz="3200" b="1" dirty="0" smtClean="0">
              <a:solidFill>
                <a:srgbClr val="000000"/>
              </a:solidFill>
            </a:endParaRPr>
          </a:p>
          <a:p>
            <a:pPr marL="0" lvl="1" algn="ctr"/>
            <a:endParaRPr lang="en-US" sz="2400" b="1" dirty="0" smtClean="0">
              <a:solidFill>
                <a:srgbClr val="000000"/>
              </a:solidFill>
            </a:endParaRPr>
          </a:p>
          <a:p>
            <a:pPr marL="0" lvl="1" algn="ctr"/>
            <a:r>
              <a:rPr lang="en-US" sz="3600" b="1" dirty="0" smtClean="0">
                <a:solidFill>
                  <a:srgbClr val="000000"/>
                </a:solidFill>
              </a:rPr>
              <a:t>Need</a:t>
            </a:r>
          </a:p>
          <a:p>
            <a:pPr marL="0" lvl="1" algn="ctr"/>
            <a:endParaRPr lang="en-US" sz="2400" b="1" dirty="0" smtClean="0">
              <a:solidFill>
                <a:srgbClr val="000000"/>
              </a:solidFill>
            </a:endParaRPr>
          </a:p>
          <a:p>
            <a:pPr marL="0" lvl="1" algn="ctr"/>
            <a:r>
              <a:rPr lang="en-US" sz="3600" b="1" dirty="0" smtClean="0">
                <a:solidFill>
                  <a:srgbClr val="000000"/>
                </a:solidFill>
              </a:rPr>
              <a:t>Efficacy</a:t>
            </a:r>
          </a:p>
        </p:txBody>
      </p:sp>
      <p:sp>
        <p:nvSpPr>
          <p:cNvPr id="4" name="Rectangle 3"/>
          <p:cNvSpPr txBox="1">
            <a:spLocks noChangeArrowheads="1"/>
          </p:cNvSpPr>
          <p:nvPr/>
        </p:nvSpPr>
        <p:spPr bwMode="auto">
          <a:xfrm>
            <a:off x="900113" y="835025"/>
            <a:ext cx="7315200" cy="5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0" cap="none" spc="0" normalizeH="0" baseline="0" noProof="0" dirty="0" smtClean="0">
                <a:ln>
                  <a:noFill/>
                </a:ln>
                <a:solidFill>
                  <a:srgbClr val="000000"/>
                </a:solidFill>
                <a:effectLst/>
                <a:uLnTx/>
                <a:uFillTx/>
                <a:latin typeface="+mn-lt"/>
                <a:ea typeface="+mn-ea"/>
                <a:cs typeface="+mn-cs"/>
              </a:rPr>
              <a:t>Are dietary supplements needed ?</a:t>
            </a:r>
            <a:endParaRPr kumimoji="0" lang="en-US" sz="3200" b="1" i="0" u="none" strike="noStrike" kern="0" cap="none" spc="0" normalizeH="0" baseline="0" noProof="0" dirty="0">
              <a:ln>
                <a:noFill/>
              </a:ln>
              <a:solidFill>
                <a:srgbClr val="000000"/>
              </a:solidFill>
              <a:effectLst/>
              <a:uLnTx/>
              <a:uFillTx/>
              <a:latin typeface="+mn-lt"/>
              <a:ea typeface="+mn-ea"/>
              <a:cs typeface="+mn-cs"/>
            </a:endParaRPr>
          </a:p>
        </p:txBody>
      </p:sp>
      <p:sp>
        <p:nvSpPr>
          <p:cNvPr id="6" name="Rectangle 5"/>
          <p:cNvSpPr>
            <a:spLocks noChangeArrowheads="1"/>
          </p:cNvSpPr>
          <p:nvPr/>
        </p:nvSpPr>
        <p:spPr bwMode="auto">
          <a:xfrm>
            <a:off x="906927" y="6474154"/>
            <a:ext cx="7329487" cy="276999"/>
          </a:xfrm>
          <a:prstGeom prst="rect">
            <a:avLst/>
          </a:prstGeom>
          <a:noFill/>
          <a:ln w="9525">
            <a:noFill/>
            <a:miter lim="800000"/>
            <a:headEnd/>
            <a:tailEnd/>
          </a:ln>
        </p:spPr>
        <p:txBody>
          <a:bodyPr>
            <a:spAutoFit/>
          </a:bodyPr>
          <a:lstStyle/>
          <a:p>
            <a:pPr lvl="1" algn="ctr"/>
            <a:r>
              <a:rPr lang="en-US" sz="1200" dirty="0" smtClean="0">
                <a:solidFill>
                  <a:srgbClr val="000000"/>
                </a:solidFill>
              </a:rPr>
              <a:t>after Marion Nestle, </a:t>
            </a:r>
            <a:r>
              <a:rPr lang="en-US" sz="1200" i="1" dirty="0" smtClean="0">
                <a:solidFill>
                  <a:srgbClr val="000000"/>
                </a:solidFill>
              </a:rPr>
              <a:t>Food Politics, Rev. Ed., </a:t>
            </a:r>
            <a:r>
              <a:rPr lang="en-US" sz="1200" dirty="0" smtClean="0">
                <a:solidFill>
                  <a:srgbClr val="000000"/>
                </a:solidFill>
              </a:rPr>
              <a:t>2007,  pp. 232</a:t>
            </a:r>
            <a:endParaRPr lang="en-US" sz="1200" dirty="0">
              <a:solidFill>
                <a:srgbClr val="000000"/>
              </a:solidFill>
            </a:endParaRPr>
          </a:p>
        </p:txBody>
      </p:sp>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a:spLocks noChangeArrowheads="1"/>
          </p:cNvSpPr>
          <p:nvPr/>
        </p:nvSpPr>
        <p:spPr bwMode="auto">
          <a:xfrm>
            <a:off x="929368" y="1561181"/>
            <a:ext cx="7329488" cy="4924425"/>
          </a:xfrm>
          <a:prstGeom prst="rect">
            <a:avLst/>
          </a:prstGeom>
          <a:noFill/>
          <a:ln w="9525">
            <a:noFill/>
            <a:miter lim="800000"/>
            <a:headEnd/>
            <a:tailEnd/>
          </a:ln>
        </p:spPr>
        <p:txBody>
          <a:bodyPr>
            <a:spAutoFit/>
          </a:bodyPr>
          <a:lstStyle/>
          <a:p>
            <a:pPr marL="0" lvl="1" algn="ctr"/>
            <a:r>
              <a:rPr lang="en-US" sz="4000" b="1" dirty="0">
                <a:solidFill>
                  <a:srgbClr val="000000"/>
                </a:solidFill>
              </a:rPr>
              <a:t> </a:t>
            </a:r>
            <a:r>
              <a:rPr lang="en-US" sz="4000" b="1" dirty="0" smtClean="0">
                <a:solidFill>
                  <a:srgbClr val="000000"/>
                </a:solidFill>
              </a:rPr>
              <a:t>“science-based</a:t>
            </a:r>
            <a:r>
              <a:rPr lang="en-US" sz="4000" b="1" dirty="0">
                <a:solidFill>
                  <a:schemeClr val="accent1"/>
                </a:solidFill>
              </a:rPr>
              <a:t>” </a:t>
            </a:r>
            <a:r>
              <a:rPr lang="en-US" sz="4000" b="1" dirty="0" smtClean="0">
                <a:solidFill>
                  <a:schemeClr val="accent1"/>
                </a:solidFill>
              </a:rPr>
              <a:t>attitudes</a:t>
            </a:r>
          </a:p>
          <a:p>
            <a:pPr lvl="1">
              <a:buFont typeface="Arial" charset="0"/>
              <a:buChar char="•"/>
            </a:pPr>
            <a:endParaRPr lang="en-US" sz="700" b="1" dirty="0" smtClean="0">
              <a:solidFill>
                <a:srgbClr val="000000"/>
              </a:solidFill>
            </a:endParaRPr>
          </a:p>
          <a:p>
            <a:pPr marL="0" lvl="1" algn="ctr"/>
            <a:r>
              <a:rPr lang="en-US" sz="3600" b="1" dirty="0" smtClean="0">
                <a:solidFill>
                  <a:srgbClr val="000000"/>
                </a:solidFill>
              </a:rPr>
              <a:t>Safety</a:t>
            </a:r>
          </a:p>
          <a:p>
            <a:pPr marL="0" lvl="1" algn="ctr"/>
            <a:endParaRPr lang="en-US" sz="700" b="1" dirty="0" smtClean="0">
              <a:solidFill>
                <a:srgbClr val="000000"/>
              </a:solidFill>
            </a:endParaRPr>
          </a:p>
          <a:p>
            <a:pPr marL="231775" lvl="1" indent="-231775">
              <a:buFont typeface="Arial" pitchFamily="34" charset="0"/>
              <a:buChar char="•"/>
            </a:pPr>
            <a:r>
              <a:rPr lang="en-US" sz="2400" b="1" dirty="0" smtClean="0">
                <a:solidFill>
                  <a:srgbClr val="000000"/>
                </a:solidFill>
              </a:rPr>
              <a:t>Excessive doses of many nutrients are demonstrably toxic</a:t>
            </a:r>
          </a:p>
          <a:p>
            <a:pPr marL="231775" lvl="1" indent="-231775"/>
            <a:endParaRPr lang="en-US" sz="900" b="1" dirty="0" smtClean="0">
              <a:solidFill>
                <a:srgbClr val="000000"/>
              </a:solidFill>
            </a:endParaRPr>
          </a:p>
          <a:p>
            <a:pPr marL="231775" lvl="1" indent="-231775">
              <a:buFont typeface="Arial" pitchFamily="34" charset="0"/>
              <a:buChar char="•"/>
            </a:pPr>
            <a:r>
              <a:rPr lang="en-US" sz="2400" b="1" dirty="0" smtClean="0">
                <a:solidFill>
                  <a:srgbClr val="000000"/>
                </a:solidFill>
              </a:rPr>
              <a:t>High levels of single nutrients interfere with the functions of other nutrients</a:t>
            </a:r>
          </a:p>
          <a:p>
            <a:pPr marL="231775" lvl="1" indent="-231775"/>
            <a:endParaRPr lang="en-US" sz="900" b="1" dirty="0" smtClean="0">
              <a:solidFill>
                <a:srgbClr val="000000"/>
              </a:solidFill>
            </a:endParaRPr>
          </a:p>
          <a:p>
            <a:pPr marL="231775" lvl="1" indent="-231775">
              <a:buFont typeface="Arial" pitchFamily="34" charset="0"/>
              <a:buChar char="•"/>
            </a:pPr>
            <a:r>
              <a:rPr lang="en-US" sz="2400" b="1" dirty="0" smtClean="0">
                <a:solidFill>
                  <a:srgbClr val="000000"/>
                </a:solidFill>
              </a:rPr>
              <a:t>The safety of many herbal products is untested and, therefore, unknown</a:t>
            </a:r>
          </a:p>
          <a:p>
            <a:pPr marL="231775" lvl="1" indent="-231775"/>
            <a:endParaRPr lang="en-US" sz="900" b="1" dirty="0" smtClean="0">
              <a:solidFill>
                <a:srgbClr val="000000"/>
              </a:solidFill>
            </a:endParaRPr>
          </a:p>
          <a:p>
            <a:pPr marL="231775" lvl="1" indent="-231775">
              <a:buFont typeface="Arial" pitchFamily="34" charset="0"/>
              <a:buChar char="•"/>
            </a:pPr>
            <a:r>
              <a:rPr lang="en-US" sz="2400" b="1" dirty="0" smtClean="0">
                <a:solidFill>
                  <a:srgbClr val="000000"/>
                </a:solidFill>
              </a:rPr>
              <a:t>Herbal supplements vary in composition, potency, and quality</a:t>
            </a:r>
          </a:p>
        </p:txBody>
      </p:sp>
      <p:sp>
        <p:nvSpPr>
          <p:cNvPr id="3" name="Rectangle 3"/>
          <p:cNvSpPr txBox="1">
            <a:spLocks noChangeArrowheads="1"/>
          </p:cNvSpPr>
          <p:nvPr/>
        </p:nvSpPr>
        <p:spPr bwMode="auto">
          <a:xfrm>
            <a:off x="900113" y="835025"/>
            <a:ext cx="7315200" cy="5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0" cap="none" spc="0" normalizeH="0" baseline="0" noProof="0" dirty="0" smtClean="0">
                <a:ln>
                  <a:noFill/>
                </a:ln>
                <a:solidFill>
                  <a:schemeClr val="accent1">
                    <a:lumMod val="90000"/>
                  </a:schemeClr>
                </a:solidFill>
                <a:effectLst/>
                <a:uLnTx/>
                <a:uFillTx/>
                <a:latin typeface="+mn-lt"/>
                <a:ea typeface="+mn-ea"/>
                <a:cs typeface="+mn-cs"/>
              </a:rPr>
              <a:t>Are dietary supplements needed ?</a:t>
            </a:r>
            <a:endParaRPr kumimoji="0" lang="en-US" sz="3200" b="1" i="0" u="none" strike="noStrike" kern="0" cap="none" spc="0" normalizeH="0" baseline="0" noProof="0" dirty="0">
              <a:ln>
                <a:noFill/>
              </a:ln>
              <a:solidFill>
                <a:schemeClr val="accent1">
                  <a:lumMod val="90000"/>
                </a:schemeClr>
              </a:solidFill>
              <a:effectLst/>
              <a:uLnTx/>
              <a:uFillTx/>
              <a:latin typeface="+mn-lt"/>
              <a:ea typeface="+mn-ea"/>
              <a:cs typeface="+mn-cs"/>
            </a:endParaRPr>
          </a:p>
        </p:txBody>
      </p:sp>
      <p:sp>
        <p:nvSpPr>
          <p:cNvPr id="4" name="Rectangle 3"/>
          <p:cNvSpPr>
            <a:spLocks noChangeArrowheads="1"/>
          </p:cNvSpPr>
          <p:nvPr/>
        </p:nvSpPr>
        <p:spPr bwMode="auto">
          <a:xfrm>
            <a:off x="906927" y="6474154"/>
            <a:ext cx="7329487" cy="276999"/>
          </a:xfrm>
          <a:prstGeom prst="rect">
            <a:avLst/>
          </a:prstGeom>
          <a:noFill/>
          <a:ln w="9525">
            <a:noFill/>
            <a:miter lim="800000"/>
            <a:headEnd/>
            <a:tailEnd/>
          </a:ln>
        </p:spPr>
        <p:txBody>
          <a:bodyPr>
            <a:spAutoFit/>
          </a:bodyPr>
          <a:lstStyle/>
          <a:p>
            <a:pPr lvl="1" algn="ctr"/>
            <a:r>
              <a:rPr lang="en-US" sz="1200" dirty="0" smtClean="0">
                <a:solidFill>
                  <a:srgbClr val="000000"/>
                </a:solidFill>
              </a:rPr>
              <a:t>after Marion Nestle, </a:t>
            </a:r>
            <a:r>
              <a:rPr lang="en-US" sz="1200" i="1" dirty="0" smtClean="0">
                <a:solidFill>
                  <a:srgbClr val="000000"/>
                </a:solidFill>
              </a:rPr>
              <a:t>Food Politics, Rev. Ed., </a:t>
            </a:r>
            <a:r>
              <a:rPr lang="en-US" sz="1200" dirty="0" smtClean="0">
                <a:solidFill>
                  <a:srgbClr val="000000"/>
                </a:solidFill>
              </a:rPr>
              <a:t>2007,  pp. 232</a:t>
            </a:r>
            <a:endParaRPr lang="en-US" sz="1200" dirty="0">
              <a:solidFill>
                <a:srgbClr val="000000"/>
              </a:solidFill>
            </a:endParaRPr>
          </a:p>
        </p:txBody>
      </p:sp>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a:spLocks noChangeArrowheads="1"/>
          </p:cNvSpPr>
          <p:nvPr/>
        </p:nvSpPr>
        <p:spPr bwMode="auto">
          <a:xfrm>
            <a:off x="929368" y="1561181"/>
            <a:ext cx="7329488" cy="4247317"/>
          </a:xfrm>
          <a:prstGeom prst="rect">
            <a:avLst/>
          </a:prstGeom>
          <a:noFill/>
          <a:ln w="9525">
            <a:noFill/>
            <a:miter lim="800000"/>
            <a:headEnd/>
            <a:tailEnd/>
          </a:ln>
        </p:spPr>
        <p:txBody>
          <a:bodyPr>
            <a:spAutoFit/>
          </a:bodyPr>
          <a:lstStyle/>
          <a:p>
            <a:pPr marL="0" lvl="1" algn="ctr"/>
            <a:r>
              <a:rPr lang="en-US" sz="4000" b="1" dirty="0">
                <a:solidFill>
                  <a:srgbClr val="000000"/>
                </a:solidFill>
              </a:rPr>
              <a:t> </a:t>
            </a:r>
            <a:r>
              <a:rPr lang="en-US" sz="4000" b="1" dirty="0" smtClean="0">
                <a:solidFill>
                  <a:srgbClr val="000000"/>
                </a:solidFill>
              </a:rPr>
              <a:t>“belief-based</a:t>
            </a:r>
            <a:r>
              <a:rPr lang="en-US" sz="4000" b="1" dirty="0">
                <a:solidFill>
                  <a:schemeClr val="accent1"/>
                </a:solidFill>
              </a:rPr>
              <a:t>” </a:t>
            </a:r>
            <a:r>
              <a:rPr lang="en-US" sz="4000" b="1" dirty="0" smtClean="0">
                <a:solidFill>
                  <a:schemeClr val="accent1"/>
                </a:solidFill>
              </a:rPr>
              <a:t>attitudes</a:t>
            </a:r>
          </a:p>
          <a:p>
            <a:pPr lvl="1">
              <a:buFont typeface="Arial" charset="0"/>
              <a:buChar char="•"/>
            </a:pPr>
            <a:endParaRPr lang="en-US" sz="2000" b="1" dirty="0" smtClean="0">
              <a:solidFill>
                <a:srgbClr val="000000"/>
              </a:solidFill>
            </a:endParaRPr>
          </a:p>
          <a:p>
            <a:pPr marL="0" lvl="1" algn="ctr"/>
            <a:r>
              <a:rPr lang="en-US" sz="3600" b="1" dirty="0" smtClean="0">
                <a:solidFill>
                  <a:srgbClr val="000000"/>
                </a:solidFill>
              </a:rPr>
              <a:t>Safety</a:t>
            </a:r>
          </a:p>
          <a:p>
            <a:pPr marL="0" lvl="1" algn="ctr"/>
            <a:endParaRPr lang="en-US" sz="1200" b="1" dirty="0" smtClean="0">
              <a:solidFill>
                <a:srgbClr val="000000"/>
              </a:solidFill>
            </a:endParaRPr>
          </a:p>
          <a:p>
            <a:pPr marL="231775" lvl="1" indent="-231775">
              <a:buFont typeface="Arial" pitchFamily="34" charset="0"/>
              <a:buChar char="•"/>
            </a:pPr>
            <a:r>
              <a:rPr lang="en-US" sz="2400" b="1" dirty="0" smtClean="0">
                <a:solidFill>
                  <a:srgbClr val="000000"/>
                </a:solidFill>
              </a:rPr>
              <a:t>Supplements are safe within a broad range of intake; safety problems are rare</a:t>
            </a:r>
          </a:p>
          <a:p>
            <a:pPr marL="231775" lvl="1" indent="-231775"/>
            <a:endParaRPr lang="en-US" sz="900" b="1" dirty="0" smtClean="0">
              <a:solidFill>
                <a:srgbClr val="000000"/>
              </a:solidFill>
            </a:endParaRPr>
          </a:p>
          <a:p>
            <a:pPr marL="231775" lvl="1" indent="-231775">
              <a:buFont typeface="Arial" pitchFamily="34" charset="0"/>
              <a:buChar char="•"/>
            </a:pPr>
            <a:r>
              <a:rPr lang="en-US" sz="2400" b="1" dirty="0" smtClean="0">
                <a:solidFill>
                  <a:srgbClr val="000000"/>
                </a:solidFill>
              </a:rPr>
              <a:t>Herbal products have been used for thousands of years</a:t>
            </a:r>
          </a:p>
          <a:p>
            <a:pPr marL="231775" lvl="1" indent="-231775"/>
            <a:endParaRPr lang="en-US" sz="900" b="1" dirty="0" smtClean="0">
              <a:solidFill>
                <a:srgbClr val="000000"/>
              </a:solidFill>
            </a:endParaRPr>
          </a:p>
          <a:p>
            <a:pPr marL="231775" lvl="1" indent="-231775">
              <a:buFont typeface="Arial" pitchFamily="34" charset="0"/>
              <a:buChar char="•"/>
            </a:pPr>
            <a:r>
              <a:rPr lang="en-US" sz="2400" b="1" dirty="0" smtClean="0">
                <a:solidFill>
                  <a:srgbClr val="000000"/>
                </a:solidFill>
              </a:rPr>
              <a:t>Supplements cause less harm than many prescription drugs</a:t>
            </a:r>
          </a:p>
        </p:txBody>
      </p:sp>
      <p:sp>
        <p:nvSpPr>
          <p:cNvPr id="3" name="Rectangle 3"/>
          <p:cNvSpPr txBox="1">
            <a:spLocks noChangeArrowheads="1"/>
          </p:cNvSpPr>
          <p:nvPr/>
        </p:nvSpPr>
        <p:spPr bwMode="auto">
          <a:xfrm>
            <a:off x="900113" y="835025"/>
            <a:ext cx="7315200" cy="5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0" cap="none" spc="0" normalizeH="0" baseline="0" noProof="0" dirty="0" smtClean="0">
                <a:ln>
                  <a:noFill/>
                </a:ln>
                <a:solidFill>
                  <a:schemeClr val="accent1"/>
                </a:solidFill>
                <a:effectLst/>
                <a:uLnTx/>
                <a:uFillTx/>
                <a:latin typeface="+mn-lt"/>
                <a:ea typeface="+mn-ea"/>
                <a:cs typeface="+mn-cs"/>
              </a:rPr>
              <a:t>Are dietary supplements needed ?</a:t>
            </a:r>
            <a:endParaRPr kumimoji="0" lang="en-US" sz="3200" b="1" i="0" u="none" strike="noStrike" kern="0" cap="none" spc="0" normalizeH="0" baseline="0" noProof="0" dirty="0">
              <a:ln>
                <a:noFill/>
              </a:ln>
              <a:solidFill>
                <a:schemeClr val="accent1"/>
              </a:solidFill>
              <a:effectLst/>
              <a:uLnTx/>
              <a:uFillTx/>
              <a:latin typeface="+mn-lt"/>
              <a:ea typeface="+mn-ea"/>
              <a:cs typeface="+mn-cs"/>
            </a:endParaRPr>
          </a:p>
        </p:txBody>
      </p:sp>
      <p:sp>
        <p:nvSpPr>
          <p:cNvPr id="4" name="Rectangle 3"/>
          <p:cNvSpPr>
            <a:spLocks noChangeArrowheads="1"/>
          </p:cNvSpPr>
          <p:nvPr/>
        </p:nvSpPr>
        <p:spPr bwMode="auto">
          <a:xfrm>
            <a:off x="906927" y="6474154"/>
            <a:ext cx="7329487" cy="276999"/>
          </a:xfrm>
          <a:prstGeom prst="rect">
            <a:avLst/>
          </a:prstGeom>
          <a:noFill/>
          <a:ln w="9525">
            <a:noFill/>
            <a:miter lim="800000"/>
            <a:headEnd/>
            <a:tailEnd/>
          </a:ln>
        </p:spPr>
        <p:txBody>
          <a:bodyPr>
            <a:spAutoFit/>
          </a:bodyPr>
          <a:lstStyle/>
          <a:p>
            <a:pPr lvl="1" algn="ctr"/>
            <a:r>
              <a:rPr lang="en-US" sz="1200" dirty="0" smtClean="0">
                <a:solidFill>
                  <a:srgbClr val="000000"/>
                </a:solidFill>
              </a:rPr>
              <a:t>after Marion Nestle, </a:t>
            </a:r>
            <a:r>
              <a:rPr lang="en-US" sz="1200" i="1" dirty="0" smtClean="0">
                <a:solidFill>
                  <a:srgbClr val="000000"/>
                </a:solidFill>
              </a:rPr>
              <a:t>Food Politics, Rev. Ed., </a:t>
            </a:r>
            <a:r>
              <a:rPr lang="en-US" sz="1200" dirty="0" smtClean="0">
                <a:solidFill>
                  <a:srgbClr val="000000"/>
                </a:solidFill>
              </a:rPr>
              <a:t>2007,  pp. 232</a:t>
            </a:r>
            <a:endParaRPr lang="en-US" sz="1200" dirty="0">
              <a:solidFill>
                <a:srgbClr val="000000"/>
              </a:solidFill>
            </a:endParaRP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C0600"/>
        </a:solidFill>
        <a:effectLst/>
      </p:bgPr>
    </p:bg>
    <p:spTree>
      <p:nvGrpSpPr>
        <p:cNvPr id="1" name=""/>
        <p:cNvGrpSpPr/>
        <p:nvPr/>
      </p:nvGrpSpPr>
      <p:grpSpPr>
        <a:xfrm>
          <a:off x="0" y="0"/>
          <a:ext cx="0" cy="0"/>
          <a:chOff x="0" y="0"/>
          <a:chExt cx="0" cy="0"/>
        </a:xfrm>
      </p:grpSpPr>
      <p:sp>
        <p:nvSpPr>
          <p:cNvPr id="412674" name="Text Box 2"/>
          <p:cNvSpPr txBox="1">
            <a:spLocks noChangeArrowheads="1"/>
          </p:cNvSpPr>
          <p:nvPr/>
        </p:nvSpPr>
        <p:spPr bwMode="auto">
          <a:xfrm>
            <a:off x="3371130" y="6394010"/>
            <a:ext cx="2367956" cy="215444"/>
          </a:xfrm>
          <a:prstGeom prst="rect">
            <a:avLst/>
          </a:prstGeom>
          <a:noFill/>
          <a:ln w="9525">
            <a:noFill/>
            <a:miter lim="800000"/>
            <a:headEnd/>
            <a:tailEnd/>
          </a:ln>
        </p:spPr>
        <p:txBody>
          <a:bodyPr wrap="none">
            <a:spAutoFit/>
          </a:bodyPr>
          <a:lstStyle/>
          <a:p>
            <a:pPr eaLnBrk="0" hangingPunct="0"/>
            <a:r>
              <a:rPr kumimoji="1" lang="en-US" sz="800" dirty="0" smtClean="0">
                <a:solidFill>
                  <a:srgbClr val="99CC00"/>
                </a:solidFill>
              </a:rPr>
              <a:t>http://en.wikipedia.org/wiki/Tabula_rasa#History</a:t>
            </a:r>
            <a:endParaRPr kumimoji="1" lang="en-US" sz="800" dirty="0">
              <a:solidFill>
                <a:srgbClr val="99CC00"/>
              </a:solidFill>
            </a:endParaRPr>
          </a:p>
        </p:txBody>
      </p:sp>
      <p:pic>
        <p:nvPicPr>
          <p:cNvPr id="9218" name="Picture 2"/>
          <p:cNvPicPr>
            <a:picLocks noChangeAspect="1" noChangeArrowheads="1"/>
          </p:cNvPicPr>
          <p:nvPr/>
        </p:nvPicPr>
        <p:blipFill>
          <a:blip r:embed="rId2" cstate="print"/>
          <a:srcRect/>
          <a:stretch>
            <a:fillRect/>
          </a:stretch>
        </p:blipFill>
        <p:spPr bwMode="auto">
          <a:xfrm>
            <a:off x="682167" y="1161143"/>
            <a:ext cx="7772400" cy="4857750"/>
          </a:xfrm>
          <a:prstGeom prst="rect">
            <a:avLst/>
          </a:prstGeom>
          <a:noFill/>
          <a:ln w="9525">
            <a:noFill/>
            <a:miter lim="800000"/>
            <a:headEnd/>
            <a:tailEnd/>
          </a:ln>
        </p:spPr>
      </p:pic>
      <p:sp>
        <p:nvSpPr>
          <p:cNvPr id="5" name="Rounded Rectangle 4"/>
          <p:cNvSpPr/>
          <p:nvPr/>
        </p:nvSpPr>
        <p:spPr bwMode="auto">
          <a:xfrm>
            <a:off x="3628571" y="2815761"/>
            <a:ext cx="1045030" cy="377371"/>
          </a:xfrm>
          <a:prstGeom prst="roundRect">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sz="3200" b="0" i="0" u="none" strike="noStrike" cap="none" normalizeH="0" baseline="0" smtClean="0">
              <a:ln>
                <a:noFill/>
              </a:ln>
              <a:solidFill>
                <a:schemeClr val="tx1"/>
              </a:solidFill>
              <a:effectLst/>
              <a:latin typeface="Verdana" pitchFamily="34" charset="0"/>
            </a:endParaRPr>
          </a:p>
        </p:txBody>
      </p:sp>
      <p:sp>
        <p:nvSpPr>
          <p:cNvPr id="6" name="Rounded Rectangle 5"/>
          <p:cNvSpPr/>
          <p:nvPr/>
        </p:nvSpPr>
        <p:spPr bwMode="auto">
          <a:xfrm>
            <a:off x="2743199" y="3113301"/>
            <a:ext cx="791055" cy="377371"/>
          </a:xfrm>
          <a:prstGeom prst="roundRect">
            <a:avLst/>
          </a:prstGeom>
          <a:noFill/>
          <a:ln w="38100" cap="flat" cmpd="sng" algn="ctr">
            <a:solidFill>
              <a:srgbClr val="FFC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sz="3200" b="0" i="0" u="none" strike="noStrike" cap="none" normalizeH="0" baseline="0" smtClean="0">
              <a:ln>
                <a:noFill/>
              </a:ln>
              <a:solidFill>
                <a:schemeClr val="tx1"/>
              </a:solidFill>
              <a:effectLst/>
              <a:latin typeface="Verdana" pitchFamily="34" charset="0"/>
            </a:endParaRPr>
          </a:p>
        </p:txBody>
      </p:sp>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929368" y="1546667"/>
            <a:ext cx="7329488" cy="4832092"/>
          </a:xfrm>
          <a:prstGeom prst="rect">
            <a:avLst/>
          </a:prstGeom>
          <a:noFill/>
          <a:ln w="9525">
            <a:noFill/>
            <a:miter lim="800000"/>
            <a:headEnd/>
            <a:tailEnd/>
          </a:ln>
        </p:spPr>
        <p:txBody>
          <a:bodyPr>
            <a:spAutoFit/>
          </a:bodyPr>
          <a:lstStyle/>
          <a:p>
            <a:pPr marL="0" lvl="1" algn="ctr"/>
            <a:r>
              <a:rPr lang="en-US" sz="3200" b="1" dirty="0">
                <a:solidFill>
                  <a:srgbClr val="000000"/>
                </a:solidFill>
              </a:rPr>
              <a:t> </a:t>
            </a:r>
            <a:r>
              <a:rPr lang="en-US" sz="3200" b="1" dirty="0" smtClean="0">
                <a:solidFill>
                  <a:srgbClr val="000000"/>
                </a:solidFill>
              </a:rPr>
              <a:t>“</a:t>
            </a:r>
            <a:r>
              <a:rPr lang="en-US" sz="4000" b="1" dirty="0" smtClean="0">
                <a:solidFill>
                  <a:srgbClr val="000000"/>
                </a:solidFill>
              </a:rPr>
              <a:t>science-based</a:t>
            </a:r>
            <a:r>
              <a:rPr lang="en-US" sz="4000" b="1" dirty="0" smtClean="0">
                <a:solidFill>
                  <a:schemeClr val="accent1"/>
                </a:solidFill>
              </a:rPr>
              <a:t>” attitudes</a:t>
            </a:r>
            <a:endParaRPr lang="en-US" sz="3200" b="1" dirty="0" smtClean="0">
              <a:solidFill>
                <a:schemeClr val="accent1"/>
              </a:solidFill>
            </a:endParaRPr>
          </a:p>
          <a:p>
            <a:pPr lvl="1">
              <a:buFont typeface="Arial" charset="0"/>
              <a:buChar char="•"/>
            </a:pPr>
            <a:endParaRPr lang="en-US" sz="2000" b="1" dirty="0" smtClean="0">
              <a:solidFill>
                <a:srgbClr val="000000"/>
              </a:solidFill>
            </a:endParaRPr>
          </a:p>
          <a:p>
            <a:pPr marL="0" lvl="1" algn="ctr"/>
            <a:r>
              <a:rPr lang="en-US" sz="3600" b="1" dirty="0" smtClean="0">
                <a:solidFill>
                  <a:srgbClr val="000000"/>
                </a:solidFill>
              </a:rPr>
              <a:t>Need</a:t>
            </a:r>
          </a:p>
          <a:p>
            <a:pPr marL="0" lvl="1" algn="ctr"/>
            <a:endParaRPr lang="en-US" sz="1200" b="1" dirty="0" smtClean="0">
              <a:solidFill>
                <a:srgbClr val="000000"/>
              </a:solidFill>
            </a:endParaRPr>
          </a:p>
          <a:p>
            <a:pPr marL="231775" lvl="1" indent="-231775">
              <a:buFont typeface="Arial" pitchFamily="34" charset="0"/>
              <a:buChar char="•"/>
            </a:pPr>
            <a:r>
              <a:rPr lang="en-US" sz="2400" b="1" dirty="0" smtClean="0">
                <a:solidFill>
                  <a:srgbClr val="000000"/>
                </a:solidFill>
              </a:rPr>
              <a:t>Food is sufficient to meet nutritional needs</a:t>
            </a:r>
          </a:p>
          <a:p>
            <a:pPr marL="231775" lvl="1" indent="-231775"/>
            <a:endParaRPr lang="en-US" sz="1600" b="1" dirty="0" smtClean="0">
              <a:solidFill>
                <a:srgbClr val="000000"/>
              </a:solidFill>
            </a:endParaRPr>
          </a:p>
          <a:p>
            <a:pPr marL="231775" lvl="1" indent="-231775">
              <a:buFont typeface="Arial" pitchFamily="34" charset="0"/>
              <a:buChar char="•"/>
            </a:pPr>
            <a:r>
              <a:rPr lang="en-US" sz="2400" b="1" dirty="0" smtClean="0">
                <a:solidFill>
                  <a:srgbClr val="000000"/>
                </a:solidFill>
              </a:rPr>
              <a:t>Foods provide nutrients and other valuable substances not present in supplements</a:t>
            </a:r>
          </a:p>
          <a:p>
            <a:pPr marL="231775" lvl="1" indent="-231775"/>
            <a:endParaRPr lang="en-US" sz="1600" b="1" dirty="0" smtClean="0">
              <a:solidFill>
                <a:srgbClr val="000000"/>
              </a:solidFill>
            </a:endParaRPr>
          </a:p>
          <a:p>
            <a:pPr marL="231775" lvl="1" indent="-231775">
              <a:buFont typeface="Arial" pitchFamily="34" charset="0"/>
              <a:buChar char="•"/>
            </a:pPr>
            <a:r>
              <a:rPr lang="en-US" sz="2400" b="1" dirty="0" smtClean="0">
                <a:solidFill>
                  <a:srgbClr val="000000"/>
                </a:solidFill>
              </a:rPr>
              <a:t>People who take supplements are better educated and wealthier </a:t>
            </a:r>
          </a:p>
          <a:p>
            <a:pPr marL="688975" lvl="2" indent="-231775">
              <a:buFont typeface="Arial" pitchFamily="34" charset="0"/>
              <a:buChar char="•"/>
            </a:pPr>
            <a:r>
              <a:rPr lang="en-US" sz="2400" b="1" dirty="0" smtClean="0">
                <a:solidFill>
                  <a:srgbClr val="000000"/>
                </a:solidFill>
              </a:rPr>
              <a:t>they are healthier whether or not they take supplements </a:t>
            </a:r>
          </a:p>
        </p:txBody>
      </p:sp>
      <p:sp>
        <p:nvSpPr>
          <p:cNvPr id="3" name="Rectangle 3"/>
          <p:cNvSpPr txBox="1">
            <a:spLocks noChangeArrowheads="1"/>
          </p:cNvSpPr>
          <p:nvPr/>
        </p:nvSpPr>
        <p:spPr bwMode="auto">
          <a:xfrm>
            <a:off x="900113" y="835025"/>
            <a:ext cx="7315200" cy="5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0" cap="none" spc="0" normalizeH="0" baseline="0" noProof="0" dirty="0" smtClean="0">
                <a:ln>
                  <a:noFill/>
                </a:ln>
                <a:solidFill>
                  <a:schemeClr val="accent1"/>
                </a:solidFill>
                <a:effectLst/>
                <a:uLnTx/>
                <a:uFillTx/>
                <a:latin typeface="+mn-lt"/>
                <a:ea typeface="+mn-ea"/>
                <a:cs typeface="+mn-cs"/>
              </a:rPr>
              <a:t>Are dietary supplements needed ?</a:t>
            </a:r>
            <a:endParaRPr kumimoji="0" lang="en-US" sz="3200" b="1" i="0" u="none" strike="noStrike" kern="0" cap="none" spc="0" normalizeH="0" baseline="0" noProof="0" dirty="0">
              <a:ln>
                <a:noFill/>
              </a:ln>
              <a:solidFill>
                <a:schemeClr val="accent1"/>
              </a:solidFill>
              <a:effectLst/>
              <a:uLnTx/>
              <a:uFillTx/>
              <a:latin typeface="+mn-lt"/>
              <a:ea typeface="+mn-ea"/>
              <a:cs typeface="+mn-cs"/>
            </a:endParaRPr>
          </a:p>
        </p:txBody>
      </p:sp>
      <p:sp>
        <p:nvSpPr>
          <p:cNvPr id="4" name="Rectangle 3"/>
          <p:cNvSpPr>
            <a:spLocks noChangeArrowheads="1"/>
          </p:cNvSpPr>
          <p:nvPr/>
        </p:nvSpPr>
        <p:spPr bwMode="auto">
          <a:xfrm>
            <a:off x="906927" y="6474154"/>
            <a:ext cx="7329487" cy="276999"/>
          </a:xfrm>
          <a:prstGeom prst="rect">
            <a:avLst/>
          </a:prstGeom>
          <a:noFill/>
          <a:ln w="9525">
            <a:noFill/>
            <a:miter lim="800000"/>
            <a:headEnd/>
            <a:tailEnd/>
          </a:ln>
        </p:spPr>
        <p:txBody>
          <a:bodyPr>
            <a:spAutoFit/>
          </a:bodyPr>
          <a:lstStyle/>
          <a:p>
            <a:pPr lvl="1" algn="ctr"/>
            <a:r>
              <a:rPr lang="en-US" sz="1200" dirty="0" smtClean="0">
                <a:solidFill>
                  <a:srgbClr val="000000"/>
                </a:solidFill>
              </a:rPr>
              <a:t>after Marion Nestle, </a:t>
            </a:r>
            <a:r>
              <a:rPr lang="en-US" sz="1200" i="1" dirty="0" smtClean="0">
                <a:solidFill>
                  <a:srgbClr val="000000"/>
                </a:solidFill>
              </a:rPr>
              <a:t>Food Politics, Rev. Ed., </a:t>
            </a:r>
            <a:r>
              <a:rPr lang="en-US" sz="1200" dirty="0" smtClean="0">
                <a:solidFill>
                  <a:srgbClr val="000000"/>
                </a:solidFill>
              </a:rPr>
              <a:t>2007,  pp. 232</a:t>
            </a:r>
            <a:endParaRPr lang="en-US" sz="1200" dirty="0">
              <a:solidFill>
                <a:srgbClr val="000000"/>
              </a:solidFill>
            </a:endParaRPr>
          </a:p>
        </p:txBody>
      </p:sp>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929368" y="1561181"/>
            <a:ext cx="7329488" cy="4755148"/>
          </a:xfrm>
          <a:prstGeom prst="rect">
            <a:avLst/>
          </a:prstGeom>
          <a:noFill/>
          <a:ln w="9525">
            <a:noFill/>
            <a:miter lim="800000"/>
            <a:headEnd/>
            <a:tailEnd/>
          </a:ln>
        </p:spPr>
        <p:txBody>
          <a:bodyPr>
            <a:spAutoFit/>
          </a:bodyPr>
          <a:lstStyle/>
          <a:p>
            <a:pPr marL="0" lvl="1" algn="ctr"/>
            <a:r>
              <a:rPr lang="en-US" sz="4000" b="1" dirty="0">
                <a:solidFill>
                  <a:srgbClr val="000000"/>
                </a:solidFill>
              </a:rPr>
              <a:t> “belief-based</a:t>
            </a:r>
            <a:r>
              <a:rPr lang="en-US" sz="4000" b="1" dirty="0">
                <a:solidFill>
                  <a:schemeClr val="accent1"/>
                </a:solidFill>
              </a:rPr>
              <a:t>” </a:t>
            </a:r>
            <a:r>
              <a:rPr lang="en-US" sz="4000" b="1" dirty="0" smtClean="0">
                <a:solidFill>
                  <a:schemeClr val="accent1"/>
                </a:solidFill>
              </a:rPr>
              <a:t>attitudes</a:t>
            </a:r>
          </a:p>
          <a:p>
            <a:pPr lvl="1">
              <a:buFont typeface="Arial" charset="0"/>
              <a:buChar char="•"/>
            </a:pPr>
            <a:endParaRPr lang="en-US" sz="2000" b="1" dirty="0" smtClean="0">
              <a:solidFill>
                <a:srgbClr val="000000"/>
              </a:solidFill>
            </a:endParaRPr>
          </a:p>
          <a:p>
            <a:pPr marL="0" lvl="1" algn="ctr"/>
            <a:r>
              <a:rPr lang="en-US" sz="3600" b="1" dirty="0" smtClean="0">
                <a:solidFill>
                  <a:srgbClr val="000000"/>
                </a:solidFill>
              </a:rPr>
              <a:t>Need</a:t>
            </a:r>
          </a:p>
          <a:p>
            <a:pPr marL="0" lvl="1"/>
            <a:endParaRPr lang="en-US" sz="1200" b="1" dirty="0" smtClean="0">
              <a:solidFill>
                <a:srgbClr val="000000"/>
              </a:solidFill>
            </a:endParaRPr>
          </a:p>
          <a:p>
            <a:pPr marL="231775" lvl="1" indent="-231775">
              <a:buFont typeface="Arial" pitchFamily="34" charset="0"/>
              <a:buChar char="•"/>
            </a:pPr>
            <a:r>
              <a:rPr lang="en-US" sz="2400" b="1" dirty="0" smtClean="0">
                <a:solidFill>
                  <a:srgbClr val="000000"/>
                </a:solidFill>
              </a:rPr>
              <a:t>Diets do not always follow dietary recommendations</a:t>
            </a:r>
          </a:p>
          <a:p>
            <a:pPr marL="231775" lvl="1" indent="-231775"/>
            <a:endParaRPr lang="en-US" sz="900" b="1" dirty="0" smtClean="0">
              <a:solidFill>
                <a:srgbClr val="000000"/>
              </a:solidFill>
            </a:endParaRPr>
          </a:p>
          <a:p>
            <a:pPr marL="231775" lvl="1" indent="-231775">
              <a:buFont typeface="Arial" pitchFamily="34" charset="0"/>
              <a:buChar char="•"/>
            </a:pPr>
            <a:r>
              <a:rPr lang="en-US" sz="2400" b="1" dirty="0" smtClean="0">
                <a:solidFill>
                  <a:srgbClr val="000000"/>
                </a:solidFill>
              </a:rPr>
              <a:t>Foods grown on depleted soils lack essential nutrients</a:t>
            </a:r>
          </a:p>
          <a:p>
            <a:pPr marL="231775" lvl="1" indent="-231775"/>
            <a:endParaRPr lang="en-US" sz="900" b="1" dirty="0" smtClean="0">
              <a:solidFill>
                <a:srgbClr val="000000"/>
              </a:solidFill>
            </a:endParaRPr>
          </a:p>
          <a:p>
            <a:pPr marL="231775" lvl="1" indent="-231775">
              <a:buFont typeface="Arial" pitchFamily="34" charset="0"/>
              <a:buChar char="•"/>
            </a:pPr>
            <a:r>
              <a:rPr lang="en-US" sz="2400" b="1" dirty="0" smtClean="0">
                <a:solidFill>
                  <a:srgbClr val="000000"/>
                </a:solidFill>
              </a:rPr>
              <a:t>Pollution  and stressful living conditions increase nutrient requirements</a:t>
            </a:r>
          </a:p>
          <a:p>
            <a:pPr marL="231775" lvl="1" indent="-231775"/>
            <a:endParaRPr lang="en-US" sz="900" b="1" dirty="0" smtClean="0">
              <a:solidFill>
                <a:srgbClr val="000000"/>
              </a:solidFill>
            </a:endParaRPr>
          </a:p>
          <a:p>
            <a:pPr marL="231775" lvl="1" indent="-231775">
              <a:buFont typeface="Arial" pitchFamily="34" charset="0"/>
              <a:buChar char="•"/>
            </a:pPr>
            <a:r>
              <a:rPr lang="en-US" sz="2400" b="1" dirty="0" smtClean="0">
                <a:solidFill>
                  <a:srgbClr val="000000"/>
                </a:solidFill>
              </a:rPr>
              <a:t>Cooking destroys essential nutrients</a:t>
            </a:r>
          </a:p>
        </p:txBody>
      </p:sp>
      <p:sp>
        <p:nvSpPr>
          <p:cNvPr id="3" name="Rectangle 3"/>
          <p:cNvSpPr txBox="1">
            <a:spLocks noChangeArrowheads="1"/>
          </p:cNvSpPr>
          <p:nvPr/>
        </p:nvSpPr>
        <p:spPr bwMode="auto">
          <a:xfrm>
            <a:off x="900113" y="835025"/>
            <a:ext cx="7315200" cy="5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0" cap="none" spc="0" normalizeH="0" baseline="0" noProof="0" dirty="0" smtClean="0">
                <a:ln>
                  <a:noFill/>
                </a:ln>
                <a:solidFill>
                  <a:schemeClr val="accent1"/>
                </a:solidFill>
                <a:effectLst/>
                <a:uLnTx/>
                <a:uFillTx/>
                <a:latin typeface="+mn-lt"/>
                <a:ea typeface="+mn-ea"/>
                <a:cs typeface="+mn-cs"/>
              </a:rPr>
              <a:t>Are dietary supplements needed ?</a:t>
            </a:r>
            <a:endParaRPr kumimoji="0" lang="en-US" sz="3200" b="1" i="0" u="none" strike="noStrike" kern="0" cap="none" spc="0" normalizeH="0" baseline="0" noProof="0" dirty="0">
              <a:ln>
                <a:noFill/>
              </a:ln>
              <a:solidFill>
                <a:schemeClr val="accent1"/>
              </a:solidFill>
              <a:effectLst/>
              <a:uLnTx/>
              <a:uFillTx/>
              <a:latin typeface="+mn-lt"/>
              <a:ea typeface="+mn-ea"/>
              <a:cs typeface="+mn-cs"/>
            </a:endParaRPr>
          </a:p>
        </p:txBody>
      </p:sp>
      <p:sp>
        <p:nvSpPr>
          <p:cNvPr id="4" name="Rectangle 3"/>
          <p:cNvSpPr>
            <a:spLocks noChangeArrowheads="1"/>
          </p:cNvSpPr>
          <p:nvPr/>
        </p:nvSpPr>
        <p:spPr bwMode="auto">
          <a:xfrm>
            <a:off x="906927" y="6474154"/>
            <a:ext cx="7329487" cy="276999"/>
          </a:xfrm>
          <a:prstGeom prst="rect">
            <a:avLst/>
          </a:prstGeom>
          <a:noFill/>
          <a:ln w="9525">
            <a:noFill/>
            <a:miter lim="800000"/>
            <a:headEnd/>
            <a:tailEnd/>
          </a:ln>
        </p:spPr>
        <p:txBody>
          <a:bodyPr>
            <a:spAutoFit/>
          </a:bodyPr>
          <a:lstStyle/>
          <a:p>
            <a:pPr lvl="1" algn="ctr"/>
            <a:r>
              <a:rPr lang="en-US" sz="1200" dirty="0" smtClean="0">
                <a:solidFill>
                  <a:srgbClr val="000000"/>
                </a:solidFill>
              </a:rPr>
              <a:t>after Marion Nestle, </a:t>
            </a:r>
            <a:r>
              <a:rPr lang="en-US" sz="1200" i="1" dirty="0" smtClean="0">
                <a:solidFill>
                  <a:srgbClr val="000000"/>
                </a:solidFill>
              </a:rPr>
              <a:t>Food Politics, Rev. Ed., </a:t>
            </a:r>
            <a:r>
              <a:rPr lang="en-US" sz="1200" dirty="0" smtClean="0">
                <a:solidFill>
                  <a:srgbClr val="000000"/>
                </a:solidFill>
              </a:rPr>
              <a:t>2007,  pp. 232</a:t>
            </a:r>
            <a:endParaRPr lang="en-US" sz="1200" dirty="0">
              <a:solidFill>
                <a:srgbClr val="000000"/>
              </a:solidFill>
            </a:endParaRPr>
          </a:p>
        </p:txBody>
      </p:sp>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900340" y="980621"/>
            <a:ext cx="7329488" cy="5401479"/>
          </a:xfrm>
          <a:prstGeom prst="rect">
            <a:avLst/>
          </a:prstGeom>
          <a:noFill/>
          <a:ln w="9525">
            <a:noFill/>
            <a:miter lim="800000"/>
            <a:headEnd/>
            <a:tailEnd/>
          </a:ln>
        </p:spPr>
        <p:txBody>
          <a:bodyPr>
            <a:spAutoFit/>
          </a:bodyPr>
          <a:lstStyle/>
          <a:p>
            <a:pPr marL="0" lvl="1" algn="ctr"/>
            <a:r>
              <a:rPr lang="en-US" sz="3200" b="1" dirty="0">
                <a:solidFill>
                  <a:srgbClr val="000000"/>
                </a:solidFill>
              </a:rPr>
              <a:t> </a:t>
            </a:r>
            <a:r>
              <a:rPr lang="en-US" sz="3200" b="1" dirty="0" smtClean="0">
                <a:solidFill>
                  <a:srgbClr val="000000"/>
                </a:solidFill>
              </a:rPr>
              <a:t>“</a:t>
            </a:r>
            <a:r>
              <a:rPr lang="en-US" sz="4000" b="1" dirty="0" smtClean="0">
                <a:solidFill>
                  <a:srgbClr val="000000"/>
                </a:solidFill>
              </a:rPr>
              <a:t>science-based” </a:t>
            </a:r>
            <a:r>
              <a:rPr lang="en-US" sz="4000" b="1" dirty="0" smtClean="0">
                <a:solidFill>
                  <a:schemeClr val="accent1"/>
                </a:solidFill>
              </a:rPr>
              <a:t>attitudes</a:t>
            </a:r>
            <a:endParaRPr lang="en-US" sz="3200" b="1" dirty="0" smtClean="0">
              <a:solidFill>
                <a:schemeClr val="accent1"/>
              </a:solidFill>
            </a:endParaRPr>
          </a:p>
          <a:p>
            <a:pPr lvl="1">
              <a:buFont typeface="Arial" charset="0"/>
              <a:buChar char="•"/>
            </a:pPr>
            <a:endParaRPr lang="en-US" sz="200" b="1" dirty="0" smtClean="0">
              <a:solidFill>
                <a:srgbClr val="000000"/>
              </a:solidFill>
            </a:endParaRPr>
          </a:p>
          <a:p>
            <a:pPr marL="0" lvl="1" algn="ctr"/>
            <a:r>
              <a:rPr lang="en-US" sz="3600" b="1" dirty="0" smtClean="0">
                <a:solidFill>
                  <a:srgbClr val="000000"/>
                </a:solidFill>
              </a:rPr>
              <a:t>Efficacy</a:t>
            </a:r>
          </a:p>
          <a:p>
            <a:pPr marL="0" lvl="1" algn="ctr"/>
            <a:endParaRPr lang="en-US" sz="900" b="1" dirty="0" smtClean="0">
              <a:solidFill>
                <a:srgbClr val="000000"/>
              </a:solidFill>
            </a:endParaRPr>
          </a:p>
          <a:p>
            <a:pPr marL="231775" lvl="1" indent="-231775">
              <a:buFont typeface="Arial" pitchFamily="34" charset="0"/>
              <a:buChar char="•"/>
            </a:pPr>
            <a:r>
              <a:rPr lang="en-US" sz="2000" b="1" dirty="0" smtClean="0">
                <a:solidFill>
                  <a:srgbClr val="000000"/>
                </a:solidFill>
              </a:rPr>
              <a:t>Research demonstrates health benefits of diets and foods, not of single nutrients</a:t>
            </a:r>
          </a:p>
          <a:p>
            <a:pPr marL="231775" lvl="1" indent="-231775"/>
            <a:endParaRPr lang="en-US" sz="1400" b="1" dirty="0" smtClean="0">
              <a:solidFill>
                <a:srgbClr val="000000"/>
              </a:solidFill>
            </a:endParaRPr>
          </a:p>
          <a:p>
            <a:pPr marL="231775" lvl="1" indent="-231775">
              <a:buFont typeface="Arial" pitchFamily="34" charset="0"/>
              <a:buChar char="•"/>
            </a:pPr>
            <a:r>
              <a:rPr lang="en-US" sz="2000" b="1" dirty="0" smtClean="0">
                <a:solidFill>
                  <a:srgbClr val="000000"/>
                </a:solidFill>
              </a:rPr>
              <a:t>Higher-than-recommended doses of few single nutrients improve health</a:t>
            </a:r>
          </a:p>
          <a:p>
            <a:pPr marL="231775" lvl="1" indent="-231775"/>
            <a:endParaRPr lang="en-US" sz="1400" b="1" dirty="0" smtClean="0">
              <a:solidFill>
                <a:srgbClr val="000000"/>
              </a:solidFill>
            </a:endParaRPr>
          </a:p>
          <a:p>
            <a:pPr marL="231775" lvl="1" indent="-231775">
              <a:buFont typeface="Arial" pitchFamily="34" charset="0"/>
              <a:buChar char="•"/>
            </a:pPr>
            <a:r>
              <a:rPr lang="en-US" sz="2000" b="1" dirty="0" smtClean="0">
                <a:solidFill>
                  <a:srgbClr val="000000"/>
                </a:solidFill>
              </a:rPr>
              <a:t>Health claims for many supplements often address issues (such as “stress”) that are difficult to evaluate scientifically</a:t>
            </a:r>
          </a:p>
          <a:p>
            <a:pPr marL="231775" lvl="1" indent="-231775">
              <a:buFont typeface="Arial" pitchFamily="34" charset="0"/>
              <a:buChar char="•"/>
            </a:pPr>
            <a:endParaRPr lang="en-US" sz="1200" b="1" dirty="0" smtClean="0">
              <a:solidFill>
                <a:srgbClr val="000000"/>
              </a:solidFill>
            </a:endParaRPr>
          </a:p>
          <a:p>
            <a:pPr marL="231775" lvl="1" indent="-231775">
              <a:buFont typeface="Arial" pitchFamily="34" charset="0"/>
              <a:buChar char="•"/>
            </a:pPr>
            <a:r>
              <a:rPr lang="en-US" sz="2000" b="1" dirty="0" smtClean="0">
                <a:solidFill>
                  <a:srgbClr val="000000"/>
                </a:solidFill>
              </a:rPr>
              <a:t>The health benefits of most supplements are unproven</a:t>
            </a:r>
          </a:p>
          <a:p>
            <a:pPr marL="231775" lvl="1" indent="-231775">
              <a:buFont typeface="Arial" pitchFamily="34" charset="0"/>
              <a:buChar char="•"/>
            </a:pPr>
            <a:endParaRPr lang="en-US" sz="1200" b="1" dirty="0" smtClean="0">
              <a:solidFill>
                <a:srgbClr val="000000"/>
              </a:solidFill>
            </a:endParaRPr>
          </a:p>
          <a:p>
            <a:pPr marL="231775" lvl="1" indent="-231775">
              <a:buFont typeface="Arial" pitchFamily="34" charset="0"/>
              <a:buChar char="•"/>
            </a:pPr>
            <a:r>
              <a:rPr lang="en-US" sz="2000" b="1" dirty="0" smtClean="0">
                <a:solidFill>
                  <a:srgbClr val="000000"/>
                </a:solidFill>
              </a:rPr>
              <a:t>Many “benefits” of supplements can be explained as placebo or other self-healing effects</a:t>
            </a:r>
          </a:p>
        </p:txBody>
      </p:sp>
      <p:sp>
        <p:nvSpPr>
          <p:cNvPr id="4" name="Rectangle 3"/>
          <p:cNvSpPr txBox="1">
            <a:spLocks noChangeArrowheads="1"/>
          </p:cNvSpPr>
          <p:nvPr/>
        </p:nvSpPr>
        <p:spPr bwMode="auto">
          <a:xfrm>
            <a:off x="900113" y="370577"/>
            <a:ext cx="7315200" cy="5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0" cap="none" spc="0" normalizeH="0" baseline="0" noProof="0" dirty="0" smtClean="0">
                <a:ln>
                  <a:noFill/>
                </a:ln>
                <a:solidFill>
                  <a:schemeClr val="accent1"/>
                </a:solidFill>
                <a:effectLst/>
                <a:uLnTx/>
                <a:uFillTx/>
                <a:latin typeface="+mn-lt"/>
                <a:ea typeface="+mn-ea"/>
                <a:cs typeface="+mn-cs"/>
              </a:rPr>
              <a:t>Are dietary supplements needed ?</a:t>
            </a:r>
            <a:endParaRPr kumimoji="0" lang="en-US" sz="3200" b="1" i="0" u="none" strike="noStrike" kern="0" cap="none" spc="0" normalizeH="0" baseline="0" noProof="0" dirty="0">
              <a:ln>
                <a:noFill/>
              </a:ln>
              <a:solidFill>
                <a:schemeClr val="accent1"/>
              </a:solidFill>
              <a:effectLst/>
              <a:uLnTx/>
              <a:uFillTx/>
              <a:latin typeface="+mn-lt"/>
              <a:ea typeface="+mn-ea"/>
              <a:cs typeface="+mn-cs"/>
            </a:endParaRPr>
          </a:p>
        </p:txBody>
      </p:sp>
      <p:sp>
        <p:nvSpPr>
          <p:cNvPr id="6" name="Rectangle 5"/>
          <p:cNvSpPr>
            <a:spLocks noChangeArrowheads="1"/>
          </p:cNvSpPr>
          <p:nvPr/>
        </p:nvSpPr>
        <p:spPr bwMode="auto">
          <a:xfrm>
            <a:off x="906927" y="6474154"/>
            <a:ext cx="7329487" cy="276999"/>
          </a:xfrm>
          <a:prstGeom prst="rect">
            <a:avLst/>
          </a:prstGeom>
          <a:noFill/>
          <a:ln w="9525">
            <a:noFill/>
            <a:miter lim="800000"/>
            <a:headEnd/>
            <a:tailEnd/>
          </a:ln>
        </p:spPr>
        <p:txBody>
          <a:bodyPr>
            <a:spAutoFit/>
          </a:bodyPr>
          <a:lstStyle/>
          <a:p>
            <a:pPr lvl="1" algn="ctr"/>
            <a:r>
              <a:rPr lang="en-US" sz="1200" dirty="0" smtClean="0">
                <a:solidFill>
                  <a:srgbClr val="000000"/>
                </a:solidFill>
              </a:rPr>
              <a:t>after Marion Nestle, </a:t>
            </a:r>
            <a:r>
              <a:rPr lang="en-US" sz="1200" i="1" dirty="0" smtClean="0">
                <a:solidFill>
                  <a:srgbClr val="000000"/>
                </a:solidFill>
              </a:rPr>
              <a:t>Food Politics, Rev. Ed., </a:t>
            </a:r>
            <a:r>
              <a:rPr lang="en-US" sz="1200" dirty="0" smtClean="0">
                <a:solidFill>
                  <a:srgbClr val="000000"/>
                </a:solidFill>
              </a:rPr>
              <a:t>2007,  pp. 232</a:t>
            </a:r>
            <a:endParaRPr lang="en-US" sz="1200" dirty="0">
              <a:solidFill>
                <a:srgbClr val="000000"/>
              </a:solidFill>
            </a:endParaRPr>
          </a:p>
        </p:txBody>
      </p:sp>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929368" y="1546667"/>
            <a:ext cx="7329488" cy="4832092"/>
          </a:xfrm>
          <a:prstGeom prst="rect">
            <a:avLst/>
          </a:prstGeom>
          <a:noFill/>
          <a:ln w="9525">
            <a:noFill/>
            <a:miter lim="800000"/>
            <a:headEnd/>
            <a:tailEnd/>
          </a:ln>
        </p:spPr>
        <p:txBody>
          <a:bodyPr>
            <a:spAutoFit/>
          </a:bodyPr>
          <a:lstStyle/>
          <a:p>
            <a:pPr marL="0" lvl="1" algn="ctr"/>
            <a:r>
              <a:rPr lang="en-US" sz="3200" b="1" dirty="0">
                <a:solidFill>
                  <a:srgbClr val="000000"/>
                </a:solidFill>
              </a:rPr>
              <a:t> </a:t>
            </a:r>
            <a:r>
              <a:rPr lang="en-US" sz="3200" b="1" dirty="0" smtClean="0">
                <a:solidFill>
                  <a:srgbClr val="000000"/>
                </a:solidFill>
              </a:rPr>
              <a:t>“</a:t>
            </a:r>
            <a:r>
              <a:rPr lang="en-US" sz="4000" b="1" dirty="0" smtClean="0">
                <a:solidFill>
                  <a:srgbClr val="000000"/>
                </a:solidFill>
              </a:rPr>
              <a:t>belief-based” </a:t>
            </a:r>
            <a:r>
              <a:rPr lang="en-US" sz="4000" b="1" dirty="0" smtClean="0">
                <a:solidFill>
                  <a:schemeClr val="accent1"/>
                </a:solidFill>
              </a:rPr>
              <a:t>attitudes</a:t>
            </a:r>
            <a:endParaRPr lang="en-US" sz="3200" b="1" dirty="0" smtClean="0">
              <a:solidFill>
                <a:schemeClr val="accent1"/>
              </a:solidFill>
            </a:endParaRPr>
          </a:p>
          <a:p>
            <a:pPr lvl="1">
              <a:buFont typeface="Arial" charset="0"/>
              <a:buChar char="•"/>
            </a:pPr>
            <a:endParaRPr lang="en-US" sz="2000" b="1" dirty="0" smtClean="0">
              <a:solidFill>
                <a:srgbClr val="000000"/>
              </a:solidFill>
            </a:endParaRPr>
          </a:p>
          <a:p>
            <a:pPr marL="0" lvl="1" algn="ctr"/>
            <a:r>
              <a:rPr lang="en-US" sz="3600" b="1" dirty="0" smtClean="0">
                <a:solidFill>
                  <a:srgbClr val="000000"/>
                </a:solidFill>
              </a:rPr>
              <a:t>Efficacy</a:t>
            </a:r>
          </a:p>
          <a:p>
            <a:pPr marL="0" lvl="1" algn="ctr"/>
            <a:endParaRPr lang="en-US" sz="1200" b="1" dirty="0" smtClean="0">
              <a:solidFill>
                <a:srgbClr val="000000"/>
              </a:solidFill>
            </a:endParaRPr>
          </a:p>
          <a:p>
            <a:pPr marL="231775" lvl="1" indent="-231775">
              <a:buFont typeface="Arial" pitchFamily="34" charset="0"/>
              <a:buChar char="•"/>
            </a:pPr>
            <a:r>
              <a:rPr lang="en-US" sz="2400" b="1" dirty="0" smtClean="0">
                <a:solidFill>
                  <a:srgbClr val="000000"/>
                </a:solidFill>
              </a:rPr>
              <a:t>People who take supplements are healthier</a:t>
            </a:r>
          </a:p>
          <a:p>
            <a:pPr marL="231775" lvl="1" indent="-231775"/>
            <a:endParaRPr lang="en-US" sz="1600" b="1" dirty="0" smtClean="0">
              <a:solidFill>
                <a:srgbClr val="000000"/>
              </a:solidFill>
            </a:endParaRPr>
          </a:p>
          <a:p>
            <a:pPr marL="231775" lvl="1" indent="-231775">
              <a:buFont typeface="Arial" pitchFamily="34" charset="0"/>
              <a:buChar char="•"/>
            </a:pPr>
            <a:r>
              <a:rPr lang="en-US" sz="2400" b="1" dirty="0" smtClean="0">
                <a:solidFill>
                  <a:srgbClr val="000000"/>
                </a:solidFill>
              </a:rPr>
              <a:t>People feel better when they take supplements</a:t>
            </a:r>
          </a:p>
          <a:p>
            <a:pPr marL="231775" lvl="1" indent="-231775"/>
            <a:endParaRPr lang="en-US" sz="1600" b="1" dirty="0" smtClean="0">
              <a:solidFill>
                <a:srgbClr val="000000"/>
              </a:solidFill>
            </a:endParaRPr>
          </a:p>
          <a:p>
            <a:pPr marL="231775" lvl="1" indent="-231775">
              <a:buFont typeface="Arial" pitchFamily="34" charset="0"/>
              <a:buChar char="•"/>
            </a:pPr>
            <a:r>
              <a:rPr lang="en-US" sz="2400" b="1" dirty="0" smtClean="0">
                <a:solidFill>
                  <a:srgbClr val="000000"/>
                </a:solidFill>
              </a:rPr>
              <a:t>Studies demonstrate the health benefits of supplements</a:t>
            </a:r>
          </a:p>
          <a:p>
            <a:pPr marL="231775" lvl="1" indent="-231775">
              <a:buFont typeface="Arial" pitchFamily="34" charset="0"/>
              <a:buChar char="•"/>
            </a:pPr>
            <a:endParaRPr lang="en-US" sz="1400" b="1" dirty="0" smtClean="0">
              <a:solidFill>
                <a:srgbClr val="000000"/>
              </a:solidFill>
            </a:endParaRPr>
          </a:p>
          <a:p>
            <a:pPr marL="231775" lvl="1" indent="-231775">
              <a:buFont typeface="Arial" pitchFamily="34" charset="0"/>
              <a:buChar char="•"/>
            </a:pPr>
            <a:r>
              <a:rPr lang="en-US" sz="2400" b="1" dirty="0" smtClean="0">
                <a:solidFill>
                  <a:srgbClr val="000000"/>
                </a:solidFill>
              </a:rPr>
              <a:t>Benefits are sometimes greater at amounts higher than can be obtained from food</a:t>
            </a:r>
          </a:p>
        </p:txBody>
      </p:sp>
      <p:sp>
        <p:nvSpPr>
          <p:cNvPr id="3" name="Rectangle 3"/>
          <p:cNvSpPr txBox="1">
            <a:spLocks noChangeArrowheads="1"/>
          </p:cNvSpPr>
          <p:nvPr/>
        </p:nvSpPr>
        <p:spPr bwMode="auto">
          <a:xfrm>
            <a:off x="900113" y="835025"/>
            <a:ext cx="7315200" cy="5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0" cap="none" spc="0" normalizeH="0" baseline="0" noProof="0" dirty="0" smtClean="0">
                <a:ln>
                  <a:noFill/>
                </a:ln>
                <a:solidFill>
                  <a:schemeClr val="accent1"/>
                </a:solidFill>
                <a:effectLst/>
                <a:uLnTx/>
                <a:uFillTx/>
                <a:latin typeface="+mn-lt"/>
                <a:ea typeface="+mn-ea"/>
                <a:cs typeface="+mn-cs"/>
              </a:rPr>
              <a:t>Are dietary supplements needed ?</a:t>
            </a:r>
            <a:endParaRPr kumimoji="0" lang="en-US" sz="3200" b="1" i="0" u="none" strike="noStrike" kern="0" cap="none" spc="0" normalizeH="0" baseline="0" noProof="0" dirty="0">
              <a:ln>
                <a:noFill/>
              </a:ln>
              <a:solidFill>
                <a:schemeClr val="accent1"/>
              </a:solidFill>
              <a:effectLst/>
              <a:uLnTx/>
              <a:uFillTx/>
              <a:latin typeface="+mn-lt"/>
              <a:ea typeface="+mn-ea"/>
              <a:cs typeface="+mn-cs"/>
            </a:endParaRPr>
          </a:p>
        </p:txBody>
      </p:sp>
      <p:sp>
        <p:nvSpPr>
          <p:cNvPr id="4" name="Rectangle 3"/>
          <p:cNvSpPr>
            <a:spLocks noChangeArrowheads="1"/>
          </p:cNvSpPr>
          <p:nvPr/>
        </p:nvSpPr>
        <p:spPr bwMode="auto">
          <a:xfrm>
            <a:off x="906927" y="6474154"/>
            <a:ext cx="7329487" cy="276999"/>
          </a:xfrm>
          <a:prstGeom prst="rect">
            <a:avLst/>
          </a:prstGeom>
          <a:noFill/>
          <a:ln w="9525">
            <a:noFill/>
            <a:miter lim="800000"/>
            <a:headEnd/>
            <a:tailEnd/>
          </a:ln>
        </p:spPr>
        <p:txBody>
          <a:bodyPr>
            <a:spAutoFit/>
          </a:bodyPr>
          <a:lstStyle/>
          <a:p>
            <a:pPr lvl="1" algn="ctr"/>
            <a:r>
              <a:rPr lang="en-US" sz="1200" dirty="0" smtClean="0">
                <a:solidFill>
                  <a:srgbClr val="000000"/>
                </a:solidFill>
              </a:rPr>
              <a:t>after Marion Nestle, </a:t>
            </a:r>
            <a:r>
              <a:rPr lang="en-US" sz="1200" i="1" dirty="0" smtClean="0">
                <a:solidFill>
                  <a:srgbClr val="000000"/>
                </a:solidFill>
              </a:rPr>
              <a:t>Food Politics, Rev. Ed., </a:t>
            </a:r>
            <a:r>
              <a:rPr lang="en-US" sz="1200" dirty="0" smtClean="0">
                <a:solidFill>
                  <a:srgbClr val="000000"/>
                </a:solidFill>
              </a:rPr>
              <a:t>2007,  pp. 232</a:t>
            </a:r>
            <a:endParaRPr lang="en-US" sz="1200" dirty="0">
              <a:solidFill>
                <a:srgbClr val="000000"/>
              </a:solidFill>
            </a:endParaRPr>
          </a:p>
        </p:txBody>
      </p:sp>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900113" y="1241417"/>
            <a:ext cx="7315200" cy="7078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0" cap="none" spc="0" normalizeH="0" baseline="0" noProof="0" dirty="0" smtClean="0">
                <a:ln>
                  <a:noFill/>
                </a:ln>
                <a:solidFill>
                  <a:srgbClr val="000000"/>
                </a:solidFill>
                <a:effectLst/>
                <a:uLnTx/>
                <a:uFillTx/>
                <a:latin typeface="+mn-lt"/>
                <a:ea typeface="+mn-ea"/>
                <a:cs typeface="+mn-cs"/>
              </a:rPr>
              <a:t>DIETARY SUPPLEMENTS</a:t>
            </a:r>
            <a:endParaRPr kumimoji="0" lang="en-US" sz="4000" b="1" i="0" u="none" strike="noStrike" kern="0" cap="none" spc="0" normalizeH="0" baseline="0" noProof="0" dirty="0">
              <a:ln>
                <a:noFill/>
              </a:ln>
              <a:solidFill>
                <a:srgbClr val="000000"/>
              </a:solidFill>
              <a:effectLst/>
              <a:uLnTx/>
              <a:uFillTx/>
              <a:latin typeface="+mn-lt"/>
              <a:ea typeface="+mn-ea"/>
              <a:cs typeface="+mn-cs"/>
            </a:endParaRPr>
          </a:p>
        </p:txBody>
      </p:sp>
      <p:sp>
        <p:nvSpPr>
          <p:cNvPr id="7" name="Rectangle 6"/>
          <p:cNvSpPr>
            <a:spLocks noChangeArrowheads="1"/>
          </p:cNvSpPr>
          <p:nvPr/>
        </p:nvSpPr>
        <p:spPr bwMode="auto">
          <a:xfrm>
            <a:off x="2540461" y="2141736"/>
            <a:ext cx="2205718" cy="1077218"/>
          </a:xfrm>
          <a:prstGeom prst="rect">
            <a:avLst/>
          </a:prstGeom>
          <a:noFill/>
          <a:ln w="9525">
            <a:noFill/>
            <a:miter lim="800000"/>
            <a:headEnd/>
            <a:tailEnd/>
          </a:ln>
        </p:spPr>
        <p:txBody>
          <a:bodyPr wrap="square">
            <a:spAutoFit/>
          </a:bodyPr>
          <a:lstStyle/>
          <a:p>
            <a:pPr marL="6350" lvl="1" algn="ctr"/>
            <a:r>
              <a:rPr lang="en-US" sz="3200" b="1" dirty="0" smtClean="0">
                <a:solidFill>
                  <a:srgbClr val="000000"/>
                </a:solidFill>
              </a:rPr>
              <a:t>“science-</a:t>
            </a:r>
          </a:p>
          <a:p>
            <a:pPr marL="6350" lvl="1" algn="ctr"/>
            <a:r>
              <a:rPr lang="en-US" sz="3200" b="1" dirty="0" smtClean="0">
                <a:solidFill>
                  <a:srgbClr val="000000"/>
                </a:solidFill>
              </a:rPr>
              <a:t>based”</a:t>
            </a:r>
            <a:endParaRPr lang="en-US" sz="3600" b="1" dirty="0" smtClean="0">
              <a:solidFill>
                <a:srgbClr val="000000"/>
              </a:solidFill>
            </a:endParaRPr>
          </a:p>
        </p:txBody>
      </p:sp>
      <p:sp>
        <p:nvSpPr>
          <p:cNvPr id="9" name="Rectangle 8"/>
          <p:cNvSpPr>
            <a:spLocks noChangeArrowheads="1"/>
          </p:cNvSpPr>
          <p:nvPr/>
        </p:nvSpPr>
        <p:spPr bwMode="auto">
          <a:xfrm>
            <a:off x="1023709" y="3011668"/>
            <a:ext cx="7329488" cy="3216265"/>
          </a:xfrm>
          <a:prstGeom prst="rect">
            <a:avLst/>
          </a:prstGeom>
          <a:noFill/>
          <a:ln w="9525">
            <a:noFill/>
            <a:miter lim="800000"/>
            <a:headEnd/>
            <a:tailEnd/>
          </a:ln>
        </p:spPr>
        <p:txBody>
          <a:bodyPr>
            <a:spAutoFit/>
          </a:bodyPr>
          <a:lstStyle/>
          <a:p>
            <a:pPr lvl="1">
              <a:buFont typeface="Arial" charset="0"/>
              <a:buChar char="•"/>
            </a:pPr>
            <a:endParaRPr lang="en-US" b="1" dirty="0" smtClean="0">
              <a:solidFill>
                <a:srgbClr val="000000"/>
              </a:solidFill>
            </a:endParaRPr>
          </a:p>
          <a:p>
            <a:pPr marL="0" lvl="1">
              <a:tabLst>
                <a:tab pos="2293938" algn="l"/>
              </a:tabLst>
            </a:pPr>
            <a:r>
              <a:rPr lang="en-US" sz="2800" b="1" dirty="0" smtClean="0">
                <a:solidFill>
                  <a:srgbClr val="000000"/>
                </a:solidFill>
              </a:rPr>
              <a:t>Safe	</a:t>
            </a:r>
            <a:r>
              <a:rPr lang="en-US" sz="2400" b="1" dirty="0" smtClean="0">
                <a:solidFill>
                  <a:schemeClr val="bg2"/>
                </a:solidFill>
              </a:rPr>
              <a:t>No/</a:t>
            </a:r>
            <a:r>
              <a:rPr lang="en-US" sz="2800" b="1" dirty="0" smtClean="0">
                <a:solidFill>
                  <a:schemeClr val="bg2"/>
                </a:solidFill>
              </a:rPr>
              <a:t>		</a:t>
            </a:r>
            <a:r>
              <a:rPr lang="en-US" sz="2400" b="1" dirty="0" smtClean="0">
                <a:solidFill>
                  <a:schemeClr val="bg2"/>
                </a:solidFill>
              </a:rPr>
              <a:t>Yes</a:t>
            </a:r>
            <a:endParaRPr lang="en-US" sz="2800" b="1" dirty="0" smtClean="0">
              <a:solidFill>
                <a:schemeClr val="bg2"/>
              </a:solidFill>
            </a:endParaRPr>
          </a:p>
          <a:p>
            <a:pPr marL="0" lvl="1">
              <a:tabLst>
                <a:tab pos="2060575" algn="l"/>
              </a:tabLst>
            </a:pPr>
            <a:r>
              <a:rPr lang="en-US" sz="1200" b="1" dirty="0" smtClean="0">
                <a:solidFill>
                  <a:schemeClr val="bg2"/>
                </a:solidFill>
              </a:rPr>
              <a:t>	</a:t>
            </a:r>
            <a:r>
              <a:rPr lang="en-US" b="1" dirty="0" smtClean="0">
                <a:solidFill>
                  <a:schemeClr val="bg2"/>
                </a:solidFill>
              </a:rPr>
              <a:t>Unknown</a:t>
            </a:r>
            <a:endParaRPr lang="en-US" sz="2800" b="1" dirty="0" smtClean="0">
              <a:solidFill>
                <a:schemeClr val="bg2"/>
              </a:solidFill>
            </a:endParaRPr>
          </a:p>
          <a:p>
            <a:pPr marL="0" lvl="1"/>
            <a:endParaRPr lang="en-US" sz="200" b="1" dirty="0" smtClean="0">
              <a:solidFill>
                <a:srgbClr val="000000"/>
              </a:solidFill>
            </a:endParaRPr>
          </a:p>
          <a:p>
            <a:pPr marL="0" lvl="1">
              <a:tabLst>
                <a:tab pos="2293938" algn="l"/>
              </a:tabLst>
            </a:pPr>
            <a:r>
              <a:rPr lang="en-US" sz="2800" b="1" dirty="0" smtClean="0">
                <a:solidFill>
                  <a:srgbClr val="000000"/>
                </a:solidFill>
              </a:rPr>
              <a:t>Need	</a:t>
            </a:r>
            <a:r>
              <a:rPr lang="en-US" sz="2400" b="1" dirty="0" smtClean="0">
                <a:solidFill>
                  <a:schemeClr val="bg2"/>
                </a:solidFill>
              </a:rPr>
              <a:t>No</a:t>
            </a:r>
            <a:r>
              <a:rPr lang="en-US" sz="2800" b="1" dirty="0" smtClean="0">
                <a:solidFill>
                  <a:schemeClr val="bg2"/>
                </a:solidFill>
              </a:rPr>
              <a:t>		 	</a:t>
            </a:r>
            <a:r>
              <a:rPr lang="en-US" sz="2400" b="1" dirty="0" smtClean="0">
                <a:solidFill>
                  <a:schemeClr val="bg2"/>
                </a:solidFill>
              </a:rPr>
              <a:t>Yes</a:t>
            </a:r>
            <a:endParaRPr lang="en-US" sz="2800" b="1" dirty="0" smtClean="0">
              <a:solidFill>
                <a:schemeClr val="bg2"/>
              </a:solidFill>
            </a:endParaRPr>
          </a:p>
          <a:p>
            <a:pPr marL="0" lvl="1">
              <a:tabLst>
                <a:tab pos="2060575" algn="l"/>
              </a:tabLst>
            </a:pPr>
            <a:endParaRPr lang="en-US" sz="200" b="1" dirty="0" smtClean="0">
              <a:solidFill>
                <a:srgbClr val="000000"/>
              </a:solidFill>
            </a:endParaRPr>
          </a:p>
          <a:p>
            <a:pPr marL="0" lvl="1">
              <a:tabLst>
                <a:tab pos="2293938" algn="l"/>
              </a:tabLst>
            </a:pPr>
            <a:r>
              <a:rPr lang="en-US" sz="2800" b="1" dirty="0" smtClean="0">
                <a:solidFill>
                  <a:srgbClr val="000000"/>
                </a:solidFill>
              </a:rPr>
              <a:t>Efficacy	</a:t>
            </a:r>
            <a:r>
              <a:rPr lang="en-US" sz="2400" b="1" dirty="0" smtClean="0">
                <a:solidFill>
                  <a:schemeClr val="bg2"/>
                </a:solidFill>
              </a:rPr>
              <a:t>No/</a:t>
            </a:r>
            <a:r>
              <a:rPr lang="en-US" sz="3600" b="1" dirty="0" smtClean="0">
                <a:solidFill>
                  <a:schemeClr val="bg2"/>
                </a:solidFill>
              </a:rPr>
              <a:t>		</a:t>
            </a:r>
            <a:r>
              <a:rPr lang="en-US" sz="2400" b="1" dirty="0" smtClean="0">
                <a:solidFill>
                  <a:schemeClr val="bg2"/>
                </a:solidFill>
              </a:rPr>
              <a:t>Yes</a:t>
            </a:r>
          </a:p>
          <a:p>
            <a:pPr marL="0" lvl="1">
              <a:tabLst>
                <a:tab pos="2060575" algn="l"/>
              </a:tabLst>
            </a:pPr>
            <a:r>
              <a:rPr lang="en-US" sz="2400" b="1" dirty="0" smtClean="0">
                <a:solidFill>
                  <a:schemeClr val="bg2"/>
                </a:solidFill>
              </a:rPr>
              <a:t>	</a:t>
            </a:r>
            <a:r>
              <a:rPr lang="en-US" b="1" dirty="0" smtClean="0">
                <a:solidFill>
                  <a:schemeClr val="bg2"/>
                </a:solidFill>
              </a:rPr>
              <a:t>Unknown</a:t>
            </a:r>
          </a:p>
          <a:p>
            <a:pPr marL="0" lvl="1">
              <a:tabLst>
                <a:tab pos="2060575" algn="l"/>
              </a:tabLst>
            </a:pPr>
            <a:endParaRPr lang="en-US" sz="200" b="1" dirty="0" smtClean="0">
              <a:solidFill>
                <a:srgbClr val="000000"/>
              </a:solidFill>
            </a:endParaRPr>
          </a:p>
          <a:p>
            <a:pPr marL="0" lvl="1">
              <a:tabLst>
                <a:tab pos="2293938" algn="l"/>
              </a:tabLst>
            </a:pPr>
            <a:r>
              <a:rPr lang="en-US" sz="2800" b="1" dirty="0" smtClean="0">
                <a:solidFill>
                  <a:srgbClr val="000000"/>
                </a:solidFill>
              </a:rPr>
              <a:t>Take	</a:t>
            </a:r>
            <a:r>
              <a:rPr lang="en-US" sz="2400" b="1" dirty="0" smtClean="0">
                <a:solidFill>
                  <a:schemeClr val="bg2"/>
                </a:solidFill>
              </a:rPr>
              <a:t>No		 	Yes</a:t>
            </a:r>
          </a:p>
        </p:txBody>
      </p:sp>
      <p:sp>
        <p:nvSpPr>
          <p:cNvPr id="10" name="Rectangle 9"/>
          <p:cNvSpPr>
            <a:spLocks noChangeArrowheads="1"/>
          </p:cNvSpPr>
          <p:nvPr/>
        </p:nvSpPr>
        <p:spPr bwMode="auto">
          <a:xfrm>
            <a:off x="4739375" y="2149003"/>
            <a:ext cx="2358116" cy="1077218"/>
          </a:xfrm>
          <a:prstGeom prst="rect">
            <a:avLst/>
          </a:prstGeom>
          <a:noFill/>
          <a:ln w="9525">
            <a:noFill/>
            <a:miter lim="800000"/>
            <a:headEnd/>
            <a:tailEnd/>
          </a:ln>
        </p:spPr>
        <p:txBody>
          <a:bodyPr wrap="square">
            <a:spAutoFit/>
          </a:bodyPr>
          <a:lstStyle/>
          <a:p>
            <a:pPr marL="6350" lvl="1" algn="ctr"/>
            <a:r>
              <a:rPr lang="en-US" sz="3200" b="1" dirty="0" smtClean="0">
                <a:solidFill>
                  <a:srgbClr val="000000"/>
                </a:solidFill>
              </a:rPr>
              <a:t>“faith-</a:t>
            </a:r>
          </a:p>
          <a:p>
            <a:pPr marL="6350" lvl="1" algn="ctr"/>
            <a:r>
              <a:rPr lang="en-US" sz="3200" b="1" dirty="0" smtClean="0">
                <a:solidFill>
                  <a:srgbClr val="000000"/>
                </a:solidFill>
              </a:rPr>
              <a:t>     based”</a:t>
            </a:r>
            <a:endParaRPr lang="en-US" sz="3600" b="1" dirty="0" smtClean="0">
              <a:solidFill>
                <a:srgbClr val="000000"/>
              </a:solidFill>
            </a:endParaRPr>
          </a:p>
        </p:txBody>
      </p:sp>
      <p:sp>
        <p:nvSpPr>
          <p:cNvPr id="11" name="Rectangle 10"/>
          <p:cNvSpPr>
            <a:spLocks noChangeArrowheads="1"/>
          </p:cNvSpPr>
          <p:nvPr/>
        </p:nvSpPr>
        <p:spPr bwMode="auto">
          <a:xfrm>
            <a:off x="906927" y="6474154"/>
            <a:ext cx="7329487" cy="276999"/>
          </a:xfrm>
          <a:prstGeom prst="rect">
            <a:avLst/>
          </a:prstGeom>
          <a:noFill/>
          <a:ln w="9525">
            <a:noFill/>
            <a:miter lim="800000"/>
            <a:headEnd/>
            <a:tailEnd/>
          </a:ln>
        </p:spPr>
        <p:txBody>
          <a:bodyPr>
            <a:spAutoFit/>
          </a:bodyPr>
          <a:lstStyle/>
          <a:p>
            <a:pPr lvl="1" algn="ctr"/>
            <a:r>
              <a:rPr lang="en-US" sz="1200" dirty="0" smtClean="0">
                <a:solidFill>
                  <a:srgbClr val="000000"/>
                </a:solidFill>
              </a:rPr>
              <a:t>after Marion Nestle, </a:t>
            </a:r>
            <a:r>
              <a:rPr lang="en-US" sz="1200" i="1" dirty="0" smtClean="0">
                <a:solidFill>
                  <a:srgbClr val="000000"/>
                </a:solidFill>
              </a:rPr>
              <a:t>Food Politics, Rev. Ed., </a:t>
            </a:r>
            <a:r>
              <a:rPr lang="en-US" sz="1200" dirty="0" smtClean="0">
                <a:solidFill>
                  <a:srgbClr val="000000"/>
                </a:solidFill>
              </a:rPr>
              <a:t>2007,  pp. 232</a:t>
            </a:r>
            <a:endParaRPr lang="en-US" sz="1200" dirty="0">
              <a:solidFill>
                <a:srgbClr val="000000"/>
              </a:solidFill>
            </a:endParaRPr>
          </a:p>
        </p:txBody>
      </p:sp>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3208556" y="6399442"/>
            <a:ext cx="2457724" cy="215444"/>
          </a:xfrm>
          <a:prstGeom prst="rect">
            <a:avLst/>
          </a:prstGeom>
          <a:noFill/>
          <a:ln w="9525">
            <a:noFill/>
            <a:miter lim="800000"/>
            <a:headEnd/>
            <a:tailEnd/>
          </a:ln>
        </p:spPr>
        <p:txBody>
          <a:bodyPr wrap="none">
            <a:spAutoFit/>
          </a:bodyPr>
          <a:lstStyle/>
          <a:p>
            <a:r>
              <a:rPr lang="en-US" sz="800" dirty="0" smtClean="0">
                <a:solidFill>
                  <a:srgbClr val="000000"/>
                </a:solidFill>
                <a:latin typeface="Verdana" pitchFamily="34" charset="0"/>
                <a:hlinkClick r:id="rId3"/>
              </a:rPr>
              <a:t>http://www.mocpages.com/moc.php/30406</a:t>
            </a:r>
            <a:endParaRPr lang="en-US" sz="800" dirty="0">
              <a:solidFill>
                <a:srgbClr val="000000"/>
              </a:solidFill>
              <a:latin typeface="Verdana" pitchFamily="34" charset="0"/>
            </a:endParaRPr>
          </a:p>
        </p:txBody>
      </p:sp>
      <p:pic>
        <p:nvPicPr>
          <p:cNvPr id="14339" name="Picture 3"/>
          <p:cNvPicPr>
            <a:picLocks noChangeAspect="1" noChangeArrowheads="1"/>
          </p:cNvPicPr>
          <p:nvPr/>
        </p:nvPicPr>
        <p:blipFill>
          <a:blip r:embed="rId4" cstate="print"/>
          <a:srcRect/>
          <a:stretch>
            <a:fillRect/>
          </a:stretch>
        </p:blipFill>
        <p:spPr bwMode="auto">
          <a:xfrm>
            <a:off x="682168" y="174172"/>
            <a:ext cx="7772400" cy="58293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2381258" y="6399442"/>
            <a:ext cx="4358886" cy="215444"/>
          </a:xfrm>
          <a:prstGeom prst="rect">
            <a:avLst/>
          </a:prstGeom>
          <a:noFill/>
          <a:ln w="9525">
            <a:noFill/>
            <a:miter lim="800000"/>
            <a:headEnd/>
            <a:tailEnd/>
          </a:ln>
        </p:spPr>
        <p:txBody>
          <a:bodyPr wrap="none">
            <a:spAutoFit/>
          </a:bodyPr>
          <a:lstStyle/>
          <a:p>
            <a:r>
              <a:rPr lang="en-US" sz="800" dirty="0" smtClean="0">
                <a:solidFill>
                  <a:srgbClr val="000000"/>
                </a:solidFill>
                <a:latin typeface="Verdana" pitchFamily="34" charset="0"/>
                <a:hlinkClick r:id="rId3"/>
              </a:rPr>
              <a:t>http://www.reverbnation.com/data_public/artist/userfiles/97034/shine04.09.jpg</a:t>
            </a:r>
            <a:endParaRPr lang="en-US" sz="800" dirty="0">
              <a:solidFill>
                <a:srgbClr val="000000"/>
              </a:solidFill>
              <a:latin typeface="Verdana" pitchFamily="34" charset="0"/>
            </a:endParaRPr>
          </a:p>
        </p:txBody>
      </p:sp>
      <p:pic>
        <p:nvPicPr>
          <p:cNvPr id="4" name="Picture 3" descr="AF temp scans_c_500.jpg"/>
          <p:cNvPicPr>
            <a:picLocks noChangeAspect="1"/>
          </p:cNvPicPr>
          <p:nvPr/>
        </p:nvPicPr>
        <p:blipFill>
          <a:blip r:embed="rId4" cstate="print"/>
          <a:stretch>
            <a:fillRect/>
          </a:stretch>
        </p:blipFill>
        <p:spPr>
          <a:xfrm>
            <a:off x="2466272" y="232224"/>
            <a:ext cx="4203395" cy="5943600"/>
          </a:xfrm>
          <a:prstGeom prst="rect">
            <a:avLst/>
          </a:prstGeom>
        </p:spPr>
      </p:pic>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MasterPhAnim="0" show="0">
  <p:cSld>
    <p:bg>
      <p:bgPr>
        <a:solidFill>
          <a:schemeClr val="tx1"/>
        </a:solidFill>
        <a:effectLst/>
      </p:bgPr>
    </p:bg>
    <p:spTree>
      <p:nvGrpSpPr>
        <p:cNvPr id="1" name=""/>
        <p:cNvGrpSpPr/>
        <p:nvPr/>
      </p:nvGrpSpPr>
      <p:grpSpPr>
        <a:xfrm>
          <a:off x="0" y="0"/>
          <a:ext cx="0" cy="0"/>
          <a:chOff x="0" y="0"/>
          <a:chExt cx="0" cy="0"/>
        </a:xfrm>
      </p:grpSpPr>
      <p:sp>
        <p:nvSpPr>
          <p:cNvPr id="193538" name="Rectangle 2"/>
          <p:cNvSpPr>
            <a:spLocks noGrp="1" noChangeArrowheads="1"/>
          </p:cNvSpPr>
          <p:nvPr>
            <p:ph type="ctrTitle" idx="4294967295"/>
          </p:nvPr>
        </p:nvSpPr>
        <p:spPr>
          <a:xfrm>
            <a:off x="857041" y="2615210"/>
            <a:ext cx="7431087" cy="2171428"/>
          </a:xfrm>
        </p:spPr>
        <p:txBody>
          <a:bodyPr>
            <a:spAutoFit/>
          </a:bodyPr>
          <a:lstStyle/>
          <a:p>
            <a:pPr eaLnBrk="1" hangingPunct="1">
              <a:lnSpc>
                <a:spcPct val="150000"/>
              </a:lnSpc>
            </a:pPr>
            <a:r>
              <a:rPr lang="en-US" sz="4800" b="1" dirty="0">
                <a:solidFill>
                  <a:srgbClr val="FF0000"/>
                </a:solidFill>
              </a:rPr>
              <a:t>a</a:t>
            </a:r>
            <a:r>
              <a:rPr lang="en-US" sz="4800" b="1" dirty="0" smtClean="0">
                <a:solidFill>
                  <a:srgbClr val="FF0000"/>
                </a:solidFill>
              </a:rPr>
              <a:t>nd, of course, </a:t>
            </a:r>
            <a:br>
              <a:rPr lang="en-US" sz="4800" b="1" dirty="0" smtClean="0">
                <a:solidFill>
                  <a:srgbClr val="FF0000"/>
                </a:solidFill>
              </a:rPr>
            </a:br>
            <a:r>
              <a:rPr lang="en-US" sz="4800" b="1" dirty="0" smtClean="0">
                <a:solidFill>
                  <a:srgbClr val="FF0000"/>
                </a:solidFill>
              </a:rPr>
              <a:t>there’s always the . . . </a:t>
            </a:r>
          </a:p>
        </p:txBody>
      </p:sp>
    </p:spTree>
    <p:extLst>
      <p:ext uri="{BB962C8B-B14F-4D97-AF65-F5344CB8AC3E}">
        <p14:creationId xmlns:p14="http://schemas.microsoft.com/office/powerpoint/2010/main" val="4175861831"/>
      </p:ext>
    </p:extLst>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850" y="512445"/>
            <a:ext cx="8229600" cy="581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825240" y="3977640"/>
            <a:ext cx="1463040" cy="365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203173"/>
      </p:ext>
    </p:extLst>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850" y="512445"/>
            <a:ext cx="8229600" cy="581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825240" y="3977640"/>
            <a:ext cx="1463040" cy="365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2"/>
          <p:cNvSpPr txBox="1">
            <a:spLocks noChangeArrowheads="1"/>
          </p:cNvSpPr>
          <p:nvPr/>
        </p:nvSpPr>
        <p:spPr bwMode="auto">
          <a:xfrm>
            <a:off x="857041" y="1453947"/>
            <a:ext cx="7431087" cy="138499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396875" indent="-396875" algn="l" eaLnBrk="1" hangingPunct="1">
              <a:buFont typeface="Arial" pitchFamily="34" charset="0"/>
              <a:buChar char="•"/>
            </a:pPr>
            <a:r>
              <a:rPr lang="en-US" sz="3600" b="1" dirty="0">
                <a:solidFill>
                  <a:srgbClr val="FF0000"/>
                </a:solidFill>
              </a:rPr>
              <a:t>h</a:t>
            </a:r>
            <a:r>
              <a:rPr lang="en-US" sz="3600" b="1" dirty="0" smtClean="0">
                <a:solidFill>
                  <a:srgbClr val="FF0000"/>
                </a:solidFill>
              </a:rPr>
              <a:t>igh priced placebos works better than the cheaper ones</a:t>
            </a:r>
          </a:p>
          <a:p>
            <a:pPr marL="396875" indent="-396875" algn="l" eaLnBrk="1" hangingPunct="1">
              <a:buFont typeface="Arial" pitchFamily="34" charset="0"/>
              <a:buChar char="•"/>
            </a:pPr>
            <a:endParaRPr lang="en-US" sz="1200" b="1" dirty="0" smtClean="0">
              <a:solidFill>
                <a:srgbClr val="FF0000"/>
              </a:solidFill>
            </a:endParaRPr>
          </a:p>
        </p:txBody>
      </p:sp>
    </p:spTree>
    <p:extLst>
      <p:ext uri="{BB962C8B-B14F-4D97-AF65-F5344CB8AC3E}">
        <p14:creationId xmlns:p14="http://schemas.microsoft.com/office/powerpoint/2010/main" val="879324320"/>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C0600"/>
        </a:solidFill>
        <a:effectLst/>
      </p:bgPr>
    </p:bg>
    <p:spTree>
      <p:nvGrpSpPr>
        <p:cNvPr id="1" name=""/>
        <p:cNvGrpSpPr/>
        <p:nvPr/>
      </p:nvGrpSpPr>
      <p:grpSpPr>
        <a:xfrm>
          <a:off x="0" y="0"/>
          <a:ext cx="0" cy="0"/>
          <a:chOff x="0" y="0"/>
          <a:chExt cx="0" cy="0"/>
        </a:xfrm>
      </p:grpSpPr>
      <p:sp>
        <p:nvSpPr>
          <p:cNvPr id="412674" name="Text Box 2"/>
          <p:cNvSpPr txBox="1">
            <a:spLocks noChangeArrowheads="1"/>
          </p:cNvSpPr>
          <p:nvPr/>
        </p:nvSpPr>
        <p:spPr bwMode="auto">
          <a:xfrm>
            <a:off x="3327588" y="6394010"/>
            <a:ext cx="2472152" cy="215444"/>
          </a:xfrm>
          <a:prstGeom prst="rect">
            <a:avLst/>
          </a:prstGeom>
          <a:noFill/>
          <a:ln w="9525">
            <a:noFill/>
            <a:miter lim="800000"/>
            <a:headEnd/>
            <a:tailEnd/>
          </a:ln>
        </p:spPr>
        <p:txBody>
          <a:bodyPr wrap="none">
            <a:spAutoFit/>
          </a:bodyPr>
          <a:lstStyle/>
          <a:p>
            <a:pPr eaLnBrk="0" hangingPunct="0"/>
            <a:r>
              <a:rPr kumimoji="1" lang="en-US" sz="800" dirty="0" smtClean="0">
                <a:solidFill>
                  <a:srgbClr val="99CC00"/>
                </a:solidFill>
                <a:hlinkClick r:id="rId2"/>
              </a:rPr>
              <a:t>http://en.wikipedia.org/wiki/Nature_versus_nurture</a:t>
            </a:r>
            <a:endParaRPr kumimoji="1" lang="en-US" sz="800" dirty="0">
              <a:solidFill>
                <a:srgbClr val="99CC00"/>
              </a:solidFill>
            </a:endParaRPr>
          </a:p>
        </p:txBody>
      </p:sp>
      <p:pic>
        <p:nvPicPr>
          <p:cNvPr id="8194" name="Picture 2"/>
          <p:cNvPicPr>
            <a:picLocks noChangeAspect="1" noChangeArrowheads="1"/>
          </p:cNvPicPr>
          <p:nvPr/>
        </p:nvPicPr>
        <p:blipFill>
          <a:blip r:embed="rId3" cstate="print"/>
          <a:srcRect/>
          <a:stretch>
            <a:fillRect/>
          </a:stretch>
        </p:blipFill>
        <p:spPr bwMode="auto">
          <a:xfrm>
            <a:off x="682172" y="1146629"/>
            <a:ext cx="7772400" cy="4857750"/>
          </a:xfrm>
          <a:prstGeom prst="rect">
            <a:avLst/>
          </a:prstGeom>
          <a:noFill/>
          <a:ln w="9525">
            <a:noFill/>
            <a:miter lim="800000"/>
            <a:headEnd/>
            <a:tailEnd/>
          </a:ln>
        </p:spPr>
      </p:pic>
      <p:sp>
        <p:nvSpPr>
          <p:cNvPr id="6" name="Rectangle 3"/>
          <p:cNvSpPr txBox="1">
            <a:spLocks noChangeArrowheads="1"/>
          </p:cNvSpPr>
          <p:nvPr/>
        </p:nvSpPr>
        <p:spPr bwMode="auto">
          <a:xfrm>
            <a:off x="864278" y="2641639"/>
            <a:ext cx="7358062" cy="2585323"/>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marL="514350" indent="-514350" algn="ctr" eaLnBrk="1" hangingPunct="1">
              <a:lnSpc>
                <a:spcPct val="150000"/>
              </a:lnSpc>
              <a:tabLst>
                <a:tab pos="0" algn="l"/>
              </a:tabLst>
              <a:defRPr/>
            </a:pPr>
            <a:r>
              <a:rPr lang="en-US" sz="2400" b="1" dirty="0" smtClean="0"/>
              <a:t>(“nature vs. nurture”)</a:t>
            </a:r>
          </a:p>
          <a:p>
            <a:pPr marL="514350" indent="-514350" algn="ctr" eaLnBrk="1" hangingPunct="1">
              <a:lnSpc>
                <a:spcPct val="150000"/>
              </a:lnSpc>
              <a:tabLst>
                <a:tab pos="0" algn="l"/>
              </a:tabLst>
              <a:defRPr/>
            </a:pPr>
            <a:r>
              <a:rPr lang="en-US" sz="2400" b="1" dirty="0" smtClean="0"/>
              <a:t>(“inherited vs. learned”)</a:t>
            </a:r>
          </a:p>
          <a:p>
            <a:pPr marL="285750" lvl="0" indent="-285750" algn="ctr" eaLnBrk="1" hangingPunct="1">
              <a:lnSpc>
                <a:spcPct val="150000"/>
              </a:lnSpc>
              <a:buNone/>
              <a:tabLst>
                <a:tab pos="0" algn="l"/>
              </a:tabLst>
              <a:defRPr/>
            </a:pPr>
            <a:r>
              <a:rPr lang="en-US" sz="2400" b="1" dirty="0" smtClean="0"/>
              <a:t>	(“</a:t>
            </a:r>
            <a:r>
              <a:rPr lang="en-US" sz="2400" b="1" dirty="0" err="1" smtClean="0"/>
              <a:t>nativism</a:t>
            </a:r>
            <a:r>
              <a:rPr lang="en-US" sz="2400" b="1" dirty="0" smtClean="0"/>
              <a:t>” vs. “empiricism”)</a:t>
            </a:r>
            <a:endParaRPr lang="en-US" sz="2000" b="1" dirty="0" smtClean="0">
              <a:solidFill>
                <a:schemeClr val="accent3"/>
              </a:solidFill>
            </a:endParaRPr>
          </a:p>
        </p:txBody>
      </p:sp>
    </p:spTree>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850" y="512445"/>
            <a:ext cx="8229600" cy="581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825240" y="3977640"/>
            <a:ext cx="1463040" cy="365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2"/>
          <p:cNvSpPr txBox="1">
            <a:spLocks noChangeArrowheads="1"/>
          </p:cNvSpPr>
          <p:nvPr/>
        </p:nvSpPr>
        <p:spPr bwMode="auto">
          <a:xfrm>
            <a:off x="857041" y="1442339"/>
            <a:ext cx="7431087" cy="378565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396875" indent="-396875" algn="l" eaLnBrk="1" hangingPunct="1">
              <a:buFont typeface="Arial" pitchFamily="34" charset="0"/>
              <a:buChar char="•"/>
            </a:pPr>
            <a:r>
              <a:rPr lang="en-US" sz="3600" b="1" dirty="0">
                <a:solidFill>
                  <a:srgbClr val="FF0000"/>
                </a:solidFill>
              </a:rPr>
              <a:t>h</a:t>
            </a:r>
            <a:r>
              <a:rPr lang="en-US" sz="3600" b="1" dirty="0" smtClean="0">
                <a:solidFill>
                  <a:srgbClr val="FF0000"/>
                </a:solidFill>
              </a:rPr>
              <a:t>igh priced placebos works better than the cheaper ones</a:t>
            </a:r>
          </a:p>
          <a:p>
            <a:pPr marL="396875" indent="-396875" algn="l" eaLnBrk="1" hangingPunct="1">
              <a:buFont typeface="Arial" pitchFamily="34" charset="0"/>
              <a:buChar char="•"/>
            </a:pPr>
            <a:endParaRPr lang="en-US" sz="1200" b="1" dirty="0" smtClean="0">
              <a:solidFill>
                <a:srgbClr val="FF0000"/>
              </a:solidFill>
            </a:endParaRPr>
          </a:p>
          <a:p>
            <a:pPr marL="396875" indent="-396875" algn="l" eaLnBrk="1" hangingPunct="1">
              <a:buFont typeface="Arial" pitchFamily="34" charset="0"/>
              <a:buChar char="•"/>
            </a:pPr>
            <a:r>
              <a:rPr lang="en-US" sz="3600" b="1" dirty="0">
                <a:solidFill>
                  <a:srgbClr val="FF0000"/>
                </a:solidFill>
              </a:rPr>
              <a:t>r</a:t>
            </a:r>
            <a:r>
              <a:rPr lang="en-US" sz="3600" b="1" dirty="0" smtClean="0">
                <a:solidFill>
                  <a:srgbClr val="FF0000"/>
                </a:solidFill>
              </a:rPr>
              <a:t>ed ones work better than green ones</a:t>
            </a:r>
          </a:p>
          <a:p>
            <a:pPr marL="396875" indent="-396875" algn="l" eaLnBrk="1" hangingPunct="1">
              <a:buFont typeface="Arial" pitchFamily="34" charset="0"/>
              <a:buChar char="•"/>
            </a:pPr>
            <a:endParaRPr lang="en-US" sz="1200" b="1" dirty="0" smtClean="0">
              <a:solidFill>
                <a:schemeClr val="bg1"/>
              </a:solidFill>
            </a:endParaRPr>
          </a:p>
          <a:p>
            <a:pPr marL="396875" indent="-396875" algn="l" eaLnBrk="1" hangingPunct="1">
              <a:buFont typeface="Arial" pitchFamily="34" charset="0"/>
              <a:buChar char="•"/>
            </a:pPr>
            <a:r>
              <a:rPr lang="en-US" sz="3600" b="1" dirty="0">
                <a:solidFill>
                  <a:schemeClr val="bg1"/>
                </a:solidFill>
              </a:rPr>
              <a:t>a</a:t>
            </a:r>
            <a:r>
              <a:rPr lang="en-US" sz="3600" b="1" dirty="0" smtClean="0">
                <a:solidFill>
                  <a:schemeClr val="bg1"/>
                </a:solidFill>
              </a:rPr>
              <a:t>nd they work </a:t>
            </a:r>
            <a:r>
              <a:rPr lang="en-US" sz="3600" b="1" i="1" dirty="0" smtClean="0">
                <a:solidFill>
                  <a:schemeClr val="bg1"/>
                </a:solidFill>
              </a:rPr>
              <a:t>even when</a:t>
            </a:r>
            <a:r>
              <a:rPr lang="en-US" sz="3600" b="1" dirty="0" smtClean="0">
                <a:solidFill>
                  <a:schemeClr val="bg1"/>
                </a:solidFill>
              </a:rPr>
              <a:t> people know they are placebos</a:t>
            </a:r>
          </a:p>
        </p:txBody>
      </p:sp>
    </p:spTree>
    <p:extLst>
      <p:ext uri="{BB962C8B-B14F-4D97-AF65-F5344CB8AC3E}">
        <p14:creationId xmlns:p14="http://schemas.microsoft.com/office/powerpoint/2010/main" val="1419318827"/>
      </p:ext>
    </p:extLst>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850" y="512445"/>
            <a:ext cx="8229600" cy="581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825240" y="3977640"/>
            <a:ext cx="1463040" cy="365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2"/>
          <p:cNvSpPr txBox="1">
            <a:spLocks noChangeArrowheads="1"/>
          </p:cNvSpPr>
          <p:nvPr/>
        </p:nvSpPr>
        <p:spPr bwMode="auto">
          <a:xfrm>
            <a:off x="857041" y="1442339"/>
            <a:ext cx="7431087" cy="378565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396875" indent="-396875" algn="l" eaLnBrk="1" hangingPunct="1">
              <a:buFont typeface="Arial" pitchFamily="34" charset="0"/>
              <a:buChar char="•"/>
            </a:pPr>
            <a:r>
              <a:rPr lang="en-US" sz="3600" b="1" dirty="0">
                <a:solidFill>
                  <a:srgbClr val="FF0000"/>
                </a:solidFill>
              </a:rPr>
              <a:t>h</a:t>
            </a:r>
            <a:r>
              <a:rPr lang="en-US" sz="3600" b="1" dirty="0" smtClean="0">
                <a:solidFill>
                  <a:srgbClr val="FF0000"/>
                </a:solidFill>
              </a:rPr>
              <a:t>igh priced placebos works better than the cheaper ones</a:t>
            </a:r>
          </a:p>
          <a:p>
            <a:pPr marL="396875" indent="-396875" algn="l" eaLnBrk="1" hangingPunct="1">
              <a:buFont typeface="Arial" pitchFamily="34" charset="0"/>
              <a:buChar char="•"/>
            </a:pPr>
            <a:endParaRPr lang="en-US" sz="1200" b="1" dirty="0" smtClean="0">
              <a:solidFill>
                <a:srgbClr val="FF0000"/>
              </a:solidFill>
            </a:endParaRPr>
          </a:p>
          <a:p>
            <a:pPr marL="396875" indent="-396875" algn="l" eaLnBrk="1" hangingPunct="1">
              <a:buFont typeface="Arial" pitchFamily="34" charset="0"/>
              <a:buChar char="•"/>
            </a:pPr>
            <a:r>
              <a:rPr lang="en-US" sz="3600" b="1" dirty="0">
                <a:solidFill>
                  <a:srgbClr val="FF0000"/>
                </a:solidFill>
              </a:rPr>
              <a:t>r</a:t>
            </a:r>
            <a:r>
              <a:rPr lang="en-US" sz="3600" b="1" dirty="0" smtClean="0">
                <a:solidFill>
                  <a:srgbClr val="FF0000"/>
                </a:solidFill>
              </a:rPr>
              <a:t>ed ones work better than green ones</a:t>
            </a:r>
          </a:p>
          <a:p>
            <a:pPr marL="396875" indent="-396875" algn="l" eaLnBrk="1" hangingPunct="1">
              <a:buFont typeface="Arial" pitchFamily="34" charset="0"/>
              <a:buChar char="•"/>
            </a:pPr>
            <a:endParaRPr lang="en-US" sz="1200" b="1" dirty="0" smtClean="0">
              <a:solidFill>
                <a:srgbClr val="FF0000"/>
              </a:solidFill>
            </a:endParaRPr>
          </a:p>
          <a:p>
            <a:pPr marL="396875" indent="-396875" algn="l" eaLnBrk="1" hangingPunct="1">
              <a:buFont typeface="Arial" pitchFamily="34" charset="0"/>
              <a:buChar char="•"/>
            </a:pPr>
            <a:r>
              <a:rPr lang="en-US" sz="3600" b="1" dirty="0">
                <a:solidFill>
                  <a:srgbClr val="FF0000"/>
                </a:solidFill>
              </a:rPr>
              <a:t>a</a:t>
            </a:r>
            <a:r>
              <a:rPr lang="en-US" sz="3600" b="1" dirty="0" smtClean="0">
                <a:solidFill>
                  <a:srgbClr val="FF0000"/>
                </a:solidFill>
              </a:rPr>
              <a:t>nd they work </a:t>
            </a:r>
            <a:r>
              <a:rPr lang="en-US" sz="3600" b="1" i="1" dirty="0" smtClean="0">
                <a:solidFill>
                  <a:srgbClr val="FF0000"/>
                </a:solidFill>
              </a:rPr>
              <a:t>even when</a:t>
            </a:r>
            <a:r>
              <a:rPr lang="en-US" sz="3600" b="1" dirty="0" smtClean="0">
                <a:solidFill>
                  <a:srgbClr val="FF0000"/>
                </a:solidFill>
              </a:rPr>
              <a:t> people know they are placebos</a:t>
            </a:r>
          </a:p>
        </p:txBody>
      </p:sp>
    </p:spTree>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900113" y="1241417"/>
            <a:ext cx="7315200" cy="7078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0" cap="none" spc="0" normalizeH="0" baseline="0" noProof="0" dirty="0" smtClean="0">
                <a:ln>
                  <a:noFill/>
                </a:ln>
                <a:solidFill>
                  <a:srgbClr val="000000"/>
                </a:solidFill>
                <a:effectLst/>
                <a:uLnTx/>
                <a:uFillTx/>
                <a:latin typeface="+mn-lt"/>
                <a:ea typeface="+mn-ea"/>
                <a:cs typeface="+mn-cs"/>
              </a:rPr>
              <a:t>DIETARY SUPPLEMENTS</a:t>
            </a:r>
            <a:endParaRPr kumimoji="0" lang="en-US" sz="4000" b="1" i="0" u="none" strike="noStrike" kern="0" cap="none" spc="0" normalizeH="0" baseline="0" noProof="0" dirty="0">
              <a:ln>
                <a:noFill/>
              </a:ln>
              <a:solidFill>
                <a:srgbClr val="000000"/>
              </a:solidFill>
              <a:effectLst/>
              <a:uLnTx/>
              <a:uFillTx/>
              <a:latin typeface="+mn-lt"/>
              <a:ea typeface="+mn-ea"/>
              <a:cs typeface="+mn-cs"/>
            </a:endParaRPr>
          </a:p>
        </p:txBody>
      </p:sp>
      <p:sp>
        <p:nvSpPr>
          <p:cNvPr id="9" name="Rectangle 8"/>
          <p:cNvSpPr>
            <a:spLocks noChangeArrowheads="1"/>
          </p:cNvSpPr>
          <p:nvPr/>
        </p:nvSpPr>
        <p:spPr bwMode="auto">
          <a:xfrm>
            <a:off x="907598" y="2424787"/>
            <a:ext cx="7329488" cy="3170099"/>
          </a:xfrm>
          <a:prstGeom prst="rect">
            <a:avLst/>
          </a:prstGeom>
          <a:noFill/>
          <a:ln w="9525">
            <a:noFill/>
            <a:miter lim="800000"/>
            <a:headEnd/>
            <a:tailEnd/>
          </a:ln>
        </p:spPr>
        <p:txBody>
          <a:bodyPr>
            <a:spAutoFit/>
          </a:bodyPr>
          <a:lstStyle/>
          <a:p>
            <a:pPr lvl="1">
              <a:buFont typeface="Arial" charset="0"/>
              <a:buChar char="•"/>
            </a:pPr>
            <a:endParaRPr lang="en-US" sz="2000" b="1" dirty="0" smtClean="0">
              <a:solidFill>
                <a:srgbClr val="000000"/>
              </a:solidFill>
            </a:endParaRPr>
          </a:p>
          <a:p>
            <a:pPr marL="0" lvl="1" algn="ctr"/>
            <a:r>
              <a:rPr lang="en-US" sz="3600" b="1" dirty="0" smtClean="0">
                <a:solidFill>
                  <a:srgbClr val="000000"/>
                </a:solidFill>
              </a:rPr>
              <a:t>Question:</a:t>
            </a:r>
          </a:p>
          <a:p>
            <a:pPr marL="0" lvl="1" algn="ctr"/>
            <a:endParaRPr lang="en-US" sz="3600" b="1" dirty="0" smtClean="0">
              <a:solidFill>
                <a:srgbClr val="000000"/>
              </a:solidFill>
            </a:endParaRPr>
          </a:p>
          <a:p>
            <a:pPr marL="0" lvl="1" algn="ctr"/>
            <a:r>
              <a:rPr lang="en-US" sz="3600" b="1" dirty="0" smtClean="0">
                <a:solidFill>
                  <a:srgbClr val="000000"/>
                </a:solidFill>
              </a:rPr>
              <a:t>What percentage of Americans</a:t>
            </a:r>
          </a:p>
          <a:p>
            <a:pPr marL="0" lvl="1" algn="ctr"/>
            <a:r>
              <a:rPr lang="en-US" sz="3600" b="1" dirty="0" smtClean="0">
                <a:solidFill>
                  <a:srgbClr val="000000"/>
                </a:solidFill>
              </a:rPr>
              <a:t>regularly take </a:t>
            </a:r>
          </a:p>
          <a:p>
            <a:pPr marL="0" lvl="1" algn="ctr"/>
            <a:r>
              <a:rPr lang="en-US" sz="3600" b="1" dirty="0" smtClean="0">
                <a:solidFill>
                  <a:srgbClr val="000000"/>
                </a:solidFill>
              </a:rPr>
              <a:t>dietary supplements ?</a:t>
            </a:r>
          </a:p>
        </p:txBody>
      </p:sp>
      <p:sp>
        <p:nvSpPr>
          <p:cNvPr id="6" name="Rectangle 5"/>
          <p:cNvSpPr>
            <a:spLocks noChangeArrowheads="1"/>
          </p:cNvSpPr>
          <p:nvPr/>
        </p:nvSpPr>
        <p:spPr bwMode="auto">
          <a:xfrm>
            <a:off x="906927" y="6474154"/>
            <a:ext cx="7329487" cy="276999"/>
          </a:xfrm>
          <a:prstGeom prst="rect">
            <a:avLst/>
          </a:prstGeom>
          <a:noFill/>
          <a:ln w="9525">
            <a:noFill/>
            <a:miter lim="800000"/>
            <a:headEnd/>
            <a:tailEnd/>
          </a:ln>
        </p:spPr>
        <p:txBody>
          <a:bodyPr>
            <a:spAutoFit/>
          </a:bodyPr>
          <a:lstStyle/>
          <a:p>
            <a:pPr lvl="1" algn="ctr"/>
            <a:r>
              <a:rPr lang="en-US" sz="1200" dirty="0" smtClean="0">
                <a:solidFill>
                  <a:srgbClr val="000000"/>
                </a:solidFill>
              </a:rPr>
              <a:t>after Marion Nestle, </a:t>
            </a:r>
            <a:r>
              <a:rPr lang="en-US" sz="1200" i="1" dirty="0" smtClean="0">
                <a:solidFill>
                  <a:srgbClr val="000000"/>
                </a:solidFill>
              </a:rPr>
              <a:t>Food Politics, Rev. Ed., </a:t>
            </a:r>
            <a:r>
              <a:rPr lang="en-US" sz="1200" dirty="0" smtClean="0">
                <a:solidFill>
                  <a:srgbClr val="000000"/>
                </a:solidFill>
              </a:rPr>
              <a:t>2007,  pp. 232</a:t>
            </a:r>
            <a:endParaRPr lang="en-US" sz="1200" dirty="0">
              <a:solidFill>
                <a:srgbClr val="000000"/>
              </a:solidFill>
            </a:endParaRPr>
          </a:p>
        </p:txBody>
      </p:sp>
    </p:spTree>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900113" y="1241417"/>
            <a:ext cx="7315200" cy="7078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0" cap="none" spc="0" normalizeH="0" baseline="0" noProof="0" dirty="0" smtClean="0">
                <a:ln>
                  <a:noFill/>
                </a:ln>
                <a:solidFill>
                  <a:srgbClr val="000000"/>
                </a:solidFill>
                <a:effectLst/>
                <a:uLnTx/>
                <a:uFillTx/>
                <a:latin typeface="+mn-lt"/>
                <a:ea typeface="+mn-ea"/>
                <a:cs typeface="+mn-cs"/>
              </a:rPr>
              <a:t>DIETARY SUPPLEMENTS</a:t>
            </a:r>
            <a:endParaRPr kumimoji="0" lang="en-US" sz="4000" b="1" i="0" u="none" strike="noStrike" kern="0" cap="none" spc="0" normalizeH="0" baseline="0" noProof="0" dirty="0">
              <a:ln>
                <a:noFill/>
              </a:ln>
              <a:solidFill>
                <a:srgbClr val="000000"/>
              </a:solidFill>
              <a:effectLst/>
              <a:uLnTx/>
              <a:uFillTx/>
              <a:latin typeface="+mn-lt"/>
              <a:ea typeface="+mn-ea"/>
              <a:cs typeface="+mn-cs"/>
            </a:endParaRPr>
          </a:p>
        </p:txBody>
      </p:sp>
      <p:sp>
        <p:nvSpPr>
          <p:cNvPr id="9" name="Rectangle 8"/>
          <p:cNvSpPr>
            <a:spLocks noChangeArrowheads="1"/>
          </p:cNvSpPr>
          <p:nvPr/>
        </p:nvSpPr>
        <p:spPr bwMode="auto">
          <a:xfrm>
            <a:off x="907598" y="2424787"/>
            <a:ext cx="7329488" cy="2616101"/>
          </a:xfrm>
          <a:prstGeom prst="rect">
            <a:avLst/>
          </a:prstGeom>
          <a:noFill/>
          <a:ln w="9525">
            <a:noFill/>
            <a:miter lim="800000"/>
            <a:headEnd/>
            <a:tailEnd/>
          </a:ln>
        </p:spPr>
        <p:txBody>
          <a:bodyPr>
            <a:spAutoFit/>
          </a:bodyPr>
          <a:lstStyle/>
          <a:p>
            <a:pPr lvl="1">
              <a:buFont typeface="Arial" charset="0"/>
              <a:buChar char="•"/>
            </a:pPr>
            <a:endParaRPr lang="en-US" sz="2000" b="1" dirty="0" smtClean="0">
              <a:solidFill>
                <a:srgbClr val="000000"/>
              </a:solidFill>
            </a:endParaRPr>
          </a:p>
          <a:p>
            <a:pPr marL="0" lvl="1" algn="ctr"/>
            <a:r>
              <a:rPr lang="en-US" sz="3600" b="1" dirty="0" smtClean="0">
                <a:solidFill>
                  <a:srgbClr val="000000"/>
                </a:solidFill>
              </a:rPr>
              <a:t>Question:</a:t>
            </a:r>
          </a:p>
          <a:p>
            <a:pPr marL="0" lvl="1" algn="ctr"/>
            <a:endParaRPr lang="en-US" sz="3600" b="1" dirty="0" smtClean="0">
              <a:solidFill>
                <a:srgbClr val="000000"/>
              </a:solidFill>
            </a:endParaRPr>
          </a:p>
          <a:p>
            <a:pPr marL="0" lvl="1" algn="ctr"/>
            <a:r>
              <a:rPr lang="en-US" sz="3600" b="1" dirty="0" smtClean="0">
                <a:solidFill>
                  <a:srgbClr val="000000"/>
                </a:solidFill>
              </a:rPr>
              <a:t>Why do the science-based “people” take them ?</a:t>
            </a:r>
          </a:p>
        </p:txBody>
      </p:sp>
      <p:sp>
        <p:nvSpPr>
          <p:cNvPr id="6" name="Rectangle 5"/>
          <p:cNvSpPr>
            <a:spLocks noChangeArrowheads="1"/>
          </p:cNvSpPr>
          <p:nvPr/>
        </p:nvSpPr>
        <p:spPr bwMode="auto">
          <a:xfrm>
            <a:off x="906927" y="6474154"/>
            <a:ext cx="7329487" cy="276999"/>
          </a:xfrm>
          <a:prstGeom prst="rect">
            <a:avLst/>
          </a:prstGeom>
          <a:noFill/>
          <a:ln w="9525">
            <a:noFill/>
            <a:miter lim="800000"/>
            <a:headEnd/>
            <a:tailEnd/>
          </a:ln>
        </p:spPr>
        <p:txBody>
          <a:bodyPr>
            <a:spAutoFit/>
          </a:bodyPr>
          <a:lstStyle/>
          <a:p>
            <a:pPr lvl="1" algn="ctr"/>
            <a:r>
              <a:rPr lang="en-US" sz="1200" dirty="0" smtClean="0">
                <a:solidFill>
                  <a:srgbClr val="000000"/>
                </a:solidFill>
              </a:rPr>
              <a:t>after Marion Nestle, </a:t>
            </a:r>
            <a:r>
              <a:rPr lang="en-US" sz="1200" i="1" dirty="0" smtClean="0">
                <a:solidFill>
                  <a:srgbClr val="000000"/>
                </a:solidFill>
              </a:rPr>
              <a:t>Food Politics, Rev. Ed., </a:t>
            </a:r>
            <a:r>
              <a:rPr lang="en-US" sz="1200" dirty="0" smtClean="0">
                <a:solidFill>
                  <a:srgbClr val="000000"/>
                </a:solidFill>
              </a:rPr>
              <a:t>2007,  pp. 232</a:t>
            </a:r>
            <a:endParaRPr lang="en-US" sz="1200" dirty="0">
              <a:solidFill>
                <a:srgbClr val="000000"/>
              </a:solidFill>
            </a:endParaRPr>
          </a:p>
        </p:txBody>
      </p:sp>
    </p:spTree>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3208556" y="6399442"/>
            <a:ext cx="2735044" cy="215444"/>
          </a:xfrm>
          <a:prstGeom prst="rect">
            <a:avLst/>
          </a:prstGeom>
          <a:noFill/>
          <a:ln w="9525">
            <a:noFill/>
            <a:miter lim="800000"/>
            <a:headEnd/>
            <a:tailEnd/>
          </a:ln>
        </p:spPr>
        <p:txBody>
          <a:bodyPr wrap="none">
            <a:spAutoFit/>
          </a:bodyPr>
          <a:lstStyle/>
          <a:p>
            <a:r>
              <a:rPr lang="en-US" sz="800" dirty="0">
                <a:solidFill>
                  <a:srgbClr val="000000"/>
                </a:solidFill>
                <a:latin typeface="Verdana" pitchFamily="34" charset="0"/>
                <a:hlinkClick r:id="rId3"/>
              </a:rPr>
              <a:t>www.foxnews.com/story/0,2933,405765,00.html</a:t>
            </a:r>
            <a:endParaRPr lang="en-US" sz="800" dirty="0">
              <a:solidFill>
                <a:srgbClr val="000000"/>
              </a:solidFill>
              <a:latin typeface="Verdana" pitchFamily="34" charset="0"/>
            </a:endParaRPr>
          </a:p>
        </p:txBody>
      </p:sp>
      <p:pic>
        <p:nvPicPr>
          <p:cNvPr id="13315" name="Picture 2"/>
          <p:cNvPicPr>
            <a:picLocks noChangeAspect="1" noChangeArrowheads="1"/>
          </p:cNvPicPr>
          <p:nvPr/>
        </p:nvPicPr>
        <p:blipFill>
          <a:blip r:embed="rId4" cstate="print"/>
          <a:srcRect/>
          <a:stretch>
            <a:fillRect/>
          </a:stretch>
        </p:blipFill>
        <p:spPr bwMode="auto">
          <a:xfrm>
            <a:off x="943428" y="362856"/>
            <a:ext cx="7248525" cy="5943600"/>
          </a:xfrm>
          <a:prstGeom prst="rect">
            <a:avLst/>
          </a:prstGeom>
          <a:noFill/>
          <a:ln w="28575">
            <a:noFill/>
            <a:miter lim="800000"/>
            <a:headEnd/>
            <a:tailEnd/>
          </a:ln>
        </p:spPr>
      </p:pic>
    </p:spTree>
    <p:extLst>
      <p:ext uri="{BB962C8B-B14F-4D97-AF65-F5344CB8AC3E}">
        <p14:creationId xmlns:p14="http://schemas.microsoft.com/office/powerpoint/2010/main" val="2718578970"/>
      </p:ext>
    </p:extLst>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551541" y="1538815"/>
            <a:ext cx="8026400" cy="4247317"/>
          </a:xfrm>
          <a:prstGeom prst="rect">
            <a:avLst/>
          </a:prstGeom>
          <a:noFill/>
          <a:ln w="28575">
            <a:noFill/>
            <a:miter lim="800000"/>
            <a:headEnd/>
            <a:tailEnd/>
          </a:ln>
        </p:spPr>
        <p:txBody>
          <a:bodyPr wrap="square" anchor="ctr">
            <a:spAutoFit/>
          </a:bodyPr>
          <a:lstStyle/>
          <a:p>
            <a:pPr algn="ctr" eaLnBrk="0" hangingPunct="0">
              <a:lnSpc>
                <a:spcPct val="150000"/>
              </a:lnSpc>
            </a:pPr>
            <a:r>
              <a:rPr kumimoji="1" lang="en-US" sz="3600" b="1" dirty="0">
                <a:solidFill>
                  <a:srgbClr val="FFFFFF"/>
                </a:solidFill>
              </a:rPr>
              <a:t>d</a:t>
            </a:r>
            <a:r>
              <a:rPr kumimoji="1" lang="en-US" sz="3600" b="1" dirty="0" smtClean="0">
                <a:solidFill>
                  <a:srgbClr val="FFFFFF"/>
                </a:solidFill>
              </a:rPr>
              <a:t>oes </a:t>
            </a:r>
          </a:p>
          <a:p>
            <a:pPr algn="ctr" eaLnBrk="0" hangingPunct="0">
              <a:lnSpc>
                <a:spcPct val="150000"/>
              </a:lnSpc>
            </a:pPr>
            <a:r>
              <a:rPr kumimoji="1" lang="en-US" sz="3600" b="1" dirty="0" smtClean="0">
                <a:solidFill>
                  <a:srgbClr val="FFFFFF"/>
                </a:solidFill>
              </a:rPr>
              <a:t>“science based” </a:t>
            </a:r>
            <a:r>
              <a:rPr kumimoji="1" lang="en-US" sz="3600" b="1" i="1" dirty="0" smtClean="0">
                <a:solidFill>
                  <a:srgbClr val="FFFFFF"/>
                </a:solidFill>
              </a:rPr>
              <a:t>vs</a:t>
            </a:r>
            <a:r>
              <a:rPr kumimoji="1" lang="en-US" sz="3600" b="1" dirty="0" smtClean="0">
                <a:solidFill>
                  <a:srgbClr val="FFFFFF"/>
                </a:solidFill>
              </a:rPr>
              <a:t>. “belief based” decision making make any difference</a:t>
            </a:r>
            <a:br>
              <a:rPr kumimoji="1" lang="en-US" sz="3600" b="1" dirty="0" smtClean="0">
                <a:solidFill>
                  <a:srgbClr val="FFFFFF"/>
                </a:solidFill>
              </a:rPr>
            </a:br>
            <a:r>
              <a:rPr kumimoji="1" lang="en-US" sz="3600" b="1" dirty="0" smtClean="0">
                <a:solidFill>
                  <a:srgbClr val="FFFFFF"/>
                </a:solidFill>
              </a:rPr>
              <a:t>in the “real” world ?</a:t>
            </a:r>
            <a:endParaRPr kumimoji="1" lang="en-US" sz="3600" b="1" dirty="0">
              <a:solidFill>
                <a:srgbClr val="FFFFFF"/>
              </a:solidFill>
            </a:endParaRPr>
          </a:p>
        </p:txBody>
      </p:sp>
    </p:spTree>
    <p:extLst>
      <p:ext uri="{BB962C8B-B14F-4D97-AF65-F5344CB8AC3E}">
        <p14:creationId xmlns:p14="http://schemas.microsoft.com/office/powerpoint/2010/main" val="1461693179"/>
      </p:ext>
    </p:extLst>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 name="Rectangle 7"/>
          <p:cNvSpPr>
            <a:spLocks noChangeArrowheads="1"/>
          </p:cNvSpPr>
          <p:nvPr/>
        </p:nvSpPr>
        <p:spPr bwMode="auto">
          <a:xfrm>
            <a:off x="1059330" y="6626560"/>
            <a:ext cx="7329487" cy="276999"/>
          </a:xfrm>
          <a:prstGeom prst="rect">
            <a:avLst/>
          </a:prstGeom>
          <a:noFill/>
          <a:ln w="9525">
            <a:noFill/>
            <a:miter lim="800000"/>
            <a:headEnd/>
            <a:tailEnd/>
          </a:ln>
        </p:spPr>
        <p:txBody>
          <a:bodyPr>
            <a:spAutoFit/>
          </a:bodyPr>
          <a:lstStyle/>
          <a:p>
            <a:pPr lvl="1" algn="ctr"/>
            <a:r>
              <a:rPr lang="en-US" sz="1200" dirty="0" smtClean="0">
                <a:solidFill>
                  <a:srgbClr val="000000"/>
                </a:solidFill>
              </a:rPr>
              <a:t>after Marion Nestle, </a:t>
            </a:r>
            <a:r>
              <a:rPr lang="en-US" sz="1200" i="1" dirty="0" smtClean="0">
                <a:solidFill>
                  <a:srgbClr val="000000"/>
                </a:solidFill>
              </a:rPr>
              <a:t>Food Politics, Rev. Ed., </a:t>
            </a:r>
            <a:r>
              <a:rPr lang="en-US" sz="1200" dirty="0" smtClean="0">
                <a:solidFill>
                  <a:srgbClr val="000000"/>
                </a:solidFill>
              </a:rPr>
              <a:t>2007,  pp. 232</a:t>
            </a:r>
            <a:endParaRPr lang="en-US" sz="1200" dirty="0">
              <a:solidFill>
                <a:srgbClr val="000000"/>
              </a:solidFill>
            </a:endParaRPr>
          </a:p>
        </p:txBody>
      </p:sp>
      <p:sp>
        <p:nvSpPr>
          <p:cNvPr id="10" name="Rectangle 9"/>
          <p:cNvSpPr>
            <a:spLocks noChangeArrowheads="1"/>
          </p:cNvSpPr>
          <p:nvPr/>
        </p:nvSpPr>
        <p:spPr bwMode="auto">
          <a:xfrm>
            <a:off x="906936" y="6546736"/>
            <a:ext cx="7329487" cy="215444"/>
          </a:xfrm>
          <a:prstGeom prst="rect">
            <a:avLst/>
          </a:prstGeom>
          <a:noFill/>
          <a:ln w="9525">
            <a:noFill/>
            <a:miter lim="800000"/>
            <a:headEnd/>
            <a:tailEnd/>
          </a:ln>
        </p:spPr>
        <p:txBody>
          <a:bodyPr>
            <a:spAutoFit/>
          </a:bodyPr>
          <a:lstStyle/>
          <a:p>
            <a:pPr lvl="1" algn="ctr"/>
            <a:r>
              <a:rPr lang="en-US" sz="800" dirty="0">
                <a:solidFill>
                  <a:srgbClr val="000000"/>
                </a:solidFill>
                <a:hlinkClick r:id="rId2"/>
              </a:rPr>
              <a:t>http://bluenationreview.com/two-anti-science-senators-now-lead-two-science-committees/</a:t>
            </a:r>
            <a:endParaRPr lang="en-US" sz="800" dirty="0">
              <a:solidFill>
                <a:srgbClr val="000000"/>
              </a:solidFill>
            </a:endParaRPr>
          </a:p>
        </p:txBody>
      </p:sp>
      <p:pic>
        <p:nvPicPr>
          <p:cNvPr id="122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097133"/>
            <a:ext cx="8229600" cy="4801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5199483" y="5465018"/>
            <a:ext cx="1903085" cy="369332"/>
          </a:xfrm>
          <a:prstGeom prst="rect">
            <a:avLst/>
          </a:prstGeom>
        </p:spPr>
        <p:txBody>
          <a:bodyPr wrap="none">
            <a:spAutoFit/>
          </a:bodyPr>
          <a:lstStyle/>
          <a:p>
            <a:r>
              <a:rPr lang="en-US" dirty="0" smtClean="0">
                <a:solidFill>
                  <a:srgbClr val="FFFFFF"/>
                </a:solidFill>
                <a:latin typeface="Arial" pitchFamily="34" charset="0"/>
              </a:rPr>
              <a:t>13 January 2015</a:t>
            </a:r>
            <a:endParaRPr lang="en-US" dirty="0">
              <a:solidFill>
                <a:srgbClr val="FFFFFF"/>
              </a:solidFill>
              <a:latin typeface="Arial" pitchFamily="34" charset="0"/>
            </a:endParaRPr>
          </a:p>
        </p:txBody>
      </p:sp>
      <p:pic>
        <p:nvPicPr>
          <p:cNvPr id="1229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001" y="362855"/>
            <a:ext cx="3242500" cy="24674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3816817" y="773221"/>
            <a:ext cx="4572000" cy="646331"/>
          </a:xfrm>
          <a:prstGeom prst="rect">
            <a:avLst/>
          </a:prstGeom>
        </p:spPr>
        <p:txBody>
          <a:bodyPr>
            <a:spAutoFit/>
          </a:bodyPr>
          <a:lstStyle/>
          <a:p>
            <a:pPr algn="ctr"/>
            <a:r>
              <a:rPr lang="en-US" dirty="0">
                <a:solidFill>
                  <a:srgbClr val="FFFFFF"/>
                </a:solidFill>
                <a:latin typeface="Arial" pitchFamily="34" charset="0"/>
              </a:rPr>
              <a:t>James Inhofe is in charge of the Senate Environment and Public Works </a:t>
            </a:r>
            <a:r>
              <a:rPr lang="en-US" dirty="0" smtClean="0">
                <a:solidFill>
                  <a:srgbClr val="FFFFFF"/>
                </a:solidFill>
                <a:latin typeface="Arial" pitchFamily="34" charset="0"/>
              </a:rPr>
              <a:t>Committee</a:t>
            </a:r>
            <a:endParaRPr lang="en-US" dirty="0">
              <a:solidFill>
                <a:srgbClr val="FFFFFF"/>
              </a:solidFill>
              <a:latin typeface="Arial" pitchFamily="34" charset="0"/>
            </a:endParaRPr>
          </a:p>
        </p:txBody>
      </p:sp>
      <p:sp>
        <p:nvSpPr>
          <p:cNvPr id="4" name="Rectangle 3"/>
          <p:cNvSpPr/>
          <p:nvPr/>
        </p:nvSpPr>
        <p:spPr>
          <a:xfrm>
            <a:off x="192055" y="3149600"/>
            <a:ext cx="2928517" cy="1754326"/>
          </a:xfrm>
          <a:prstGeom prst="rect">
            <a:avLst/>
          </a:prstGeom>
        </p:spPr>
        <p:txBody>
          <a:bodyPr wrap="square">
            <a:spAutoFit/>
          </a:bodyPr>
          <a:lstStyle/>
          <a:p>
            <a:pPr algn="ctr"/>
            <a:r>
              <a:rPr lang="en-US" dirty="0">
                <a:solidFill>
                  <a:srgbClr val="FFFFFF"/>
                </a:solidFill>
                <a:latin typeface="Arial" pitchFamily="34" charset="0"/>
              </a:rPr>
              <a:t>Ted Cruz is the chair of the Subcommittee on Space, Science and Competitiveness which is in charge of NASA</a:t>
            </a:r>
            <a:br>
              <a:rPr lang="en-US" dirty="0">
                <a:solidFill>
                  <a:srgbClr val="FFFFFF"/>
                </a:solidFill>
                <a:latin typeface="Arial" pitchFamily="34" charset="0"/>
              </a:rPr>
            </a:br>
            <a:endParaRPr lang="en-US" dirty="0">
              <a:solidFill>
                <a:srgbClr val="FFFFFF"/>
              </a:solidFill>
              <a:latin typeface="Arial" pitchFamily="34" charset="0"/>
            </a:endParaRPr>
          </a:p>
        </p:txBody>
      </p:sp>
    </p:spTree>
    <p:extLst>
      <p:ext uri="{BB962C8B-B14F-4D97-AF65-F5344CB8AC3E}">
        <p14:creationId xmlns:p14="http://schemas.microsoft.com/office/powerpoint/2010/main" val="272558720"/>
      </p:ext>
    </p:extLst>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 name="Rectangle 7"/>
          <p:cNvSpPr>
            <a:spLocks noChangeArrowheads="1"/>
          </p:cNvSpPr>
          <p:nvPr/>
        </p:nvSpPr>
        <p:spPr bwMode="auto">
          <a:xfrm>
            <a:off x="1059330" y="6626560"/>
            <a:ext cx="7329487" cy="276999"/>
          </a:xfrm>
          <a:prstGeom prst="rect">
            <a:avLst/>
          </a:prstGeom>
          <a:noFill/>
          <a:ln w="9525">
            <a:noFill/>
            <a:miter lim="800000"/>
            <a:headEnd/>
            <a:tailEnd/>
          </a:ln>
        </p:spPr>
        <p:txBody>
          <a:bodyPr>
            <a:spAutoFit/>
          </a:bodyPr>
          <a:lstStyle/>
          <a:p>
            <a:pPr lvl="1" algn="ctr"/>
            <a:r>
              <a:rPr lang="en-US" sz="1200" dirty="0" smtClean="0">
                <a:solidFill>
                  <a:srgbClr val="000000"/>
                </a:solidFill>
              </a:rPr>
              <a:t>after Marion Nestle, </a:t>
            </a:r>
            <a:r>
              <a:rPr lang="en-US" sz="1200" i="1" dirty="0" smtClean="0">
                <a:solidFill>
                  <a:srgbClr val="000000"/>
                </a:solidFill>
              </a:rPr>
              <a:t>Food Politics, Rev. Ed., </a:t>
            </a:r>
            <a:r>
              <a:rPr lang="en-US" sz="1200" dirty="0" smtClean="0">
                <a:solidFill>
                  <a:srgbClr val="000000"/>
                </a:solidFill>
              </a:rPr>
              <a:t>2007,  pp. 232</a:t>
            </a:r>
            <a:endParaRPr lang="en-US" sz="1200" dirty="0">
              <a:solidFill>
                <a:srgbClr val="000000"/>
              </a:solidFill>
            </a:endParaRPr>
          </a:p>
        </p:txBody>
      </p:sp>
      <p:sp>
        <p:nvSpPr>
          <p:cNvPr id="10" name="Rectangle 9"/>
          <p:cNvSpPr>
            <a:spLocks noChangeArrowheads="1"/>
          </p:cNvSpPr>
          <p:nvPr/>
        </p:nvSpPr>
        <p:spPr bwMode="auto">
          <a:xfrm>
            <a:off x="906936" y="6546736"/>
            <a:ext cx="7329487" cy="215444"/>
          </a:xfrm>
          <a:prstGeom prst="rect">
            <a:avLst/>
          </a:prstGeom>
          <a:noFill/>
          <a:ln w="9525">
            <a:noFill/>
            <a:miter lim="800000"/>
            <a:headEnd/>
            <a:tailEnd/>
          </a:ln>
        </p:spPr>
        <p:txBody>
          <a:bodyPr>
            <a:spAutoFit/>
          </a:bodyPr>
          <a:lstStyle/>
          <a:p>
            <a:pPr lvl="1" algn="ctr"/>
            <a:r>
              <a:rPr lang="en-US" sz="800" dirty="0">
                <a:solidFill>
                  <a:srgbClr val="000000"/>
                </a:solidFill>
                <a:hlinkClick r:id="rId2"/>
              </a:rPr>
              <a:t>http://bluenationreview.com/two-anti-science-senators-now-lead-two-science-committees/</a:t>
            </a:r>
            <a:endParaRPr lang="en-US" sz="800" dirty="0">
              <a:solidFill>
                <a:srgbClr val="000000"/>
              </a:solidFill>
            </a:endParaRPr>
          </a:p>
        </p:txBody>
      </p:sp>
      <p:sp>
        <p:nvSpPr>
          <p:cNvPr id="11" name="Rectangle 10"/>
          <p:cNvSpPr/>
          <p:nvPr/>
        </p:nvSpPr>
        <p:spPr>
          <a:xfrm>
            <a:off x="5199483" y="5465018"/>
            <a:ext cx="1903085" cy="369332"/>
          </a:xfrm>
          <a:prstGeom prst="rect">
            <a:avLst/>
          </a:prstGeom>
        </p:spPr>
        <p:txBody>
          <a:bodyPr wrap="none">
            <a:spAutoFit/>
          </a:bodyPr>
          <a:lstStyle/>
          <a:p>
            <a:r>
              <a:rPr lang="en-US" dirty="0" smtClean="0">
                <a:solidFill>
                  <a:srgbClr val="FFFFFF"/>
                </a:solidFill>
                <a:latin typeface="Arial" pitchFamily="34" charset="0"/>
              </a:rPr>
              <a:t>13 January 2015</a:t>
            </a:r>
            <a:endParaRPr lang="en-US" dirty="0">
              <a:solidFill>
                <a:srgbClr val="FFFFFF"/>
              </a:solidFill>
              <a:latin typeface="Arial" pitchFamily="34" charset="0"/>
            </a:endParaRPr>
          </a:p>
        </p:txBody>
      </p:sp>
      <p:pic>
        <p:nvPicPr>
          <p:cNvPr id="1229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001" y="362855"/>
            <a:ext cx="3242500" cy="24674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3816817" y="773221"/>
            <a:ext cx="4572000" cy="646331"/>
          </a:xfrm>
          <a:prstGeom prst="rect">
            <a:avLst/>
          </a:prstGeom>
        </p:spPr>
        <p:txBody>
          <a:bodyPr>
            <a:spAutoFit/>
          </a:bodyPr>
          <a:lstStyle/>
          <a:p>
            <a:pPr algn="ctr"/>
            <a:r>
              <a:rPr lang="en-US" dirty="0">
                <a:solidFill>
                  <a:srgbClr val="FFFFFF"/>
                </a:solidFill>
                <a:latin typeface="Arial" pitchFamily="34" charset="0"/>
              </a:rPr>
              <a:t>James Inhofe is in charge of the Senate Environment and Public Works </a:t>
            </a:r>
            <a:r>
              <a:rPr lang="en-US" dirty="0" smtClean="0">
                <a:solidFill>
                  <a:srgbClr val="FFFFFF"/>
                </a:solidFill>
                <a:latin typeface="Arial" pitchFamily="34" charset="0"/>
              </a:rPr>
              <a:t>Committee</a:t>
            </a:r>
            <a:endParaRPr lang="en-US" dirty="0">
              <a:solidFill>
                <a:srgbClr val="FFFFFF"/>
              </a:solidFill>
              <a:latin typeface="Arial" pitchFamily="34" charset="0"/>
            </a:endParaRPr>
          </a:p>
        </p:txBody>
      </p:sp>
    </p:spTree>
    <p:extLst>
      <p:ext uri="{BB962C8B-B14F-4D97-AF65-F5344CB8AC3E}">
        <p14:creationId xmlns:p14="http://schemas.microsoft.com/office/powerpoint/2010/main" val="2991395940"/>
      </p:ext>
    </p:extLst>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900113" y="746117"/>
            <a:ext cx="7315200" cy="7078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algn="ctr">
              <a:spcBef>
                <a:spcPct val="20000"/>
              </a:spcBef>
              <a:defRPr/>
            </a:pPr>
            <a:r>
              <a:rPr lang="en-US" sz="4000" b="1" kern="0" dirty="0" smtClean="0">
                <a:solidFill>
                  <a:srgbClr val="FF0000"/>
                </a:solidFill>
                <a:latin typeface="Arial"/>
              </a:rPr>
              <a:t>Global Warming</a:t>
            </a:r>
            <a:endParaRPr lang="en-US" sz="4000" b="1" kern="0" dirty="0">
              <a:solidFill>
                <a:srgbClr val="FF0000"/>
              </a:solidFill>
              <a:latin typeface="Arial"/>
            </a:endParaRPr>
          </a:p>
        </p:txBody>
      </p:sp>
      <p:sp>
        <p:nvSpPr>
          <p:cNvPr id="7" name="Rectangle 6"/>
          <p:cNvSpPr>
            <a:spLocks noChangeArrowheads="1"/>
          </p:cNvSpPr>
          <p:nvPr/>
        </p:nvSpPr>
        <p:spPr bwMode="auto">
          <a:xfrm>
            <a:off x="2540464" y="1570236"/>
            <a:ext cx="2205718" cy="1077218"/>
          </a:xfrm>
          <a:prstGeom prst="rect">
            <a:avLst/>
          </a:prstGeom>
          <a:noFill/>
          <a:ln w="9525">
            <a:noFill/>
            <a:miter lim="800000"/>
            <a:headEnd/>
            <a:tailEnd/>
          </a:ln>
        </p:spPr>
        <p:txBody>
          <a:bodyPr wrap="square">
            <a:spAutoFit/>
          </a:bodyPr>
          <a:lstStyle/>
          <a:p>
            <a:pPr marL="6350" lvl="1" algn="ctr"/>
            <a:r>
              <a:rPr lang="en-US" sz="3200" b="1" dirty="0" smtClean="0">
                <a:solidFill>
                  <a:srgbClr val="FF0000"/>
                </a:solidFill>
                <a:latin typeface="Arial" pitchFamily="34" charset="0"/>
              </a:rPr>
              <a:t>“science-</a:t>
            </a:r>
          </a:p>
          <a:p>
            <a:pPr marL="6350" lvl="1" algn="ctr"/>
            <a:r>
              <a:rPr lang="en-US" sz="3200" b="1" dirty="0" smtClean="0">
                <a:solidFill>
                  <a:srgbClr val="FF0000"/>
                </a:solidFill>
                <a:latin typeface="Arial" pitchFamily="34" charset="0"/>
              </a:rPr>
              <a:t>based”</a:t>
            </a:r>
            <a:endParaRPr lang="en-US" sz="3600" b="1" dirty="0" smtClean="0">
              <a:solidFill>
                <a:srgbClr val="FF0000"/>
              </a:solidFill>
              <a:latin typeface="Arial" pitchFamily="34" charset="0"/>
            </a:endParaRPr>
          </a:p>
        </p:txBody>
      </p:sp>
      <p:sp>
        <p:nvSpPr>
          <p:cNvPr id="9" name="Rectangle 8"/>
          <p:cNvSpPr>
            <a:spLocks noChangeArrowheads="1"/>
          </p:cNvSpPr>
          <p:nvPr/>
        </p:nvSpPr>
        <p:spPr bwMode="auto">
          <a:xfrm>
            <a:off x="1023709" y="2481898"/>
            <a:ext cx="7329488" cy="3939540"/>
          </a:xfrm>
          <a:prstGeom prst="rect">
            <a:avLst/>
          </a:prstGeom>
          <a:noFill/>
          <a:ln w="9525">
            <a:noFill/>
            <a:miter lim="800000"/>
            <a:headEnd/>
            <a:tailEnd/>
          </a:ln>
        </p:spPr>
        <p:txBody>
          <a:bodyPr>
            <a:spAutoFit/>
          </a:bodyPr>
          <a:lstStyle/>
          <a:p>
            <a:pPr lvl="1">
              <a:buFont typeface="Arial" charset="0"/>
              <a:buChar char="•"/>
            </a:pPr>
            <a:endParaRPr lang="en-US" b="1" dirty="0" smtClean="0">
              <a:solidFill>
                <a:srgbClr val="000000"/>
              </a:solidFill>
              <a:latin typeface="Arial" pitchFamily="34" charset="0"/>
            </a:endParaRPr>
          </a:p>
          <a:p>
            <a:pPr marL="0" lvl="1">
              <a:tabLst>
                <a:tab pos="2060575" algn="l"/>
              </a:tabLst>
            </a:pPr>
            <a:r>
              <a:rPr lang="en-US" sz="2400" b="1" dirty="0" smtClean="0">
                <a:solidFill>
                  <a:srgbClr val="000000"/>
                </a:solidFill>
                <a:latin typeface="Arial" pitchFamily="34" charset="0"/>
              </a:rPr>
              <a:t>Real</a:t>
            </a:r>
            <a:r>
              <a:rPr lang="en-US" sz="2800" b="1" dirty="0" smtClean="0">
                <a:solidFill>
                  <a:srgbClr val="000000"/>
                </a:solidFill>
                <a:latin typeface="Arial" pitchFamily="34" charset="0"/>
              </a:rPr>
              <a:t>	</a:t>
            </a:r>
            <a:r>
              <a:rPr lang="en-US" sz="2400" b="1" dirty="0">
                <a:solidFill>
                  <a:srgbClr val="808080"/>
                </a:solidFill>
                <a:latin typeface="Arial" pitchFamily="34" charset="0"/>
              </a:rPr>
              <a:t> </a:t>
            </a:r>
            <a:r>
              <a:rPr lang="en-US" sz="2400" b="1" dirty="0" smtClean="0">
                <a:solidFill>
                  <a:srgbClr val="808080"/>
                </a:solidFill>
                <a:latin typeface="Arial" pitchFamily="34" charset="0"/>
              </a:rPr>
              <a:t>   Yes </a:t>
            </a:r>
            <a:r>
              <a:rPr lang="en-US" sz="2800" b="1" dirty="0" smtClean="0">
                <a:solidFill>
                  <a:srgbClr val="808080"/>
                </a:solidFill>
                <a:latin typeface="Arial" pitchFamily="34" charset="0"/>
              </a:rPr>
              <a:t>		</a:t>
            </a:r>
            <a:r>
              <a:rPr lang="en-US" sz="2400" b="1" dirty="0" smtClean="0">
                <a:solidFill>
                  <a:srgbClr val="808080"/>
                </a:solidFill>
                <a:latin typeface="Arial" pitchFamily="34" charset="0"/>
              </a:rPr>
              <a:t>No</a:t>
            </a:r>
            <a:br>
              <a:rPr lang="en-US" sz="2400" b="1" dirty="0" smtClean="0">
                <a:solidFill>
                  <a:srgbClr val="808080"/>
                </a:solidFill>
                <a:latin typeface="Arial" pitchFamily="34" charset="0"/>
              </a:rPr>
            </a:br>
            <a:r>
              <a:rPr lang="en-US" sz="2400" b="1" dirty="0" smtClean="0">
                <a:solidFill>
                  <a:srgbClr val="808080"/>
                </a:solidFill>
                <a:latin typeface="Arial" pitchFamily="34" charset="0"/>
              </a:rPr>
              <a:t>                                                  </a:t>
            </a:r>
            <a:endParaRPr lang="en-US" sz="200" b="1" dirty="0" smtClean="0">
              <a:solidFill>
                <a:srgbClr val="000000"/>
              </a:solidFill>
              <a:latin typeface="Arial" pitchFamily="34" charset="0"/>
            </a:endParaRPr>
          </a:p>
          <a:p>
            <a:pPr marL="0" lvl="1">
              <a:tabLst>
                <a:tab pos="2293938" algn="l"/>
              </a:tabLst>
            </a:pPr>
            <a:r>
              <a:rPr lang="en-US" sz="2400" b="1" dirty="0" smtClean="0">
                <a:solidFill>
                  <a:srgbClr val="000000"/>
                </a:solidFill>
                <a:latin typeface="Arial" pitchFamily="34" charset="0"/>
              </a:rPr>
              <a:t>Mostly now</a:t>
            </a:r>
            <a:br>
              <a:rPr lang="en-US" sz="2400" b="1" dirty="0" smtClean="0">
                <a:solidFill>
                  <a:srgbClr val="000000"/>
                </a:solidFill>
                <a:latin typeface="Arial" pitchFamily="34" charset="0"/>
              </a:rPr>
            </a:br>
            <a:r>
              <a:rPr lang="en-US" sz="2400" b="1" dirty="0" smtClean="0">
                <a:solidFill>
                  <a:srgbClr val="000000"/>
                </a:solidFill>
                <a:latin typeface="Arial" pitchFamily="34" charset="0"/>
              </a:rPr>
              <a:t>caused by	</a:t>
            </a:r>
            <a:r>
              <a:rPr lang="en-US" sz="2400" b="1" dirty="0">
                <a:solidFill>
                  <a:srgbClr val="808080"/>
                </a:solidFill>
                <a:latin typeface="Arial" pitchFamily="34" charset="0"/>
              </a:rPr>
              <a:t> </a:t>
            </a:r>
            <a:r>
              <a:rPr lang="en-US" sz="2400" b="1" dirty="0" smtClean="0">
                <a:solidFill>
                  <a:srgbClr val="808080"/>
                </a:solidFill>
                <a:latin typeface="Arial" pitchFamily="34" charset="0"/>
              </a:rPr>
              <a:t>Yes		No</a:t>
            </a:r>
            <a:endParaRPr lang="en-US" sz="2400" b="1" dirty="0" smtClean="0">
              <a:solidFill>
                <a:srgbClr val="000000"/>
              </a:solidFill>
              <a:latin typeface="Arial" pitchFamily="34" charset="0"/>
            </a:endParaRPr>
          </a:p>
          <a:p>
            <a:pPr marL="0" lvl="1">
              <a:tabLst>
                <a:tab pos="2293938" algn="l"/>
              </a:tabLst>
            </a:pPr>
            <a:r>
              <a:rPr lang="en-US" sz="2400" b="1" dirty="0" smtClean="0">
                <a:solidFill>
                  <a:srgbClr val="000000"/>
                </a:solidFill>
                <a:latin typeface="Arial" pitchFamily="34" charset="0"/>
              </a:rPr>
              <a:t>humans</a:t>
            </a:r>
            <a:r>
              <a:rPr lang="en-US" sz="2400" b="1" dirty="0" smtClean="0">
                <a:solidFill>
                  <a:srgbClr val="808080"/>
                </a:solidFill>
                <a:latin typeface="Arial" pitchFamily="34" charset="0"/>
              </a:rPr>
              <a:t/>
            </a:r>
            <a:br>
              <a:rPr lang="en-US" sz="2400" b="1" dirty="0" smtClean="0">
                <a:solidFill>
                  <a:srgbClr val="808080"/>
                </a:solidFill>
                <a:latin typeface="Arial" pitchFamily="34" charset="0"/>
              </a:rPr>
            </a:br>
            <a:endParaRPr lang="en-US" sz="2800" b="1" dirty="0" smtClean="0">
              <a:solidFill>
                <a:srgbClr val="808080"/>
              </a:solidFill>
              <a:latin typeface="Arial" pitchFamily="34" charset="0"/>
            </a:endParaRPr>
          </a:p>
          <a:p>
            <a:pPr marL="0" lvl="1">
              <a:tabLst>
                <a:tab pos="2060575" algn="l"/>
              </a:tabLst>
            </a:pPr>
            <a:endParaRPr lang="en-US" sz="200" b="1" dirty="0" smtClean="0">
              <a:solidFill>
                <a:srgbClr val="000000"/>
              </a:solidFill>
              <a:latin typeface="Arial" pitchFamily="34" charset="0"/>
            </a:endParaRPr>
          </a:p>
          <a:p>
            <a:pPr marL="0" lvl="1">
              <a:tabLst>
                <a:tab pos="2293938" algn="l"/>
              </a:tabLst>
            </a:pPr>
            <a:r>
              <a:rPr lang="en-US" sz="2400" b="1" dirty="0" smtClean="0">
                <a:solidFill>
                  <a:srgbClr val="000000"/>
                </a:solidFill>
                <a:latin typeface="Arial" pitchFamily="34" charset="0"/>
              </a:rPr>
              <a:t>Action needed	</a:t>
            </a:r>
            <a:r>
              <a:rPr lang="en-US" sz="2400" b="1" dirty="0">
                <a:solidFill>
                  <a:srgbClr val="808080"/>
                </a:solidFill>
                <a:latin typeface="Arial" pitchFamily="34" charset="0"/>
              </a:rPr>
              <a:t> </a:t>
            </a:r>
            <a:r>
              <a:rPr lang="en-US" sz="2400" b="1" dirty="0" smtClean="0">
                <a:solidFill>
                  <a:srgbClr val="FF1B36"/>
                </a:solidFill>
                <a:latin typeface="Arial" pitchFamily="34" charset="0"/>
              </a:rPr>
              <a:t>Yes</a:t>
            </a:r>
            <a:r>
              <a:rPr lang="en-US" sz="2400" b="1" dirty="0" smtClean="0">
                <a:solidFill>
                  <a:srgbClr val="808080"/>
                </a:solidFill>
                <a:latin typeface="Arial" pitchFamily="34" charset="0"/>
              </a:rPr>
              <a:t> 		</a:t>
            </a:r>
            <a:r>
              <a:rPr lang="en-US" sz="2400" b="1" dirty="0" smtClean="0">
                <a:solidFill>
                  <a:srgbClr val="FF1B36"/>
                </a:solidFill>
                <a:latin typeface="Arial" pitchFamily="34" charset="0"/>
              </a:rPr>
              <a:t>No</a:t>
            </a:r>
          </a:p>
          <a:p>
            <a:pPr marL="0" lvl="1">
              <a:tabLst>
                <a:tab pos="2060575" algn="l"/>
              </a:tabLst>
            </a:pPr>
            <a:r>
              <a:rPr lang="en-US" sz="2400" b="1" dirty="0" smtClean="0">
                <a:solidFill>
                  <a:srgbClr val="000000"/>
                </a:solidFill>
                <a:latin typeface="Arial" pitchFamily="34" charset="0"/>
              </a:rPr>
              <a:t>now</a:t>
            </a:r>
            <a:r>
              <a:rPr lang="en-US" sz="2400" b="1" dirty="0" smtClean="0">
                <a:solidFill>
                  <a:srgbClr val="808080"/>
                </a:solidFill>
                <a:latin typeface="Arial" pitchFamily="34" charset="0"/>
              </a:rPr>
              <a:t>	</a:t>
            </a:r>
            <a:br>
              <a:rPr lang="en-US" sz="2400" b="1" dirty="0" smtClean="0">
                <a:solidFill>
                  <a:srgbClr val="808080"/>
                </a:solidFill>
                <a:latin typeface="Arial" pitchFamily="34" charset="0"/>
              </a:rPr>
            </a:br>
            <a:endParaRPr lang="en-US" sz="2400" b="1" dirty="0">
              <a:solidFill>
                <a:srgbClr val="000000"/>
              </a:solidFill>
              <a:latin typeface="Arial" pitchFamily="34" charset="0"/>
            </a:endParaRPr>
          </a:p>
        </p:txBody>
      </p:sp>
      <p:sp>
        <p:nvSpPr>
          <p:cNvPr id="10" name="Rectangle 9"/>
          <p:cNvSpPr>
            <a:spLocks noChangeArrowheads="1"/>
          </p:cNvSpPr>
          <p:nvPr/>
        </p:nvSpPr>
        <p:spPr bwMode="auto">
          <a:xfrm>
            <a:off x="4739378" y="1577503"/>
            <a:ext cx="2358116" cy="1077218"/>
          </a:xfrm>
          <a:prstGeom prst="rect">
            <a:avLst/>
          </a:prstGeom>
          <a:noFill/>
          <a:ln w="9525">
            <a:noFill/>
            <a:miter lim="800000"/>
            <a:headEnd/>
            <a:tailEnd/>
          </a:ln>
        </p:spPr>
        <p:txBody>
          <a:bodyPr wrap="square">
            <a:spAutoFit/>
          </a:bodyPr>
          <a:lstStyle/>
          <a:p>
            <a:pPr marL="6350" lvl="1" algn="ctr"/>
            <a:r>
              <a:rPr lang="en-US" sz="3200" b="1" dirty="0" smtClean="0">
                <a:solidFill>
                  <a:srgbClr val="FF0000"/>
                </a:solidFill>
                <a:latin typeface="Arial" pitchFamily="34" charset="0"/>
              </a:rPr>
              <a:t>“faith-</a:t>
            </a:r>
          </a:p>
          <a:p>
            <a:pPr marL="6350" lvl="1" algn="ctr"/>
            <a:r>
              <a:rPr lang="en-US" sz="3200" b="1" dirty="0" smtClean="0">
                <a:solidFill>
                  <a:srgbClr val="FF0000"/>
                </a:solidFill>
                <a:latin typeface="Arial" pitchFamily="34" charset="0"/>
              </a:rPr>
              <a:t>     based”</a:t>
            </a:r>
            <a:endParaRPr lang="en-US" sz="3600" b="1" dirty="0" smtClean="0">
              <a:solidFill>
                <a:srgbClr val="FF0000"/>
              </a:solidFill>
              <a:latin typeface="Arial" pitchFamily="34" charset="0"/>
            </a:endParaRPr>
          </a:p>
        </p:txBody>
      </p:sp>
    </p:spTree>
    <p:extLst>
      <p:ext uri="{BB962C8B-B14F-4D97-AF65-F5344CB8AC3E}">
        <p14:creationId xmlns:p14="http://schemas.microsoft.com/office/powerpoint/2010/main" val="1636492534"/>
      </p:ext>
    </p:extLst>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60802" name="Text Box 2"/>
          <p:cNvSpPr txBox="1">
            <a:spLocks noChangeArrowheads="1"/>
          </p:cNvSpPr>
          <p:nvPr/>
        </p:nvSpPr>
        <p:spPr bwMode="auto">
          <a:xfrm>
            <a:off x="4986931" y="5101696"/>
            <a:ext cx="184731" cy="769441"/>
          </a:xfrm>
          <a:prstGeom prst="rect">
            <a:avLst/>
          </a:prstGeom>
          <a:noFill/>
          <a:ln w="9525">
            <a:noFill/>
            <a:miter lim="800000"/>
            <a:headEnd/>
            <a:tailEnd/>
          </a:ln>
        </p:spPr>
        <p:txBody>
          <a:bodyPr wrap="none" anchor="ctr">
            <a:spAutoFit/>
          </a:bodyPr>
          <a:lstStyle/>
          <a:p>
            <a:pPr algn="ctr" eaLnBrk="0" hangingPunct="0"/>
            <a:endParaRPr kumimoji="1" lang="en-US" sz="4400" i="1">
              <a:solidFill>
                <a:srgbClr val="FF0000"/>
              </a:solidFill>
            </a:endParaRPr>
          </a:p>
        </p:txBody>
      </p:sp>
      <p:sp>
        <p:nvSpPr>
          <p:cNvPr id="460803" name="Text Box 3"/>
          <p:cNvSpPr txBox="1">
            <a:spLocks noChangeArrowheads="1"/>
          </p:cNvSpPr>
          <p:nvPr/>
        </p:nvSpPr>
        <p:spPr bwMode="auto">
          <a:xfrm>
            <a:off x="6207541" y="2587096"/>
            <a:ext cx="184731" cy="769441"/>
          </a:xfrm>
          <a:prstGeom prst="rect">
            <a:avLst/>
          </a:prstGeom>
          <a:noFill/>
          <a:ln w="9525">
            <a:noFill/>
            <a:miter lim="800000"/>
            <a:headEnd/>
            <a:tailEnd/>
          </a:ln>
        </p:spPr>
        <p:txBody>
          <a:bodyPr wrap="none" anchor="ctr">
            <a:spAutoFit/>
          </a:bodyPr>
          <a:lstStyle/>
          <a:p>
            <a:pPr algn="ctr" eaLnBrk="0" hangingPunct="0"/>
            <a:endParaRPr kumimoji="1" lang="en-US" sz="4400" i="1">
              <a:solidFill>
                <a:srgbClr val="FF0000"/>
              </a:solidFill>
            </a:endParaRPr>
          </a:p>
        </p:txBody>
      </p:sp>
      <p:sp>
        <p:nvSpPr>
          <p:cNvPr id="8" name="Rectangle 7"/>
          <p:cNvSpPr/>
          <p:nvPr/>
        </p:nvSpPr>
        <p:spPr>
          <a:xfrm>
            <a:off x="2286000" y="6328011"/>
            <a:ext cx="4572000" cy="276999"/>
          </a:xfrm>
          <a:prstGeom prst="rect">
            <a:avLst/>
          </a:prstGeom>
        </p:spPr>
        <p:txBody>
          <a:bodyPr>
            <a:spAutoFit/>
          </a:bodyPr>
          <a:lstStyle/>
          <a:p>
            <a:pPr algn="ctr"/>
            <a:r>
              <a:rPr lang="en-US" sz="1200" dirty="0" smtClean="0">
                <a:solidFill>
                  <a:srgbClr val="FFFFFF"/>
                </a:solidFill>
                <a:latin typeface="Arial" pitchFamily="34" charset="0"/>
              </a:rPr>
              <a:t>NY: Simon </a:t>
            </a:r>
            <a:r>
              <a:rPr lang="en-US" sz="1200" dirty="0">
                <a:solidFill>
                  <a:srgbClr val="FFFFFF"/>
                </a:solidFill>
                <a:latin typeface="Arial" pitchFamily="34" charset="0"/>
              </a:rPr>
              <a:t>&amp; </a:t>
            </a:r>
            <a:r>
              <a:rPr lang="en-US" sz="1200" dirty="0" smtClean="0">
                <a:solidFill>
                  <a:srgbClr val="FFFFFF"/>
                </a:solidFill>
                <a:latin typeface="Arial" pitchFamily="34" charset="0"/>
              </a:rPr>
              <a:t>Schuster, 2015.</a:t>
            </a:r>
            <a:endParaRPr lang="en-US" sz="1200" dirty="0">
              <a:solidFill>
                <a:srgbClr val="FFFFFF"/>
              </a:solidFill>
              <a:latin typeface="Arial" pitchFamily="34" charset="0"/>
            </a:endParaRP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1569" y="203212"/>
            <a:ext cx="3906815"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392397" y="2301124"/>
            <a:ext cx="2064989" cy="1200329"/>
          </a:xfrm>
          <a:prstGeom prst="rect">
            <a:avLst/>
          </a:prstGeom>
        </p:spPr>
        <p:txBody>
          <a:bodyPr wrap="none">
            <a:spAutoFit/>
          </a:bodyPr>
          <a:lstStyle/>
          <a:p>
            <a:pPr algn="ctr"/>
            <a:r>
              <a:rPr lang="en-US" sz="2400" b="1" dirty="0">
                <a:solidFill>
                  <a:srgbClr val="FFFFFF"/>
                </a:solidFill>
                <a:latin typeface="Arial" pitchFamily="34" charset="0"/>
              </a:rPr>
              <a:t>a</a:t>
            </a:r>
            <a:r>
              <a:rPr lang="en-US" sz="2400" b="1" dirty="0" smtClean="0">
                <a:solidFill>
                  <a:srgbClr val="FFFFFF"/>
                </a:solidFill>
                <a:latin typeface="Arial" pitchFamily="34" charset="0"/>
              </a:rPr>
              <a:t>n excellent </a:t>
            </a:r>
          </a:p>
          <a:p>
            <a:pPr algn="ctr"/>
            <a:r>
              <a:rPr lang="en-US" sz="2400" b="1" dirty="0">
                <a:solidFill>
                  <a:srgbClr val="FFFFFF"/>
                </a:solidFill>
                <a:latin typeface="Arial" pitchFamily="34" charset="0"/>
              </a:rPr>
              <a:t>r</a:t>
            </a:r>
            <a:r>
              <a:rPr lang="en-US" sz="2400" b="1" dirty="0" smtClean="0">
                <a:solidFill>
                  <a:srgbClr val="FFFFFF"/>
                </a:solidFill>
                <a:latin typeface="Arial" pitchFamily="34" charset="0"/>
              </a:rPr>
              <a:t>eview of the</a:t>
            </a:r>
          </a:p>
          <a:p>
            <a:pPr algn="ctr"/>
            <a:r>
              <a:rPr lang="en-US" sz="2400" b="1" dirty="0" smtClean="0">
                <a:solidFill>
                  <a:srgbClr val="FFFFFF"/>
                </a:solidFill>
                <a:latin typeface="Arial" pitchFamily="34" charset="0"/>
              </a:rPr>
              <a:t>problem</a:t>
            </a:r>
            <a:endParaRPr lang="en-US" sz="2400" b="1" dirty="0">
              <a:solidFill>
                <a:srgbClr val="FFFFFF"/>
              </a:solidFill>
              <a:latin typeface="Arial" pitchFamily="34" charset="0"/>
            </a:endParaRPr>
          </a:p>
        </p:txBody>
      </p:sp>
    </p:spTree>
    <p:extLst>
      <p:ext uri="{BB962C8B-B14F-4D97-AF65-F5344CB8AC3E}">
        <p14:creationId xmlns:p14="http://schemas.microsoft.com/office/powerpoint/2010/main" val="26716681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0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white3">
  <a:themeElements>
    <a:clrScheme name="">
      <a:dk1>
        <a:srgbClr val="000000"/>
      </a:dk1>
      <a:lt1>
        <a:srgbClr val="FFFFFF"/>
      </a:lt1>
      <a:dk2>
        <a:srgbClr val="808000"/>
      </a:dk2>
      <a:lt2>
        <a:srgbClr val="666633"/>
      </a:lt2>
      <a:accent1>
        <a:srgbClr val="339933"/>
      </a:accent1>
      <a:accent2>
        <a:srgbClr val="800000"/>
      </a:accent2>
      <a:accent3>
        <a:srgbClr val="FFFFFF"/>
      </a:accent3>
      <a:accent4>
        <a:srgbClr val="000000"/>
      </a:accent4>
      <a:accent5>
        <a:srgbClr val="ADCAAD"/>
      </a:accent5>
      <a:accent6>
        <a:srgbClr val="730000"/>
      </a:accent6>
      <a:hlink>
        <a:srgbClr val="0033CC"/>
      </a:hlink>
      <a:folHlink>
        <a:srgbClr val="FFCC66"/>
      </a:folHlink>
    </a:clrScheme>
    <a:fontScheme name="1_white3">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white3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white3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white3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white3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white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white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white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1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12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white3">
  <a:themeElements>
    <a:clrScheme name="">
      <a:dk1>
        <a:srgbClr val="000000"/>
      </a:dk1>
      <a:lt1>
        <a:srgbClr val="FFFFFF"/>
      </a:lt1>
      <a:dk2>
        <a:srgbClr val="808000"/>
      </a:dk2>
      <a:lt2>
        <a:srgbClr val="666633"/>
      </a:lt2>
      <a:accent1>
        <a:srgbClr val="339933"/>
      </a:accent1>
      <a:accent2>
        <a:srgbClr val="800000"/>
      </a:accent2>
      <a:accent3>
        <a:srgbClr val="FFFFFF"/>
      </a:accent3>
      <a:accent4>
        <a:srgbClr val="000000"/>
      </a:accent4>
      <a:accent5>
        <a:srgbClr val="ADCAAD"/>
      </a:accent5>
      <a:accent6>
        <a:srgbClr val="730000"/>
      </a:accent6>
      <a:hlink>
        <a:srgbClr val="0033CC"/>
      </a:hlink>
      <a:folHlink>
        <a:srgbClr val="FFCC66"/>
      </a:folHlink>
    </a:clrScheme>
    <a:fontScheme name="1_white3">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white3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white3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white3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white3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white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white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white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23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ln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4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ln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52_Default Design">
  <a:themeElements>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9_Default Design">
  <a:themeElements>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8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8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8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8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8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8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8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8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8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8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8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8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3_white3">
  <a:themeElements>
    <a:clrScheme name="">
      <a:dk1>
        <a:srgbClr val="000000"/>
      </a:dk1>
      <a:lt1>
        <a:srgbClr val="FFFFFF"/>
      </a:lt1>
      <a:dk2>
        <a:srgbClr val="808000"/>
      </a:dk2>
      <a:lt2>
        <a:srgbClr val="666633"/>
      </a:lt2>
      <a:accent1>
        <a:srgbClr val="339933"/>
      </a:accent1>
      <a:accent2>
        <a:srgbClr val="800000"/>
      </a:accent2>
      <a:accent3>
        <a:srgbClr val="FFFFFF"/>
      </a:accent3>
      <a:accent4>
        <a:srgbClr val="000000"/>
      </a:accent4>
      <a:accent5>
        <a:srgbClr val="ADCAAD"/>
      </a:accent5>
      <a:accent6>
        <a:srgbClr val="730000"/>
      </a:accent6>
      <a:hlink>
        <a:srgbClr val="0033CC"/>
      </a:hlink>
      <a:folHlink>
        <a:srgbClr val="FFCC66"/>
      </a:folHlink>
    </a:clrScheme>
    <a:fontScheme name="1_white3">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white3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white3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white3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white3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white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white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white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E Master">
  <a:themeElements>
    <a:clrScheme name="C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C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3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2_Default Design">
  <a:themeElements>
    <a:clrScheme name="9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9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9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9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9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9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9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9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9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9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9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9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9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9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Meadow">
  <a:themeElements>
    <a:clrScheme name="1_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1_Meadow">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1" i="1"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1" i="1" u="none" strike="noStrike" cap="none" normalizeH="0" baseline="0" smtClean="0">
            <a:ln>
              <a:noFill/>
            </a:ln>
            <a:solidFill>
              <a:srgbClr val="FF0000"/>
            </a:solidFill>
            <a:effectLst/>
            <a:latin typeface="Arial" charset="0"/>
          </a:defRPr>
        </a:defPPr>
      </a:lstStyle>
    </a:lnDef>
  </a:objectDefaults>
  <a:extraClrSchemeLst>
    <a:extraClrScheme>
      <a:clrScheme name="1_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1_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1_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3_Default Design">
  <a:themeElements>
    <a:clrScheme name="3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8866</TotalTime>
  <Words>2015</Words>
  <Application>Microsoft Office PowerPoint</Application>
  <PresentationFormat>On-screen Show (4:3)</PresentationFormat>
  <Paragraphs>563</Paragraphs>
  <Slides>146</Slides>
  <Notes>76</Notes>
  <HiddenSlides>2</HiddenSlides>
  <MMClips>0</MMClips>
  <ScaleCrop>false</ScaleCrop>
  <HeadingPairs>
    <vt:vector size="4" baseType="variant">
      <vt:variant>
        <vt:lpstr>Theme</vt:lpstr>
      </vt:variant>
      <vt:variant>
        <vt:i4>20</vt:i4>
      </vt:variant>
      <vt:variant>
        <vt:lpstr>Slide Titles</vt:lpstr>
      </vt:variant>
      <vt:variant>
        <vt:i4>146</vt:i4>
      </vt:variant>
    </vt:vector>
  </HeadingPairs>
  <TitlesOfParts>
    <vt:vector size="166" baseType="lpstr">
      <vt:lpstr>7_Default Design</vt:lpstr>
      <vt:lpstr>9_Default Design</vt:lpstr>
      <vt:lpstr>1_CE Master</vt:lpstr>
      <vt:lpstr>15_Default Design</vt:lpstr>
      <vt:lpstr>13_Default Design</vt:lpstr>
      <vt:lpstr>12_Default Design</vt:lpstr>
      <vt:lpstr>1_Meadow</vt:lpstr>
      <vt:lpstr>2_Default Design</vt:lpstr>
      <vt:lpstr>33_Default Design</vt:lpstr>
      <vt:lpstr>22_Default Design</vt:lpstr>
      <vt:lpstr>21_Default Design</vt:lpstr>
      <vt:lpstr>20_Default Design</vt:lpstr>
      <vt:lpstr>2_white3</vt:lpstr>
      <vt:lpstr>30_Default Design</vt:lpstr>
      <vt:lpstr>1_white3</vt:lpstr>
      <vt:lpstr>Office Theme</vt:lpstr>
      <vt:lpstr>23_Contemporary Portrait</vt:lpstr>
      <vt:lpstr>24_Contemporary Portrait</vt:lpstr>
      <vt:lpstr>52_Default Design</vt:lpstr>
      <vt:lpstr>3_white3</vt:lpstr>
      <vt:lpstr>PowerPoint Presentation</vt:lpstr>
      <vt:lpstr>PowerPoint Presentation</vt:lpstr>
      <vt:lpstr>three major contemporary debates</vt:lpstr>
      <vt:lpstr>three major contemporary debates</vt:lpstr>
      <vt:lpstr>PowerPoint Presentation</vt:lpstr>
      <vt:lpstr>PowerPoint Presentation</vt:lpstr>
      <vt:lpstr>PowerPoint Presentation</vt:lpstr>
      <vt:lpstr>PowerPoint Presentation</vt:lpstr>
      <vt:lpstr>PowerPoint Presentation</vt:lpstr>
      <vt:lpstr>three major contemporary debates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and, of course,  there’s always the . . .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UMD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Distincitve Qualities of Anthropology Concept of Culture Comparative Method Wholistic Approach</dc:title>
  <dc:creator>CLA</dc:creator>
  <cp:lastModifiedBy>Tim Roufs</cp:lastModifiedBy>
  <cp:revision>514</cp:revision>
  <cp:lastPrinted>2000-04-06T19:51:41Z</cp:lastPrinted>
  <dcterms:created xsi:type="dcterms:W3CDTF">2000-03-27T15:46:35Z</dcterms:created>
  <dcterms:modified xsi:type="dcterms:W3CDTF">2018-02-08T21:30:49Z</dcterms:modified>
</cp:coreProperties>
</file>