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0" r:id="rId2"/>
    <p:sldMasterId id="2147483652" r:id="rId3"/>
    <p:sldMasterId id="2147483654" r:id="rId4"/>
    <p:sldMasterId id="2147483655" r:id="rId5"/>
    <p:sldMasterId id="2147483711" r:id="rId6"/>
    <p:sldMasterId id="2147483867" r:id="rId7"/>
    <p:sldMasterId id="2147483879" r:id="rId8"/>
    <p:sldMasterId id="2147483891" r:id="rId9"/>
    <p:sldMasterId id="2147483903" r:id="rId10"/>
    <p:sldMasterId id="2147483915" r:id="rId11"/>
    <p:sldMasterId id="2147483927" r:id="rId12"/>
    <p:sldMasterId id="2147483939" r:id="rId13"/>
    <p:sldMasterId id="2147483951" r:id="rId14"/>
    <p:sldMasterId id="2147483963" r:id="rId15"/>
  </p:sldMasterIdLst>
  <p:notesMasterIdLst>
    <p:notesMasterId r:id="rId182"/>
  </p:notesMasterIdLst>
  <p:handoutMasterIdLst>
    <p:handoutMasterId r:id="rId183"/>
  </p:handoutMasterIdLst>
  <p:sldIdLst>
    <p:sldId id="435" r:id="rId16"/>
    <p:sldId id="434" r:id="rId17"/>
    <p:sldId id="437" r:id="rId18"/>
    <p:sldId id="421" r:id="rId19"/>
    <p:sldId id="425" r:id="rId20"/>
    <p:sldId id="426" r:id="rId21"/>
    <p:sldId id="438" r:id="rId22"/>
    <p:sldId id="433" r:id="rId23"/>
    <p:sldId id="443" r:id="rId24"/>
    <p:sldId id="427" r:id="rId25"/>
    <p:sldId id="256" r:id="rId26"/>
    <p:sldId id="467" r:id="rId27"/>
    <p:sldId id="466" r:id="rId28"/>
    <p:sldId id="454" r:id="rId29"/>
    <p:sldId id="442" r:id="rId30"/>
    <p:sldId id="392" r:id="rId31"/>
    <p:sldId id="393" r:id="rId32"/>
    <p:sldId id="394" r:id="rId33"/>
    <p:sldId id="411" r:id="rId34"/>
    <p:sldId id="416" r:id="rId35"/>
    <p:sldId id="412" r:id="rId36"/>
    <p:sldId id="453" r:id="rId37"/>
    <p:sldId id="448" r:id="rId38"/>
    <p:sldId id="451" r:id="rId39"/>
    <p:sldId id="295" r:id="rId40"/>
    <p:sldId id="296" r:id="rId41"/>
    <p:sldId id="304" r:id="rId42"/>
    <p:sldId id="456" r:id="rId43"/>
    <p:sldId id="455" r:id="rId44"/>
    <p:sldId id="359" r:id="rId45"/>
    <p:sldId id="311" r:id="rId46"/>
    <p:sldId id="413" r:id="rId47"/>
    <p:sldId id="417" r:id="rId48"/>
    <p:sldId id="310" r:id="rId49"/>
    <p:sldId id="418" r:id="rId50"/>
    <p:sldId id="414" r:id="rId51"/>
    <p:sldId id="457" r:id="rId52"/>
    <p:sldId id="468" r:id="rId53"/>
    <p:sldId id="459" r:id="rId54"/>
    <p:sldId id="358" r:id="rId55"/>
    <p:sldId id="312" r:id="rId56"/>
    <p:sldId id="313" r:id="rId57"/>
    <p:sldId id="302" r:id="rId58"/>
    <p:sldId id="297" r:id="rId59"/>
    <p:sldId id="257" r:id="rId60"/>
    <p:sldId id="265" r:id="rId61"/>
    <p:sldId id="318" r:id="rId62"/>
    <p:sldId id="319" r:id="rId63"/>
    <p:sldId id="469" r:id="rId64"/>
    <p:sldId id="320" r:id="rId65"/>
    <p:sldId id="463" r:id="rId66"/>
    <p:sldId id="322" r:id="rId67"/>
    <p:sldId id="323" r:id="rId68"/>
    <p:sldId id="464" r:id="rId69"/>
    <p:sldId id="314" r:id="rId70"/>
    <p:sldId id="316" r:id="rId71"/>
    <p:sldId id="308" r:id="rId72"/>
    <p:sldId id="317" r:id="rId73"/>
    <p:sldId id="315" r:id="rId74"/>
    <p:sldId id="305" r:id="rId75"/>
    <p:sldId id="324" r:id="rId76"/>
    <p:sldId id="325" r:id="rId77"/>
    <p:sldId id="326" r:id="rId78"/>
    <p:sldId id="396" r:id="rId79"/>
    <p:sldId id="395" r:id="rId80"/>
    <p:sldId id="266" r:id="rId81"/>
    <p:sldId id="267" r:id="rId82"/>
    <p:sldId id="377" r:id="rId83"/>
    <p:sldId id="268" r:id="rId84"/>
    <p:sldId id="269" r:id="rId85"/>
    <p:sldId id="470" r:id="rId86"/>
    <p:sldId id="327" r:id="rId87"/>
    <p:sldId id="335" r:id="rId88"/>
    <p:sldId id="271" r:id="rId89"/>
    <p:sldId id="328" r:id="rId90"/>
    <p:sldId id="329" r:id="rId91"/>
    <p:sldId id="330" r:id="rId92"/>
    <p:sldId id="331" r:id="rId93"/>
    <p:sldId id="332" r:id="rId94"/>
    <p:sldId id="333" r:id="rId95"/>
    <p:sldId id="272" r:id="rId96"/>
    <p:sldId id="360" r:id="rId97"/>
    <p:sldId id="273" r:id="rId98"/>
    <p:sldId id="275" r:id="rId99"/>
    <p:sldId id="336" r:id="rId100"/>
    <p:sldId id="337" r:id="rId101"/>
    <p:sldId id="338" r:id="rId102"/>
    <p:sldId id="339" r:id="rId103"/>
    <p:sldId id="340" r:id="rId104"/>
    <p:sldId id="306" r:id="rId105"/>
    <p:sldId id="276" r:id="rId106"/>
    <p:sldId id="341" r:id="rId107"/>
    <p:sldId id="342" r:id="rId108"/>
    <p:sldId id="343" r:id="rId109"/>
    <p:sldId id="361" r:id="rId110"/>
    <p:sldId id="450" r:id="rId111"/>
    <p:sldId id="397" r:id="rId112"/>
    <p:sldId id="344" r:id="rId113"/>
    <p:sldId id="345" r:id="rId114"/>
    <p:sldId id="309" r:id="rId115"/>
    <p:sldId id="461" r:id="rId116"/>
    <p:sldId id="278" r:id="rId117"/>
    <p:sldId id="279" r:id="rId118"/>
    <p:sldId id="280" r:id="rId119"/>
    <p:sldId id="385" r:id="rId120"/>
    <p:sldId id="346" r:id="rId121"/>
    <p:sldId id="363" r:id="rId122"/>
    <p:sldId id="362" r:id="rId123"/>
    <p:sldId id="379" r:id="rId124"/>
    <p:sldId id="380" r:id="rId125"/>
    <p:sldId id="382" r:id="rId126"/>
    <p:sldId id="383" r:id="rId127"/>
    <p:sldId id="381" r:id="rId128"/>
    <p:sldId id="398" r:id="rId129"/>
    <p:sldId id="399" r:id="rId130"/>
    <p:sldId id="400" r:id="rId131"/>
    <p:sldId id="401" r:id="rId132"/>
    <p:sldId id="402" r:id="rId133"/>
    <p:sldId id="403" r:id="rId134"/>
    <p:sldId id="404" r:id="rId135"/>
    <p:sldId id="405" r:id="rId136"/>
    <p:sldId id="409" r:id="rId137"/>
    <p:sldId id="406" r:id="rId138"/>
    <p:sldId id="407" r:id="rId139"/>
    <p:sldId id="408" r:id="rId140"/>
    <p:sldId id="462" r:id="rId141"/>
    <p:sldId id="307" r:id="rId142"/>
    <p:sldId id="347" r:id="rId143"/>
    <p:sldId id="471" r:id="rId144"/>
    <p:sldId id="348" r:id="rId145"/>
    <p:sldId id="281" r:id="rId146"/>
    <p:sldId id="349" r:id="rId147"/>
    <p:sldId id="350" r:id="rId148"/>
    <p:sldId id="351" r:id="rId149"/>
    <p:sldId id="282" r:id="rId150"/>
    <p:sldId id="352" r:id="rId151"/>
    <p:sldId id="283" r:id="rId152"/>
    <p:sldId id="289" r:id="rId153"/>
    <p:sldId id="473" r:id="rId154"/>
    <p:sldId id="353" r:id="rId155"/>
    <p:sldId id="284" r:id="rId156"/>
    <p:sldId id="472" r:id="rId157"/>
    <p:sldId id="355" r:id="rId158"/>
    <p:sldId id="365" r:id="rId159"/>
    <p:sldId id="286" r:id="rId160"/>
    <p:sldId id="386" r:id="rId161"/>
    <p:sldId id="387" r:id="rId162"/>
    <p:sldId id="287" r:id="rId163"/>
    <p:sldId id="474" r:id="rId164"/>
    <p:sldId id="357" r:id="rId165"/>
    <p:sldId id="288" r:id="rId166"/>
    <p:sldId id="290" r:id="rId167"/>
    <p:sldId id="294" r:id="rId168"/>
    <p:sldId id="292" r:id="rId169"/>
    <p:sldId id="475" r:id="rId170"/>
    <p:sldId id="303" r:id="rId171"/>
    <p:sldId id="369" r:id="rId172"/>
    <p:sldId id="388" r:id="rId173"/>
    <p:sldId id="389" r:id="rId174"/>
    <p:sldId id="390" r:id="rId175"/>
    <p:sldId id="384" r:id="rId176"/>
    <p:sldId id="444" r:id="rId177"/>
    <p:sldId id="445" r:id="rId178"/>
    <p:sldId id="446" r:id="rId179"/>
    <p:sldId id="447" r:id="rId180"/>
    <p:sldId id="452" r:id="rId181"/>
  </p:sldIdLst>
  <p:sldSz cx="9144000" cy="6858000" type="screen4x3"/>
  <p:notesSz cx="6858000" cy="9144000"/>
  <p:defaultTex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5pPr>
    <a:lvl6pPr marL="2286000" algn="l" defTabSz="914400" rtl="0" eaLnBrk="1" latinLnBrk="0" hangingPunct="1">
      <a:defRPr kumimoji="1" sz="2400" kern="1200">
        <a:solidFill>
          <a:schemeClr val="tx1"/>
        </a:solidFill>
        <a:latin typeface="Times New Roman" pitchFamily="18" charset="0"/>
        <a:ea typeface="+mn-ea"/>
        <a:cs typeface="+mn-cs"/>
      </a:defRPr>
    </a:lvl6pPr>
    <a:lvl7pPr marL="2743200" algn="l" defTabSz="914400" rtl="0" eaLnBrk="1" latinLnBrk="0" hangingPunct="1">
      <a:defRPr kumimoji="1" sz="2400" kern="1200">
        <a:solidFill>
          <a:schemeClr val="tx1"/>
        </a:solidFill>
        <a:latin typeface="Times New Roman" pitchFamily="18" charset="0"/>
        <a:ea typeface="+mn-ea"/>
        <a:cs typeface="+mn-cs"/>
      </a:defRPr>
    </a:lvl7pPr>
    <a:lvl8pPr marL="3200400" algn="l" defTabSz="914400" rtl="0" eaLnBrk="1" latinLnBrk="0" hangingPunct="1">
      <a:defRPr kumimoji="1" sz="2400" kern="1200">
        <a:solidFill>
          <a:schemeClr val="tx1"/>
        </a:solidFill>
        <a:latin typeface="Times New Roman" pitchFamily="18" charset="0"/>
        <a:ea typeface="+mn-ea"/>
        <a:cs typeface="+mn-cs"/>
      </a:defRPr>
    </a:lvl8pPr>
    <a:lvl9pPr marL="3657600" algn="l" defTabSz="914400" rtl="0" eaLnBrk="1" latinLnBrk="0" hangingPunct="1">
      <a:defRPr kumimoji="1"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5346"/>
    <a:srgbClr val="CC9900"/>
    <a:srgbClr val="000000"/>
    <a:srgbClr val="655B59"/>
    <a:srgbClr val="003399"/>
    <a:srgbClr val="336699"/>
    <a:srgbClr val="008080"/>
    <a:srgbClr val="009999"/>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595" autoAdjust="0"/>
    <p:restoredTop sz="94087" autoAdjust="0"/>
  </p:normalViewPr>
  <p:slideViewPr>
    <p:cSldViewPr>
      <p:cViewPr>
        <p:scale>
          <a:sx n="66" d="100"/>
          <a:sy n="66" d="100"/>
        </p:scale>
        <p:origin x="536" y="-28"/>
      </p:cViewPr>
      <p:guideLst>
        <p:guide orient="horz" pos="2160"/>
        <p:guide pos="2928"/>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3" d="2"/>
        <a:sy n="3" d="2"/>
      </p:scale>
      <p:origin x="0" y="0"/>
    </p:cViewPr>
  </p:notesTextViewPr>
  <p:sorterViewPr>
    <p:cViewPr varScale="1">
      <p:scale>
        <a:sx n="100" d="100"/>
        <a:sy n="100" d="100"/>
      </p:scale>
      <p:origin x="0" y="-751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38" Type="http://schemas.openxmlformats.org/officeDocument/2006/relationships/slide" Target="slides/slide123.xml"/><Relationship Id="rId154" Type="http://schemas.openxmlformats.org/officeDocument/2006/relationships/slide" Target="slides/slide139.xml"/><Relationship Id="rId159" Type="http://schemas.openxmlformats.org/officeDocument/2006/relationships/slide" Target="slides/slide144.xml"/><Relationship Id="rId175" Type="http://schemas.openxmlformats.org/officeDocument/2006/relationships/slide" Target="slides/slide160.xml"/><Relationship Id="rId170" Type="http://schemas.openxmlformats.org/officeDocument/2006/relationships/slide" Target="slides/slide155.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slide" Target="slides/slide113.xml"/><Relationship Id="rId144" Type="http://schemas.openxmlformats.org/officeDocument/2006/relationships/slide" Target="slides/slide129.xml"/><Relationship Id="rId149" Type="http://schemas.openxmlformats.org/officeDocument/2006/relationships/slide" Target="slides/slide134.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160" Type="http://schemas.openxmlformats.org/officeDocument/2006/relationships/slide" Target="slides/slide145.xml"/><Relationship Id="rId165" Type="http://schemas.openxmlformats.org/officeDocument/2006/relationships/slide" Target="slides/slide150.xml"/><Relationship Id="rId181" Type="http://schemas.openxmlformats.org/officeDocument/2006/relationships/slide" Target="slides/slide166.xml"/><Relationship Id="rId186" Type="http://schemas.openxmlformats.org/officeDocument/2006/relationships/theme" Target="theme/theme1.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slide" Target="slides/slide119.xml"/><Relationship Id="rId139" Type="http://schemas.openxmlformats.org/officeDocument/2006/relationships/slide" Target="slides/slide124.xml"/><Relationship Id="rId80" Type="http://schemas.openxmlformats.org/officeDocument/2006/relationships/slide" Target="slides/slide65.xml"/><Relationship Id="rId85" Type="http://schemas.openxmlformats.org/officeDocument/2006/relationships/slide" Target="slides/slide70.xml"/><Relationship Id="rId150" Type="http://schemas.openxmlformats.org/officeDocument/2006/relationships/slide" Target="slides/slide135.xml"/><Relationship Id="rId155" Type="http://schemas.openxmlformats.org/officeDocument/2006/relationships/slide" Target="slides/slide140.xml"/><Relationship Id="rId171" Type="http://schemas.openxmlformats.org/officeDocument/2006/relationships/slide" Target="slides/slide156.xml"/><Relationship Id="rId176" Type="http://schemas.openxmlformats.org/officeDocument/2006/relationships/slide" Target="slides/slide161.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slide" Target="slides/slide125.xml"/><Relationship Id="rId145" Type="http://schemas.openxmlformats.org/officeDocument/2006/relationships/slide" Target="slides/slide130.xml"/><Relationship Id="rId161" Type="http://schemas.openxmlformats.org/officeDocument/2006/relationships/slide" Target="slides/slide146.xml"/><Relationship Id="rId166" Type="http://schemas.openxmlformats.org/officeDocument/2006/relationships/slide" Target="slides/slide151.xml"/><Relationship Id="rId182" Type="http://schemas.openxmlformats.org/officeDocument/2006/relationships/notesMaster" Target="notesMasters/notesMaster1.xml"/><Relationship Id="rId18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slide" Target="slides/slide120.xml"/><Relationship Id="rId151" Type="http://schemas.openxmlformats.org/officeDocument/2006/relationships/slide" Target="slides/slide136.xml"/><Relationship Id="rId156" Type="http://schemas.openxmlformats.org/officeDocument/2006/relationships/slide" Target="slides/slide141.xml"/><Relationship Id="rId177" Type="http://schemas.openxmlformats.org/officeDocument/2006/relationships/slide" Target="slides/slide162.xml"/><Relationship Id="rId172" Type="http://schemas.openxmlformats.org/officeDocument/2006/relationships/slide" Target="slides/slide157.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slide" Target="slides/slide131.xml"/><Relationship Id="rId167" Type="http://schemas.openxmlformats.org/officeDocument/2006/relationships/slide" Target="slides/slide152.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162" Type="http://schemas.openxmlformats.org/officeDocument/2006/relationships/slide" Target="slides/slide147.xml"/><Relationship Id="rId183"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slide" Target="slides/slide137.xml"/><Relationship Id="rId173" Type="http://schemas.openxmlformats.org/officeDocument/2006/relationships/slide" Target="slides/slide158.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79" Type="http://schemas.openxmlformats.org/officeDocument/2006/relationships/slide" Target="slides/slide164.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slide" Target="slides/slide149.xml"/><Relationship Id="rId169" Type="http://schemas.openxmlformats.org/officeDocument/2006/relationships/slide" Target="slides/slide154.xml"/><Relationship Id="rId18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5.xml"/></Relationships>
</file>

<file path=ppt/_rels/viewProps.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slide" Target="slides/slide12.xml"/><Relationship Id="rId1" Type="http://schemas.openxmlformats.org/officeDocument/2006/relationships/slide" Target="slides/slide11.xml"/><Relationship Id="rId4" Type="http://schemas.openxmlformats.org/officeDocument/2006/relationships/slide" Target="slides/slide1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200"/>
            </a:lvl1pPr>
          </a:lstStyle>
          <a:p>
            <a:pPr>
              <a:defRPr/>
            </a:pPr>
            <a:r>
              <a:rPr lang="en-US"/>
              <a:t>Tim Roufs</a:t>
            </a:r>
          </a:p>
        </p:txBody>
      </p:sp>
      <p:sp>
        <p:nvSpPr>
          <p:cNvPr id="1433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200"/>
            </a:lvl1pPr>
          </a:lstStyle>
          <a:p>
            <a:pPr>
              <a:defRPr/>
            </a:pPr>
            <a:fld id="{B9F8CE8B-A998-41AF-9E52-BEE253083FDF}" type="datetime1">
              <a:rPr lang="en-US"/>
              <a:pPr>
                <a:defRPr/>
              </a:pPr>
              <a:t>11/9/2019</a:t>
            </a:fld>
            <a:endParaRPr lang="en-US"/>
          </a:p>
        </p:txBody>
      </p:sp>
      <p:sp>
        <p:nvSpPr>
          <p:cNvPr id="1434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kumimoji="0" sz="1200"/>
            </a:lvl1pPr>
          </a:lstStyle>
          <a:p>
            <a:pPr>
              <a:defRPr/>
            </a:pPr>
            <a:r>
              <a:rPr lang="en-US"/>
              <a:t>Anishinabe Curing</a:t>
            </a:r>
          </a:p>
        </p:txBody>
      </p:sp>
      <p:sp>
        <p:nvSpPr>
          <p:cNvPr id="1434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kumimoji="0" sz="1200"/>
            </a:lvl1pPr>
          </a:lstStyle>
          <a:p>
            <a:pPr>
              <a:defRPr/>
            </a:pPr>
            <a:fld id="{50173F09-ED47-4546-B97E-CD703EE1216B}" type="slidenum">
              <a:rPr lang="en-US"/>
              <a:pPr>
                <a:defRPr/>
              </a:pPr>
              <a:t>‹#›</a:t>
            </a:fld>
            <a:endParaRPr lang="en-US"/>
          </a:p>
        </p:txBody>
      </p:sp>
    </p:spTree>
    <p:extLst>
      <p:ext uri="{BB962C8B-B14F-4D97-AF65-F5344CB8AC3E}">
        <p14:creationId xmlns:p14="http://schemas.microsoft.com/office/powerpoint/2010/main" val="228360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200"/>
            </a:lvl1pPr>
          </a:lstStyle>
          <a:p>
            <a:pPr>
              <a:defRPr/>
            </a:pPr>
            <a:endParaRPr lang="en-US"/>
          </a:p>
        </p:txBody>
      </p:sp>
      <p:sp>
        <p:nvSpPr>
          <p:cNvPr id="142339" name="Rectangle 9"/>
          <p:cNvSpPr>
            <a:spLocks noGrp="1" noRot="1" noChangeAspect="1" noChangeArrowheads="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58" name="Rectangle 10"/>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9" name="Rectangle 11"/>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200"/>
            </a:lvl1pPr>
          </a:lstStyle>
          <a:p>
            <a:pPr>
              <a:defRPr/>
            </a:pPr>
            <a:fld id="{72459C74-D717-43B0-8747-529C02FFA5B4}" type="datetime1">
              <a:rPr lang="en-US"/>
              <a:pPr>
                <a:defRPr/>
              </a:pPr>
              <a:t>11/9/2019</a:t>
            </a:fld>
            <a:endParaRPr lang="en-US"/>
          </a:p>
        </p:txBody>
      </p:sp>
      <p:sp>
        <p:nvSpPr>
          <p:cNvPr id="2060" name="Rectangle 12"/>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kumimoji="0" sz="1200"/>
            </a:lvl1pPr>
          </a:lstStyle>
          <a:p>
            <a:pPr>
              <a:defRPr/>
            </a:pPr>
            <a:endParaRPr lang="en-US"/>
          </a:p>
        </p:txBody>
      </p:sp>
      <p:sp>
        <p:nvSpPr>
          <p:cNvPr id="2061" name="Rectangle 13"/>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kumimoji="0" sz="1200"/>
            </a:lvl1pPr>
          </a:lstStyle>
          <a:p>
            <a:pPr>
              <a:defRPr/>
            </a:pPr>
            <a:fld id="{3D5C9938-1120-4113-A636-CCB7A679C5F4}" type="slidenum">
              <a:rPr lang="en-US"/>
              <a:pPr>
                <a:defRPr/>
              </a:pPr>
              <a:t>‹#›</a:t>
            </a:fld>
            <a:endParaRPr lang="en-US"/>
          </a:p>
        </p:txBody>
      </p:sp>
    </p:spTree>
    <p:extLst>
      <p:ext uri="{BB962C8B-B14F-4D97-AF65-F5344CB8AC3E}">
        <p14:creationId xmlns:p14="http://schemas.microsoft.com/office/powerpoint/2010/main" val="1668186278"/>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11/9/2019</a:t>
            </a:fld>
            <a:endParaRPr lang="en-US" smtClean="0"/>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1</a:t>
            </a:fld>
            <a:endParaRPr lang="en-US" smtClean="0"/>
          </a:p>
        </p:txBody>
      </p:sp>
    </p:spTree>
    <p:extLst>
      <p:ext uri="{BB962C8B-B14F-4D97-AF65-F5344CB8AC3E}">
        <p14:creationId xmlns:p14="http://schemas.microsoft.com/office/powerpoint/2010/main" val="2249128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11/9/2019</a:t>
            </a:fld>
            <a:endParaRPr lang="en-US" smtClean="0"/>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10</a:t>
            </a:fld>
            <a:endParaRPr lang="en-US" smtClean="0"/>
          </a:p>
        </p:txBody>
      </p:sp>
    </p:spTree>
    <p:extLst>
      <p:ext uri="{BB962C8B-B14F-4D97-AF65-F5344CB8AC3E}">
        <p14:creationId xmlns:p14="http://schemas.microsoft.com/office/powerpoint/2010/main" val="6005227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11"/>
          <p:cNvSpPr>
            <a:spLocks noGrp="1" noChangeArrowheads="1"/>
          </p:cNvSpPr>
          <p:nvPr>
            <p:ph type="dt" sz="quarter" idx="1"/>
          </p:nvPr>
        </p:nvSpPr>
        <p:spPr>
          <a:noFill/>
        </p:spPr>
        <p:txBody>
          <a:bodyPr/>
          <a:lstStyle/>
          <a:p>
            <a:fld id="{E204165C-6665-4C16-84B5-47B5E512117A}" type="datetime1">
              <a:rPr lang="en-US" smtClean="0"/>
              <a:pPr/>
              <a:t>11/9/2019</a:t>
            </a:fld>
            <a:endParaRPr lang="en-US" smtClean="0"/>
          </a:p>
        </p:txBody>
      </p:sp>
      <p:sp>
        <p:nvSpPr>
          <p:cNvPr id="211971" name="Rectangle 13"/>
          <p:cNvSpPr>
            <a:spLocks noGrp="1" noChangeArrowheads="1"/>
          </p:cNvSpPr>
          <p:nvPr>
            <p:ph type="sldNum" sz="quarter" idx="5"/>
          </p:nvPr>
        </p:nvSpPr>
        <p:spPr>
          <a:noFill/>
        </p:spPr>
        <p:txBody>
          <a:bodyPr/>
          <a:lstStyle/>
          <a:p>
            <a:fld id="{9618D60D-1602-447B-B9AE-9BD065208635}" type="slidenum">
              <a:rPr lang="en-US" smtClean="0"/>
              <a:pPr/>
              <a:t>113</a:t>
            </a:fld>
            <a:endParaRPr lang="en-US" smtClean="0"/>
          </a:p>
        </p:txBody>
      </p:sp>
      <p:sp>
        <p:nvSpPr>
          <p:cNvPr id="21197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7E7AEE1E-E16D-475D-8D8D-691AF4792495}" type="slidenum">
              <a:rPr kumimoji="0" lang="en-US" sz="1200" baseline="30000">
                <a:latin typeface="Verdana" pitchFamily="34" charset="0"/>
              </a:rPr>
              <a:pPr algn="r" eaLnBrk="1" hangingPunct="1"/>
              <a:t>113</a:t>
            </a:fld>
            <a:endParaRPr kumimoji="0" lang="en-US" sz="1200" baseline="30000">
              <a:latin typeface="Verdana"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C82CB92B-C43E-412F-9182-E90CD62B5A0C}" type="slidenum">
              <a:rPr kumimoji="0" lang="en-US" sz="1200" baseline="30000">
                <a:solidFill>
                  <a:srgbClr val="000000"/>
                </a:solidFill>
                <a:latin typeface="Verdana" pitchFamily="34" charset="0"/>
              </a:rPr>
              <a:pPr algn="r" eaLnBrk="1" hangingPunct="1"/>
              <a:t>114</a:t>
            </a:fld>
            <a:endParaRPr kumimoji="0" lang="en-US" sz="1200" baseline="30000">
              <a:solidFill>
                <a:srgbClr val="000000"/>
              </a:solidFill>
              <a:latin typeface="Verdana"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1E48D2A2-F28F-4826-BB95-E60F9A705976}" type="slidenum">
              <a:rPr kumimoji="0" lang="en-US" sz="1200" baseline="30000">
                <a:solidFill>
                  <a:srgbClr val="000000"/>
                </a:solidFill>
                <a:latin typeface="Verdana" pitchFamily="34" charset="0"/>
              </a:rPr>
              <a:pPr algn="r" eaLnBrk="1" hangingPunct="1"/>
              <a:t>115</a:t>
            </a:fld>
            <a:endParaRPr kumimoji="0" lang="en-US" sz="1200" baseline="30000">
              <a:solidFill>
                <a:srgbClr val="000000"/>
              </a:solidFill>
              <a:latin typeface="Verdana"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FE32AEC7-130D-433A-8CA8-08264F5B329A}" type="slidenum">
              <a:rPr kumimoji="0" lang="en-US" sz="1200" baseline="30000">
                <a:solidFill>
                  <a:prstClr val="black"/>
                </a:solidFill>
                <a:latin typeface="Verdana" pitchFamily="34" charset="0"/>
              </a:rPr>
              <a:pPr algn="r" eaLnBrk="1" hangingPunct="1"/>
              <a:t>116</a:t>
            </a:fld>
            <a:endParaRPr kumimoji="0" lang="en-US" sz="1200" baseline="30000">
              <a:solidFill>
                <a:prstClr val="black"/>
              </a:solidFill>
              <a:latin typeface="Verdana"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A6378BB7-22B8-438C-AAB4-C926D42742A1}" type="slidenum">
              <a:rPr lang="en-US" smtClean="0">
                <a:solidFill>
                  <a:prstClr val="black"/>
                </a:solidFill>
              </a:rPr>
              <a:pPr/>
              <a:t>117</a:t>
            </a:fld>
            <a:endParaRPr lang="en-US" smtClean="0">
              <a:solidFill>
                <a:prstClr val="black"/>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240487AF-ADCC-4F96-9911-225DA00DAE90}" type="slidenum">
              <a:rPr lang="en-US" smtClean="0">
                <a:solidFill>
                  <a:prstClr val="black"/>
                </a:solidFill>
              </a:rPr>
              <a:pPr/>
              <a:t>118</a:t>
            </a:fld>
            <a:endParaRPr lang="en-US" smtClean="0">
              <a:solidFill>
                <a:prstClr val="black"/>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0C04EA42-477A-4A63-8EA0-86929205B426}" type="slidenum">
              <a:rPr lang="en-US" smtClean="0">
                <a:solidFill>
                  <a:prstClr val="black"/>
                </a:solidFill>
              </a:rPr>
              <a:pPr/>
              <a:t>119</a:t>
            </a:fld>
            <a:endParaRPr lang="en-US" smtClean="0">
              <a:solidFill>
                <a:prstClr val="black"/>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2B1F86F7-485B-45BF-82EE-934F494074F9}" type="slidenum">
              <a:rPr lang="en-US" smtClean="0">
                <a:solidFill>
                  <a:prstClr val="black"/>
                </a:solidFill>
              </a:rPr>
              <a:pPr/>
              <a:t>120</a:t>
            </a:fld>
            <a:endParaRPr lang="en-US" smtClean="0">
              <a:solidFill>
                <a:prstClr val="black"/>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01C107C6-167B-47B8-ABB5-CC6D4F197F8E}" type="slidenum">
              <a:rPr lang="en-US" smtClean="0">
                <a:solidFill>
                  <a:prstClr val="black"/>
                </a:solidFill>
              </a:rPr>
              <a:pPr/>
              <a:t>121</a:t>
            </a:fld>
            <a:endParaRPr lang="en-US" smtClean="0">
              <a:solidFill>
                <a:prstClr val="black"/>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AFB411FF-5A2F-482A-BA8F-280433CB063E}" type="slidenum">
              <a:rPr lang="en-US" smtClean="0">
                <a:solidFill>
                  <a:prstClr val="black"/>
                </a:solidFill>
              </a:rPr>
              <a:pPr/>
              <a:t>122</a:t>
            </a:fld>
            <a:endParaRPr lang="en-US" smtClean="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1"/>
          <p:cNvSpPr>
            <a:spLocks noGrp="1" noChangeArrowheads="1"/>
          </p:cNvSpPr>
          <p:nvPr>
            <p:ph type="dt" sz="quarter" idx="1"/>
          </p:nvPr>
        </p:nvSpPr>
        <p:spPr>
          <a:noFill/>
        </p:spPr>
        <p:txBody>
          <a:bodyPr/>
          <a:lstStyle/>
          <a:p>
            <a:fld id="{C34336BF-E1C0-4B19-89C3-5A177D01813C}" type="datetime1">
              <a:rPr lang="en-US" smtClean="0"/>
              <a:pPr/>
              <a:t>11/9/2019</a:t>
            </a:fld>
            <a:endParaRPr lang="en-US" smtClean="0"/>
          </a:p>
        </p:txBody>
      </p:sp>
      <p:sp>
        <p:nvSpPr>
          <p:cNvPr id="143363" name="Rectangle 13"/>
          <p:cNvSpPr>
            <a:spLocks noGrp="1" noChangeArrowheads="1"/>
          </p:cNvSpPr>
          <p:nvPr>
            <p:ph type="sldNum" sz="quarter" idx="5"/>
          </p:nvPr>
        </p:nvSpPr>
        <p:spPr>
          <a:noFill/>
        </p:spPr>
        <p:txBody>
          <a:bodyPr/>
          <a:lstStyle/>
          <a:p>
            <a:fld id="{A5F202C3-EB14-45F5-A5D9-3A829EC29109}" type="slidenum">
              <a:rPr lang="en-US" smtClean="0"/>
              <a:pPr/>
              <a:t>11</a:t>
            </a:fld>
            <a:endParaRPr lang="en-US" smtClean="0"/>
          </a:p>
        </p:txBody>
      </p:sp>
      <p:sp>
        <p:nvSpPr>
          <p:cNvPr id="143364" name="Rectangle 2"/>
          <p:cNvSpPr>
            <a:spLocks noGrp="1" noRot="1" noChangeAspect="1" noChangeArrowheads="1" noTextEdit="1"/>
          </p:cNvSpPr>
          <p:nvPr>
            <p:ph type="sldImg"/>
          </p:nvPr>
        </p:nvSpPr>
        <p:spPr>
          <a:ln/>
        </p:spPr>
      </p:sp>
      <p:sp>
        <p:nvSpPr>
          <p:cNvPr id="14336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9E5E01FE-A68C-41FD-B5A0-275D655C0D71}" type="slidenum">
              <a:rPr lang="en-US" smtClean="0">
                <a:solidFill>
                  <a:prstClr val="black"/>
                </a:solidFill>
              </a:rPr>
              <a:pPr/>
              <a:t>123</a:t>
            </a:fld>
            <a:endParaRPr lang="en-US" smtClean="0">
              <a:solidFill>
                <a:prstClr val="black"/>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8EECA699-D458-4FD1-817E-3CD876019C2C}" type="slidenum">
              <a:rPr lang="en-US" smtClean="0">
                <a:solidFill>
                  <a:prstClr val="black"/>
                </a:solidFill>
              </a:rPr>
              <a:pPr/>
              <a:t>124</a:t>
            </a:fld>
            <a:endParaRPr lang="en-US" smtClean="0">
              <a:solidFill>
                <a:prstClr val="black"/>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5110E420-3F1A-4E64-A7E4-BCE9C50D21F0}" type="slidenum">
              <a:rPr lang="en-US" smtClean="0">
                <a:solidFill>
                  <a:prstClr val="black"/>
                </a:solidFill>
              </a:rPr>
              <a:pPr/>
              <a:t>125</a:t>
            </a:fld>
            <a:endParaRPr lang="en-US" smtClean="0">
              <a:solidFill>
                <a:prstClr val="black"/>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5110E420-3F1A-4E64-A7E4-BCE9C50D21F0}" type="slidenum">
              <a:rPr lang="en-US" smtClean="0">
                <a:solidFill>
                  <a:prstClr val="black"/>
                </a:solidFill>
              </a:rPr>
              <a:pPr/>
              <a:t>126</a:t>
            </a:fld>
            <a:endParaRPr lang="en-US" smtClean="0">
              <a:solidFill>
                <a:prstClr val="black"/>
              </a:solidFill>
            </a:endParaRPr>
          </a:p>
        </p:txBody>
      </p:sp>
    </p:spTree>
    <p:extLst>
      <p:ext uri="{BB962C8B-B14F-4D97-AF65-F5344CB8AC3E}">
        <p14:creationId xmlns:p14="http://schemas.microsoft.com/office/powerpoint/2010/main" val="251319439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11"/>
          <p:cNvSpPr>
            <a:spLocks noGrp="1" noChangeArrowheads="1"/>
          </p:cNvSpPr>
          <p:nvPr>
            <p:ph type="dt" sz="quarter" idx="1"/>
          </p:nvPr>
        </p:nvSpPr>
        <p:spPr>
          <a:noFill/>
        </p:spPr>
        <p:txBody>
          <a:bodyPr/>
          <a:lstStyle/>
          <a:p>
            <a:fld id="{8E68CC96-80AE-41B7-BB18-8848EFEA18AF}" type="datetime1">
              <a:rPr lang="en-US" smtClean="0"/>
              <a:pPr/>
              <a:t>11/9/2019</a:t>
            </a:fld>
            <a:endParaRPr lang="en-US" smtClean="0"/>
          </a:p>
        </p:txBody>
      </p:sp>
      <p:sp>
        <p:nvSpPr>
          <p:cNvPr id="212995" name="Rectangle 13"/>
          <p:cNvSpPr>
            <a:spLocks noGrp="1" noChangeArrowheads="1"/>
          </p:cNvSpPr>
          <p:nvPr>
            <p:ph type="sldNum" sz="quarter" idx="5"/>
          </p:nvPr>
        </p:nvSpPr>
        <p:spPr>
          <a:noFill/>
        </p:spPr>
        <p:txBody>
          <a:bodyPr/>
          <a:lstStyle/>
          <a:p>
            <a:fld id="{DE3974AB-FDFF-4CDE-B9C5-FC0461FA1C81}" type="slidenum">
              <a:rPr lang="en-US" smtClean="0"/>
              <a:pPr/>
              <a:t>127</a:t>
            </a:fld>
            <a:endParaRPr lang="en-US" smtClean="0"/>
          </a:p>
        </p:txBody>
      </p:sp>
      <p:sp>
        <p:nvSpPr>
          <p:cNvPr id="212996" name="Rectangle 2"/>
          <p:cNvSpPr>
            <a:spLocks noGrp="1" noRot="1" noChangeAspect="1" noChangeArrowheads="1" noTextEdit="1"/>
          </p:cNvSpPr>
          <p:nvPr>
            <p:ph type="sldImg"/>
          </p:nvPr>
        </p:nvSpPr>
        <p:spPr>
          <a:solidFill>
            <a:srgbClr val="FFFFFF"/>
          </a:solidFill>
          <a:ln/>
        </p:spPr>
      </p:sp>
      <p:sp>
        <p:nvSpPr>
          <p:cNvPr id="212997"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11"/>
          <p:cNvSpPr>
            <a:spLocks noGrp="1" noChangeArrowheads="1"/>
          </p:cNvSpPr>
          <p:nvPr>
            <p:ph type="dt" sz="quarter" idx="1"/>
          </p:nvPr>
        </p:nvSpPr>
        <p:spPr>
          <a:noFill/>
        </p:spPr>
        <p:txBody>
          <a:bodyPr/>
          <a:lstStyle/>
          <a:p>
            <a:fld id="{B24EE896-4256-4E0B-9905-92879471DFD8}" type="datetime1">
              <a:rPr lang="en-US" smtClean="0"/>
              <a:pPr/>
              <a:t>11/9/2019</a:t>
            </a:fld>
            <a:endParaRPr lang="en-US" smtClean="0"/>
          </a:p>
        </p:txBody>
      </p:sp>
      <p:sp>
        <p:nvSpPr>
          <p:cNvPr id="214019" name="Rectangle 13"/>
          <p:cNvSpPr>
            <a:spLocks noGrp="1" noChangeArrowheads="1"/>
          </p:cNvSpPr>
          <p:nvPr>
            <p:ph type="sldNum" sz="quarter" idx="5"/>
          </p:nvPr>
        </p:nvSpPr>
        <p:spPr>
          <a:noFill/>
        </p:spPr>
        <p:txBody>
          <a:bodyPr/>
          <a:lstStyle/>
          <a:p>
            <a:fld id="{55DE44B2-4D73-47D5-96B7-00C9DF68A68C}" type="slidenum">
              <a:rPr lang="en-US" smtClean="0"/>
              <a:pPr/>
              <a:t>128</a:t>
            </a:fld>
            <a:endParaRPr lang="en-US" smtClean="0"/>
          </a:p>
        </p:txBody>
      </p:sp>
      <p:sp>
        <p:nvSpPr>
          <p:cNvPr id="214020" name="Rectangle 2"/>
          <p:cNvSpPr>
            <a:spLocks noGrp="1" noRot="1" noChangeAspect="1" noChangeArrowheads="1" noTextEdit="1"/>
          </p:cNvSpPr>
          <p:nvPr>
            <p:ph type="sldImg"/>
          </p:nvPr>
        </p:nvSpPr>
        <p:spPr>
          <a:ln/>
        </p:spPr>
      </p:sp>
      <p:sp>
        <p:nvSpPr>
          <p:cNvPr id="21402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11/9/2019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923925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11"/>
          <p:cNvSpPr>
            <a:spLocks noGrp="1" noChangeArrowheads="1"/>
          </p:cNvSpPr>
          <p:nvPr>
            <p:ph type="dt" sz="quarter" idx="1"/>
          </p:nvPr>
        </p:nvSpPr>
        <p:spPr>
          <a:noFill/>
        </p:spPr>
        <p:txBody>
          <a:bodyPr/>
          <a:lstStyle/>
          <a:p>
            <a:fld id="{D773D462-2E31-4352-8283-4B236C6C90F1}" type="datetime1">
              <a:rPr lang="en-US" smtClean="0"/>
              <a:pPr/>
              <a:t>11/9/2019</a:t>
            </a:fld>
            <a:endParaRPr lang="en-US" smtClean="0"/>
          </a:p>
        </p:txBody>
      </p:sp>
      <p:sp>
        <p:nvSpPr>
          <p:cNvPr id="215043" name="Rectangle 13"/>
          <p:cNvSpPr>
            <a:spLocks noGrp="1" noChangeArrowheads="1"/>
          </p:cNvSpPr>
          <p:nvPr>
            <p:ph type="sldNum" sz="quarter" idx="5"/>
          </p:nvPr>
        </p:nvSpPr>
        <p:spPr>
          <a:noFill/>
        </p:spPr>
        <p:txBody>
          <a:bodyPr/>
          <a:lstStyle/>
          <a:p>
            <a:fld id="{504B6664-2072-4791-86F8-84C43C2E7FA9}" type="slidenum">
              <a:rPr lang="en-US" smtClean="0"/>
              <a:pPr/>
              <a:t>130</a:t>
            </a:fld>
            <a:endParaRPr lang="en-US" smtClean="0"/>
          </a:p>
        </p:txBody>
      </p:sp>
      <p:sp>
        <p:nvSpPr>
          <p:cNvPr id="215044" name="Rectangle 2"/>
          <p:cNvSpPr>
            <a:spLocks noGrp="1" noRot="1" noChangeAspect="1" noChangeArrowheads="1" noTextEdit="1"/>
          </p:cNvSpPr>
          <p:nvPr>
            <p:ph type="sldImg"/>
          </p:nvPr>
        </p:nvSpPr>
        <p:spPr>
          <a:ln/>
        </p:spPr>
      </p:sp>
      <p:sp>
        <p:nvSpPr>
          <p:cNvPr id="21504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11"/>
          <p:cNvSpPr>
            <a:spLocks noGrp="1" noChangeArrowheads="1"/>
          </p:cNvSpPr>
          <p:nvPr>
            <p:ph type="dt" sz="quarter" idx="1"/>
          </p:nvPr>
        </p:nvSpPr>
        <p:spPr>
          <a:noFill/>
        </p:spPr>
        <p:txBody>
          <a:bodyPr/>
          <a:lstStyle/>
          <a:p>
            <a:fld id="{CD35208E-896F-4C05-8ABE-54259D55316A}" type="datetime1">
              <a:rPr lang="en-US" smtClean="0"/>
              <a:pPr/>
              <a:t>11/9/2019</a:t>
            </a:fld>
            <a:endParaRPr lang="en-US" smtClean="0"/>
          </a:p>
        </p:txBody>
      </p:sp>
      <p:sp>
        <p:nvSpPr>
          <p:cNvPr id="216067" name="Rectangle 13"/>
          <p:cNvSpPr>
            <a:spLocks noGrp="1" noChangeArrowheads="1"/>
          </p:cNvSpPr>
          <p:nvPr>
            <p:ph type="sldNum" sz="quarter" idx="5"/>
          </p:nvPr>
        </p:nvSpPr>
        <p:spPr>
          <a:noFill/>
        </p:spPr>
        <p:txBody>
          <a:bodyPr/>
          <a:lstStyle/>
          <a:p>
            <a:fld id="{5453A243-D949-459D-B6B8-DB076052AEB5}" type="slidenum">
              <a:rPr lang="en-US" smtClean="0"/>
              <a:pPr/>
              <a:t>131</a:t>
            </a:fld>
            <a:endParaRPr lang="en-US" smtClean="0"/>
          </a:p>
        </p:txBody>
      </p:sp>
      <p:sp>
        <p:nvSpPr>
          <p:cNvPr id="216068" name="Rectangle 2"/>
          <p:cNvSpPr>
            <a:spLocks noGrp="1" noRot="1" noChangeAspect="1" noChangeArrowheads="1" noTextEdit="1"/>
          </p:cNvSpPr>
          <p:nvPr>
            <p:ph type="sldImg"/>
          </p:nvPr>
        </p:nvSpPr>
        <p:spPr>
          <a:ln/>
        </p:spPr>
      </p:sp>
      <p:sp>
        <p:nvSpPr>
          <p:cNvPr id="21606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1"/>
          <p:cNvSpPr>
            <a:spLocks noGrp="1" noChangeArrowheads="1"/>
          </p:cNvSpPr>
          <p:nvPr>
            <p:ph type="dt" sz="quarter" idx="1"/>
          </p:nvPr>
        </p:nvSpPr>
        <p:spPr>
          <a:noFill/>
        </p:spPr>
        <p:txBody>
          <a:bodyPr/>
          <a:lstStyle/>
          <a:p>
            <a:fld id="{7E65DAC9-8052-4CBB-9AEE-B87171ADD34E}" type="datetime1">
              <a:rPr lang="en-US" smtClean="0"/>
              <a:pPr/>
              <a:t>11/9/2019</a:t>
            </a:fld>
            <a:endParaRPr lang="en-US" smtClean="0"/>
          </a:p>
        </p:txBody>
      </p:sp>
      <p:sp>
        <p:nvSpPr>
          <p:cNvPr id="217091" name="Rectangle 13"/>
          <p:cNvSpPr>
            <a:spLocks noGrp="1" noChangeArrowheads="1"/>
          </p:cNvSpPr>
          <p:nvPr>
            <p:ph type="sldNum" sz="quarter" idx="5"/>
          </p:nvPr>
        </p:nvSpPr>
        <p:spPr>
          <a:noFill/>
        </p:spPr>
        <p:txBody>
          <a:bodyPr/>
          <a:lstStyle/>
          <a:p>
            <a:fld id="{3EC82B2B-C1B6-42B8-8FCE-0E82A067A287}" type="slidenum">
              <a:rPr lang="en-US" smtClean="0"/>
              <a:pPr/>
              <a:t>132</a:t>
            </a:fld>
            <a:endParaRPr lang="en-US" smtClean="0"/>
          </a:p>
        </p:txBody>
      </p:sp>
      <p:sp>
        <p:nvSpPr>
          <p:cNvPr id="217092" name="Rectangle 2"/>
          <p:cNvSpPr>
            <a:spLocks noGrp="1" noRot="1" noChangeAspect="1" noChangeArrowheads="1" noTextEdit="1"/>
          </p:cNvSpPr>
          <p:nvPr>
            <p:ph type="sldImg"/>
          </p:nvPr>
        </p:nvSpPr>
        <p:spPr>
          <a:ln/>
        </p:spPr>
      </p:sp>
      <p:sp>
        <p:nvSpPr>
          <p:cNvPr id="21709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1"/>
          <p:cNvSpPr>
            <a:spLocks noGrp="1" noChangeArrowheads="1"/>
          </p:cNvSpPr>
          <p:nvPr>
            <p:ph type="dt" sz="quarter" idx="1"/>
          </p:nvPr>
        </p:nvSpPr>
        <p:spPr>
          <a:noFill/>
        </p:spPr>
        <p:txBody>
          <a:bodyPr/>
          <a:lstStyle/>
          <a:p>
            <a:fld id="{C34336BF-E1C0-4B19-89C3-5A177D01813C}" type="datetime1">
              <a:rPr lang="en-US" smtClean="0"/>
              <a:pPr/>
              <a:t>11/9/2019</a:t>
            </a:fld>
            <a:endParaRPr lang="en-US" smtClean="0"/>
          </a:p>
        </p:txBody>
      </p:sp>
      <p:sp>
        <p:nvSpPr>
          <p:cNvPr id="143363" name="Rectangle 13"/>
          <p:cNvSpPr>
            <a:spLocks noGrp="1" noChangeArrowheads="1"/>
          </p:cNvSpPr>
          <p:nvPr>
            <p:ph type="sldNum" sz="quarter" idx="5"/>
          </p:nvPr>
        </p:nvSpPr>
        <p:spPr>
          <a:noFill/>
        </p:spPr>
        <p:txBody>
          <a:bodyPr/>
          <a:lstStyle/>
          <a:p>
            <a:fld id="{A5F202C3-EB14-45F5-A5D9-3A829EC29109}" type="slidenum">
              <a:rPr lang="en-US" smtClean="0"/>
              <a:pPr/>
              <a:t>12</a:t>
            </a:fld>
            <a:endParaRPr lang="en-US" smtClean="0"/>
          </a:p>
        </p:txBody>
      </p:sp>
      <p:sp>
        <p:nvSpPr>
          <p:cNvPr id="143364" name="Rectangle 2"/>
          <p:cNvSpPr>
            <a:spLocks noGrp="1" noRot="1" noChangeAspect="1" noChangeArrowheads="1" noTextEdit="1"/>
          </p:cNvSpPr>
          <p:nvPr>
            <p:ph type="sldImg"/>
          </p:nvPr>
        </p:nvSpPr>
        <p:spPr>
          <a:ln/>
        </p:spPr>
      </p:sp>
      <p:sp>
        <p:nvSpPr>
          <p:cNvPr id="14336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1092705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1"/>
          <p:cNvSpPr>
            <a:spLocks noGrp="1" noChangeArrowheads="1"/>
          </p:cNvSpPr>
          <p:nvPr>
            <p:ph type="dt" sz="quarter" idx="1"/>
          </p:nvPr>
        </p:nvSpPr>
        <p:spPr>
          <a:noFill/>
        </p:spPr>
        <p:txBody>
          <a:bodyPr/>
          <a:lstStyle/>
          <a:p>
            <a:fld id="{D607B727-6493-4871-8083-EAB543C0D8F2}" type="datetime1">
              <a:rPr lang="en-US" smtClean="0"/>
              <a:pPr/>
              <a:t>11/9/2019</a:t>
            </a:fld>
            <a:endParaRPr lang="en-US" smtClean="0"/>
          </a:p>
        </p:txBody>
      </p:sp>
      <p:sp>
        <p:nvSpPr>
          <p:cNvPr id="218115" name="Rectangle 13"/>
          <p:cNvSpPr>
            <a:spLocks noGrp="1" noChangeArrowheads="1"/>
          </p:cNvSpPr>
          <p:nvPr>
            <p:ph type="sldNum" sz="quarter" idx="5"/>
          </p:nvPr>
        </p:nvSpPr>
        <p:spPr>
          <a:noFill/>
        </p:spPr>
        <p:txBody>
          <a:bodyPr/>
          <a:lstStyle/>
          <a:p>
            <a:fld id="{6B465210-4389-4566-96D6-552F87791DD0}" type="slidenum">
              <a:rPr lang="en-US" smtClean="0"/>
              <a:pPr/>
              <a:t>133</a:t>
            </a:fld>
            <a:endParaRPr lang="en-US" smtClean="0"/>
          </a:p>
        </p:txBody>
      </p:sp>
      <p:sp>
        <p:nvSpPr>
          <p:cNvPr id="218116" name="Rectangle 2"/>
          <p:cNvSpPr>
            <a:spLocks noGrp="1" noRot="1" noChangeAspect="1" noChangeArrowheads="1" noTextEdit="1"/>
          </p:cNvSpPr>
          <p:nvPr>
            <p:ph type="sldImg"/>
          </p:nvPr>
        </p:nvSpPr>
        <p:spPr>
          <a:ln/>
        </p:spPr>
      </p:sp>
      <p:sp>
        <p:nvSpPr>
          <p:cNvPr id="21811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1"/>
          <p:cNvSpPr>
            <a:spLocks noGrp="1" noChangeArrowheads="1"/>
          </p:cNvSpPr>
          <p:nvPr>
            <p:ph type="dt" sz="quarter" idx="1"/>
          </p:nvPr>
        </p:nvSpPr>
        <p:spPr>
          <a:noFill/>
        </p:spPr>
        <p:txBody>
          <a:bodyPr/>
          <a:lstStyle/>
          <a:p>
            <a:fld id="{550AB723-D4EA-446D-9D9C-C3B422572043}" type="datetime1">
              <a:rPr lang="en-US" smtClean="0"/>
              <a:pPr/>
              <a:t>11/9/2019</a:t>
            </a:fld>
            <a:endParaRPr lang="en-US" smtClean="0"/>
          </a:p>
        </p:txBody>
      </p:sp>
      <p:sp>
        <p:nvSpPr>
          <p:cNvPr id="219139" name="Rectangle 13"/>
          <p:cNvSpPr>
            <a:spLocks noGrp="1" noChangeArrowheads="1"/>
          </p:cNvSpPr>
          <p:nvPr>
            <p:ph type="sldNum" sz="quarter" idx="5"/>
          </p:nvPr>
        </p:nvSpPr>
        <p:spPr>
          <a:noFill/>
        </p:spPr>
        <p:txBody>
          <a:bodyPr/>
          <a:lstStyle/>
          <a:p>
            <a:fld id="{88CFEB3E-413E-40F8-A0C3-AF70FC5F7B80}" type="slidenum">
              <a:rPr lang="en-US" smtClean="0"/>
              <a:pPr/>
              <a:t>134</a:t>
            </a:fld>
            <a:endParaRPr lang="en-US" smtClean="0"/>
          </a:p>
        </p:txBody>
      </p:sp>
      <p:sp>
        <p:nvSpPr>
          <p:cNvPr id="219140" name="Rectangle 2"/>
          <p:cNvSpPr>
            <a:spLocks noGrp="1" noRot="1" noChangeAspect="1" noChangeArrowheads="1" noTextEdit="1"/>
          </p:cNvSpPr>
          <p:nvPr>
            <p:ph type="sldImg"/>
          </p:nvPr>
        </p:nvSpPr>
        <p:spPr>
          <a:ln/>
        </p:spPr>
      </p:sp>
      <p:sp>
        <p:nvSpPr>
          <p:cNvPr id="21914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11"/>
          <p:cNvSpPr>
            <a:spLocks noGrp="1" noChangeArrowheads="1"/>
          </p:cNvSpPr>
          <p:nvPr>
            <p:ph type="dt" sz="quarter" idx="1"/>
          </p:nvPr>
        </p:nvSpPr>
        <p:spPr>
          <a:noFill/>
        </p:spPr>
        <p:txBody>
          <a:bodyPr/>
          <a:lstStyle/>
          <a:p>
            <a:fld id="{1C4D83B4-D2E4-4B3A-83C4-6EF0A611BA93}" type="datetime1">
              <a:rPr lang="en-US" smtClean="0"/>
              <a:pPr/>
              <a:t>11/9/2019</a:t>
            </a:fld>
            <a:endParaRPr lang="en-US" smtClean="0"/>
          </a:p>
        </p:txBody>
      </p:sp>
      <p:sp>
        <p:nvSpPr>
          <p:cNvPr id="220163" name="Rectangle 13"/>
          <p:cNvSpPr>
            <a:spLocks noGrp="1" noChangeArrowheads="1"/>
          </p:cNvSpPr>
          <p:nvPr>
            <p:ph type="sldNum" sz="quarter" idx="5"/>
          </p:nvPr>
        </p:nvSpPr>
        <p:spPr>
          <a:noFill/>
        </p:spPr>
        <p:txBody>
          <a:bodyPr/>
          <a:lstStyle/>
          <a:p>
            <a:fld id="{4A2E8204-96C1-4A7E-94E8-3266A8772EB3}" type="slidenum">
              <a:rPr lang="en-US" smtClean="0"/>
              <a:pPr/>
              <a:t>135</a:t>
            </a:fld>
            <a:endParaRPr lang="en-US" smtClean="0"/>
          </a:p>
        </p:txBody>
      </p:sp>
      <p:sp>
        <p:nvSpPr>
          <p:cNvPr id="220164" name="Rectangle 2"/>
          <p:cNvSpPr>
            <a:spLocks noGrp="1" noRot="1" noChangeAspect="1" noChangeArrowheads="1" noTextEdit="1"/>
          </p:cNvSpPr>
          <p:nvPr>
            <p:ph type="sldImg"/>
          </p:nvPr>
        </p:nvSpPr>
        <p:spPr>
          <a:ln/>
        </p:spPr>
      </p:sp>
      <p:sp>
        <p:nvSpPr>
          <p:cNvPr id="22016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11"/>
          <p:cNvSpPr>
            <a:spLocks noGrp="1" noChangeArrowheads="1"/>
          </p:cNvSpPr>
          <p:nvPr>
            <p:ph type="dt" sz="quarter" idx="1"/>
          </p:nvPr>
        </p:nvSpPr>
        <p:spPr>
          <a:noFill/>
        </p:spPr>
        <p:txBody>
          <a:bodyPr/>
          <a:lstStyle/>
          <a:p>
            <a:fld id="{C0471CE0-55E7-4FB2-8CC8-85CCC1468AAF}" type="datetime1">
              <a:rPr lang="en-US" smtClean="0"/>
              <a:pPr/>
              <a:t>11/9/2019</a:t>
            </a:fld>
            <a:endParaRPr lang="en-US" smtClean="0"/>
          </a:p>
        </p:txBody>
      </p:sp>
      <p:sp>
        <p:nvSpPr>
          <p:cNvPr id="221187" name="Rectangle 13"/>
          <p:cNvSpPr>
            <a:spLocks noGrp="1" noChangeArrowheads="1"/>
          </p:cNvSpPr>
          <p:nvPr>
            <p:ph type="sldNum" sz="quarter" idx="5"/>
          </p:nvPr>
        </p:nvSpPr>
        <p:spPr>
          <a:noFill/>
        </p:spPr>
        <p:txBody>
          <a:bodyPr/>
          <a:lstStyle/>
          <a:p>
            <a:fld id="{5C92E7D3-4FAD-4A52-A47B-AFF96F6783FA}" type="slidenum">
              <a:rPr lang="en-US" smtClean="0"/>
              <a:pPr/>
              <a:t>136</a:t>
            </a:fld>
            <a:endParaRPr lang="en-US" smtClean="0"/>
          </a:p>
        </p:txBody>
      </p:sp>
      <p:sp>
        <p:nvSpPr>
          <p:cNvPr id="221188" name="Rectangle 2"/>
          <p:cNvSpPr>
            <a:spLocks noGrp="1" noRot="1" noChangeAspect="1" noChangeArrowheads="1" noTextEdit="1"/>
          </p:cNvSpPr>
          <p:nvPr>
            <p:ph type="sldImg"/>
          </p:nvPr>
        </p:nvSpPr>
        <p:spPr>
          <a:ln/>
        </p:spPr>
      </p:sp>
      <p:sp>
        <p:nvSpPr>
          <p:cNvPr id="22118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1"/>
          <p:cNvSpPr>
            <a:spLocks noGrp="1" noChangeArrowheads="1"/>
          </p:cNvSpPr>
          <p:nvPr>
            <p:ph type="dt" sz="quarter" idx="1"/>
          </p:nvPr>
        </p:nvSpPr>
        <p:spPr>
          <a:noFill/>
        </p:spPr>
        <p:txBody>
          <a:bodyPr/>
          <a:lstStyle/>
          <a:p>
            <a:fld id="{4BD2DE1E-2CB4-47AD-90AE-82FC63098256}" type="datetime1">
              <a:rPr lang="en-US" smtClean="0"/>
              <a:pPr/>
              <a:t>11/9/2019</a:t>
            </a:fld>
            <a:endParaRPr lang="en-US" smtClean="0"/>
          </a:p>
        </p:txBody>
      </p:sp>
      <p:sp>
        <p:nvSpPr>
          <p:cNvPr id="222211" name="Rectangle 13"/>
          <p:cNvSpPr>
            <a:spLocks noGrp="1" noChangeArrowheads="1"/>
          </p:cNvSpPr>
          <p:nvPr>
            <p:ph type="sldNum" sz="quarter" idx="5"/>
          </p:nvPr>
        </p:nvSpPr>
        <p:spPr>
          <a:noFill/>
        </p:spPr>
        <p:txBody>
          <a:bodyPr/>
          <a:lstStyle/>
          <a:p>
            <a:fld id="{A79B6645-9BBA-47B4-9E50-22BF4B12428F}" type="slidenum">
              <a:rPr lang="en-US" smtClean="0"/>
              <a:pPr/>
              <a:t>137</a:t>
            </a:fld>
            <a:endParaRPr lang="en-US" smtClean="0"/>
          </a:p>
        </p:txBody>
      </p:sp>
      <p:sp>
        <p:nvSpPr>
          <p:cNvPr id="222212" name="Rectangle 2"/>
          <p:cNvSpPr>
            <a:spLocks noGrp="1" noRot="1" noChangeAspect="1" noChangeArrowheads="1" noTextEdit="1"/>
          </p:cNvSpPr>
          <p:nvPr>
            <p:ph type="sldImg"/>
          </p:nvPr>
        </p:nvSpPr>
        <p:spPr>
          <a:ln/>
        </p:spPr>
      </p:sp>
      <p:sp>
        <p:nvSpPr>
          <p:cNvPr id="22221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11"/>
          <p:cNvSpPr>
            <a:spLocks noGrp="1" noChangeArrowheads="1"/>
          </p:cNvSpPr>
          <p:nvPr>
            <p:ph type="dt" sz="quarter" idx="1"/>
          </p:nvPr>
        </p:nvSpPr>
        <p:spPr>
          <a:noFill/>
        </p:spPr>
        <p:txBody>
          <a:bodyPr/>
          <a:lstStyle/>
          <a:p>
            <a:fld id="{7B355471-27ED-45CD-B922-8A9B21E49C4D}" type="datetime1">
              <a:rPr lang="en-US" smtClean="0"/>
              <a:pPr/>
              <a:t>11/9/2019</a:t>
            </a:fld>
            <a:endParaRPr lang="en-US" smtClean="0"/>
          </a:p>
        </p:txBody>
      </p:sp>
      <p:sp>
        <p:nvSpPr>
          <p:cNvPr id="223235" name="Rectangle 13"/>
          <p:cNvSpPr>
            <a:spLocks noGrp="1" noChangeArrowheads="1"/>
          </p:cNvSpPr>
          <p:nvPr>
            <p:ph type="sldNum" sz="quarter" idx="5"/>
          </p:nvPr>
        </p:nvSpPr>
        <p:spPr>
          <a:noFill/>
        </p:spPr>
        <p:txBody>
          <a:bodyPr/>
          <a:lstStyle/>
          <a:p>
            <a:fld id="{43436DA9-CD23-4EF6-8B8C-CF8B0A04E69C}" type="slidenum">
              <a:rPr lang="en-US" smtClean="0"/>
              <a:pPr/>
              <a:t>138</a:t>
            </a:fld>
            <a:endParaRPr lang="en-US" smtClean="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11/9/2019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9241591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11"/>
          <p:cNvSpPr>
            <a:spLocks noGrp="1" noChangeArrowheads="1"/>
          </p:cNvSpPr>
          <p:nvPr>
            <p:ph type="dt" sz="quarter" idx="1"/>
          </p:nvPr>
        </p:nvSpPr>
        <p:spPr>
          <a:noFill/>
        </p:spPr>
        <p:txBody>
          <a:bodyPr/>
          <a:lstStyle/>
          <a:p>
            <a:fld id="{8ADB4BA9-1A11-43F3-B538-D42F536A18A8}" type="datetime1">
              <a:rPr lang="en-US" smtClean="0"/>
              <a:pPr/>
              <a:t>11/9/2019</a:t>
            </a:fld>
            <a:endParaRPr lang="en-US" smtClean="0"/>
          </a:p>
        </p:txBody>
      </p:sp>
      <p:sp>
        <p:nvSpPr>
          <p:cNvPr id="224259" name="Rectangle 13"/>
          <p:cNvSpPr>
            <a:spLocks noGrp="1" noChangeArrowheads="1"/>
          </p:cNvSpPr>
          <p:nvPr>
            <p:ph type="sldNum" sz="quarter" idx="5"/>
          </p:nvPr>
        </p:nvSpPr>
        <p:spPr>
          <a:noFill/>
        </p:spPr>
        <p:txBody>
          <a:bodyPr/>
          <a:lstStyle/>
          <a:p>
            <a:fld id="{A685EF50-8272-4DB6-B97C-1CA2E1E11B29}" type="slidenum">
              <a:rPr lang="en-US" smtClean="0"/>
              <a:pPr/>
              <a:t>140</a:t>
            </a:fld>
            <a:endParaRPr lang="en-US" smtClean="0"/>
          </a:p>
        </p:txBody>
      </p:sp>
      <p:sp>
        <p:nvSpPr>
          <p:cNvPr id="224260" name="Rectangle 2"/>
          <p:cNvSpPr>
            <a:spLocks noGrp="1" noRot="1" noChangeAspect="1" noChangeArrowheads="1" noTextEdit="1"/>
          </p:cNvSpPr>
          <p:nvPr>
            <p:ph type="sldImg"/>
          </p:nvPr>
        </p:nvSpPr>
        <p:spPr>
          <a:ln/>
        </p:spPr>
      </p:sp>
      <p:sp>
        <p:nvSpPr>
          <p:cNvPr id="22426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1"/>
          <p:cNvSpPr>
            <a:spLocks noGrp="1" noChangeArrowheads="1"/>
          </p:cNvSpPr>
          <p:nvPr>
            <p:ph type="dt" sz="quarter" idx="1"/>
          </p:nvPr>
        </p:nvSpPr>
        <p:spPr>
          <a:noFill/>
        </p:spPr>
        <p:txBody>
          <a:bodyPr/>
          <a:lstStyle/>
          <a:p>
            <a:fld id="{CD3073C4-0F0B-4335-9938-CE73C7C2CFE5}" type="datetime1">
              <a:rPr lang="en-US" smtClean="0"/>
              <a:pPr/>
              <a:t>11/9/2019</a:t>
            </a:fld>
            <a:endParaRPr lang="en-US" smtClean="0"/>
          </a:p>
        </p:txBody>
      </p:sp>
      <p:sp>
        <p:nvSpPr>
          <p:cNvPr id="225283" name="Rectangle 13"/>
          <p:cNvSpPr>
            <a:spLocks noGrp="1" noChangeArrowheads="1"/>
          </p:cNvSpPr>
          <p:nvPr>
            <p:ph type="sldNum" sz="quarter" idx="5"/>
          </p:nvPr>
        </p:nvSpPr>
        <p:spPr>
          <a:noFill/>
        </p:spPr>
        <p:txBody>
          <a:bodyPr/>
          <a:lstStyle/>
          <a:p>
            <a:fld id="{465EF002-234A-4465-8EB0-7AD9798B847A}" type="slidenum">
              <a:rPr lang="en-US" smtClean="0"/>
              <a:pPr/>
              <a:t>141</a:t>
            </a:fld>
            <a:endParaRPr lang="en-US" smtClean="0"/>
          </a:p>
        </p:txBody>
      </p:sp>
      <p:sp>
        <p:nvSpPr>
          <p:cNvPr id="225284" name="Rectangle 2"/>
          <p:cNvSpPr>
            <a:spLocks noGrp="1" noRot="1" noChangeAspect="1" noChangeArrowheads="1" noTextEdit="1"/>
          </p:cNvSpPr>
          <p:nvPr>
            <p:ph type="sldImg"/>
          </p:nvPr>
        </p:nvSpPr>
        <p:spPr>
          <a:ln/>
        </p:spPr>
      </p:sp>
      <p:sp>
        <p:nvSpPr>
          <p:cNvPr id="22528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11/9/2019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15595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11/9/2019</a:t>
            </a:fld>
            <a:endParaRPr lang="en-US" smtClean="0"/>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13</a:t>
            </a:fld>
            <a:endParaRPr lang="en-US" smtClean="0"/>
          </a:p>
        </p:txBody>
      </p:sp>
    </p:spTree>
    <p:extLst>
      <p:ext uri="{BB962C8B-B14F-4D97-AF65-F5344CB8AC3E}">
        <p14:creationId xmlns:p14="http://schemas.microsoft.com/office/powerpoint/2010/main" val="170439713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11"/>
          <p:cNvSpPr>
            <a:spLocks noGrp="1" noChangeArrowheads="1"/>
          </p:cNvSpPr>
          <p:nvPr>
            <p:ph type="dt" sz="quarter" idx="1"/>
          </p:nvPr>
        </p:nvSpPr>
        <p:spPr>
          <a:noFill/>
        </p:spPr>
        <p:txBody>
          <a:bodyPr/>
          <a:lstStyle/>
          <a:p>
            <a:fld id="{BF402F75-A720-41FA-BBB3-CD0E606CC786}" type="datetime1">
              <a:rPr lang="en-US" smtClean="0"/>
              <a:pPr/>
              <a:t>11/9/2019</a:t>
            </a:fld>
            <a:endParaRPr lang="en-US" smtClean="0"/>
          </a:p>
        </p:txBody>
      </p:sp>
      <p:sp>
        <p:nvSpPr>
          <p:cNvPr id="226307" name="Rectangle 13"/>
          <p:cNvSpPr>
            <a:spLocks noGrp="1" noChangeArrowheads="1"/>
          </p:cNvSpPr>
          <p:nvPr>
            <p:ph type="sldNum" sz="quarter" idx="5"/>
          </p:nvPr>
        </p:nvSpPr>
        <p:spPr>
          <a:noFill/>
        </p:spPr>
        <p:txBody>
          <a:bodyPr/>
          <a:lstStyle/>
          <a:p>
            <a:fld id="{AB251646-0B1D-4F7E-8FFC-7A7BF24D4739}" type="slidenum">
              <a:rPr lang="en-US" smtClean="0"/>
              <a:pPr/>
              <a:t>143</a:t>
            </a:fld>
            <a:endParaRPr lang="en-US" smtClean="0"/>
          </a:p>
        </p:txBody>
      </p:sp>
      <p:sp>
        <p:nvSpPr>
          <p:cNvPr id="226308" name="Rectangle 2"/>
          <p:cNvSpPr>
            <a:spLocks noGrp="1" noRot="1" noChangeAspect="1" noChangeArrowheads="1" noTextEdit="1"/>
          </p:cNvSpPr>
          <p:nvPr>
            <p:ph type="sldImg"/>
          </p:nvPr>
        </p:nvSpPr>
        <p:spPr>
          <a:ln/>
        </p:spPr>
      </p:sp>
      <p:sp>
        <p:nvSpPr>
          <p:cNvPr id="22630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11"/>
          <p:cNvSpPr>
            <a:spLocks noGrp="1" noChangeArrowheads="1"/>
          </p:cNvSpPr>
          <p:nvPr>
            <p:ph type="dt" sz="quarter" idx="1"/>
          </p:nvPr>
        </p:nvSpPr>
        <p:spPr>
          <a:noFill/>
        </p:spPr>
        <p:txBody>
          <a:bodyPr/>
          <a:lstStyle/>
          <a:p>
            <a:fld id="{CA903224-C991-4792-890E-6D74162D6A2F}" type="datetime1">
              <a:rPr lang="en-US" smtClean="0"/>
              <a:pPr/>
              <a:t>11/9/2019</a:t>
            </a:fld>
            <a:endParaRPr lang="en-US" smtClean="0"/>
          </a:p>
        </p:txBody>
      </p:sp>
      <p:sp>
        <p:nvSpPr>
          <p:cNvPr id="227331" name="Rectangle 13"/>
          <p:cNvSpPr>
            <a:spLocks noGrp="1" noChangeArrowheads="1"/>
          </p:cNvSpPr>
          <p:nvPr>
            <p:ph type="sldNum" sz="quarter" idx="5"/>
          </p:nvPr>
        </p:nvSpPr>
        <p:spPr>
          <a:noFill/>
        </p:spPr>
        <p:txBody>
          <a:bodyPr/>
          <a:lstStyle/>
          <a:p>
            <a:fld id="{DAFDA01C-8672-4AEA-873F-DDBBCBDBA06E}" type="slidenum">
              <a:rPr lang="en-US" smtClean="0"/>
              <a:pPr/>
              <a:t>144</a:t>
            </a:fld>
            <a:endParaRPr lang="en-US" smtClean="0"/>
          </a:p>
        </p:txBody>
      </p:sp>
      <p:sp>
        <p:nvSpPr>
          <p:cNvPr id="227332" name="Rectangle 2"/>
          <p:cNvSpPr>
            <a:spLocks noGrp="1" noRot="1" noChangeAspect="1" noChangeArrowheads="1" noTextEdit="1"/>
          </p:cNvSpPr>
          <p:nvPr>
            <p:ph type="sldImg"/>
          </p:nvPr>
        </p:nvSpPr>
        <p:spPr>
          <a:ln/>
        </p:spPr>
      </p:sp>
      <p:sp>
        <p:nvSpPr>
          <p:cNvPr id="22733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11"/>
          <p:cNvSpPr>
            <a:spLocks noGrp="1" noChangeArrowheads="1"/>
          </p:cNvSpPr>
          <p:nvPr>
            <p:ph type="dt" sz="quarter" idx="1"/>
          </p:nvPr>
        </p:nvSpPr>
        <p:spPr>
          <a:noFill/>
        </p:spPr>
        <p:txBody>
          <a:bodyPr/>
          <a:lstStyle/>
          <a:p>
            <a:fld id="{46B5C47A-D209-4AE6-A8BA-C63BF24E3D2F}" type="datetime1">
              <a:rPr lang="en-US" smtClean="0"/>
              <a:pPr/>
              <a:t>11/9/2019</a:t>
            </a:fld>
            <a:endParaRPr lang="en-US" smtClean="0"/>
          </a:p>
        </p:txBody>
      </p:sp>
      <p:sp>
        <p:nvSpPr>
          <p:cNvPr id="228355" name="Rectangle 13"/>
          <p:cNvSpPr>
            <a:spLocks noGrp="1" noChangeArrowheads="1"/>
          </p:cNvSpPr>
          <p:nvPr>
            <p:ph type="sldNum" sz="quarter" idx="5"/>
          </p:nvPr>
        </p:nvSpPr>
        <p:spPr>
          <a:noFill/>
        </p:spPr>
        <p:txBody>
          <a:bodyPr/>
          <a:lstStyle/>
          <a:p>
            <a:fld id="{C20BE770-431C-4D12-BC7A-80C6AA24BF72}" type="slidenum">
              <a:rPr lang="en-US" smtClean="0"/>
              <a:pPr/>
              <a:t>145</a:t>
            </a:fld>
            <a:endParaRPr lang="en-US" smtClean="0"/>
          </a:p>
        </p:txBody>
      </p:sp>
      <p:sp>
        <p:nvSpPr>
          <p:cNvPr id="228356" name="Rectangle 2"/>
          <p:cNvSpPr>
            <a:spLocks noGrp="1" noRot="1" noChangeAspect="1" noChangeArrowheads="1" noTextEdit="1"/>
          </p:cNvSpPr>
          <p:nvPr>
            <p:ph type="sldImg"/>
          </p:nvPr>
        </p:nvSpPr>
        <p:spPr>
          <a:ln/>
        </p:spPr>
      </p:sp>
      <p:sp>
        <p:nvSpPr>
          <p:cNvPr id="22835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1"/>
          <p:cNvSpPr>
            <a:spLocks noGrp="1" noChangeArrowheads="1"/>
          </p:cNvSpPr>
          <p:nvPr>
            <p:ph type="dt" sz="quarter" idx="1"/>
          </p:nvPr>
        </p:nvSpPr>
        <p:spPr>
          <a:noFill/>
        </p:spPr>
        <p:txBody>
          <a:bodyPr/>
          <a:lstStyle/>
          <a:p>
            <a:fld id="{41F9FA33-B213-45EB-B375-29115152260B}" type="datetime1">
              <a:rPr lang="en-US" smtClean="0"/>
              <a:pPr/>
              <a:t>11/9/2019</a:t>
            </a:fld>
            <a:endParaRPr lang="en-US" smtClean="0"/>
          </a:p>
        </p:txBody>
      </p:sp>
      <p:sp>
        <p:nvSpPr>
          <p:cNvPr id="229379" name="Rectangle 13"/>
          <p:cNvSpPr>
            <a:spLocks noGrp="1" noChangeArrowheads="1"/>
          </p:cNvSpPr>
          <p:nvPr>
            <p:ph type="sldNum" sz="quarter" idx="5"/>
          </p:nvPr>
        </p:nvSpPr>
        <p:spPr>
          <a:noFill/>
        </p:spPr>
        <p:txBody>
          <a:bodyPr/>
          <a:lstStyle/>
          <a:p>
            <a:fld id="{C635F5F7-4CC5-468D-BB9A-A2DB776AD2DC}" type="slidenum">
              <a:rPr lang="en-US" smtClean="0"/>
              <a:pPr/>
              <a:t>146</a:t>
            </a:fld>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11"/>
          <p:cNvSpPr>
            <a:spLocks noGrp="1" noChangeArrowheads="1"/>
          </p:cNvSpPr>
          <p:nvPr>
            <p:ph type="dt" sz="quarter" idx="1"/>
          </p:nvPr>
        </p:nvSpPr>
        <p:spPr>
          <a:noFill/>
        </p:spPr>
        <p:txBody>
          <a:bodyPr/>
          <a:lstStyle/>
          <a:p>
            <a:fld id="{453AA084-0E66-4950-8013-BF08F6B4EB12}" type="datetime1">
              <a:rPr lang="en-US" smtClean="0"/>
              <a:pPr/>
              <a:t>11/9/2019</a:t>
            </a:fld>
            <a:endParaRPr lang="en-US" smtClean="0"/>
          </a:p>
        </p:txBody>
      </p:sp>
      <p:sp>
        <p:nvSpPr>
          <p:cNvPr id="230403" name="Rectangle 13"/>
          <p:cNvSpPr>
            <a:spLocks noGrp="1" noChangeArrowheads="1"/>
          </p:cNvSpPr>
          <p:nvPr>
            <p:ph type="sldNum" sz="quarter" idx="5"/>
          </p:nvPr>
        </p:nvSpPr>
        <p:spPr>
          <a:noFill/>
        </p:spPr>
        <p:txBody>
          <a:bodyPr/>
          <a:lstStyle/>
          <a:p>
            <a:fld id="{97C29928-CA29-4A1E-BA40-D87C3492CDF9}" type="slidenum">
              <a:rPr lang="en-US" smtClean="0"/>
              <a:pPr/>
              <a:t>147</a:t>
            </a:fld>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11"/>
          <p:cNvSpPr>
            <a:spLocks noGrp="1" noChangeArrowheads="1"/>
          </p:cNvSpPr>
          <p:nvPr>
            <p:ph type="dt" sz="quarter" idx="1"/>
          </p:nvPr>
        </p:nvSpPr>
        <p:spPr>
          <a:noFill/>
        </p:spPr>
        <p:txBody>
          <a:bodyPr/>
          <a:lstStyle/>
          <a:p>
            <a:fld id="{52C21E04-9CE0-4594-95E1-A602FB7FC058}" type="datetime1">
              <a:rPr lang="en-US" smtClean="0"/>
              <a:pPr/>
              <a:t>11/9/2019</a:t>
            </a:fld>
            <a:endParaRPr lang="en-US" smtClean="0"/>
          </a:p>
        </p:txBody>
      </p:sp>
      <p:sp>
        <p:nvSpPr>
          <p:cNvPr id="231427" name="Rectangle 13"/>
          <p:cNvSpPr>
            <a:spLocks noGrp="1" noChangeArrowheads="1"/>
          </p:cNvSpPr>
          <p:nvPr>
            <p:ph type="sldNum" sz="quarter" idx="5"/>
          </p:nvPr>
        </p:nvSpPr>
        <p:spPr>
          <a:noFill/>
        </p:spPr>
        <p:txBody>
          <a:bodyPr/>
          <a:lstStyle/>
          <a:p>
            <a:fld id="{94D9EA01-A42C-4ABB-AAD7-F12B34D24E9A}" type="slidenum">
              <a:rPr lang="en-US" smtClean="0"/>
              <a:pPr/>
              <a:t>148</a:t>
            </a:fld>
            <a:endParaRPr lang="en-US" smtClean="0"/>
          </a:p>
        </p:txBody>
      </p:sp>
      <p:sp>
        <p:nvSpPr>
          <p:cNvPr id="231428" name="Rectangle 2"/>
          <p:cNvSpPr>
            <a:spLocks noGrp="1" noRot="1" noChangeAspect="1" noChangeArrowheads="1" noTextEdit="1"/>
          </p:cNvSpPr>
          <p:nvPr>
            <p:ph type="sldImg"/>
          </p:nvPr>
        </p:nvSpPr>
        <p:spPr>
          <a:ln/>
        </p:spPr>
      </p:sp>
      <p:sp>
        <p:nvSpPr>
          <p:cNvPr id="23142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11/9/2019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223589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11"/>
          <p:cNvSpPr>
            <a:spLocks noGrp="1" noChangeArrowheads="1"/>
          </p:cNvSpPr>
          <p:nvPr>
            <p:ph type="dt" sz="quarter" idx="1"/>
          </p:nvPr>
        </p:nvSpPr>
        <p:spPr>
          <a:noFill/>
        </p:spPr>
        <p:txBody>
          <a:bodyPr/>
          <a:lstStyle/>
          <a:p>
            <a:fld id="{7D68B520-851E-4294-9261-F2A13BF3DC0F}" type="datetime1">
              <a:rPr lang="en-US" smtClean="0"/>
              <a:pPr/>
              <a:t>11/9/2019</a:t>
            </a:fld>
            <a:endParaRPr lang="en-US" smtClean="0"/>
          </a:p>
        </p:txBody>
      </p:sp>
      <p:sp>
        <p:nvSpPr>
          <p:cNvPr id="232451" name="Rectangle 13"/>
          <p:cNvSpPr>
            <a:spLocks noGrp="1" noChangeArrowheads="1"/>
          </p:cNvSpPr>
          <p:nvPr>
            <p:ph type="sldNum" sz="quarter" idx="5"/>
          </p:nvPr>
        </p:nvSpPr>
        <p:spPr>
          <a:noFill/>
        </p:spPr>
        <p:txBody>
          <a:bodyPr/>
          <a:lstStyle/>
          <a:p>
            <a:fld id="{52961F59-492A-40AD-9A9A-883937D904F1}" type="slidenum">
              <a:rPr lang="en-US" smtClean="0"/>
              <a:pPr/>
              <a:t>150</a:t>
            </a:fld>
            <a:endParaRPr lang="en-US" smtClean="0"/>
          </a:p>
        </p:txBody>
      </p:sp>
      <p:sp>
        <p:nvSpPr>
          <p:cNvPr id="232452" name="Rectangle 2"/>
          <p:cNvSpPr>
            <a:spLocks noGrp="1" noRot="1" noChangeAspect="1" noChangeArrowheads="1" noTextEdit="1"/>
          </p:cNvSpPr>
          <p:nvPr>
            <p:ph type="sldImg"/>
          </p:nvPr>
        </p:nvSpPr>
        <p:spPr>
          <a:ln/>
        </p:spPr>
      </p:sp>
      <p:sp>
        <p:nvSpPr>
          <p:cNvPr id="23245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11"/>
          <p:cNvSpPr>
            <a:spLocks noGrp="1" noChangeArrowheads="1"/>
          </p:cNvSpPr>
          <p:nvPr>
            <p:ph type="dt" sz="quarter" idx="1"/>
          </p:nvPr>
        </p:nvSpPr>
        <p:spPr>
          <a:noFill/>
        </p:spPr>
        <p:txBody>
          <a:bodyPr/>
          <a:lstStyle/>
          <a:p>
            <a:fld id="{30515090-0990-44E4-A0F3-17C7409836D3}" type="datetime1">
              <a:rPr lang="en-US" smtClean="0"/>
              <a:pPr/>
              <a:t>11/9/2019</a:t>
            </a:fld>
            <a:endParaRPr lang="en-US" smtClean="0"/>
          </a:p>
        </p:txBody>
      </p:sp>
      <p:sp>
        <p:nvSpPr>
          <p:cNvPr id="233475" name="Rectangle 13"/>
          <p:cNvSpPr>
            <a:spLocks noGrp="1" noChangeArrowheads="1"/>
          </p:cNvSpPr>
          <p:nvPr>
            <p:ph type="sldNum" sz="quarter" idx="5"/>
          </p:nvPr>
        </p:nvSpPr>
        <p:spPr>
          <a:noFill/>
        </p:spPr>
        <p:txBody>
          <a:bodyPr/>
          <a:lstStyle/>
          <a:p>
            <a:fld id="{AEB02D82-2F9E-4A12-BDD3-7A19F6069FEB}" type="slidenum">
              <a:rPr lang="en-US" smtClean="0"/>
              <a:pPr/>
              <a:t>151</a:t>
            </a:fld>
            <a:endParaRPr lang="en-US" smtClean="0"/>
          </a:p>
        </p:txBody>
      </p:sp>
      <p:sp>
        <p:nvSpPr>
          <p:cNvPr id="233476" name="Rectangle 2"/>
          <p:cNvSpPr>
            <a:spLocks noGrp="1" noRot="1" noChangeAspect="1" noChangeArrowheads="1" noTextEdit="1"/>
          </p:cNvSpPr>
          <p:nvPr>
            <p:ph type="sldImg"/>
          </p:nvPr>
        </p:nvSpPr>
        <p:spPr>
          <a:ln/>
        </p:spPr>
      </p:sp>
      <p:sp>
        <p:nvSpPr>
          <p:cNvPr id="23347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11"/>
          <p:cNvSpPr>
            <a:spLocks noGrp="1" noChangeArrowheads="1"/>
          </p:cNvSpPr>
          <p:nvPr>
            <p:ph type="dt" sz="quarter" idx="1"/>
          </p:nvPr>
        </p:nvSpPr>
        <p:spPr>
          <a:noFill/>
        </p:spPr>
        <p:txBody>
          <a:bodyPr/>
          <a:lstStyle/>
          <a:p>
            <a:fld id="{43EAA271-35B8-4D7D-8559-E1ECD3F0AE6C}" type="datetime1">
              <a:rPr lang="en-US" smtClean="0"/>
              <a:pPr/>
              <a:t>11/9/2019</a:t>
            </a:fld>
            <a:endParaRPr lang="en-US" smtClean="0"/>
          </a:p>
        </p:txBody>
      </p:sp>
      <p:sp>
        <p:nvSpPr>
          <p:cNvPr id="234499" name="Rectangle 13"/>
          <p:cNvSpPr>
            <a:spLocks noGrp="1" noChangeArrowheads="1"/>
          </p:cNvSpPr>
          <p:nvPr>
            <p:ph type="sldNum" sz="quarter" idx="5"/>
          </p:nvPr>
        </p:nvSpPr>
        <p:spPr>
          <a:noFill/>
        </p:spPr>
        <p:txBody>
          <a:bodyPr/>
          <a:lstStyle/>
          <a:p>
            <a:fld id="{AFBD8CC5-BD6D-4EB2-B8F5-2AC19B054DC8}" type="slidenum">
              <a:rPr lang="en-US" smtClean="0"/>
              <a:pPr/>
              <a:t>152</a:t>
            </a:fld>
            <a:endParaRPr lang="en-US" smtClean="0"/>
          </a:p>
        </p:txBody>
      </p:sp>
      <p:sp>
        <p:nvSpPr>
          <p:cNvPr id="234500" name="Rectangle 2"/>
          <p:cNvSpPr>
            <a:spLocks noGrp="1" noRot="1" noChangeAspect="1" noChangeArrowheads="1" noTextEdit="1"/>
          </p:cNvSpPr>
          <p:nvPr>
            <p:ph type="sldImg"/>
          </p:nvPr>
        </p:nvSpPr>
        <p:spPr>
          <a:ln/>
        </p:spPr>
      </p:sp>
      <p:sp>
        <p:nvSpPr>
          <p:cNvPr id="23450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11/9/2019</a:t>
            </a:fld>
            <a:endParaRPr lang="en-US" smtClean="0"/>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15</a:t>
            </a:fld>
            <a:endParaRPr lang="en-US" smtClean="0"/>
          </a:p>
        </p:txBody>
      </p:sp>
    </p:spTree>
    <p:extLst>
      <p:ext uri="{BB962C8B-B14F-4D97-AF65-F5344CB8AC3E}">
        <p14:creationId xmlns:p14="http://schemas.microsoft.com/office/powerpoint/2010/main" val="355174901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11"/>
          <p:cNvSpPr>
            <a:spLocks noGrp="1" noChangeArrowheads="1"/>
          </p:cNvSpPr>
          <p:nvPr>
            <p:ph type="dt" sz="quarter" idx="1"/>
          </p:nvPr>
        </p:nvSpPr>
        <p:spPr>
          <a:noFill/>
        </p:spPr>
        <p:txBody>
          <a:bodyPr/>
          <a:lstStyle/>
          <a:p>
            <a:fld id="{81C804D4-95F7-4EC2-ADAB-1C998CA6CE5C}" type="datetime1">
              <a:rPr lang="en-US" smtClean="0"/>
              <a:pPr/>
              <a:t>11/9/2019</a:t>
            </a:fld>
            <a:endParaRPr lang="en-US" smtClean="0"/>
          </a:p>
        </p:txBody>
      </p:sp>
      <p:sp>
        <p:nvSpPr>
          <p:cNvPr id="235523" name="Rectangle 13"/>
          <p:cNvSpPr>
            <a:spLocks noGrp="1" noChangeArrowheads="1"/>
          </p:cNvSpPr>
          <p:nvPr>
            <p:ph type="sldNum" sz="quarter" idx="5"/>
          </p:nvPr>
        </p:nvSpPr>
        <p:spPr>
          <a:noFill/>
        </p:spPr>
        <p:txBody>
          <a:bodyPr/>
          <a:lstStyle/>
          <a:p>
            <a:fld id="{EEDC5A06-D894-402F-A60B-B683DF1302C7}" type="slidenum">
              <a:rPr lang="en-US" smtClean="0"/>
              <a:pPr/>
              <a:t>153</a:t>
            </a:fld>
            <a:endParaRPr lang="en-US" smtClean="0"/>
          </a:p>
        </p:txBody>
      </p:sp>
      <p:sp>
        <p:nvSpPr>
          <p:cNvPr id="235524" name="Rectangle 2"/>
          <p:cNvSpPr>
            <a:spLocks noGrp="1" noRot="1" noChangeAspect="1" noChangeArrowheads="1" noTextEdit="1"/>
          </p:cNvSpPr>
          <p:nvPr>
            <p:ph type="sldImg"/>
          </p:nvPr>
        </p:nvSpPr>
        <p:spPr>
          <a:ln/>
        </p:spPr>
      </p:sp>
      <p:sp>
        <p:nvSpPr>
          <p:cNvPr id="23552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11"/>
          <p:cNvSpPr>
            <a:spLocks noGrp="1" noChangeArrowheads="1"/>
          </p:cNvSpPr>
          <p:nvPr>
            <p:ph type="dt" sz="quarter" idx="1"/>
          </p:nvPr>
        </p:nvSpPr>
        <p:spPr>
          <a:noFill/>
        </p:spPr>
        <p:txBody>
          <a:bodyPr/>
          <a:lstStyle/>
          <a:p>
            <a:fld id="{AA59C054-308E-4680-99F5-5E12BA3A1598}" type="datetime1">
              <a:rPr lang="en-US" smtClean="0"/>
              <a:pPr/>
              <a:t>11/9/2019</a:t>
            </a:fld>
            <a:endParaRPr lang="en-US" smtClean="0"/>
          </a:p>
        </p:txBody>
      </p:sp>
      <p:sp>
        <p:nvSpPr>
          <p:cNvPr id="236547" name="Rectangle 13"/>
          <p:cNvSpPr>
            <a:spLocks noGrp="1" noChangeArrowheads="1"/>
          </p:cNvSpPr>
          <p:nvPr>
            <p:ph type="sldNum" sz="quarter" idx="5"/>
          </p:nvPr>
        </p:nvSpPr>
        <p:spPr>
          <a:noFill/>
        </p:spPr>
        <p:txBody>
          <a:bodyPr/>
          <a:lstStyle/>
          <a:p>
            <a:fld id="{3078C3AB-853C-45C0-9A4C-BD688E468224}" type="slidenum">
              <a:rPr lang="en-US" smtClean="0"/>
              <a:pPr/>
              <a:t>154</a:t>
            </a:fld>
            <a:endParaRPr lang="en-US" smtClean="0"/>
          </a:p>
        </p:txBody>
      </p:sp>
      <p:sp>
        <p:nvSpPr>
          <p:cNvPr id="236548" name="Rectangle 2"/>
          <p:cNvSpPr>
            <a:spLocks noGrp="1" noRot="1" noChangeAspect="1" noChangeArrowheads="1" noTextEdit="1"/>
          </p:cNvSpPr>
          <p:nvPr>
            <p:ph type="sldImg"/>
          </p:nvPr>
        </p:nvSpPr>
        <p:spPr>
          <a:ln/>
        </p:spPr>
      </p:sp>
      <p:sp>
        <p:nvSpPr>
          <p:cNvPr id="23654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11/9/2019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954959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11"/>
          <p:cNvSpPr>
            <a:spLocks noGrp="1" noChangeArrowheads="1"/>
          </p:cNvSpPr>
          <p:nvPr>
            <p:ph type="dt" sz="quarter" idx="1"/>
          </p:nvPr>
        </p:nvSpPr>
        <p:spPr>
          <a:noFill/>
        </p:spPr>
        <p:txBody>
          <a:bodyPr/>
          <a:lstStyle/>
          <a:p>
            <a:fld id="{1780520E-BF8E-4B20-A9A6-57BCBA718E76}" type="datetime1">
              <a:rPr lang="en-US" smtClean="0"/>
              <a:pPr/>
              <a:t>11/9/2019</a:t>
            </a:fld>
            <a:endParaRPr lang="en-US" smtClean="0"/>
          </a:p>
        </p:txBody>
      </p:sp>
      <p:sp>
        <p:nvSpPr>
          <p:cNvPr id="237571" name="Rectangle 13"/>
          <p:cNvSpPr>
            <a:spLocks noGrp="1" noChangeArrowheads="1"/>
          </p:cNvSpPr>
          <p:nvPr>
            <p:ph type="sldNum" sz="quarter" idx="5"/>
          </p:nvPr>
        </p:nvSpPr>
        <p:spPr>
          <a:noFill/>
        </p:spPr>
        <p:txBody>
          <a:bodyPr/>
          <a:lstStyle/>
          <a:p>
            <a:fld id="{F0D1B4C9-4764-4388-8069-05C58615AF1C}" type="slidenum">
              <a:rPr lang="en-US" smtClean="0"/>
              <a:pPr/>
              <a:t>156</a:t>
            </a:fld>
            <a:endParaRPr lang="en-US" smtClean="0"/>
          </a:p>
        </p:txBody>
      </p:sp>
      <p:sp>
        <p:nvSpPr>
          <p:cNvPr id="237572" name="Rectangle 2"/>
          <p:cNvSpPr>
            <a:spLocks noGrp="1" noRot="1" noChangeAspect="1" noChangeArrowheads="1" noTextEdit="1"/>
          </p:cNvSpPr>
          <p:nvPr>
            <p:ph type="sldImg"/>
          </p:nvPr>
        </p:nvSpPr>
        <p:spPr>
          <a:solidFill>
            <a:srgbClr val="FFFFFF"/>
          </a:solidFill>
          <a:ln/>
        </p:spPr>
      </p:sp>
      <p:sp>
        <p:nvSpPr>
          <p:cNvPr id="237573"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1"/>
          <p:cNvSpPr>
            <a:spLocks noGrp="1" noChangeArrowheads="1"/>
          </p:cNvSpPr>
          <p:nvPr>
            <p:ph type="dt" sz="quarter" idx="1"/>
          </p:nvPr>
        </p:nvSpPr>
        <p:spPr>
          <a:noFill/>
        </p:spPr>
        <p:txBody>
          <a:bodyPr/>
          <a:lstStyle/>
          <a:p>
            <a:fld id="{7BC8FA01-C97B-4FA9-AABD-D305C26F12BE}" type="datetime1">
              <a:rPr lang="en-US" smtClean="0"/>
              <a:pPr/>
              <a:t>11/9/2019</a:t>
            </a:fld>
            <a:endParaRPr lang="en-US" smtClean="0"/>
          </a:p>
        </p:txBody>
      </p:sp>
      <p:sp>
        <p:nvSpPr>
          <p:cNvPr id="238595" name="Rectangle 13"/>
          <p:cNvSpPr>
            <a:spLocks noGrp="1" noChangeArrowheads="1"/>
          </p:cNvSpPr>
          <p:nvPr>
            <p:ph type="sldNum" sz="quarter" idx="5"/>
          </p:nvPr>
        </p:nvSpPr>
        <p:spPr>
          <a:noFill/>
        </p:spPr>
        <p:txBody>
          <a:bodyPr/>
          <a:lstStyle/>
          <a:p>
            <a:fld id="{9B2995B4-92ED-42FE-A078-3F97171F41DF}" type="slidenum">
              <a:rPr lang="en-US" smtClean="0"/>
              <a:pPr/>
              <a:t>157</a:t>
            </a:fld>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11"/>
          <p:cNvSpPr>
            <a:spLocks noGrp="1" noChangeArrowheads="1"/>
          </p:cNvSpPr>
          <p:nvPr>
            <p:ph type="dt" sz="quarter" idx="1"/>
          </p:nvPr>
        </p:nvSpPr>
        <p:spPr>
          <a:noFill/>
        </p:spPr>
        <p:txBody>
          <a:bodyPr/>
          <a:lstStyle/>
          <a:p>
            <a:fld id="{58DE46DB-C75E-4762-8CCB-BE814F8306F9}" type="datetime1">
              <a:rPr lang="en-US" smtClean="0"/>
              <a:pPr/>
              <a:t>11/9/2019</a:t>
            </a:fld>
            <a:endParaRPr lang="en-US" smtClean="0"/>
          </a:p>
        </p:txBody>
      </p:sp>
      <p:sp>
        <p:nvSpPr>
          <p:cNvPr id="239619" name="Rectangle 13"/>
          <p:cNvSpPr>
            <a:spLocks noGrp="1" noChangeArrowheads="1"/>
          </p:cNvSpPr>
          <p:nvPr>
            <p:ph type="sldNum" sz="quarter" idx="5"/>
          </p:nvPr>
        </p:nvSpPr>
        <p:spPr>
          <a:noFill/>
        </p:spPr>
        <p:txBody>
          <a:bodyPr/>
          <a:lstStyle/>
          <a:p>
            <a:fld id="{C470AAF9-DE3D-49B2-B855-DBA2E828ECDB}" type="slidenum">
              <a:rPr lang="en-US" smtClean="0"/>
              <a:pPr/>
              <a:t>158</a:t>
            </a:fld>
            <a:endParaRPr 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11"/>
          <p:cNvSpPr>
            <a:spLocks noGrp="1" noChangeArrowheads="1"/>
          </p:cNvSpPr>
          <p:nvPr>
            <p:ph type="dt" sz="quarter" idx="1"/>
          </p:nvPr>
        </p:nvSpPr>
        <p:spPr>
          <a:noFill/>
        </p:spPr>
        <p:txBody>
          <a:bodyPr/>
          <a:lstStyle/>
          <a:p>
            <a:fld id="{27F24BA7-FE4B-4B43-AFA5-D5DA6D7812D9}" type="datetime1">
              <a:rPr lang="en-US" smtClean="0"/>
              <a:pPr/>
              <a:t>11/9/2019</a:t>
            </a:fld>
            <a:endParaRPr lang="en-US" smtClean="0"/>
          </a:p>
        </p:txBody>
      </p:sp>
      <p:sp>
        <p:nvSpPr>
          <p:cNvPr id="240643" name="Rectangle 13"/>
          <p:cNvSpPr>
            <a:spLocks noGrp="1" noChangeArrowheads="1"/>
          </p:cNvSpPr>
          <p:nvPr>
            <p:ph type="sldNum" sz="quarter" idx="5"/>
          </p:nvPr>
        </p:nvSpPr>
        <p:spPr>
          <a:noFill/>
        </p:spPr>
        <p:txBody>
          <a:bodyPr/>
          <a:lstStyle/>
          <a:p>
            <a:fld id="{AE2BF3EC-F2DF-4544-8621-6DC3697C2074}" type="slidenum">
              <a:rPr lang="en-US" smtClean="0"/>
              <a:pPr/>
              <a:t>159</a:t>
            </a:fld>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11"/>
          <p:cNvSpPr>
            <a:spLocks noGrp="1" noChangeArrowheads="1"/>
          </p:cNvSpPr>
          <p:nvPr>
            <p:ph type="dt" sz="quarter" idx="1"/>
          </p:nvPr>
        </p:nvSpPr>
        <p:spPr>
          <a:noFill/>
        </p:spPr>
        <p:txBody>
          <a:bodyPr/>
          <a:lstStyle/>
          <a:p>
            <a:fld id="{A171EA4A-7AAC-4D31-8013-E261815C7B83}" type="datetime1">
              <a:rPr lang="en-US" smtClean="0"/>
              <a:pPr/>
              <a:t>11/9/2019</a:t>
            </a:fld>
            <a:endParaRPr lang="en-US" smtClean="0"/>
          </a:p>
        </p:txBody>
      </p:sp>
      <p:sp>
        <p:nvSpPr>
          <p:cNvPr id="241667" name="Rectangle 13"/>
          <p:cNvSpPr>
            <a:spLocks noGrp="1" noChangeArrowheads="1"/>
          </p:cNvSpPr>
          <p:nvPr>
            <p:ph type="sldNum" sz="quarter" idx="5"/>
          </p:nvPr>
        </p:nvSpPr>
        <p:spPr>
          <a:noFill/>
        </p:spPr>
        <p:txBody>
          <a:bodyPr/>
          <a:lstStyle/>
          <a:p>
            <a:fld id="{D5793C98-040D-4E2F-BAEE-104E2D17C431}" type="slidenum">
              <a:rPr lang="en-US" smtClean="0"/>
              <a:pPr/>
              <a:t>160</a:t>
            </a:fld>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11"/>
          <p:cNvSpPr>
            <a:spLocks noGrp="1" noChangeArrowheads="1"/>
          </p:cNvSpPr>
          <p:nvPr>
            <p:ph type="dt" sz="quarter" idx="1"/>
          </p:nvPr>
        </p:nvSpPr>
        <p:spPr>
          <a:noFill/>
        </p:spPr>
        <p:txBody>
          <a:bodyPr/>
          <a:lstStyle/>
          <a:p>
            <a:fld id="{E94F0D8D-58F8-47EE-984A-13DAA7133BC0}" type="datetime1">
              <a:rPr lang="en-US" smtClean="0"/>
              <a:pPr/>
              <a:t>11/9/2019</a:t>
            </a:fld>
            <a:endParaRPr lang="en-US" smtClean="0"/>
          </a:p>
        </p:txBody>
      </p:sp>
      <p:sp>
        <p:nvSpPr>
          <p:cNvPr id="242691" name="Rectangle 13"/>
          <p:cNvSpPr>
            <a:spLocks noGrp="1" noChangeArrowheads="1"/>
          </p:cNvSpPr>
          <p:nvPr>
            <p:ph type="sldNum" sz="quarter" idx="5"/>
          </p:nvPr>
        </p:nvSpPr>
        <p:spPr>
          <a:noFill/>
        </p:spPr>
        <p:txBody>
          <a:bodyPr/>
          <a:lstStyle/>
          <a:p>
            <a:fld id="{5033DFC5-31F5-40DD-B278-876298A00675}" type="slidenum">
              <a:rPr lang="en-US" smtClean="0"/>
              <a:pPr/>
              <a:t>161</a:t>
            </a:fld>
            <a:endParaRPr 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11/9/2019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12765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fld id="{E85432ED-BC74-4DE2-B8CC-FC1D9D01005D}" type="datetime1">
              <a:rPr lang="en-US" smtClean="0"/>
              <a:pPr/>
              <a:t>11/9/2019</a:t>
            </a:fld>
            <a:endParaRPr lang="en-US" smtClean="0"/>
          </a:p>
        </p:txBody>
      </p:sp>
      <p:sp>
        <p:nvSpPr>
          <p:cNvPr id="145411" name="Rectangle 13"/>
          <p:cNvSpPr>
            <a:spLocks noGrp="1" noChangeArrowheads="1"/>
          </p:cNvSpPr>
          <p:nvPr>
            <p:ph type="sldNum" sz="quarter" idx="5"/>
          </p:nvPr>
        </p:nvSpPr>
        <p:spPr>
          <a:noFill/>
        </p:spPr>
        <p:txBody>
          <a:bodyPr/>
          <a:lstStyle/>
          <a:p>
            <a:fld id="{D4F9B1D3-2CDC-4BE4-A5D4-372937BE2128}" type="slidenum">
              <a:rPr lang="en-US" smtClean="0"/>
              <a:pPr/>
              <a:t>16</a:t>
            </a:fld>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11/9/2019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7049961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11/9/2019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9409882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11/9/2019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9877937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11/9/2019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58901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1"/>
          <p:cNvSpPr>
            <a:spLocks noGrp="1" noChangeArrowheads="1"/>
          </p:cNvSpPr>
          <p:nvPr>
            <p:ph type="dt" sz="quarter" idx="1"/>
          </p:nvPr>
        </p:nvSpPr>
        <p:spPr>
          <a:noFill/>
        </p:spPr>
        <p:txBody>
          <a:bodyPr/>
          <a:lstStyle/>
          <a:p>
            <a:fld id="{459F4C93-344E-4AD9-BB2C-B7D44D03EE4E}" type="datetime1">
              <a:rPr lang="en-US" smtClean="0"/>
              <a:pPr/>
              <a:t>11/9/2019</a:t>
            </a:fld>
            <a:endParaRPr lang="en-US" smtClean="0"/>
          </a:p>
        </p:txBody>
      </p:sp>
      <p:sp>
        <p:nvSpPr>
          <p:cNvPr id="146435" name="Rectangle 13"/>
          <p:cNvSpPr>
            <a:spLocks noGrp="1" noChangeArrowheads="1"/>
          </p:cNvSpPr>
          <p:nvPr>
            <p:ph type="sldNum" sz="quarter" idx="5"/>
          </p:nvPr>
        </p:nvSpPr>
        <p:spPr>
          <a:noFill/>
        </p:spPr>
        <p:txBody>
          <a:bodyPr/>
          <a:lstStyle/>
          <a:p>
            <a:fld id="{0FAACEF7-76BD-465C-B742-F600A7CDBBCC}" type="slidenum">
              <a:rPr lang="en-US" smtClean="0"/>
              <a:pPr/>
              <a:t>17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1"/>
          <p:cNvSpPr>
            <a:spLocks noGrp="1" noChangeArrowheads="1"/>
          </p:cNvSpPr>
          <p:nvPr>
            <p:ph type="dt" sz="quarter" idx="1"/>
          </p:nvPr>
        </p:nvSpPr>
        <p:spPr>
          <a:noFill/>
        </p:spPr>
        <p:txBody>
          <a:bodyPr/>
          <a:lstStyle/>
          <a:p>
            <a:fld id="{E412F2BC-AC0E-4328-8CFB-9DB072737A4F}" type="datetime1">
              <a:rPr lang="en-US" smtClean="0"/>
              <a:pPr/>
              <a:t>11/9/2019</a:t>
            </a:fld>
            <a:endParaRPr lang="en-US" smtClean="0"/>
          </a:p>
        </p:txBody>
      </p:sp>
      <p:sp>
        <p:nvSpPr>
          <p:cNvPr id="147459" name="Rectangle 13"/>
          <p:cNvSpPr>
            <a:spLocks noGrp="1" noChangeArrowheads="1"/>
          </p:cNvSpPr>
          <p:nvPr>
            <p:ph type="sldNum" sz="quarter" idx="5"/>
          </p:nvPr>
        </p:nvSpPr>
        <p:spPr>
          <a:noFill/>
        </p:spPr>
        <p:txBody>
          <a:bodyPr/>
          <a:lstStyle/>
          <a:p>
            <a:fld id="{392E8A8B-79B5-4258-9104-A71A85388E91}" type="slidenum">
              <a:rPr lang="en-US" smtClean="0"/>
              <a:pPr/>
              <a:t>18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fld id="{C41644BF-A3DE-46B0-BABA-A5C77AA4E9D1}" type="slidenum">
              <a:rPr lang="en-US" smtClean="0">
                <a:solidFill>
                  <a:srgbClr val="000000"/>
                </a:solidFill>
              </a:rPr>
              <a:pPr/>
              <a:t>19</a:t>
            </a:fld>
            <a:endParaRPr lang="en-US" smtClean="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fld id="{C41644BF-A3DE-46B0-BABA-A5C77AA4E9D1}" type="slidenum">
              <a:rPr lang="en-US" smtClean="0">
                <a:solidFill>
                  <a:srgbClr val="000000"/>
                </a:solidFill>
              </a:rPr>
              <a:pPr/>
              <a:t>20</a:t>
            </a:fld>
            <a:endParaRPr 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11/9/2019</a:t>
            </a:fld>
            <a:endParaRPr lang="en-US" smtClean="0"/>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2</a:t>
            </a:fld>
            <a:endParaRPr lang="en-US" smtClean="0"/>
          </a:p>
        </p:txBody>
      </p:sp>
    </p:spTree>
    <p:extLst>
      <p:ext uri="{BB962C8B-B14F-4D97-AF65-F5344CB8AC3E}">
        <p14:creationId xmlns:p14="http://schemas.microsoft.com/office/powerpoint/2010/main" val="320807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451BB19-2118-42F1-8A9A-BF13CCADB34C}" type="slidenum">
              <a:rPr kumimoji="0" lang="en-US" sz="1200">
                <a:solidFill>
                  <a:srgbClr val="000000"/>
                </a:solidFill>
                <a:latin typeface="Arial" charset="0"/>
              </a:rPr>
              <a:pPr algn="r"/>
              <a:t>21</a:t>
            </a:fld>
            <a:endParaRPr kumimoji="0" lang="en-US" sz="1200">
              <a:solidFill>
                <a:srgbClr val="000000"/>
              </a:solidFill>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451BB19-2118-42F1-8A9A-BF13CCADB34C}" type="slidenum">
              <a:rPr kumimoji="0" lang="en-US" sz="1200">
                <a:solidFill>
                  <a:srgbClr val="000000"/>
                </a:solidFill>
                <a:latin typeface="Arial" charset="0"/>
              </a:rPr>
              <a:pPr algn="r"/>
              <a:t>22</a:t>
            </a:fld>
            <a:endParaRPr kumimoji="0" lang="en-US" sz="1200">
              <a:solidFill>
                <a:srgbClr val="000000"/>
              </a:solidFill>
              <a:latin typeface="Arial" charset="0"/>
            </a:endParaRPr>
          </a:p>
        </p:txBody>
      </p:sp>
    </p:spTree>
    <p:extLst>
      <p:ext uri="{BB962C8B-B14F-4D97-AF65-F5344CB8AC3E}">
        <p14:creationId xmlns:p14="http://schemas.microsoft.com/office/powerpoint/2010/main" val="3036641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451BB19-2118-42F1-8A9A-BF13CCADB34C}" type="slidenum">
              <a:rPr kumimoji="0" lang="en-US" sz="1200">
                <a:solidFill>
                  <a:srgbClr val="000000"/>
                </a:solidFill>
                <a:latin typeface="Arial" charset="0"/>
              </a:rPr>
              <a:pPr algn="r"/>
              <a:t>23</a:t>
            </a:fld>
            <a:endParaRPr kumimoji="0" lang="en-US" sz="1200">
              <a:solidFill>
                <a:srgbClr val="000000"/>
              </a:solidFill>
              <a:latin typeface="Arial" charset="0"/>
            </a:endParaRPr>
          </a:p>
        </p:txBody>
      </p:sp>
    </p:spTree>
    <p:extLst>
      <p:ext uri="{BB962C8B-B14F-4D97-AF65-F5344CB8AC3E}">
        <p14:creationId xmlns:p14="http://schemas.microsoft.com/office/powerpoint/2010/main" val="1908196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451BB19-2118-42F1-8A9A-BF13CCADB34C}" type="slidenum">
              <a:rPr kumimoji="0" lang="en-US" sz="1200">
                <a:solidFill>
                  <a:srgbClr val="000000"/>
                </a:solidFill>
                <a:latin typeface="Arial" charset="0"/>
              </a:rPr>
              <a:pPr algn="r"/>
              <a:t>24</a:t>
            </a:fld>
            <a:endParaRPr kumimoji="0" lang="en-US" sz="1200">
              <a:solidFill>
                <a:srgbClr val="000000"/>
              </a:solidFill>
              <a:latin typeface="Arial" charset="0"/>
            </a:endParaRPr>
          </a:p>
        </p:txBody>
      </p:sp>
    </p:spTree>
    <p:extLst>
      <p:ext uri="{BB962C8B-B14F-4D97-AF65-F5344CB8AC3E}">
        <p14:creationId xmlns:p14="http://schemas.microsoft.com/office/powerpoint/2010/main" val="441615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1"/>
          <p:cNvSpPr>
            <a:spLocks noGrp="1" noChangeArrowheads="1"/>
          </p:cNvSpPr>
          <p:nvPr>
            <p:ph type="dt" sz="quarter" idx="1"/>
          </p:nvPr>
        </p:nvSpPr>
        <p:spPr>
          <a:noFill/>
        </p:spPr>
        <p:txBody>
          <a:bodyPr/>
          <a:lstStyle/>
          <a:p>
            <a:fld id="{A5811F8B-CBE9-4175-AC75-ECC860BBF310}" type="datetime1">
              <a:rPr lang="en-US" smtClean="0"/>
              <a:pPr/>
              <a:t>11/9/2019</a:t>
            </a:fld>
            <a:endParaRPr lang="en-US" smtClean="0"/>
          </a:p>
        </p:txBody>
      </p:sp>
      <p:sp>
        <p:nvSpPr>
          <p:cNvPr id="148483" name="Rectangle 13"/>
          <p:cNvSpPr>
            <a:spLocks noGrp="1" noChangeArrowheads="1"/>
          </p:cNvSpPr>
          <p:nvPr>
            <p:ph type="sldNum" sz="quarter" idx="5"/>
          </p:nvPr>
        </p:nvSpPr>
        <p:spPr>
          <a:noFill/>
        </p:spPr>
        <p:txBody>
          <a:bodyPr/>
          <a:lstStyle/>
          <a:p>
            <a:fld id="{74B84EED-8167-48C1-B57B-19C25A731FCE}" type="slidenum">
              <a:rPr lang="en-US" smtClean="0"/>
              <a:pPr/>
              <a:t>25</a:t>
            </a:fld>
            <a:endParaRPr lang="en-US" smtClean="0"/>
          </a:p>
        </p:txBody>
      </p:sp>
      <p:sp>
        <p:nvSpPr>
          <p:cNvPr id="148484" name="Rectangle 2"/>
          <p:cNvSpPr>
            <a:spLocks noGrp="1" noRot="1" noChangeAspect="1" noChangeArrowheads="1" noTextEdit="1"/>
          </p:cNvSpPr>
          <p:nvPr>
            <p:ph type="sldImg"/>
          </p:nvPr>
        </p:nvSpPr>
        <p:spPr>
          <a:ln/>
        </p:spPr>
      </p:sp>
      <p:sp>
        <p:nvSpPr>
          <p:cNvPr id="14848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1"/>
          <p:cNvSpPr>
            <a:spLocks noGrp="1" noChangeArrowheads="1"/>
          </p:cNvSpPr>
          <p:nvPr>
            <p:ph type="dt" sz="quarter" idx="1"/>
          </p:nvPr>
        </p:nvSpPr>
        <p:spPr>
          <a:noFill/>
        </p:spPr>
        <p:txBody>
          <a:bodyPr/>
          <a:lstStyle/>
          <a:p>
            <a:fld id="{C74A0803-B88F-4060-8D32-304A0B78A1A7}" type="datetime1">
              <a:rPr lang="en-US" smtClean="0"/>
              <a:pPr/>
              <a:t>11/9/2019</a:t>
            </a:fld>
            <a:endParaRPr lang="en-US" smtClean="0"/>
          </a:p>
        </p:txBody>
      </p:sp>
      <p:sp>
        <p:nvSpPr>
          <p:cNvPr id="149507" name="Rectangle 13"/>
          <p:cNvSpPr>
            <a:spLocks noGrp="1" noChangeArrowheads="1"/>
          </p:cNvSpPr>
          <p:nvPr>
            <p:ph type="sldNum" sz="quarter" idx="5"/>
          </p:nvPr>
        </p:nvSpPr>
        <p:spPr>
          <a:noFill/>
        </p:spPr>
        <p:txBody>
          <a:bodyPr/>
          <a:lstStyle/>
          <a:p>
            <a:fld id="{CAF521B3-013D-4079-A376-7D92883648E0}" type="slidenum">
              <a:rPr lang="en-US" smtClean="0"/>
              <a:pPr/>
              <a:t>26</a:t>
            </a:fld>
            <a:endParaRPr lang="en-US" smtClean="0"/>
          </a:p>
        </p:txBody>
      </p:sp>
      <p:sp>
        <p:nvSpPr>
          <p:cNvPr id="149508" name="Rectangle 2"/>
          <p:cNvSpPr>
            <a:spLocks noGrp="1" noRot="1" noChangeAspect="1" noChangeArrowheads="1" noTextEdit="1"/>
          </p:cNvSpPr>
          <p:nvPr>
            <p:ph type="sldImg"/>
          </p:nvPr>
        </p:nvSpPr>
        <p:spPr>
          <a:ln/>
        </p:spPr>
      </p:sp>
      <p:sp>
        <p:nvSpPr>
          <p:cNvPr id="14950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fld id="{C41644BF-A3DE-46B0-BABA-A5C77AA4E9D1}" type="slidenum">
              <a:rPr lang="en-US" smtClean="0">
                <a:solidFill>
                  <a:srgbClr val="000000"/>
                </a:solidFill>
              </a:rPr>
              <a:pPr/>
              <a:t>29</a:t>
            </a:fld>
            <a:endParaRPr lang="en-US" smtClean="0">
              <a:solidFill>
                <a:srgbClr val="000000"/>
              </a:solidFill>
            </a:endParaRPr>
          </a:p>
        </p:txBody>
      </p:sp>
    </p:spTree>
    <p:extLst>
      <p:ext uri="{BB962C8B-B14F-4D97-AF65-F5344CB8AC3E}">
        <p14:creationId xmlns:p14="http://schemas.microsoft.com/office/powerpoint/2010/main" val="3577115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11"/>
          <p:cNvSpPr>
            <a:spLocks noGrp="1" noChangeArrowheads="1"/>
          </p:cNvSpPr>
          <p:nvPr>
            <p:ph type="dt" sz="quarter" idx="1"/>
          </p:nvPr>
        </p:nvSpPr>
        <p:spPr>
          <a:noFill/>
        </p:spPr>
        <p:txBody>
          <a:bodyPr/>
          <a:lstStyle/>
          <a:p>
            <a:fld id="{3EE8665F-1D38-4B49-AE4B-E615830E905A}" type="datetime1">
              <a:rPr lang="en-US" smtClean="0"/>
              <a:pPr/>
              <a:t>11/9/2019</a:t>
            </a:fld>
            <a:endParaRPr lang="en-US" smtClean="0"/>
          </a:p>
        </p:txBody>
      </p:sp>
      <p:sp>
        <p:nvSpPr>
          <p:cNvPr id="150531" name="Rectangle 13"/>
          <p:cNvSpPr>
            <a:spLocks noGrp="1" noChangeArrowheads="1"/>
          </p:cNvSpPr>
          <p:nvPr>
            <p:ph type="sldNum" sz="quarter" idx="5"/>
          </p:nvPr>
        </p:nvSpPr>
        <p:spPr>
          <a:noFill/>
        </p:spPr>
        <p:txBody>
          <a:bodyPr/>
          <a:lstStyle/>
          <a:p>
            <a:fld id="{8895EF09-B7DF-4271-A454-17309C803927}" type="slidenum">
              <a:rPr lang="en-US" smtClean="0"/>
              <a:pPr/>
              <a:t>31</a:t>
            </a:fld>
            <a:endParaRPr lang="en-US" smtClean="0"/>
          </a:p>
        </p:txBody>
      </p:sp>
      <p:sp>
        <p:nvSpPr>
          <p:cNvPr id="150532" name="Rectangle 2"/>
          <p:cNvSpPr>
            <a:spLocks noGrp="1" noRot="1" noChangeAspect="1" noChangeArrowheads="1" noTextEdit="1"/>
          </p:cNvSpPr>
          <p:nvPr>
            <p:ph type="sldImg"/>
          </p:nvPr>
        </p:nvSpPr>
        <p:spPr>
          <a:ln/>
        </p:spPr>
      </p:sp>
      <p:sp>
        <p:nvSpPr>
          <p:cNvPr id="15053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Grp="1" noChangeArrowheads="1"/>
          </p:cNvSpPr>
          <p:nvPr>
            <p:ph type="dt" sz="quarter" idx="1"/>
          </p:nvPr>
        </p:nvSpPr>
        <p:spPr>
          <a:noFill/>
        </p:spPr>
        <p:txBody>
          <a:bodyPr/>
          <a:lstStyle/>
          <a:p>
            <a:fld id="{0634FCDA-2BDE-45C6-9B0D-07EE53E9511E}" type="datetime1">
              <a:rPr lang="en-US" smtClean="0">
                <a:solidFill>
                  <a:prstClr val="black"/>
                </a:solidFill>
              </a:rPr>
              <a:pPr/>
              <a:t>11/9/2019</a:t>
            </a:fld>
            <a:endParaRPr lang="en-US" smtClean="0">
              <a:solidFill>
                <a:prstClr val="black"/>
              </a:solidFill>
            </a:endParaRPr>
          </a:p>
        </p:txBody>
      </p:sp>
      <p:sp>
        <p:nvSpPr>
          <p:cNvPr id="152579" name="Rectangle 13"/>
          <p:cNvSpPr>
            <a:spLocks noGrp="1" noChangeArrowheads="1"/>
          </p:cNvSpPr>
          <p:nvPr>
            <p:ph type="sldNum" sz="quarter" idx="5"/>
          </p:nvPr>
        </p:nvSpPr>
        <p:spPr>
          <a:noFill/>
        </p:spPr>
        <p:txBody>
          <a:bodyPr/>
          <a:lstStyle/>
          <a:p>
            <a:fld id="{0C928192-FF61-4826-89B9-FCB3C5960839}" type="slidenum">
              <a:rPr lang="en-US" smtClean="0">
                <a:solidFill>
                  <a:prstClr val="black"/>
                </a:solidFill>
              </a:rPr>
              <a:pPr/>
              <a:t>32</a:t>
            </a:fld>
            <a:endParaRPr lang="en-US" smtClean="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Grp="1" noChangeArrowheads="1"/>
          </p:cNvSpPr>
          <p:nvPr>
            <p:ph type="dt" sz="quarter" idx="1"/>
          </p:nvPr>
        </p:nvSpPr>
        <p:spPr>
          <a:noFill/>
        </p:spPr>
        <p:txBody>
          <a:bodyPr/>
          <a:lstStyle/>
          <a:p>
            <a:fld id="{0634FCDA-2BDE-45C6-9B0D-07EE53E9511E}" type="datetime1">
              <a:rPr lang="en-US" smtClean="0">
                <a:solidFill>
                  <a:prstClr val="black"/>
                </a:solidFill>
              </a:rPr>
              <a:pPr/>
              <a:t>11/9/2019</a:t>
            </a:fld>
            <a:endParaRPr lang="en-US" smtClean="0">
              <a:solidFill>
                <a:prstClr val="black"/>
              </a:solidFill>
            </a:endParaRPr>
          </a:p>
        </p:txBody>
      </p:sp>
      <p:sp>
        <p:nvSpPr>
          <p:cNvPr id="152579" name="Rectangle 13"/>
          <p:cNvSpPr>
            <a:spLocks noGrp="1" noChangeArrowheads="1"/>
          </p:cNvSpPr>
          <p:nvPr>
            <p:ph type="sldNum" sz="quarter" idx="5"/>
          </p:nvPr>
        </p:nvSpPr>
        <p:spPr>
          <a:noFill/>
        </p:spPr>
        <p:txBody>
          <a:bodyPr/>
          <a:lstStyle/>
          <a:p>
            <a:fld id="{0C928192-FF61-4826-89B9-FCB3C5960839}" type="slidenum">
              <a:rPr lang="en-US" smtClean="0">
                <a:solidFill>
                  <a:prstClr val="black"/>
                </a:solidFill>
              </a:rPr>
              <a:pPr/>
              <a:t>33</a:t>
            </a:fld>
            <a:endParaRPr lang="en-US" smtClean="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11/9/2019</a:t>
            </a:fld>
            <a:endParaRPr lang="en-US" smtClean="0"/>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3</a:t>
            </a:fld>
            <a:endParaRPr lang="en-US" smtClean="0"/>
          </a:p>
        </p:txBody>
      </p:sp>
    </p:spTree>
    <p:extLst>
      <p:ext uri="{BB962C8B-B14F-4D97-AF65-F5344CB8AC3E}">
        <p14:creationId xmlns:p14="http://schemas.microsoft.com/office/powerpoint/2010/main" val="737907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1"/>
          <p:cNvSpPr>
            <a:spLocks noGrp="1" noChangeArrowheads="1"/>
          </p:cNvSpPr>
          <p:nvPr>
            <p:ph type="dt" sz="quarter" idx="1"/>
          </p:nvPr>
        </p:nvSpPr>
        <p:spPr>
          <a:noFill/>
        </p:spPr>
        <p:txBody>
          <a:bodyPr/>
          <a:lstStyle/>
          <a:p>
            <a:fld id="{ED2C3CD4-07A0-4179-AF26-E1505BB7D392}" type="datetime1">
              <a:rPr lang="en-US" smtClean="0"/>
              <a:pPr/>
              <a:t>11/9/2019</a:t>
            </a:fld>
            <a:endParaRPr lang="en-US" smtClean="0"/>
          </a:p>
        </p:txBody>
      </p:sp>
      <p:sp>
        <p:nvSpPr>
          <p:cNvPr id="151555" name="Rectangle 13"/>
          <p:cNvSpPr>
            <a:spLocks noGrp="1" noChangeArrowheads="1"/>
          </p:cNvSpPr>
          <p:nvPr>
            <p:ph type="sldNum" sz="quarter" idx="5"/>
          </p:nvPr>
        </p:nvSpPr>
        <p:spPr>
          <a:noFill/>
        </p:spPr>
        <p:txBody>
          <a:bodyPr/>
          <a:lstStyle/>
          <a:p>
            <a:fld id="{13C9D5E1-4218-4C9F-BD07-63ACD04D441F}" type="slidenum">
              <a:rPr lang="en-US" smtClean="0"/>
              <a:pPr/>
              <a:t>34</a:t>
            </a:fld>
            <a:endParaRPr lang="en-US" smtClean="0"/>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1"/>
          <p:cNvSpPr>
            <a:spLocks noGrp="1" noChangeArrowheads="1"/>
          </p:cNvSpPr>
          <p:nvPr>
            <p:ph type="dt" sz="quarter" idx="1"/>
          </p:nvPr>
        </p:nvSpPr>
        <p:spPr>
          <a:noFill/>
        </p:spPr>
        <p:txBody>
          <a:bodyPr/>
          <a:lstStyle/>
          <a:p>
            <a:fld id="{ED2C3CD4-07A0-4179-AF26-E1505BB7D392}" type="datetime1">
              <a:rPr lang="en-US" smtClean="0"/>
              <a:pPr/>
              <a:t>11/9/2019</a:t>
            </a:fld>
            <a:endParaRPr lang="en-US" smtClean="0"/>
          </a:p>
        </p:txBody>
      </p:sp>
      <p:sp>
        <p:nvSpPr>
          <p:cNvPr id="151555" name="Rectangle 13"/>
          <p:cNvSpPr>
            <a:spLocks noGrp="1" noChangeArrowheads="1"/>
          </p:cNvSpPr>
          <p:nvPr>
            <p:ph type="sldNum" sz="quarter" idx="5"/>
          </p:nvPr>
        </p:nvSpPr>
        <p:spPr>
          <a:noFill/>
        </p:spPr>
        <p:txBody>
          <a:bodyPr/>
          <a:lstStyle/>
          <a:p>
            <a:fld id="{13C9D5E1-4218-4C9F-BD07-63ACD04D441F}" type="slidenum">
              <a:rPr lang="en-US" smtClean="0"/>
              <a:pPr/>
              <a:t>35</a:t>
            </a:fld>
            <a:endParaRPr lang="en-US" smtClean="0"/>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Grp="1" noChangeArrowheads="1"/>
          </p:cNvSpPr>
          <p:nvPr>
            <p:ph type="dt" sz="quarter" idx="1"/>
          </p:nvPr>
        </p:nvSpPr>
        <p:spPr>
          <a:noFill/>
        </p:spPr>
        <p:txBody>
          <a:bodyPr/>
          <a:lstStyle/>
          <a:p>
            <a:fld id="{0634FCDA-2BDE-45C6-9B0D-07EE53E9511E}" type="datetime1">
              <a:rPr lang="en-US" smtClean="0">
                <a:solidFill>
                  <a:prstClr val="black"/>
                </a:solidFill>
              </a:rPr>
              <a:pPr/>
              <a:t>11/9/2019</a:t>
            </a:fld>
            <a:endParaRPr lang="en-US" smtClean="0">
              <a:solidFill>
                <a:prstClr val="black"/>
              </a:solidFill>
            </a:endParaRPr>
          </a:p>
        </p:txBody>
      </p:sp>
      <p:sp>
        <p:nvSpPr>
          <p:cNvPr id="152579" name="Rectangle 13"/>
          <p:cNvSpPr>
            <a:spLocks noGrp="1" noChangeArrowheads="1"/>
          </p:cNvSpPr>
          <p:nvPr>
            <p:ph type="sldNum" sz="quarter" idx="5"/>
          </p:nvPr>
        </p:nvSpPr>
        <p:spPr>
          <a:noFill/>
        </p:spPr>
        <p:txBody>
          <a:bodyPr/>
          <a:lstStyle/>
          <a:p>
            <a:fld id="{0C928192-FF61-4826-89B9-FCB3C5960839}" type="slidenum">
              <a:rPr lang="en-US" smtClean="0">
                <a:solidFill>
                  <a:prstClr val="black"/>
                </a:solidFill>
              </a:rPr>
              <a:pPr/>
              <a:t>36</a:t>
            </a:fld>
            <a:endParaRPr lang="en-US" smtClean="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11/9/2019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34363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11/9/2019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421199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11/9/2019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60575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Grp="1" noChangeArrowheads="1"/>
          </p:cNvSpPr>
          <p:nvPr>
            <p:ph type="dt" sz="quarter" idx="1"/>
          </p:nvPr>
        </p:nvSpPr>
        <p:spPr>
          <a:noFill/>
        </p:spPr>
        <p:txBody>
          <a:bodyPr/>
          <a:lstStyle/>
          <a:p>
            <a:fld id="{0634FCDA-2BDE-45C6-9B0D-07EE53E9511E}" type="datetime1">
              <a:rPr lang="en-US" smtClean="0"/>
              <a:pPr/>
              <a:t>11/9/2019</a:t>
            </a:fld>
            <a:endParaRPr lang="en-US" smtClean="0"/>
          </a:p>
        </p:txBody>
      </p:sp>
      <p:sp>
        <p:nvSpPr>
          <p:cNvPr id="152579" name="Rectangle 13"/>
          <p:cNvSpPr>
            <a:spLocks noGrp="1" noChangeArrowheads="1"/>
          </p:cNvSpPr>
          <p:nvPr>
            <p:ph type="sldNum" sz="quarter" idx="5"/>
          </p:nvPr>
        </p:nvSpPr>
        <p:spPr>
          <a:noFill/>
        </p:spPr>
        <p:txBody>
          <a:bodyPr/>
          <a:lstStyle/>
          <a:p>
            <a:fld id="{0C928192-FF61-4826-89B9-FCB3C5960839}" type="slidenum">
              <a:rPr lang="en-US" smtClean="0"/>
              <a:pPr/>
              <a:t>41</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1"/>
          <p:cNvSpPr>
            <a:spLocks noGrp="1" noChangeArrowheads="1"/>
          </p:cNvSpPr>
          <p:nvPr>
            <p:ph type="dt" sz="quarter" idx="1"/>
          </p:nvPr>
        </p:nvSpPr>
        <p:spPr>
          <a:noFill/>
        </p:spPr>
        <p:txBody>
          <a:bodyPr/>
          <a:lstStyle/>
          <a:p>
            <a:fld id="{1F056A31-47C6-4090-B639-AD0E93B5A421}" type="datetime1">
              <a:rPr lang="en-US" smtClean="0"/>
              <a:pPr/>
              <a:t>11/9/2019</a:t>
            </a:fld>
            <a:endParaRPr lang="en-US" smtClean="0"/>
          </a:p>
        </p:txBody>
      </p:sp>
      <p:sp>
        <p:nvSpPr>
          <p:cNvPr id="153603" name="Rectangle 13"/>
          <p:cNvSpPr>
            <a:spLocks noGrp="1" noChangeArrowheads="1"/>
          </p:cNvSpPr>
          <p:nvPr>
            <p:ph type="sldNum" sz="quarter" idx="5"/>
          </p:nvPr>
        </p:nvSpPr>
        <p:spPr>
          <a:noFill/>
        </p:spPr>
        <p:txBody>
          <a:bodyPr/>
          <a:lstStyle/>
          <a:p>
            <a:fld id="{B0EF4753-4DFF-41DF-BD88-A5EB3FF96438}" type="slidenum">
              <a:rPr lang="en-US" smtClean="0"/>
              <a:pPr/>
              <a:t>42</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11"/>
          <p:cNvSpPr>
            <a:spLocks noGrp="1" noChangeArrowheads="1"/>
          </p:cNvSpPr>
          <p:nvPr>
            <p:ph type="dt" sz="quarter" idx="1"/>
          </p:nvPr>
        </p:nvSpPr>
        <p:spPr>
          <a:noFill/>
        </p:spPr>
        <p:txBody>
          <a:bodyPr/>
          <a:lstStyle/>
          <a:p>
            <a:fld id="{ADD4C002-5E72-46D8-AD76-EFDB06CB1864}" type="datetime1">
              <a:rPr lang="en-US" smtClean="0"/>
              <a:pPr/>
              <a:t>11/9/2019</a:t>
            </a:fld>
            <a:endParaRPr lang="en-US" smtClean="0"/>
          </a:p>
        </p:txBody>
      </p:sp>
      <p:sp>
        <p:nvSpPr>
          <p:cNvPr id="154627" name="Rectangle 13"/>
          <p:cNvSpPr>
            <a:spLocks noGrp="1" noChangeArrowheads="1"/>
          </p:cNvSpPr>
          <p:nvPr>
            <p:ph type="sldNum" sz="quarter" idx="5"/>
          </p:nvPr>
        </p:nvSpPr>
        <p:spPr>
          <a:noFill/>
        </p:spPr>
        <p:txBody>
          <a:bodyPr/>
          <a:lstStyle/>
          <a:p>
            <a:fld id="{B863D9EA-2FC7-4AEB-9260-DD85A10E92AA}" type="slidenum">
              <a:rPr lang="en-US" smtClean="0"/>
              <a:pPr/>
              <a:t>44</a:t>
            </a:fld>
            <a:endParaRPr lang="en-US" smtClean="0"/>
          </a:p>
        </p:txBody>
      </p:sp>
      <p:sp>
        <p:nvSpPr>
          <p:cNvPr id="154628" name="Rectangle 2"/>
          <p:cNvSpPr>
            <a:spLocks noGrp="1" noRot="1" noChangeAspect="1" noChangeArrowheads="1" noTextEdit="1"/>
          </p:cNvSpPr>
          <p:nvPr>
            <p:ph type="sldImg"/>
          </p:nvPr>
        </p:nvSpPr>
        <p:spPr>
          <a:ln/>
        </p:spPr>
      </p:sp>
      <p:sp>
        <p:nvSpPr>
          <p:cNvPr id="15462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1"/>
          <p:cNvSpPr>
            <a:spLocks noGrp="1" noChangeArrowheads="1"/>
          </p:cNvSpPr>
          <p:nvPr>
            <p:ph type="dt" sz="quarter" idx="1"/>
          </p:nvPr>
        </p:nvSpPr>
        <p:spPr>
          <a:noFill/>
        </p:spPr>
        <p:txBody>
          <a:bodyPr/>
          <a:lstStyle/>
          <a:p>
            <a:fld id="{3B6055EA-F336-4EC8-B4BE-FB0EAACA3280}" type="datetime1">
              <a:rPr lang="en-US" smtClean="0"/>
              <a:pPr/>
              <a:t>11/9/2019</a:t>
            </a:fld>
            <a:endParaRPr lang="en-US" smtClean="0"/>
          </a:p>
        </p:txBody>
      </p:sp>
      <p:sp>
        <p:nvSpPr>
          <p:cNvPr id="155651" name="Rectangle 13"/>
          <p:cNvSpPr>
            <a:spLocks noGrp="1" noChangeArrowheads="1"/>
          </p:cNvSpPr>
          <p:nvPr>
            <p:ph type="sldNum" sz="quarter" idx="5"/>
          </p:nvPr>
        </p:nvSpPr>
        <p:spPr>
          <a:noFill/>
        </p:spPr>
        <p:txBody>
          <a:bodyPr/>
          <a:lstStyle/>
          <a:p>
            <a:fld id="{00974045-A030-4733-8070-FFA76DCD0ADC}" type="slidenum">
              <a:rPr lang="en-US" smtClean="0"/>
              <a:pPr/>
              <a:t>45</a:t>
            </a:fld>
            <a:endParaRPr lang="en-US" smtClean="0"/>
          </a:p>
        </p:txBody>
      </p:sp>
      <p:sp>
        <p:nvSpPr>
          <p:cNvPr id="155652" name="Rectangle 2"/>
          <p:cNvSpPr>
            <a:spLocks noGrp="1" noRot="1" noChangeAspect="1" noChangeArrowheads="1" noTextEdit="1"/>
          </p:cNvSpPr>
          <p:nvPr>
            <p:ph type="sldImg"/>
          </p:nvPr>
        </p:nvSpPr>
        <p:spPr>
          <a:ln/>
        </p:spPr>
      </p:sp>
      <p:sp>
        <p:nvSpPr>
          <p:cNvPr id="15565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11/9/2019</a:t>
            </a:fld>
            <a:endParaRPr lang="en-US" smtClean="0"/>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4</a:t>
            </a:fld>
            <a:endParaRPr lang="en-US" smtClean="0"/>
          </a:p>
        </p:txBody>
      </p:sp>
    </p:spTree>
    <p:extLst>
      <p:ext uri="{BB962C8B-B14F-4D97-AF65-F5344CB8AC3E}">
        <p14:creationId xmlns:p14="http://schemas.microsoft.com/office/powerpoint/2010/main" val="28338281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11"/>
          <p:cNvSpPr>
            <a:spLocks noGrp="1" noChangeArrowheads="1"/>
          </p:cNvSpPr>
          <p:nvPr>
            <p:ph type="dt" sz="quarter" idx="1"/>
          </p:nvPr>
        </p:nvSpPr>
        <p:spPr>
          <a:noFill/>
        </p:spPr>
        <p:txBody>
          <a:bodyPr/>
          <a:lstStyle/>
          <a:p>
            <a:fld id="{45C01B89-B8A2-4289-B458-3F6BE8398F09}" type="datetime1">
              <a:rPr lang="en-US" smtClean="0"/>
              <a:pPr/>
              <a:t>11/9/2019</a:t>
            </a:fld>
            <a:endParaRPr lang="en-US" smtClean="0"/>
          </a:p>
        </p:txBody>
      </p:sp>
      <p:sp>
        <p:nvSpPr>
          <p:cNvPr id="156675" name="Rectangle 13"/>
          <p:cNvSpPr>
            <a:spLocks noGrp="1" noChangeArrowheads="1"/>
          </p:cNvSpPr>
          <p:nvPr>
            <p:ph type="sldNum" sz="quarter" idx="5"/>
          </p:nvPr>
        </p:nvSpPr>
        <p:spPr>
          <a:noFill/>
        </p:spPr>
        <p:txBody>
          <a:bodyPr/>
          <a:lstStyle/>
          <a:p>
            <a:fld id="{4F5AE191-0DF7-4E6E-ADCE-E3D7429A0F3F}" type="slidenum">
              <a:rPr lang="en-US" smtClean="0"/>
              <a:pPr/>
              <a:t>46</a:t>
            </a:fld>
            <a:endParaRPr lang="en-US" smtClean="0"/>
          </a:p>
        </p:txBody>
      </p:sp>
      <p:sp>
        <p:nvSpPr>
          <p:cNvPr id="156676" name="Rectangle 2"/>
          <p:cNvSpPr>
            <a:spLocks noGrp="1" noRot="1" noChangeAspect="1" noChangeArrowheads="1" noTextEdit="1"/>
          </p:cNvSpPr>
          <p:nvPr>
            <p:ph type="sldImg"/>
          </p:nvPr>
        </p:nvSpPr>
        <p:spPr>
          <a:ln/>
        </p:spPr>
      </p:sp>
      <p:sp>
        <p:nvSpPr>
          <p:cNvPr id="15667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1"/>
          <p:cNvSpPr>
            <a:spLocks noGrp="1" noChangeArrowheads="1"/>
          </p:cNvSpPr>
          <p:nvPr>
            <p:ph type="dt" sz="quarter" idx="1"/>
          </p:nvPr>
        </p:nvSpPr>
        <p:spPr>
          <a:noFill/>
        </p:spPr>
        <p:txBody>
          <a:bodyPr/>
          <a:lstStyle/>
          <a:p>
            <a:fld id="{DDEE6A92-A6DF-410D-8615-81EBE4F7DF6D}" type="datetime1">
              <a:rPr lang="en-US" smtClean="0"/>
              <a:pPr/>
              <a:t>11/9/2019</a:t>
            </a:fld>
            <a:endParaRPr lang="en-US" smtClean="0"/>
          </a:p>
        </p:txBody>
      </p:sp>
      <p:sp>
        <p:nvSpPr>
          <p:cNvPr id="157699" name="Rectangle 13"/>
          <p:cNvSpPr>
            <a:spLocks noGrp="1" noChangeArrowheads="1"/>
          </p:cNvSpPr>
          <p:nvPr>
            <p:ph type="sldNum" sz="quarter" idx="5"/>
          </p:nvPr>
        </p:nvSpPr>
        <p:spPr>
          <a:noFill/>
        </p:spPr>
        <p:txBody>
          <a:bodyPr/>
          <a:lstStyle/>
          <a:p>
            <a:fld id="{DB52C2B3-5589-4E77-8CB5-04587A9E41EA}" type="slidenum">
              <a:rPr lang="en-US" smtClean="0"/>
              <a:pPr/>
              <a:t>47</a:t>
            </a:fld>
            <a:endParaRPr lang="en-US" smtClean="0"/>
          </a:p>
        </p:txBody>
      </p:sp>
      <p:sp>
        <p:nvSpPr>
          <p:cNvPr id="157700" name="Rectangle 2"/>
          <p:cNvSpPr>
            <a:spLocks noGrp="1" noRot="1" noChangeAspect="1" noChangeArrowheads="1" noTextEdit="1"/>
          </p:cNvSpPr>
          <p:nvPr>
            <p:ph type="sldImg"/>
          </p:nvPr>
        </p:nvSpPr>
        <p:spPr>
          <a:ln/>
        </p:spPr>
      </p:sp>
      <p:sp>
        <p:nvSpPr>
          <p:cNvPr id="15770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11"/>
          <p:cNvSpPr>
            <a:spLocks noGrp="1" noChangeArrowheads="1"/>
          </p:cNvSpPr>
          <p:nvPr>
            <p:ph type="dt" sz="quarter" idx="1"/>
          </p:nvPr>
        </p:nvSpPr>
        <p:spPr>
          <a:noFill/>
        </p:spPr>
        <p:txBody>
          <a:bodyPr/>
          <a:lstStyle/>
          <a:p>
            <a:fld id="{2C4F4CE3-B523-4226-9925-A355D39C07D4}" type="datetime1">
              <a:rPr lang="en-US" smtClean="0"/>
              <a:pPr/>
              <a:t>11/9/2019</a:t>
            </a:fld>
            <a:endParaRPr lang="en-US" smtClean="0"/>
          </a:p>
        </p:txBody>
      </p:sp>
      <p:sp>
        <p:nvSpPr>
          <p:cNvPr id="158723" name="Rectangle 13"/>
          <p:cNvSpPr>
            <a:spLocks noGrp="1" noChangeArrowheads="1"/>
          </p:cNvSpPr>
          <p:nvPr>
            <p:ph type="sldNum" sz="quarter" idx="5"/>
          </p:nvPr>
        </p:nvSpPr>
        <p:spPr>
          <a:noFill/>
        </p:spPr>
        <p:txBody>
          <a:bodyPr/>
          <a:lstStyle/>
          <a:p>
            <a:fld id="{1E485658-14A4-47AD-BE1E-C414DB89F774}" type="slidenum">
              <a:rPr lang="en-US" smtClean="0"/>
              <a:pPr/>
              <a:t>48</a:t>
            </a:fld>
            <a:endParaRPr lang="en-US" smtClean="0"/>
          </a:p>
        </p:txBody>
      </p:sp>
      <p:sp>
        <p:nvSpPr>
          <p:cNvPr id="158724" name="Rectangle 2"/>
          <p:cNvSpPr>
            <a:spLocks noGrp="1" noRot="1" noChangeAspect="1" noChangeArrowheads="1" noTextEdit="1"/>
          </p:cNvSpPr>
          <p:nvPr>
            <p:ph type="sldImg"/>
          </p:nvPr>
        </p:nvSpPr>
        <p:spPr>
          <a:ln/>
        </p:spPr>
      </p:sp>
      <p:sp>
        <p:nvSpPr>
          <p:cNvPr id="15872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11/9/2019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130814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11"/>
          <p:cNvSpPr>
            <a:spLocks noGrp="1" noChangeArrowheads="1"/>
          </p:cNvSpPr>
          <p:nvPr>
            <p:ph type="dt" sz="quarter" idx="1"/>
          </p:nvPr>
        </p:nvSpPr>
        <p:spPr>
          <a:noFill/>
        </p:spPr>
        <p:txBody>
          <a:bodyPr/>
          <a:lstStyle/>
          <a:p>
            <a:fld id="{001175F2-C5CA-4239-8D2F-7DEF9EAF8B5A}" type="datetime1">
              <a:rPr lang="en-US" smtClean="0"/>
              <a:pPr/>
              <a:t>11/9/2019</a:t>
            </a:fld>
            <a:endParaRPr lang="en-US" smtClean="0"/>
          </a:p>
        </p:txBody>
      </p:sp>
      <p:sp>
        <p:nvSpPr>
          <p:cNvPr id="159747" name="Rectangle 13"/>
          <p:cNvSpPr>
            <a:spLocks noGrp="1" noChangeArrowheads="1"/>
          </p:cNvSpPr>
          <p:nvPr>
            <p:ph type="sldNum" sz="quarter" idx="5"/>
          </p:nvPr>
        </p:nvSpPr>
        <p:spPr>
          <a:noFill/>
        </p:spPr>
        <p:txBody>
          <a:bodyPr/>
          <a:lstStyle/>
          <a:p>
            <a:fld id="{080E0F0B-D5B7-417C-9A58-EA0D9BD25346}" type="slidenum">
              <a:rPr lang="en-US" smtClean="0"/>
              <a:pPr/>
              <a:t>50</a:t>
            </a:fld>
            <a:endParaRPr lang="en-US" smtClean="0"/>
          </a:p>
        </p:txBody>
      </p:sp>
      <p:sp>
        <p:nvSpPr>
          <p:cNvPr id="159748" name="Rectangle 2"/>
          <p:cNvSpPr>
            <a:spLocks noGrp="1" noRot="1" noChangeAspect="1" noChangeArrowheads="1" noTextEdit="1"/>
          </p:cNvSpPr>
          <p:nvPr>
            <p:ph type="sldImg"/>
          </p:nvPr>
        </p:nvSpPr>
        <p:spPr>
          <a:ln/>
        </p:spPr>
      </p:sp>
      <p:sp>
        <p:nvSpPr>
          <p:cNvPr id="15974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11/9/2019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137700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11"/>
          <p:cNvSpPr>
            <a:spLocks noGrp="1" noChangeArrowheads="1"/>
          </p:cNvSpPr>
          <p:nvPr>
            <p:ph type="dt" sz="quarter" idx="1"/>
          </p:nvPr>
        </p:nvSpPr>
        <p:spPr>
          <a:noFill/>
        </p:spPr>
        <p:txBody>
          <a:bodyPr/>
          <a:lstStyle/>
          <a:p>
            <a:fld id="{704868CE-7840-4583-9176-548620200FE3}" type="datetime1">
              <a:rPr lang="en-US" smtClean="0"/>
              <a:pPr/>
              <a:t>11/9/2019</a:t>
            </a:fld>
            <a:endParaRPr lang="en-US" smtClean="0"/>
          </a:p>
        </p:txBody>
      </p:sp>
      <p:sp>
        <p:nvSpPr>
          <p:cNvPr id="160771" name="Rectangle 13"/>
          <p:cNvSpPr>
            <a:spLocks noGrp="1" noChangeArrowheads="1"/>
          </p:cNvSpPr>
          <p:nvPr>
            <p:ph type="sldNum" sz="quarter" idx="5"/>
          </p:nvPr>
        </p:nvSpPr>
        <p:spPr>
          <a:noFill/>
        </p:spPr>
        <p:txBody>
          <a:bodyPr/>
          <a:lstStyle/>
          <a:p>
            <a:fld id="{C81702B8-9FAB-4685-B89A-0C8773044C7A}" type="slidenum">
              <a:rPr lang="en-US" smtClean="0"/>
              <a:pPr/>
              <a:t>52</a:t>
            </a:fld>
            <a:endParaRPr lang="en-US" smtClean="0"/>
          </a:p>
        </p:txBody>
      </p:sp>
      <p:sp>
        <p:nvSpPr>
          <p:cNvPr id="160772" name="Rectangle 2"/>
          <p:cNvSpPr>
            <a:spLocks noGrp="1" noRot="1" noChangeAspect="1" noChangeArrowheads="1" noTextEdit="1"/>
          </p:cNvSpPr>
          <p:nvPr>
            <p:ph type="sldImg"/>
          </p:nvPr>
        </p:nvSpPr>
        <p:spPr>
          <a:ln/>
        </p:spPr>
      </p:sp>
      <p:sp>
        <p:nvSpPr>
          <p:cNvPr id="16077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11"/>
          <p:cNvSpPr>
            <a:spLocks noGrp="1" noChangeArrowheads="1"/>
          </p:cNvSpPr>
          <p:nvPr>
            <p:ph type="dt" sz="quarter" idx="1"/>
          </p:nvPr>
        </p:nvSpPr>
        <p:spPr>
          <a:noFill/>
        </p:spPr>
        <p:txBody>
          <a:bodyPr/>
          <a:lstStyle/>
          <a:p>
            <a:fld id="{9E0BBC18-FDA5-4B90-B5C5-A40B1A9CA40E}" type="datetime1">
              <a:rPr lang="en-US" smtClean="0"/>
              <a:pPr/>
              <a:t>11/9/2019</a:t>
            </a:fld>
            <a:endParaRPr lang="en-US" smtClean="0"/>
          </a:p>
        </p:txBody>
      </p:sp>
      <p:sp>
        <p:nvSpPr>
          <p:cNvPr id="161795" name="Rectangle 13"/>
          <p:cNvSpPr>
            <a:spLocks noGrp="1" noChangeArrowheads="1"/>
          </p:cNvSpPr>
          <p:nvPr>
            <p:ph type="sldNum" sz="quarter" idx="5"/>
          </p:nvPr>
        </p:nvSpPr>
        <p:spPr>
          <a:noFill/>
        </p:spPr>
        <p:txBody>
          <a:bodyPr/>
          <a:lstStyle/>
          <a:p>
            <a:fld id="{790EE1A9-2C1E-408B-9B1F-22AED9DA3028}" type="slidenum">
              <a:rPr lang="en-US" smtClean="0"/>
              <a:pPr/>
              <a:t>53</a:t>
            </a:fld>
            <a:endParaRPr lang="en-US" smtClean="0"/>
          </a:p>
        </p:txBody>
      </p:sp>
      <p:sp>
        <p:nvSpPr>
          <p:cNvPr id="161796" name="Rectangle 2"/>
          <p:cNvSpPr>
            <a:spLocks noGrp="1" noRot="1" noChangeAspect="1" noChangeArrowheads="1" noTextEdit="1"/>
          </p:cNvSpPr>
          <p:nvPr>
            <p:ph type="sldImg"/>
          </p:nvPr>
        </p:nvSpPr>
        <p:spPr>
          <a:ln/>
        </p:spPr>
      </p:sp>
      <p:sp>
        <p:nvSpPr>
          <p:cNvPr id="16179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11/9/2019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810206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1"/>
          <p:cNvSpPr>
            <a:spLocks noGrp="1" noChangeArrowheads="1"/>
          </p:cNvSpPr>
          <p:nvPr>
            <p:ph type="dt" sz="quarter" idx="1"/>
          </p:nvPr>
        </p:nvSpPr>
        <p:spPr>
          <a:noFill/>
        </p:spPr>
        <p:txBody>
          <a:bodyPr/>
          <a:lstStyle/>
          <a:p>
            <a:fld id="{343017CB-4063-4335-8F11-2560D7AF4DBB}" type="datetime1">
              <a:rPr lang="en-US" smtClean="0"/>
              <a:pPr/>
              <a:t>11/9/2019</a:t>
            </a:fld>
            <a:endParaRPr lang="en-US" smtClean="0"/>
          </a:p>
        </p:txBody>
      </p:sp>
      <p:sp>
        <p:nvSpPr>
          <p:cNvPr id="162819" name="Rectangle 13"/>
          <p:cNvSpPr>
            <a:spLocks noGrp="1" noChangeArrowheads="1"/>
          </p:cNvSpPr>
          <p:nvPr>
            <p:ph type="sldNum" sz="quarter" idx="5"/>
          </p:nvPr>
        </p:nvSpPr>
        <p:spPr>
          <a:noFill/>
        </p:spPr>
        <p:txBody>
          <a:bodyPr/>
          <a:lstStyle/>
          <a:p>
            <a:fld id="{32EBCC0D-57CB-4747-B1D3-DD16197913FA}" type="slidenum">
              <a:rPr lang="en-US" smtClean="0"/>
              <a:pPr/>
              <a:t>61</a:t>
            </a:fld>
            <a:endParaRPr lang="en-US" smtClean="0"/>
          </a:p>
        </p:txBody>
      </p:sp>
      <p:sp>
        <p:nvSpPr>
          <p:cNvPr id="162820" name="Rectangle 2"/>
          <p:cNvSpPr>
            <a:spLocks noGrp="1" noRot="1" noChangeAspect="1" noChangeArrowheads="1" noTextEdit="1"/>
          </p:cNvSpPr>
          <p:nvPr>
            <p:ph type="sldImg"/>
          </p:nvPr>
        </p:nvSpPr>
        <p:spPr>
          <a:ln/>
        </p:spPr>
      </p:sp>
      <p:sp>
        <p:nvSpPr>
          <p:cNvPr id="16282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11/9/2019</a:t>
            </a:fld>
            <a:endParaRPr lang="en-US" smtClean="0"/>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5</a:t>
            </a:fld>
            <a:endParaRPr lang="en-US" smtClean="0"/>
          </a:p>
        </p:txBody>
      </p:sp>
    </p:spTree>
    <p:extLst>
      <p:ext uri="{BB962C8B-B14F-4D97-AF65-F5344CB8AC3E}">
        <p14:creationId xmlns:p14="http://schemas.microsoft.com/office/powerpoint/2010/main" val="3712250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1"/>
          <p:cNvSpPr>
            <a:spLocks noGrp="1" noChangeArrowheads="1"/>
          </p:cNvSpPr>
          <p:nvPr>
            <p:ph type="dt" sz="quarter" idx="1"/>
          </p:nvPr>
        </p:nvSpPr>
        <p:spPr>
          <a:noFill/>
        </p:spPr>
        <p:txBody>
          <a:bodyPr/>
          <a:lstStyle/>
          <a:p>
            <a:fld id="{F108E9F2-D40F-471F-99D5-C0126A4B0FEB}" type="datetime1">
              <a:rPr lang="en-US" smtClean="0"/>
              <a:pPr/>
              <a:t>11/9/2019</a:t>
            </a:fld>
            <a:endParaRPr lang="en-US" smtClean="0"/>
          </a:p>
        </p:txBody>
      </p:sp>
      <p:sp>
        <p:nvSpPr>
          <p:cNvPr id="163843" name="Rectangle 13"/>
          <p:cNvSpPr>
            <a:spLocks noGrp="1" noChangeArrowheads="1"/>
          </p:cNvSpPr>
          <p:nvPr>
            <p:ph type="sldNum" sz="quarter" idx="5"/>
          </p:nvPr>
        </p:nvSpPr>
        <p:spPr>
          <a:noFill/>
        </p:spPr>
        <p:txBody>
          <a:bodyPr/>
          <a:lstStyle/>
          <a:p>
            <a:fld id="{3009B94F-0EE5-4FD5-A2FD-5CD2BFAEF112}" type="slidenum">
              <a:rPr lang="en-US" smtClean="0"/>
              <a:pPr/>
              <a:t>62</a:t>
            </a:fld>
            <a:endParaRPr lang="en-US" smtClean="0"/>
          </a:p>
        </p:txBody>
      </p:sp>
      <p:sp>
        <p:nvSpPr>
          <p:cNvPr id="163844" name="Rectangle 2"/>
          <p:cNvSpPr>
            <a:spLocks noGrp="1" noRot="1" noChangeAspect="1" noChangeArrowheads="1" noTextEdit="1"/>
          </p:cNvSpPr>
          <p:nvPr>
            <p:ph type="sldImg"/>
          </p:nvPr>
        </p:nvSpPr>
        <p:spPr>
          <a:ln/>
        </p:spPr>
      </p:sp>
      <p:sp>
        <p:nvSpPr>
          <p:cNvPr id="16384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11"/>
          <p:cNvSpPr>
            <a:spLocks noGrp="1" noChangeArrowheads="1"/>
          </p:cNvSpPr>
          <p:nvPr>
            <p:ph type="dt" sz="quarter" idx="1"/>
          </p:nvPr>
        </p:nvSpPr>
        <p:spPr>
          <a:noFill/>
        </p:spPr>
        <p:txBody>
          <a:bodyPr/>
          <a:lstStyle/>
          <a:p>
            <a:fld id="{6066962A-2CBC-425C-A533-01A48FD40814}" type="datetime1">
              <a:rPr lang="en-US" smtClean="0"/>
              <a:pPr/>
              <a:t>11/9/2019</a:t>
            </a:fld>
            <a:endParaRPr lang="en-US" smtClean="0"/>
          </a:p>
        </p:txBody>
      </p:sp>
      <p:sp>
        <p:nvSpPr>
          <p:cNvPr id="164867" name="Rectangle 13"/>
          <p:cNvSpPr>
            <a:spLocks noGrp="1" noChangeArrowheads="1"/>
          </p:cNvSpPr>
          <p:nvPr>
            <p:ph type="sldNum" sz="quarter" idx="5"/>
          </p:nvPr>
        </p:nvSpPr>
        <p:spPr>
          <a:noFill/>
        </p:spPr>
        <p:txBody>
          <a:bodyPr/>
          <a:lstStyle/>
          <a:p>
            <a:fld id="{495D3354-1869-4ECF-8544-250DD107D6C7}" type="slidenum">
              <a:rPr lang="en-US" smtClean="0"/>
              <a:pPr/>
              <a:t>63</a:t>
            </a:fld>
            <a:endParaRPr lang="en-US" smtClean="0"/>
          </a:p>
        </p:txBody>
      </p:sp>
      <p:sp>
        <p:nvSpPr>
          <p:cNvPr id="164868" name="Rectangle 2"/>
          <p:cNvSpPr>
            <a:spLocks noGrp="1" noRot="1" noChangeAspect="1" noChangeArrowheads="1" noTextEdit="1"/>
          </p:cNvSpPr>
          <p:nvPr>
            <p:ph type="sldImg"/>
          </p:nvPr>
        </p:nvSpPr>
        <p:spPr>
          <a:ln/>
        </p:spPr>
      </p:sp>
      <p:sp>
        <p:nvSpPr>
          <p:cNvPr id="16486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1"/>
          <p:cNvSpPr txBox="1">
            <a:spLocks noGrp="1" noChangeArrowheads="1"/>
          </p:cNvSpPr>
          <p:nvPr/>
        </p:nvSpPr>
        <p:spPr bwMode="auto">
          <a:xfrm>
            <a:off x="3886200" y="0"/>
            <a:ext cx="2971800" cy="457200"/>
          </a:xfrm>
          <a:prstGeom prst="rect">
            <a:avLst/>
          </a:prstGeom>
          <a:noFill/>
          <a:ln w="9525">
            <a:noFill/>
            <a:miter lim="800000"/>
            <a:headEnd/>
            <a:tailEnd/>
          </a:ln>
        </p:spPr>
        <p:txBody>
          <a:bodyPr/>
          <a:lstStyle/>
          <a:p>
            <a:pPr algn="r"/>
            <a:fld id="{6455EC0C-FFDF-4AD7-B79A-91C6BD8CC6B6}" type="datetime1">
              <a:rPr kumimoji="0" lang="en-US" sz="1200"/>
              <a:pPr algn="r"/>
              <a:t>11/9/2019</a:t>
            </a:fld>
            <a:endParaRPr kumimoji="0" lang="en-US" sz="1200"/>
          </a:p>
        </p:txBody>
      </p:sp>
      <p:sp>
        <p:nvSpPr>
          <p:cNvPr id="165891" name="Rectangle 13"/>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E48CCD8-C995-4E2C-808A-712B036E285B}" type="slidenum">
              <a:rPr kumimoji="0" lang="en-US" sz="1200"/>
              <a:pPr algn="r"/>
              <a:t>64</a:t>
            </a:fld>
            <a:endParaRPr kumimoji="0" lang="en-US" sz="1200"/>
          </a:p>
        </p:txBody>
      </p:sp>
      <p:sp>
        <p:nvSpPr>
          <p:cNvPr id="16589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EADA07AF-935F-49EB-B14C-886C5C2678BA}" type="slidenum">
              <a:rPr kumimoji="0" lang="en-US" sz="1200" baseline="30000">
                <a:latin typeface="Verdana" pitchFamily="34" charset="0"/>
              </a:rPr>
              <a:pPr algn="r" eaLnBrk="1" hangingPunct="1"/>
              <a:t>64</a:t>
            </a:fld>
            <a:endParaRPr kumimoji="0" lang="en-US" sz="1200" baseline="30000">
              <a:latin typeface="Verdana"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11"/>
          <p:cNvSpPr txBox="1">
            <a:spLocks noGrp="1" noChangeArrowheads="1"/>
          </p:cNvSpPr>
          <p:nvPr/>
        </p:nvSpPr>
        <p:spPr bwMode="auto">
          <a:xfrm>
            <a:off x="3886200" y="0"/>
            <a:ext cx="2971800" cy="457200"/>
          </a:xfrm>
          <a:prstGeom prst="rect">
            <a:avLst/>
          </a:prstGeom>
          <a:noFill/>
          <a:ln w="9525">
            <a:noFill/>
            <a:miter lim="800000"/>
            <a:headEnd/>
            <a:tailEnd/>
          </a:ln>
        </p:spPr>
        <p:txBody>
          <a:bodyPr/>
          <a:lstStyle/>
          <a:p>
            <a:pPr algn="r"/>
            <a:fld id="{2853E4F5-026D-4C82-9E04-17AC6DFBE360}" type="datetime1">
              <a:rPr kumimoji="0" lang="en-US" sz="1200"/>
              <a:pPr algn="r"/>
              <a:t>11/9/2019</a:t>
            </a:fld>
            <a:endParaRPr kumimoji="0" lang="en-US" sz="1200"/>
          </a:p>
        </p:txBody>
      </p:sp>
      <p:sp>
        <p:nvSpPr>
          <p:cNvPr id="166915" name="Rectangle 13"/>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736573F-B309-4A15-B3DB-F3485A77A1BA}" type="slidenum">
              <a:rPr kumimoji="0" lang="en-US" sz="1200"/>
              <a:pPr algn="r"/>
              <a:t>65</a:t>
            </a:fld>
            <a:endParaRPr kumimoji="0" lang="en-US" sz="1200"/>
          </a:p>
        </p:txBody>
      </p:sp>
      <p:sp>
        <p:nvSpPr>
          <p:cNvPr id="16691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35FDE166-C4B0-4400-8498-215D1166DA13}" type="slidenum">
              <a:rPr kumimoji="0" lang="en-US" sz="1200" baseline="30000">
                <a:latin typeface="Verdana" pitchFamily="34" charset="0"/>
              </a:rPr>
              <a:pPr algn="r" eaLnBrk="1" hangingPunct="1"/>
              <a:t>65</a:t>
            </a:fld>
            <a:endParaRPr kumimoji="0" lang="en-US" sz="1200" baseline="30000">
              <a:latin typeface="Verdana"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11"/>
          <p:cNvSpPr>
            <a:spLocks noGrp="1" noChangeArrowheads="1"/>
          </p:cNvSpPr>
          <p:nvPr>
            <p:ph type="dt" sz="quarter" idx="1"/>
          </p:nvPr>
        </p:nvSpPr>
        <p:spPr>
          <a:noFill/>
        </p:spPr>
        <p:txBody>
          <a:bodyPr/>
          <a:lstStyle/>
          <a:p>
            <a:fld id="{B22BB2A3-5A23-4D2A-853A-F7C92A971288}" type="datetime1">
              <a:rPr lang="en-US" smtClean="0"/>
              <a:pPr/>
              <a:t>11/9/2019</a:t>
            </a:fld>
            <a:endParaRPr lang="en-US" smtClean="0"/>
          </a:p>
        </p:txBody>
      </p:sp>
      <p:sp>
        <p:nvSpPr>
          <p:cNvPr id="167939" name="Rectangle 13"/>
          <p:cNvSpPr>
            <a:spLocks noGrp="1" noChangeArrowheads="1"/>
          </p:cNvSpPr>
          <p:nvPr>
            <p:ph type="sldNum" sz="quarter" idx="5"/>
          </p:nvPr>
        </p:nvSpPr>
        <p:spPr>
          <a:noFill/>
        </p:spPr>
        <p:txBody>
          <a:bodyPr/>
          <a:lstStyle/>
          <a:p>
            <a:fld id="{6E35A7D1-190B-4B40-8BCC-C0E6D6A5FCE7}" type="slidenum">
              <a:rPr lang="en-US" smtClean="0"/>
              <a:pPr/>
              <a:t>66</a:t>
            </a:fld>
            <a:endParaRPr lang="en-US" smtClean="0"/>
          </a:p>
        </p:txBody>
      </p:sp>
      <p:sp>
        <p:nvSpPr>
          <p:cNvPr id="167940" name="Rectangle 2"/>
          <p:cNvSpPr>
            <a:spLocks noGrp="1" noRot="1" noChangeAspect="1" noChangeArrowheads="1" noTextEdit="1"/>
          </p:cNvSpPr>
          <p:nvPr>
            <p:ph type="sldImg"/>
          </p:nvPr>
        </p:nvSpPr>
        <p:spPr>
          <a:ln/>
        </p:spPr>
      </p:sp>
      <p:sp>
        <p:nvSpPr>
          <p:cNvPr id="16794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11"/>
          <p:cNvSpPr>
            <a:spLocks noGrp="1" noChangeArrowheads="1"/>
          </p:cNvSpPr>
          <p:nvPr>
            <p:ph type="dt" sz="quarter" idx="1"/>
          </p:nvPr>
        </p:nvSpPr>
        <p:spPr>
          <a:noFill/>
        </p:spPr>
        <p:txBody>
          <a:bodyPr/>
          <a:lstStyle/>
          <a:p>
            <a:fld id="{1DE53FDB-F69B-40A3-964F-8F3F8F9DFD06}" type="datetime1">
              <a:rPr lang="en-US" smtClean="0"/>
              <a:pPr/>
              <a:t>11/9/2019</a:t>
            </a:fld>
            <a:endParaRPr lang="en-US" smtClean="0"/>
          </a:p>
        </p:txBody>
      </p:sp>
      <p:sp>
        <p:nvSpPr>
          <p:cNvPr id="168963" name="Rectangle 13"/>
          <p:cNvSpPr>
            <a:spLocks noGrp="1" noChangeArrowheads="1"/>
          </p:cNvSpPr>
          <p:nvPr>
            <p:ph type="sldNum" sz="quarter" idx="5"/>
          </p:nvPr>
        </p:nvSpPr>
        <p:spPr>
          <a:noFill/>
        </p:spPr>
        <p:txBody>
          <a:bodyPr/>
          <a:lstStyle/>
          <a:p>
            <a:fld id="{E55F6A3A-8EBD-427B-9682-B1D4A38153BE}" type="slidenum">
              <a:rPr lang="en-US" smtClean="0"/>
              <a:pPr/>
              <a:t>67</a:t>
            </a:fld>
            <a:endParaRPr lang="en-US" smtClean="0"/>
          </a:p>
        </p:txBody>
      </p:sp>
      <p:sp>
        <p:nvSpPr>
          <p:cNvPr id="168964" name="Rectangle 2"/>
          <p:cNvSpPr>
            <a:spLocks noGrp="1" noRot="1" noChangeAspect="1" noChangeArrowheads="1" noTextEdit="1"/>
          </p:cNvSpPr>
          <p:nvPr>
            <p:ph type="sldImg"/>
          </p:nvPr>
        </p:nvSpPr>
        <p:spPr>
          <a:ln/>
        </p:spPr>
      </p:sp>
      <p:sp>
        <p:nvSpPr>
          <p:cNvPr id="16896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11"/>
          <p:cNvSpPr>
            <a:spLocks noGrp="1" noChangeArrowheads="1"/>
          </p:cNvSpPr>
          <p:nvPr>
            <p:ph type="dt" sz="quarter" idx="1"/>
          </p:nvPr>
        </p:nvSpPr>
        <p:spPr>
          <a:noFill/>
        </p:spPr>
        <p:txBody>
          <a:bodyPr/>
          <a:lstStyle/>
          <a:p>
            <a:fld id="{31E9CAC3-8A6D-4684-AEBC-04CA13E2DA72}" type="datetime1">
              <a:rPr lang="en-US" smtClean="0"/>
              <a:pPr/>
              <a:t>11/9/2019</a:t>
            </a:fld>
            <a:endParaRPr lang="en-US" smtClean="0"/>
          </a:p>
        </p:txBody>
      </p:sp>
      <p:sp>
        <p:nvSpPr>
          <p:cNvPr id="169987" name="Rectangle 13"/>
          <p:cNvSpPr>
            <a:spLocks noGrp="1" noChangeArrowheads="1"/>
          </p:cNvSpPr>
          <p:nvPr>
            <p:ph type="sldNum" sz="quarter" idx="5"/>
          </p:nvPr>
        </p:nvSpPr>
        <p:spPr>
          <a:noFill/>
        </p:spPr>
        <p:txBody>
          <a:bodyPr/>
          <a:lstStyle/>
          <a:p>
            <a:fld id="{73060180-891F-4656-B0C6-1F042C4B8AAB}" type="slidenum">
              <a:rPr lang="en-US" smtClean="0"/>
              <a:pPr/>
              <a:t>68</a:t>
            </a:fld>
            <a:endParaRPr lang="en-US" smtClean="0"/>
          </a:p>
        </p:txBody>
      </p:sp>
      <p:sp>
        <p:nvSpPr>
          <p:cNvPr id="16998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D3E97352-7412-4006-A6FD-EA1D336E3817}" type="slidenum">
              <a:rPr kumimoji="0" lang="en-US" sz="1200" baseline="30000">
                <a:latin typeface="Verdana" pitchFamily="34" charset="0"/>
              </a:rPr>
              <a:pPr algn="r" eaLnBrk="1" hangingPunct="1"/>
              <a:t>68</a:t>
            </a:fld>
            <a:endParaRPr kumimoji="0" lang="en-US" sz="1200" baseline="30000">
              <a:latin typeface="Verdana"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11"/>
          <p:cNvSpPr>
            <a:spLocks noGrp="1" noChangeArrowheads="1"/>
          </p:cNvSpPr>
          <p:nvPr>
            <p:ph type="dt" sz="quarter" idx="1"/>
          </p:nvPr>
        </p:nvSpPr>
        <p:spPr>
          <a:noFill/>
        </p:spPr>
        <p:txBody>
          <a:bodyPr/>
          <a:lstStyle/>
          <a:p>
            <a:fld id="{235CDC9D-8F08-468A-BF56-B45847A22C58}" type="datetime1">
              <a:rPr lang="en-US" smtClean="0"/>
              <a:pPr/>
              <a:t>11/9/2019</a:t>
            </a:fld>
            <a:endParaRPr lang="en-US" smtClean="0"/>
          </a:p>
        </p:txBody>
      </p:sp>
      <p:sp>
        <p:nvSpPr>
          <p:cNvPr id="171011" name="Rectangle 13"/>
          <p:cNvSpPr>
            <a:spLocks noGrp="1" noChangeArrowheads="1"/>
          </p:cNvSpPr>
          <p:nvPr>
            <p:ph type="sldNum" sz="quarter" idx="5"/>
          </p:nvPr>
        </p:nvSpPr>
        <p:spPr>
          <a:noFill/>
        </p:spPr>
        <p:txBody>
          <a:bodyPr/>
          <a:lstStyle/>
          <a:p>
            <a:fld id="{C49D39F7-373A-4107-B6C8-FF6E22E5B28B}" type="slidenum">
              <a:rPr lang="en-US" smtClean="0"/>
              <a:pPr/>
              <a:t>69</a:t>
            </a:fld>
            <a:endParaRPr lang="en-US" smtClean="0"/>
          </a:p>
        </p:txBody>
      </p:sp>
      <p:sp>
        <p:nvSpPr>
          <p:cNvPr id="171012" name="Rectangle 2"/>
          <p:cNvSpPr>
            <a:spLocks noGrp="1" noRot="1" noChangeAspect="1" noChangeArrowheads="1" noTextEdit="1"/>
          </p:cNvSpPr>
          <p:nvPr>
            <p:ph type="sldImg"/>
          </p:nvPr>
        </p:nvSpPr>
        <p:spPr>
          <a:ln/>
        </p:spPr>
      </p:sp>
      <p:sp>
        <p:nvSpPr>
          <p:cNvPr id="17101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1"/>
          <p:cNvSpPr>
            <a:spLocks noGrp="1" noChangeArrowheads="1"/>
          </p:cNvSpPr>
          <p:nvPr>
            <p:ph type="dt" sz="quarter" idx="1"/>
          </p:nvPr>
        </p:nvSpPr>
        <p:spPr>
          <a:noFill/>
        </p:spPr>
        <p:txBody>
          <a:bodyPr/>
          <a:lstStyle/>
          <a:p>
            <a:fld id="{52E64ABA-0675-4E1B-8FBE-8B89D60083B8}" type="datetime1">
              <a:rPr lang="en-US" smtClean="0"/>
              <a:pPr/>
              <a:t>11/9/2019</a:t>
            </a:fld>
            <a:endParaRPr lang="en-US" smtClean="0"/>
          </a:p>
        </p:txBody>
      </p:sp>
      <p:sp>
        <p:nvSpPr>
          <p:cNvPr id="172035" name="Rectangle 13"/>
          <p:cNvSpPr>
            <a:spLocks noGrp="1" noChangeArrowheads="1"/>
          </p:cNvSpPr>
          <p:nvPr>
            <p:ph type="sldNum" sz="quarter" idx="5"/>
          </p:nvPr>
        </p:nvSpPr>
        <p:spPr>
          <a:noFill/>
        </p:spPr>
        <p:txBody>
          <a:bodyPr/>
          <a:lstStyle/>
          <a:p>
            <a:fld id="{815C70A0-2F86-4D06-A171-6684323BB7C4}" type="slidenum">
              <a:rPr lang="en-US" smtClean="0"/>
              <a:pPr/>
              <a:t>70</a:t>
            </a:fld>
            <a:endParaRPr lang="en-US" smtClean="0"/>
          </a:p>
        </p:txBody>
      </p:sp>
      <p:sp>
        <p:nvSpPr>
          <p:cNvPr id="172036" name="Rectangle 2"/>
          <p:cNvSpPr>
            <a:spLocks noGrp="1" noRot="1" noChangeAspect="1" noChangeArrowheads="1" noTextEdit="1"/>
          </p:cNvSpPr>
          <p:nvPr>
            <p:ph type="sldImg"/>
          </p:nvPr>
        </p:nvSpPr>
        <p:spPr>
          <a:ln/>
        </p:spPr>
      </p:sp>
      <p:sp>
        <p:nvSpPr>
          <p:cNvPr id="17203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11/9/2019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38521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11/9/2019</a:t>
            </a:fld>
            <a:endParaRPr lang="en-US" smtClean="0"/>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6</a:t>
            </a:fld>
            <a:endParaRPr lang="en-US" smtClean="0"/>
          </a:p>
        </p:txBody>
      </p:sp>
    </p:spTree>
    <p:extLst>
      <p:ext uri="{BB962C8B-B14F-4D97-AF65-F5344CB8AC3E}">
        <p14:creationId xmlns:p14="http://schemas.microsoft.com/office/powerpoint/2010/main" val="8890658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11"/>
          <p:cNvSpPr>
            <a:spLocks noGrp="1" noChangeArrowheads="1"/>
          </p:cNvSpPr>
          <p:nvPr>
            <p:ph type="dt" sz="quarter" idx="1"/>
          </p:nvPr>
        </p:nvSpPr>
        <p:spPr>
          <a:noFill/>
        </p:spPr>
        <p:txBody>
          <a:bodyPr/>
          <a:lstStyle/>
          <a:p>
            <a:fld id="{FC0BCEB3-D323-42C5-9D27-0D41A10BFCCB}" type="datetime1">
              <a:rPr lang="en-US" smtClean="0"/>
              <a:pPr/>
              <a:t>11/9/2019</a:t>
            </a:fld>
            <a:endParaRPr lang="en-US" smtClean="0"/>
          </a:p>
        </p:txBody>
      </p:sp>
      <p:sp>
        <p:nvSpPr>
          <p:cNvPr id="173059" name="Rectangle 13"/>
          <p:cNvSpPr>
            <a:spLocks noGrp="1" noChangeArrowheads="1"/>
          </p:cNvSpPr>
          <p:nvPr>
            <p:ph type="sldNum" sz="quarter" idx="5"/>
          </p:nvPr>
        </p:nvSpPr>
        <p:spPr>
          <a:noFill/>
        </p:spPr>
        <p:txBody>
          <a:bodyPr/>
          <a:lstStyle/>
          <a:p>
            <a:fld id="{3AB54458-BC78-497E-9247-9C844C88236C}" type="slidenum">
              <a:rPr lang="en-US" smtClean="0"/>
              <a:pPr/>
              <a:t>72</a:t>
            </a:fld>
            <a:endParaRPr lang="en-US" smtClean="0"/>
          </a:p>
        </p:txBody>
      </p:sp>
      <p:sp>
        <p:nvSpPr>
          <p:cNvPr id="173060" name="Rectangle 2"/>
          <p:cNvSpPr>
            <a:spLocks noGrp="1" noRot="1" noChangeAspect="1" noChangeArrowheads="1" noTextEdit="1"/>
          </p:cNvSpPr>
          <p:nvPr>
            <p:ph type="sldImg"/>
          </p:nvPr>
        </p:nvSpPr>
        <p:spPr>
          <a:ln/>
        </p:spPr>
      </p:sp>
      <p:sp>
        <p:nvSpPr>
          <p:cNvPr id="17306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11"/>
          <p:cNvSpPr>
            <a:spLocks noGrp="1" noChangeArrowheads="1"/>
          </p:cNvSpPr>
          <p:nvPr>
            <p:ph type="dt" sz="quarter" idx="1"/>
          </p:nvPr>
        </p:nvSpPr>
        <p:spPr>
          <a:noFill/>
        </p:spPr>
        <p:txBody>
          <a:bodyPr/>
          <a:lstStyle/>
          <a:p>
            <a:fld id="{F1301551-43BD-4470-9B25-7836B8910C27}" type="datetime1">
              <a:rPr lang="en-US" smtClean="0"/>
              <a:pPr/>
              <a:t>11/9/2019</a:t>
            </a:fld>
            <a:endParaRPr lang="en-US" smtClean="0"/>
          </a:p>
        </p:txBody>
      </p:sp>
      <p:sp>
        <p:nvSpPr>
          <p:cNvPr id="174083" name="Rectangle 13"/>
          <p:cNvSpPr>
            <a:spLocks noGrp="1" noChangeArrowheads="1"/>
          </p:cNvSpPr>
          <p:nvPr>
            <p:ph type="sldNum" sz="quarter" idx="5"/>
          </p:nvPr>
        </p:nvSpPr>
        <p:spPr>
          <a:noFill/>
        </p:spPr>
        <p:txBody>
          <a:bodyPr/>
          <a:lstStyle/>
          <a:p>
            <a:fld id="{803F444E-86E0-4FC3-B512-2F5076CBA8B5}" type="slidenum">
              <a:rPr lang="en-US" smtClean="0"/>
              <a:pPr/>
              <a:t>73</a:t>
            </a:fld>
            <a:endParaRPr lang="en-US" smtClean="0"/>
          </a:p>
        </p:txBody>
      </p:sp>
      <p:sp>
        <p:nvSpPr>
          <p:cNvPr id="174084" name="Rectangle 2"/>
          <p:cNvSpPr>
            <a:spLocks noGrp="1" noRot="1" noChangeAspect="1" noChangeArrowheads="1" noTextEdit="1"/>
          </p:cNvSpPr>
          <p:nvPr>
            <p:ph type="sldImg"/>
          </p:nvPr>
        </p:nvSpPr>
        <p:spPr>
          <a:ln/>
        </p:spPr>
      </p:sp>
      <p:sp>
        <p:nvSpPr>
          <p:cNvPr id="17408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11"/>
          <p:cNvSpPr>
            <a:spLocks noGrp="1" noChangeArrowheads="1"/>
          </p:cNvSpPr>
          <p:nvPr>
            <p:ph type="dt" sz="quarter" idx="1"/>
          </p:nvPr>
        </p:nvSpPr>
        <p:spPr>
          <a:noFill/>
        </p:spPr>
        <p:txBody>
          <a:bodyPr/>
          <a:lstStyle/>
          <a:p>
            <a:fld id="{1B6522D3-BC57-4C57-80CE-EC1ECAD23236}" type="datetime1">
              <a:rPr lang="en-US" smtClean="0"/>
              <a:pPr/>
              <a:t>11/9/2019</a:t>
            </a:fld>
            <a:endParaRPr lang="en-US" smtClean="0"/>
          </a:p>
        </p:txBody>
      </p:sp>
      <p:sp>
        <p:nvSpPr>
          <p:cNvPr id="175107" name="Rectangle 13"/>
          <p:cNvSpPr>
            <a:spLocks noGrp="1" noChangeArrowheads="1"/>
          </p:cNvSpPr>
          <p:nvPr>
            <p:ph type="sldNum" sz="quarter" idx="5"/>
          </p:nvPr>
        </p:nvSpPr>
        <p:spPr>
          <a:noFill/>
        </p:spPr>
        <p:txBody>
          <a:bodyPr/>
          <a:lstStyle/>
          <a:p>
            <a:fld id="{54D47FB4-992D-4BCA-AFB5-2B3DE6EBE9FB}" type="slidenum">
              <a:rPr lang="en-US" smtClean="0"/>
              <a:pPr/>
              <a:t>74</a:t>
            </a:fld>
            <a:endParaRPr lang="en-US" smtClean="0"/>
          </a:p>
        </p:txBody>
      </p:sp>
      <p:sp>
        <p:nvSpPr>
          <p:cNvPr id="175108" name="Rectangle 2"/>
          <p:cNvSpPr>
            <a:spLocks noGrp="1" noRot="1" noChangeAspect="1" noChangeArrowheads="1" noTextEdit="1"/>
          </p:cNvSpPr>
          <p:nvPr>
            <p:ph type="sldImg"/>
          </p:nvPr>
        </p:nvSpPr>
        <p:spPr>
          <a:ln/>
        </p:spPr>
      </p:sp>
      <p:sp>
        <p:nvSpPr>
          <p:cNvPr id="17510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11"/>
          <p:cNvSpPr>
            <a:spLocks noGrp="1" noChangeArrowheads="1"/>
          </p:cNvSpPr>
          <p:nvPr>
            <p:ph type="dt" sz="quarter" idx="1"/>
          </p:nvPr>
        </p:nvSpPr>
        <p:spPr>
          <a:noFill/>
        </p:spPr>
        <p:txBody>
          <a:bodyPr/>
          <a:lstStyle/>
          <a:p>
            <a:fld id="{E8397C29-0541-47B8-BE7D-9901AAD21D4A}" type="datetime1">
              <a:rPr lang="en-US" smtClean="0"/>
              <a:pPr/>
              <a:t>11/9/2019</a:t>
            </a:fld>
            <a:endParaRPr lang="en-US" smtClean="0"/>
          </a:p>
        </p:txBody>
      </p:sp>
      <p:sp>
        <p:nvSpPr>
          <p:cNvPr id="176131" name="Rectangle 13"/>
          <p:cNvSpPr>
            <a:spLocks noGrp="1" noChangeArrowheads="1"/>
          </p:cNvSpPr>
          <p:nvPr>
            <p:ph type="sldNum" sz="quarter" idx="5"/>
          </p:nvPr>
        </p:nvSpPr>
        <p:spPr>
          <a:noFill/>
        </p:spPr>
        <p:txBody>
          <a:bodyPr/>
          <a:lstStyle/>
          <a:p>
            <a:fld id="{DA722E3F-B03B-4237-9FCC-9E1CABB59376}" type="slidenum">
              <a:rPr lang="en-US" smtClean="0"/>
              <a:pPr/>
              <a:t>75</a:t>
            </a:fld>
            <a:endParaRPr lang="en-US" smtClean="0"/>
          </a:p>
        </p:txBody>
      </p:sp>
      <p:sp>
        <p:nvSpPr>
          <p:cNvPr id="176132" name="Rectangle 2"/>
          <p:cNvSpPr>
            <a:spLocks noGrp="1" noRot="1" noChangeAspect="1" noChangeArrowheads="1" noTextEdit="1"/>
          </p:cNvSpPr>
          <p:nvPr>
            <p:ph type="sldImg"/>
          </p:nvPr>
        </p:nvSpPr>
        <p:spPr>
          <a:ln/>
        </p:spPr>
      </p:sp>
      <p:sp>
        <p:nvSpPr>
          <p:cNvPr id="17613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1"/>
          <p:cNvSpPr>
            <a:spLocks noGrp="1" noChangeArrowheads="1"/>
          </p:cNvSpPr>
          <p:nvPr>
            <p:ph type="dt" sz="quarter" idx="1"/>
          </p:nvPr>
        </p:nvSpPr>
        <p:spPr>
          <a:noFill/>
        </p:spPr>
        <p:txBody>
          <a:bodyPr/>
          <a:lstStyle/>
          <a:p>
            <a:fld id="{6E531AFB-7868-45F8-9EC4-C22B67430DCE}" type="datetime1">
              <a:rPr lang="en-US" smtClean="0"/>
              <a:pPr/>
              <a:t>11/9/2019</a:t>
            </a:fld>
            <a:endParaRPr lang="en-US" smtClean="0"/>
          </a:p>
        </p:txBody>
      </p:sp>
      <p:sp>
        <p:nvSpPr>
          <p:cNvPr id="177155" name="Rectangle 13"/>
          <p:cNvSpPr>
            <a:spLocks noGrp="1" noChangeArrowheads="1"/>
          </p:cNvSpPr>
          <p:nvPr>
            <p:ph type="sldNum" sz="quarter" idx="5"/>
          </p:nvPr>
        </p:nvSpPr>
        <p:spPr>
          <a:noFill/>
        </p:spPr>
        <p:txBody>
          <a:bodyPr/>
          <a:lstStyle/>
          <a:p>
            <a:fld id="{E8A93426-3363-4CE5-92DC-209BAE86FEE8}" type="slidenum">
              <a:rPr lang="en-US" smtClean="0"/>
              <a:pPr/>
              <a:t>76</a:t>
            </a:fld>
            <a:endParaRPr lang="en-US" smtClean="0"/>
          </a:p>
        </p:txBody>
      </p:sp>
      <p:sp>
        <p:nvSpPr>
          <p:cNvPr id="177156" name="Rectangle 2"/>
          <p:cNvSpPr>
            <a:spLocks noGrp="1" noRot="1" noChangeAspect="1" noChangeArrowheads="1" noTextEdit="1"/>
          </p:cNvSpPr>
          <p:nvPr>
            <p:ph type="sldImg"/>
          </p:nvPr>
        </p:nvSpPr>
        <p:spPr>
          <a:ln/>
        </p:spPr>
      </p:sp>
      <p:sp>
        <p:nvSpPr>
          <p:cNvPr id="17715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1"/>
          <p:cNvSpPr>
            <a:spLocks noGrp="1" noChangeArrowheads="1"/>
          </p:cNvSpPr>
          <p:nvPr>
            <p:ph type="dt" sz="quarter" idx="1"/>
          </p:nvPr>
        </p:nvSpPr>
        <p:spPr>
          <a:noFill/>
        </p:spPr>
        <p:txBody>
          <a:bodyPr/>
          <a:lstStyle/>
          <a:p>
            <a:fld id="{3C892818-F9D9-4B3B-8B91-33E70A06DAA9}" type="datetime1">
              <a:rPr lang="en-US" smtClean="0"/>
              <a:pPr/>
              <a:t>11/9/2019</a:t>
            </a:fld>
            <a:endParaRPr lang="en-US" smtClean="0"/>
          </a:p>
        </p:txBody>
      </p:sp>
      <p:sp>
        <p:nvSpPr>
          <p:cNvPr id="178179" name="Rectangle 13"/>
          <p:cNvSpPr>
            <a:spLocks noGrp="1" noChangeArrowheads="1"/>
          </p:cNvSpPr>
          <p:nvPr>
            <p:ph type="sldNum" sz="quarter" idx="5"/>
          </p:nvPr>
        </p:nvSpPr>
        <p:spPr>
          <a:noFill/>
        </p:spPr>
        <p:txBody>
          <a:bodyPr/>
          <a:lstStyle/>
          <a:p>
            <a:fld id="{1A4C7AF1-6EED-4412-9B6D-7A5AD86CA691}" type="slidenum">
              <a:rPr lang="en-US" smtClean="0"/>
              <a:pPr/>
              <a:t>77</a:t>
            </a:fld>
            <a:endParaRPr lang="en-US" smtClean="0"/>
          </a:p>
        </p:txBody>
      </p:sp>
      <p:sp>
        <p:nvSpPr>
          <p:cNvPr id="178180" name="Rectangle 2"/>
          <p:cNvSpPr>
            <a:spLocks noGrp="1" noRot="1" noChangeAspect="1" noChangeArrowheads="1" noTextEdit="1"/>
          </p:cNvSpPr>
          <p:nvPr>
            <p:ph type="sldImg"/>
          </p:nvPr>
        </p:nvSpPr>
        <p:spPr>
          <a:ln/>
        </p:spPr>
      </p:sp>
      <p:sp>
        <p:nvSpPr>
          <p:cNvPr id="17818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1"/>
          <p:cNvSpPr>
            <a:spLocks noGrp="1" noChangeArrowheads="1"/>
          </p:cNvSpPr>
          <p:nvPr>
            <p:ph type="dt" sz="quarter" idx="1"/>
          </p:nvPr>
        </p:nvSpPr>
        <p:spPr>
          <a:noFill/>
        </p:spPr>
        <p:txBody>
          <a:bodyPr/>
          <a:lstStyle/>
          <a:p>
            <a:fld id="{06266389-BF3B-4456-859E-E66D58ADC583}" type="datetime1">
              <a:rPr lang="en-US" smtClean="0"/>
              <a:pPr/>
              <a:t>11/9/2019</a:t>
            </a:fld>
            <a:endParaRPr lang="en-US" smtClean="0"/>
          </a:p>
        </p:txBody>
      </p:sp>
      <p:sp>
        <p:nvSpPr>
          <p:cNvPr id="179203" name="Rectangle 13"/>
          <p:cNvSpPr>
            <a:spLocks noGrp="1" noChangeArrowheads="1"/>
          </p:cNvSpPr>
          <p:nvPr>
            <p:ph type="sldNum" sz="quarter" idx="5"/>
          </p:nvPr>
        </p:nvSpPr>
        <p:spPr>
          <a:noFill/>
        </p:spPr>
        <p:txBody>
          <a:bodyPr/>
          <a:lstStyle/>
          <a:p>
            <a:fld id="{DE0B4E84-D45D-4C1F-96B7-741E5A551258}" type="slidenum">
              <a:rPr lang="en-US" smtClean="0"/>
              <a:pPr/>
              <a:t>78</a:t>
            </a:fld>
            <a:endParaRPr lang="en-US" smtClean="0"/>
          </a:p>
        </p:txBody>
      </p:sp>
      <p:sp>
        <p:nvSpPr>
          <p:cNvPr id="179204" name="Rectangle 2"/>
          <p:cNvSpPr>
            <a:spLocks noGrp="1" noRot="1" noChangeAspect="1" noChangeArrowheads="1" noTextEdit="1"/>
          </p:cNvSpPr>
          <p:nvPr>
            <p:ph type="sldImg"/>
          </p:nvPr>
        </p:nvSpPr>
        <p:spPr>
          <a:ln/>
        </p:spPr>
      </p:sp>
      <p:sp>
        <p:nvSpPr>
          <p:cNvPr id="17920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11"/>
          <p:cNvSpPr>
            <a:spLocks noGrp="1" noChangeArrowheads="1"/>
          </p:cNvSpPr>
          <p:nvPr>
            <p:ph type="dt" sz="quarter" idx="1"/>
          </p:nvPr>
        </p:nvSpPr>
        <p:spPr>
          <a:noFill/>
        </p:spPr>
        <p:txBody>
          <a:bodyPr/>
          <a:lstStyle/>
          <a:p>
            <a:fld id="{59C1902D-3A52-4AE1-A2F1-277BE06706A9}" type="datetime1">
              <a:rPr lang="en-US" smtClean="0"/>
              <a:pPr/>
              <a:t>11/9/2019</a:t>
            </a:fld>
            <a:endParaRPr lang="en-US" smtClean="0"/>
          </a:p>
        </p:txBody>
      </p:sp>
      <p:sp>
        <p:nvSpPr>
          <p:cNvPr id="180227" name="Rectangle 13"/>
          <p:cNvSpPr>
            <a:spLocks noGrp="1" noChangeArrowheads="1"/>
          </p:cNvSpPr>
          <p:nvPr>
            <p:ph type="sldNum" sz="quarter" idx="5"/>
          </p:nvPr>
        </p:nvSpPr>
        <p:spPr>
          <a:noFill/>
        </p:spPr>
        <p:txBody>
          <a:bodyPr/>
          <a:lstStyle/>
          <a:p>
            <a:fld id="{7894BAE1-4707-448A-AD8E-5B465006BED1}" type="slidenum">
              <a:rPr lang="en-US" smtClean="0"/>
              <a:pPr/>
              <a:t>79</a:t>
            </a:fld>
            <a:endParaRPr lang="en-US" smtClean="0"/>
          </a:p>
        </p:txBody>
      </p:sp>
      <p:sp>
        <p:nvSpPr>
          <p:cNvPr id="180228" name="Rectangle 2"/>
          <p:cNvSpPr>
            <a:spLocks noGrp="1" noRot="1" noChangeAspect="1" noChangeArrowheads="1" noTextEdit="1"/>
          </p:cNvSpPr>
          <p:nvPr>
            <p:ph type="sldImg"/>
          </p:nvPr>
        </p:nvSpPr>
        <p:spPr>
          <a:ln/>
        </p:spPr>
      </p:sp>
      <p:sp>
        <p:nvSpPr>
          <p:cNvPr id="18022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11"/>
          <p:cNvSpPr>
            <a:spLocks noGrp="1" noChangeArrowheads="1"/>
          </p:cNvSpPr>
          <p:nvPr>
            <p:ph type="dt" sz="quarter" idx="1"/>
          </p:nvPr>
        </p:nvSpPr>
        <p:spPr>
          <a:noFill/>
        </p:spPr>
        <p:txBody>
          <a:bodyPr/>
          <a:lstStyle/>
          <a:p>
            <a:fld id="{ED7D7B55-0B43-4BCD-B65E-65F3993001C7}" type="datetime1">
              <a:rPr lang="en-US" smtClean="0"/>
              <a:pPr/>
              <a:t>11/9/2019</a:t>
            </a:fld>
            <a:endParaRPr lang="en-US" smtClean="0"/>
          </a:p>
        </p:txBody>
      </p:sp>
      <p:sp>
        <p:nvSpPr>
          <p:cNvPr id="181251" name="Rectangle 13"/>
          <p:cNvSpPr>
            <a:spLocks noGrp="1" noChangeArrowheads="1"/>
          </p:cNvSpPr>
          <p:nvPr>
            <p:ph type="sldNum" sz="quarter" idx="5"/>
          </p:nvPr>
        </p:nvSpPr>
        <p:spPr>
          <a:noFill/>
        </p:spPr>
        <p:txBody>
          <a:bodyPr/>
          <a:lstStyle/>
          <a:p>
            <a:fld id="{E79C97C6-AA5B-4800-AC85-73D21DD8703C}" type="slidenum">
              <a:rPr lang="en-US" smtClean="0"/>
              <a:pPr/>
              <a:t>80</a:t>
            </a:fld>
            <a:endParaRPr lang="en-US" smtClean="0"/>
          </a:p>
        </p:txBody>
      </p:sp>
      <p:sp>
        <p:nvSpPr>
          <p:cNvPr id="181252" name="Rectangle 2"/>
          <p:cNvSpPr>
            <a:spLocks noGrp="1" noRot="1" noChangeAspect="1" noChangeArrowheads="1" noTextEdit="1"/>
          </p:cNvSpPr>
          <p:nvPr>
            <p:ph type="sldImg"/>
          </p:nvPr>
        </p:nvSpPr>
        <p:spPr>
          <a:ln/>
        </p:spPr>
      </p:sp>
      <p:sp>
        <p:nvSpPr>
          <p:cNvPr id="18125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11"/>
          <p:cNvSpPr>
            <a:spLocks noGrp="1" noChangeArrowheads="1"/>
          </p:cNvSpPr>
          <p:nvPr>
            <p:ph type="dt" sz="quarter" idx="1"/>
          </p:nvPr>
        </p:nvSpPr>
        <p:spPr>
          <a:noFill/>
        </p:spPr>
        <p:txBody>
          <a:bodyPr/>
          <a:lstStyle/>
          <a:p>
            <a:fld id="{D2EDA01A-49B5-46A6-A308-59F97EB72167}" type="datetime1">
              <a:rPr lang="en-US" smtClean="0"/>
              <a:pPr/>
              <a:t>11/9/2019</a:t>
            </a:fld>
            <a:endParaRPr lang="en-US" smtClean="0"/>
          </a:p>
        </p:txBody>
      </p:sp>
      <p:sp>
        <p:nvSpPr>
          <p:cNvPr id="182275" name="Rectangle 13"/>
          <p:cNvSpPr>
            <a:spLocks noGrp="1" noChangeArrowheads="1"/>
          </p:cNvSpPr>
          <p:nvPr>
            <p:ph type="sldNum" sz="quarter" idx="5"/>
          </p:nvPr>
        </p:nvSpPr>
        <p:spPr>
          <a:noFill/>
        </p:spPr>
        <p:txBody>
          <a:bodyPr/>
          <a:lstStyle/>
          <a:p>
            <a:fld id="{3A450C54-3826-4B3C-A2F7-E3001F5004F3}" type="slidenum">
              <a:rPr lang="en-US" smtClean="0"/>
              <a:pPr/>
              <a:t>81</a:t>
            </a:fld>
            <a:endParaRPr lang="en-US" smtClean="0"/>
          </a:p>
        </p:txBody>
      </p:sp>
      <p:sp>
        <p:nvSpPr>
          <p:cNvPr id="182276" name="Rectangle 2"/>
          <p:cNvSpPr>
            <a:spLocks noGrp="1" noRot="1" noChangeAspect="1" noChangeArrowheads="1" noTextEdit="1"/>
          </p:cNvSpPr>
          <p:nvPr>
            <p:ph type="sldImg"/>
          </p:nvPr>
        </p:nvSpPr>
        <p:spPr>
          <a:ln/>
        </p:spPr>
      </p:sp>
      <p:sp>
        <p:nvSpPr>
          <p:cNvPr id="18227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11/9/2019</a:t>
            </a:fld>
            <a:endParaRPr lang="en-US" smtClean="0"/>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7</a:t>
            </a:fld>
            <a:endParaRPr lang="en-US" smtClean="0"/>
          </a:p>
        </p:txBody>
      </p:sp>
    </p:spTree>
    <p:extLst>
      <p:ext uri="{BB962C8B-B14F-4D97-AF65-F5344CB8AC3E}">
        <p14:creationId xmlns:p14="http://schemas.microsoft.com/office/powerpoint/2010/main" val="32483675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11"/>
          <p:cNvSpPr>
            <a:spLocks noGrp="1" noChangeArrowheads="1"/>
          </p:cNvSpPr>
          <p:nvPr>
            <p:ph type="dt" sz="quarter" idx="1"/>
          </p:nvPr>
        </p:nvSpPr>
        <p:spPr>
          <a:noFill/>
        </p:spPr>
        <p:txBody>
          <a:bodyPr/>
          <a:lstStyle/>
          <a:p>
            <a:fld id="{1964D059-9F0D-467F-B1F8-09572D4F848C}" type="datetime1">
              <a:rPr lang="en-US" smtClean="0"/>
              <a:pPr/>
              <a:t>11/9/2019</a:t>
            </a:fld>
            <a:endParaRPr lang="en-US" smtClean="0"/>
          </a:p>
        </p:txBody>
      </p:sp>
      <p:sp>
        <p:nvSpPr>
          <p:cNvPr id="183299" name="Rectangle 13"/>
          <p:cNvSpPr>
            <a:spLocks noGrp="1" noChangeArrowheads="1"/>
          </p:cNvSpPr>
          <p:nvPr>
            <p:ph type="sldNum" sz="quarter" idx="5"/>
          </p:nvPr>
        </p:nvSpPr>
        <p:spPr>
          <a:noFill/>
        </p:spPr>
        <p:txBody>
          <a:bodyPr/>
          <a:lstStyle/>
          <a:p>
            <a:fld id="{C640E342-9F0C-46B0-8419-77001B15247B}" type="slidenum">
              <a:rPr lang="en-US" smtClean="0"/>
              <a:pPr/>
              <a:t>82</a:t>
            </a:fld>
            <a:endParaRPr lang="en-US" smtClean="0"/>
          </a:p>
        </p:txBody>
      </p:sp>
      <p:sp>
        <p:nvSpPr>
          <p:cNvPr id="183300" name="Rectangle 2"/>
          <p:cNvSpPr>
            <a:spLocks noGrp="1" noRot="1" noChangeAspect="1" noChangeArrowheads="1" noTextEdit="1"/>
          </p:cNvSpPr>
          <p:nvPr>
            <p:ph type="sldImg"/>
          </p:nvPr>
        </p:nvSpPr>
        <p:spPr>
          <a:ln/>
        </p:spPr>
      </p:sp>
      <p:sp>
        <p:nvSpPr>
          <p:cNvPr id="18330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11"/>
          <p:cNvSpPr>
            <a:spLocks noGrp="1" noChangeArrowheads="1"/>
          </p:cNvSpPr>
          <p:nvPr>
            <p:ph type="dt" sz="quarter" idx="1"/>
          </p:nvPr>
        </p:nvSpPr>
        <p:spPr>
          <a:noFill/>
        </p:spPr>
        <p:txBody>
          <a:bodyPr/>
          <a:lstStyle/>
          <a:p>
            <a:fld id="{E496D341-E7D6-4F1C-8B06-BEBAE5698A28}" type="datetime1">
              <a:rPr lang="en-US" smtClean="0"/>
              <a:pPr/>
              <a:t>11/9/2019</a:t>
            </a:fld>
            <a:endParaRPr lang="en-US" smtClean="0"/>
          </a:p>
        </p:txBody>
      </p:sp>
      <p:sp>
        <p:nvSpPr>
          <p:cNvPr id="184323" name="Rectangle 13"/>
          <p:cNvSpPr>
            <a:spLocks noGrp="1" noChangeArrowheads="1"/>
          </p:cNvSpPr>
          <p:nvPr>
            <p:ph type="sldNum" sz="quarter" idx="5"/>
          </p:nvPr>
        </p:nvSpPr>
        <p:spPr>
          <a:noFill/>
        </p:spPr>
        <p:txBody>
          <a:bodyPr/>
          <a:lstStyle/>
          <a:p>
            <a:fld id="{19207B8D-97EF-4086-A700-C5033C017E28}" type="slidenum">
              <a:rPr lang="en-US" smtClean="0"/>
              <a:pPr/>
              <a:t>83</a:t>
            </a:fld>
            <a:endParaRPr lang="en-US" smtClean="0"/>
          </a:p>
        </p:txBody>
      </p:sp>
      <p:sp>
        <p:nvSpPr>
          <p:cNvPr id="184324" name="Rectangle 2"/>
          <p:cNvSpPr>
            <a:spLocks noGrp="1" noRot="1" noChangeAspect="1" noChangeArrowheads="1" noTextEdit="1"/>
          </p:cNvSpPr>
          <p:nvPr>
            <p:ph type="sldImg"/>
          </p:nvPr>
        </p:nvSpPr>
        <p:spPr>
          <a:ln/>
        </p:spPr>
      </p:sp>
      <p:sp>
        <p:nvSpPr>
          <p:cNvPr id="18432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1"/>
          <p:cNvSpPr>
            <a:spLocks noGrp="1" noChangeArrowheads="1"/>
          </p:cNvSpPr>
          <p:nvPr>
            <p:ph type="dt" sz="quarter" idx="1"/>
          </p:nvPr>
        </p:nvSpPr>
        <p:spPr>
          <a:noFill/>
        </p:spPr>
        <p:txBody>
          <a:bodyPr/>
          <a:lstStyle/>
          <a:p>
            <a:fld id="{9C210D6E-4353-4EEC-919D-D18CD60140FB}" type="datetime1">
              <a:rPr lang="en-US" smtClean="0"/>
              <a:pPr/>
              <a:t>11/9/2019</a:t>
            </a:fld>
            <a:endParaRPr lang="en-US" smtClean="0"/>
          </a:p>
        </p:txBody>
      </p:sp>
      <p:sp>
        <p:nvSpPr>
          <p:cNvPr id="185347" name="Rectangle 13"/>
          <p:cNvSpPr>
            <a:spLocks noGrp="1" noChangeArrowheads="1"/>
          </p:cNvSpPr>
          <p:nvPr>
            <p:ph type="sldNum" sz="quarter" idx="5"/>
          </p:nvPr>
        </p:nvSpPr>
        <p:spPr>
          <a:noFill/>
        </p:spPr>
        <p:txBody>
          <a:bodyPr/>
          <a:lstStyle/>
          <a:p>
            <a:fld id="{A663FB2B-6D97-4267-87F1-AE572984BE28}" type="slidenum">
              <a:rPr lang="en-US" smtClean="0"/>
              <a:pPr/>
              <a:t>84</a:t>
            </a:fld>
            <a:endParaRPr lang="en-US" smtClean="0"/>
          </a:p>
        </p:txBody>
      </p:sp>
      <p:sp>
        <p:nvSpPr>
          <p:cNvPr id="185348" name="Rectangle 2"/>
          <p:cNvSpPr>
            <a:spLocks noGrp="1" noRot="1" noChangeAspect="1" noChangeArrowheads="1" noTextEdit="1"/>
          </p:cNvSpPr>
          <p:nvPr>
            <p:ph type="sldImg"/>
          </p:nvPr>
        </p:nvSpPr>
        <p:spPr>
          <a:ln/>
        </p:spPr>
      </p:sp>
      <p:sp>
        <p:nvSpPr>
          <p:cNvPr id="18534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1"/>
          <p:cNvSpPr>
            <a:spLocks noGrp="1" noChangeArrowheads="1"/>
          </p:cNvSpPr>
          <p:nvPr>
            <p:ph type="dt" sz="quarter" idx="1"/>
          </p:nvPr>
        </p:nvSpPr>
        <p:spPr>
          <a:noFill/>
        </p:spPr>
        <p:txBody>
          <a:bodyPr/>
          <a:lstStyle/>
          <a:p>
            <a:fld id="{8500994D-6F6F-4DE0-8E3E-9E7DF0AE2E5F}" type="datetime1">
              <a:rPr lang="en-US" smtClean="0"/>
              <a:pPr/>
              <a:t>11/9/2019</a:t>
            </a:fld>
            <a:endParaRPr lang="en-US" smtClean="0"/>
          </a:p>
        </p:txBody>
      </p:sp>
      <p:sp>
        <p:nvSpPr>
          <p:cNvPr id="186371" name="Rectangle 13"/>
          <p:cNvSpPr>
            <a:spLocks noGrp="1" noChangeArrowheads="1"/>
          </p:cNvSpPr>
          <p:nvPr>
            <p:ph type="sldNum" sz="quarter" idx="5"/>
          </p:nvPr>
        </p:nvSpPr>
        <p:spPr>
          <a:noFill/>
        </p:spPr>
        <p:txBody>
          <a:bodyPr/>
          <a:lstStyle/>
          <a:p>
            <a:fld id="{569D832B-3B27-4FCC-B711-7DCE1B0F033D}" type="slidenum">
              <a:rPr lang="en-US" smtClean="0"/>
              <a:pPr/>
              <a:t>85</a:t>
            </a:fld>
            <a:endParaRPr lang="en-US" smtClean="0"/>
          </a:p>
        </p:txBody>
      </p:sp>
      <p:sp>
        <p:nvSpPr>
          <p:cNvPr id="186372" name="Rectangle 2"/>
          <p:cNvSpPr>
            <a:spLocks noGrp="1" noRot="1" noChangeAspect="1" noChangeArrowheads="1" noTextEdit="1"/>
          </p:cNvSpPr>
          <p:nvPr>
            <p:ph type="sldImg"/>
          </p:nvPr>
        </p:nvSpPr>
        <p:spPr>
          <a:ln/>
        </p:spPr>
      </p:sp>
      <p:sp>
        <p:nvSpPr>
          <p:cNvPr id="18637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1"/>
          <p:cNvSpPr>
            <a:spLocks noGrp="1" noChangeArrowheads="1"/>
          </p:cNvSpPr>
          <p:nvPr>
            <p:ph type="dt" sz="quarter" idx="1"/>
          </p:nvPr>
        </p:nvSpPr>
        <p:spPr>
          <a:noFill/>
        </p:spPr>
        <p:txBody>
          <a:bodyPr/>
          <a:lstStyle/>
          <a:p>
            <a:fld id="{689D5836-5F4D-44E1-8C16-11CEF96EB375}" type="datetime1">
              <a:rPr lang="en-US" smtClean="0"/>
              <a:pPr/>
              <a:t>11/9/2019</a:t>
            </a:fld>
            <a:endParaRPr lang="en-US" smtClean="0"/>
          </a:p>
        </p:txBody>
      </p:sp>
      <p:sp>
        <p:nvSpPr>
          <p:cNvPr id="187395" name="Rectangle 13"/>
          <p:cNvSpPr>
            <a:spLocks noGrp="1" noChangeArrowheads="1"/>
          </p:cNvSpPr>
          <p:nvPr>
            <p:ph type="sldNum" sz="quarter" idx="5"/>
          </p:nvPr>
        </p:nvSpPr>
        <p:spPr>
          <a:noFill/>
        </p:spPr>
        <p:txBody>
          <a:bodyPr/>
          <a:lstStyle/>
          <a:p>
            <a:fld id="{CB5E278E-3E1D-4ACE-BEE0-87450044919D}" type="slidenum">
              <a:rPr lang="en-US" smtClean="0"/>
              <a:pPr/>
              <a:t>86</a:t>
            </a:fld>
            <a:endParaRPr lang="en-US" smtClean="0"/>
          </a:p>
        </p:txBody>
      </p:sp>
      <p:sp>
        <p:nvSpPr>
          <p:cNvPr id="187396" name="Rectangle 2"/>
          <p:cNvSpPr>
            <a:spLocks noGrp="1" noRot="1" noChangeAspect="1" noChangeArrowheads="1" noTextEdit="1"/>
          </p:cNvSpPr>
          <p:nvPr>
            <p:ph type="sldImg"/>
          </p:nvPr>
        </p:nvSpPr>
        <p:spPr>
          <a:ln/>
        </p:spPr>
      </p:sp>
      <p:sp>
        <p:nvSpPr>
          <p:cNvPr id="18739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11"/>
          <p:cNvSpPr>
            <a:spLocks noGrp="1" noChangeArrowheads="1"/>
          </p:cNvSpPr>
          <p:nvPr>
            <p:ph type="dt" sz="quarter" idx="1"/>
          </p:nvPr>
        </p:nvSpPr>
        <p:spPr>
          <a:noFill/>
        </p:spPr>
        <p:txBody>
          <a:bodyPr/>
          <a:lstStyle/>
          <a:p>
            <a:fld id="{29D481D0-522A-4602-976D-2731E1CDCECB}" type="datetime1">
              <a:rPr lang="en-US" smtClean="0"/>
              <a:pPr/>
              <a:t>11/9/2019</a:t>
            </a:fld>
            <a:endParaRPr lang="en-US" smtClean="0"/>
          </a:p>
        </p:txBody>
      </p:sp>
      <p:sp>
        <p:nvSpPr>
          <p:cNvPr id="188419" name="Rectangle 13"/>
          <p:cNvSpPr>
            <a:spLocks noGrp="1" noChangeArrowheads="1"/>
          </p:cNvSpPr>
          <p:nvPr>
            <p:ph type="sldNum" sz="quarter" idx="5"/>
          </p:nvPr>
        </p:nvSpPr>
        <p:spPr>
          <a:noFill/>
        </p:spPr>
        <p:txBody>
          <a:bodyPr/>
          <a:lstStyle/>
          <a:p>
            <a:fld id="{9C121678-7029-42DA-B2B5-86C8831C9CAD}" type="slidenum">
              <a:rPr lang="en-US" smtClean="0"/>
              <a:pPr/>
              <a:t>87</a:t>
            </a:fld>
            <a:endParaRPr lang="en-US" smtClean="0"/>
          </a:p>
        </p:txBody>
      </p:sp>
      <p:sp>
        <p:nvSpPr>
          <p:cNvPr id="188420" name="Rectangle 2"/>
          <p:cNvSpPr>
            <a:spLocks noGrp="1" noRot="1" noChangeAspect="1" noChangeArrowheads="1" noTextEdit="1"/>
          </p:cNvSpPr>
          <p:nvPr>
            <p:ph type="sldImg"/>
          </p:nvPr>
        </p:nvSpPr>
        <p:spPr>
          <a:ln/>
        </p:spPr>
      </p:sp>
      <p:sp>
        <p:nvSpPr>
          <p:cNvPr id="18842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11"/>
          <p:cNvSpPr>
            <a:spLocks noGrp="1" noChangeArrowheads="1"/>
          </p:cNvSpPr>
          <p:nvPr>
            <p:ph type="dt" sz="quarter" idx="1"/>
          </p:nvPr>
        </p:nvSpPr>
        <p:spPr>
          <a:noFill/>
        </p:spPr>
        <p:txBody>
          <a:bodyPr/>
          <a:lstStyle/>
          <a:p>
            <a:fld id="{EC42F181-7775-4DC1-9B3B-A6BADD96898E}" type="datetime1">
              <a:rPr lang="en-US" smtClean="0"/>
              <a:pPr/>
              <a:t>11/9/2019</a:t>
            </a:fld>
            <a:endParaRPr lang="en-US" smtClean="0"/>
          </a:p>
        </p:txBody>
      </p:sp>
      <p:sp>
        <p:nvSpPr>
          <p:cNvPr id="189443" name="Rectangle 13"/>
          <p:cNvSpPr>
            <a:spLocks noGrp="1" noChangeArrowheads="1"/>
          </p:cNvSpPr>
          <p:nvPr>
            <p:ph type="sldNum" sz="quarter" idx="5"/>
          </p:nvPr>
        </p:nvSpPr>
        <p:spPr>
          <a:noFill/>
        </p:spPr>
        <p:txBody>
          <a:bodyPr/>
          <a:lstStyle/>
          <a:p>
            <a:fld id="{A793D16A-B0D1-40F6-924E-DB307ECC2942}" type="slidenum">
              <a:rPr lang="en-US" smtClean="0"/>
              <a:pPr/>
              <a:t>88</a:t>
            </a:fld>
            <a:endParaRPr lang="en-US" smtClean="0"/>
          </a:p>
        </p:txBody>
      </p:sp>
      <p:sp>
        <p:nvSpPr>
          <p:cNvPr id="189444" name="Rectangle 2"/>
          <p:cNvSpPr>
            <a:spLocks noGrp="1" noRot="1" noChangeAspect="1" noChangeArrowheads="1" noTextEdit="1"/>
          </p:cNvSpPr>
          <p:nvPr>
            <p:ph type="sldImg"/>
          </p:nvPr>
        </p:nvSpPr>
        <p:spPr>
          <a:ln/>
        </p:spPr>
      </p:sp>
      <p:sp>
        <p:nvSpPr>
          <p:cNvPr id="18944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11"/>
          <p:cNvSpPr>
            <a:spLocks noGrp="1" noChangeArrowheads="1"/>
          </p:cNvSpPr>
          <p:nvPr>
            <p:ph type="dt" sz="quarter" idx="1"/>
          </p:nvPr>
        </p:nvSpPr>
        <p:spPr>
          <a:noFill/>
        </p:spPr>
        <p:txBody>
          <a:bodyPr/>
          <a:lstStyle/>
          <a:p>
            <a:fld id="{D100CEF8-CA8E-4780-90A9-368D498222CE}" type="datetime1">
              <a:rPr lang="en-US" smtClean="0"/>
              <a:pPr/>
              <a:t>11/9/2019</a:t>
            </a:fld>
            <a:endParaRPr lang="en-US" smtClean="0"/>
          </a:p>
        </p:txBody>
      </p:sp>
      <p:sp>
        <p:nvSpPr>
          <p:cNvPr id="190467" name="Rectangle 13"/>
          <p:cNvSpPr>
            <a:spLocks noGrp="1" noChangeArrowheads="1"/>
          </p:cNvSpPr>
          <p:nvPr>
            <p:ph type="sldNum" sz="quarter" idx="5"/>
          </p:nvPr>
        </p:nvSpPr>
        <p:spPr>
          <a:noFill/>
        </p:spPr>
        <p:txBody>
          <a:bodyPr/>
          <a:lstStyle/>
          <a:p>
            <a:fld id="{7A99D50F-B18E-40CD-8548-1920D3333A8D}" type="slidenum">
              <a:rPr lang="en-US" smtClean="0"/>
              <a:pPr/>
              <a:t>89</a:t>
            </a:fld>
            <a:endParaRPr lang="en-US" smtClean="0"/>
          </a:p>
        </p:txBody>
      </p:sp>
      <p:sp>
        <p:nvSpPr>
          <p:cNvPr id="190468" name="Rectangle 2"/>
          <p:cNvSpPr>
            <a:spLocks noGrp="1" noRot="1" noChangeAspect="1" noChangeArrowheads="1" noTextEdit="1"/>
          </p:cNvSpPr>
          <p:nvPr>
            <p:ph type="sldImg"/>
          </p:nvPr>
        </p:nvSpPr>
        <p:spPr>
          <a:ln/>
        </p:spPr>
      </p:sp>
      <p:sp>
        <p:nvSpPr>
          <p:cNvPr id="19046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11"/>
          <p:cNvSpPr>
            <a:spLocks noGrp="1" noChangeArrowheads="1"/>
          </p:cNvSpPr>
          <p:nvPr>
            <p:ph type="dt" sz="quarter" idx="1"/>
          </p:nvPr>
        </p:nvSpPr>
        <p:spPr>
          <a:noFill/>
        </p:spPr>
        <p:txBody>
          <a:bodyPr/>
          <a:lstStyle/>
          <a:p>
            <a:fld id="{455A3864-266D-413B-8627-3B3536812048}" type="datetime1">
              <a:rPr lang="en-US" smtClean="0"/>
              <a:pPr/>
              <a:t>11/9/2019</a:t>
            </a:fld>
            <a:endParaRPr lang="en-US" smtClean="0"/>
          </a:p>
        </p:txBody>
      </p:sp>
      <p:sp>
        <p:nvSpPr>
          <p:cNvPr id="191491" name="Rectangle 13"/>
          <p:cNvSpPr>
            <a:spLocks noGrp="1" noChangeArrowheads="1"/>
          </p:cNvSpPr>
          <p:nvPr>
            <p:ph type="sldNum" sz="quarter" idx="5"/>
          </p:nvPr>
        </p:nvSpPr>
        <p:spPr>
          <a:noFill/>
        </p:spPr>
        <p:txBody>
          <a:bodyPr/>
          <a:lstStyle/>
          <a:p>
            <a:fld id="{20D3184B-7F2E-4A12-8A53-20B3AD6AB361}" type="slidenum">
              <a:rPr lang="en-US" smtClean="0"/>
              <a:pPr/>
              <a:t>91</a:t>
            </a:fld>
            <a:endParaRPr lang="en-US" smtClean="0"/>
          </a:p>
        </p:txBody>
      </p:sp>
      <p:sp>
        <p:nvSpPr>
          <p:cNvPr id="191492" name="Rectangle 2"/>
          <p:cNvSpPr>
            <a:spLocks noGrp="1" noRot="1" noChangeAspect="1" noChangeArrowheads="1" noTextEdit="1"/>
          </p:cNvSpPr>
          <p:nvPr>
            <p:ph type="sldImg"/>
          </p:nvPr>
        </p:nvSpPr>
        <p:spPr>
          <a:ln/>
        </p:spPr>
      </p:sp>
      <p:sp>
        <p:nvSpPr>
          <p:cNvPr id="19149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11"/>
          <p:cNvSpPr>
            <a:spLocks noGrp="1" noChangeArrowheads="1"/>
          </p:cNvSpPr>
          <p:nvPr>
            <p:ph type="dt" sz="quarter" idx="1"/>
          </p:nvPr>
        </p:nvSpPr>
        <p:spPr>
          <a:noFill/>
        </p:spPr>
        <p:txBody>
          <a:bodyPr/>
          <a:lstStyle/>
          <a:p>
            <a:fld id="{3D635318-50EA-444F-A3DE-8B98E46D5A26}" type="datetime1">
              <a:rPr lang="en-US" smtClean="0"/>
              <a:pPr/>
              <a:t>11/9/2019</a:t>
            </a:fld>
            <a:endParaRPr lang="en-US" smtClean="0"/>
          </a:p>
        </p:txBody>
      </p:sp>
      <p:sp>
        <p:nvSpPr>
          <p:cNvPr id="192515" name="Rectangle 13"/>
          <p:cNvSpPr>
            <a:spLocks noGrp="1" noChangeArrowheads="1"/>
          </p:cNvSpPr>
          <p:nvPr>
            <p:ph type="sldNum" sz="quarter" idx="5"/>
          </p:nvPr>
        </p:nvSpPr>
        <p:spPr>
          <a:noFill/>
        </p:spPr>
        <p:txBody>
          <a:bodyPr/>
          <a:lstStyle/>
          <a:p>
            <a:fld id="{CF250BBD-AA8B-4B9E-BC73-36E00AA3B169}" type="slidenum">
              <a:rPr lang="en-US" smtClean="0"/>
              <a:pPr/>
              <a:t>92</a:t>
            </a:fld>
            <a:endParaRPr lang="en-US" smtClean="0"/>
          </a:p>
        </p:txBody>
      </p:sp>
      <p:sp>
        <p:nvSpPr>
          <p:cNvPr id="192516" name="Rectangle 2"/>
          <p:cNvSpPr>
            <a:spLocks noGrp="1" noRot="1" noChangeAspect="1" noChangeArrowheads="1" noTextEdit="1"/>
          </p:cNvSpPr>
          <p:nvPr>
            <p:ph type="sldImg"/>
          </p:nvPr>
        </p:nvSpPr>
        <p:spPr>
          <a:ln/>
        </p:spPr>
      </p:sp>
      <p:sp>
        <p:nvSpPr>
          <p:cNvPr id="19251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11/9/2019</a:t>
            </a:fld>
            <a:endParaRPr lang="en-US" smtClean="0"/>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8</a:t>
            </a:fld>
            <a:endParaRPr lang="en-US" smtClean="0"/>
          </a:p>
        </p:txBody>
      </p:sp>
    </p:spTree>
    <p:extLst>
      <p:ext uri="{BB962C8B-B14F-4D97-AF65-F5344CB8AC3E}">
        <p14:creationId xmlns:p14="http://schemas.microsoft.com/office/powerpoint/2010/main" val="18527772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11"/>
          <p:cNvSpPr>
            <a:spLocks noGrp="1" noChangeArrowheads="1"/>
          </p:cNvSpPr>
          <p:nvPr>
            <p:ph type="dt" sz="quarter" idx="1"/>
          </p:nvPr>
        </p:nvSpPr>
        <p:spPr>
          <a:noFill/>
        </p:spPr>
        <p:txBody>
          <a:bodyPr/>
          <a:lstStyle/>
          <a:p>
            <a:fld id="{D28DF5E7-DC04-408E-82BC-A4A0486F4E3F}" type="datetime1">
              <a:rPr lang="en-US" smtClean="0"/>
              <a:pPr/>
              <a:t>11/9/2019</a:t>
            </a:fld>
            <a:endParaRPr lang="en-US" smtClean="0"/>
          </a:p>
        </p:txBody>
      </p:sp>
      <p:sp>
        <p:nvSpPr>
          <p:cNvPr id="193539" name="Rectangle 13"/>
          <p:cNvSpPr>
            <a:spLocks noGrp="1" noChangeArrowheads="1"/>
          </p:cNvSpPr>
          <p:nvPr>
            <p:ph type="sldNum" sz="quarter" idx="5"/>
          </p:nvPr>
        </p:nvSpPr>
        <p:spPr>
          <a:noFill/>
        </p:spPr>
        <p:txBody>
          <a:bodyPr/>
          <a:lstStyle/>
          <a:p>
            <a:fld id="{831EA986-3525-41DB-97D6-6D08F9F4FD5D}" type="slidenum">
              <a:rPr lang="en-US" smtClean="0"/>
              <a:pPr/>
              <a:t>93</a:t>
            </a:fld>
            <a:endParaRPr lang="en-US" smtClean="0"/>
          </a:p>
        </p:txBody>
      </p:sp>
      <p:sp>
        <p:nvSpPr>
          <p:cNvPr id="193540" name="Rectangle 2"/>
          <p:cNvSpPr>
            <a:spLocks noGrp="1" noRot="1" noChangeAspect="1" noChangeArrowheads="1" noTextEdit="1"/>
          </p:cNvSpPr>
          <p:nvPr>
            <p:ph type="sldImg"/>
          </p:nvPr>
        </p:nvSpPr>
        <p:spPr>
          <a:ln/>
        </p:spPr>
      </p:sp>
      <p:sp>
        <p:nvSpPr>
          <p:cNvPr id="19354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11"/>
          <p:cNvSpPr>
            <a:spLocks noGrp="1" noChangeArrowheads="1"/>
          </p:cNvSpPr>
          <p:nvPr>
            <p:ph type="dt" sz="quarter" idx="1"/>
          </p:nvPr>
        </p:nvSpPr>
        <p:spPr>
          <a:noFill/>
        </p:spPr>
        <p:txBody>
          <a:bodyPr/>
          <a:lstStyle/>
          <a:p>
            <a:fld id="{0F3E4B86-FA61-4D0E-ACE5-0625F94AF893}" type="datetime1">
              <a:rPr lang="en-US" smtClean="0"/>
              <a:pPr/>
              <a:t>11/9/2019</a:t>
            </a:fld>
            <a:endParaRPr lang="en-US" smtClean="0"/>
          </a:p>
        </p:txBody>
      </p:sp>
      <p:sp>
        <p:nvSpPr>
          <p:cNvPr id="194563" name="Rectangle 13"/>
          <p:cNvSpPr>
            <a:spLocks noGrp="1" noChangeArrowheads="1"/>
          </p:cNvSpPr>
          <p:nvPr>
            <p:ph type="sldNum" sz="quarter" idx="5"/>
          </p:nvPr>
        </p:nvSpPr>
        <p:spPr>
          <a:noFill/>
        </p:spPr>
        <p:txBody>
          <a:bodyPr/>
          <a:lstStyle/>
          <a:p>
            <a:fld id="{297B0D0B-7FDF-4490-9B0F-ADAC3B3A3CB4}" type="slidenum">
              <a:rPr lang="en-US" smtClean="0"/>
              <a:pPr/>
              <a:t>94</a:t>
            </a:fld>
            <a:endParaRPr lang="en-US" smtClean="0"/>
          </a:p>
        </p:txBody>
      </p:sp>
      <p:sp>
        <p:nvSpPr>
          <p:cNvPr id="194564" name="Rectangle 2"/>
          <p:cNvSpPr>
            <a:spLocks noGrp="1" noRot="1" noChangeAspect="1" noChangeArrowheads="1" noTextEdit="1"/>
          </p:cNvSpPr>
          <p:nvPr>
            <p:ph type="sldImg"/>
          </p:nvPr>
        </p:nvSpPr>
        <p:spPr>
          <a:ln/>
        </p:spPr>
      </p:sp>
      <p:sp>
        <p:nvSpPr>
          <p:cNvPr id="19456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1"/>
          <p:cNvSpPr>
            <a:spLocks noGrp="1" noChangeArrowheads="1"/>
          </p:cNvSpPr>
          <p:nvPr>
            <p:ph type="dt" sz="quarter" idx="1"/>
          </p:nvPr>
        </p:nvSpPr>
        <p:spPr>
          <a:noFill/>
        </p:spPr>
        <p:txBody>
          <a:bodyPr/>
          <a:lstStyle/>
          <a:p>
            <a:fld id="{76CE5DC4-E6F3-4F79-A61C-460D573FF936}" type="datetime1">
              <a:rPr lang="en-US" smtClean="0"/>
              <a:pPr/>
              <a:t>11/9/2019</a:t>
            </a:fld>
            <a:endParaRPr lang="en-US" smtClean="0"/>
          </a:p>
        </p:txBody>
      </p:sp>
      <p:sp>
        <p:nvSpPr>
          <p:cNvPr id="195587" name="Rectangle 13"/>
          <p:cNvSpPr>
            <a:spLocks noGrp="1" noChangeArrowheads="1"/>
          </p:cNvSpPr>
          <p:nvPr>
            <p:ph type="sldNum" sz="quarter" idx="5"/>
          </p:nvPr>
        </p:nvSpPr>
        <p:spPr>
          <a:noFill/>
        </p:spPr>
        <p:txBody>
          <a:bodyPr/>
          <a:lstStyle/>
          <a:p>
            <a:fld id="{4A9277B8-9873-4D11-9B53-545AF30D7E97}" type="slidenum">
              <a:rPr lang="en-US" smtClean="0"/>
              <a:pPr/>
              <a:t>95</a:t>
            </a:fld>
            <a:endParaRPr lang="en-US" smtClean="0"/>
          </a:p>
        </p:txBody>
      </p:sp>
      <p:sp>
        <p:nvSpPr>
          <p:cNvPr id="195588" name="Rectangle 2"/>
          <p:cNvSpPr>
            <a:spLocks noGrp="1" noRot="1" noChangeAspect="1" noChangeArrowheads="1" noTextEdit="1"/>
          </p:cNvSpPr>
          <p:nvPr>
            <p:ph type="sldImg"/>
          </p:nvPr>
        </p:nvSpPr>
        <p:spPr>
          <a:ln/>
        </p:spPr>
      </p:sp>
      <p:sp>
        <p:nvSpPr>
          <p:cNvPr id="19558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0" fontAlgn="base" latinLnBrk="0" hangingPunct="0">
              <a:lnSpc>
                <a:spcPct val="100000"/>
              </a:lnSpc>
              <a:spcBef>
                <a:spcPct val="0"/>
              </a:spcBef>
              <a:spcAft>
                <a:spcPct val="0"/>
              </a:spcAft>
              <a:buClrTx/>
              <a:buSzTx/>
              <a:buFontTx/>
              <a:buNone/>
              <a:tabLst/>
              <a:defRPr/>
            </a:pPr>
            <a:fld id="{4451BB19-2118-42F1-8A9A-BF13CCADB34C}"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39605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11"/>
          <p:cNvSpPr>
            <a:spLocks noGrp="1" noChangeArrowheads="1"/>
          </p:cNvSpPr>
          <p:nvPr>
            <p:ph type="dt" sz="quarter" idx="1"/>
          </p:nvPr>
        </p:nvSpPr>
        <p:spPr>
          <a:noFill/>
        </p:spPr>
        <p:txBody>
          <a:bodyPr/>
          <a:lstStyle/>
          <a:p>
            <a:fld id="{22CAE534-69AB-40E6-B35F-6FC462356D98}" type="datetime1">
              <a:rPr lang="en-US" smtClean="0"/>
              <a:pPr/>
              <a:t>11/9/2019</a:t>
            </a:fld>
            <a:endParaRPr lang="en-US" smtClean="0"/>
          </a:p>
        </p:txBody>
      </p:sp>
      <p:sp>
        <p:nvSpPr>
          <p:cNvPr id="196611" name="Rectangle 13"/>
          <p:cNvSpPr>
            <a:spLocks noGrp="1" noChangeArrowheads="1"/>
          </p:cNvSpPr>
          <p:nvPr>
            <p:ph type="sldNum" sz="quarter" idx="5"/>
          </p:nvPr>
        </p:nvSpPr>
        <p:spPr>
          <a:noFill/>
        </p:spPr>
        <p:txBody>
          <a:bodyPr/>
          <a:lstStyle/>
          <a:p>
            <a:fld id="{D382B7CE-9EAD-4E97-9CB8-6E57842E57C5}" type="slidenum">
              <a:rPr lang="en-US" smtClean="0"/>
              <a:pPr/>
              <a:t>97</a:t>
            </a:fld>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11"/>
          <p:cNvSpPr>
            <a:spLocks noGrp="1" noChangeArrowheads="1"/>
          </p:cNvSpPr>
          <p:nvPr>
            <p:ph type="dt" sz="quarter" idx="1"/>
          </p:nvPr>
        </p:nvSpPr>
        <p:spPr>
          <a:noFill/>
        </p:spPr>
        <p:txBody>
          <a:bodyPr/>
          <a:lstStyle/>
          <a:p>
            <a:fld id="{96A4BE9B-E78B-4B56-ADF9-E568A78D9FA6}" type="datetime1">
              <a:rPr lang="en-US" smtClean="0"/>
              <a:pPr/>
              <a:t>11/9/2019</a:t>
            </a:fld>
            <a:endParaRPr lang="en-US" smtClean="0"/>
          </a:p>
        </p:txBody>
      </p:sp>
      <p:sp>
        <p:nvSpPr>
          <p:cNvPr id="197635" name="Rectangle 13"/>
          <p:cNvSpPr>
            <a:spLocks noGrp="1" noChangeArrowheads="1"/>
          </p:cNvSpPr>
          <p:nvPr>
            <p:ph type="sldNum" sz="quarter" idx="5"/>
          </p:nvPr>
        </p:nvSpPr>
        <p:spPr>
          <a:noFill/>
        </p:spPr>
        <p:txBody>
          <a:bodyPr/>
          <a:lstStyle/>
          <a:p>
            <a:fld id="{29B159F7-8134-428A-8C6C-21736EED40E6}" type="slidenum">
              <a:rPr lang="en-US" smtClean="0"/>
              <a:pPr/>
              <a:t>98</a:t>
            </a:fld>
            <a:endParaRPr lang="en-US" smtClean="0"/>
          </a:p>
        </p:txBody>
      </p:sp>
      <p:sp>
        <p:nvSpPr>
          <p:cNvPr id="197636" name="Rectangle 2"/>
          <p:cNvSpPr>
            <a:spLocks noGrp="1" noRot="1" noChangeAspect="1" noChangeArrowheads="1" noTextEdit="1"/>
          </p:cNvSpPr>
          <p:nvPr>
            <p:ph type="sldImg"/>
          </p:nvPr>
        </p:nvSpPr>
        <p:spPr>
          <a:ln/>
        </p:spPr>
      </p:sp>
      <p:sp>
        <p:nvSpPr>
          <p:cNvPr id="19763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11"/>
          <p:cNvSpPr>
            <a:spLocks noGrp="1" noChangeArrowheads="1"/>
          </p:cNvSpPr>
          <p:nvPr>
            <p:ph type="dt" sz="quarter" idx="1"/>
          </p:nvPr>
        </p:nvSpPr>
        <p:spPr>
          <a:noFill/>
        </p:spPr>
        <p:txBody>
          <a:bodyPr/>
          <a:lstStyle/>
          <a:p>
            <a:fld id="{322A7B73-2A2C-401B-A099-5BCA7A8F1FD2}" type="datetime1">
              <a:rPr lang="en-US" smtClean="0"/>
              <a:pPr/>
              <a:t>11/9/2019</a:t>
            </a:fld>
            <a:endParaRPr lang="en-US" smtClean="0"/>
          </a:p>
        </p:txBody>
      </p:sp>
      <p:sp>
        <p:nvSpPr>
          <p:cNvPr id="198659" name="Rectangle 13"/>
          <p:cNvSpPr>
            <a:spLocks noGrp="1" noChangeArrowheads="1"/>
          </p:cNvSpPr>
          <p:nvPr>
            <p:ph type="sldNum" sz="quarter" idx="5"/>
          </p:nvPr>
        </p:nvSpPr>
        <p:spPr>
          <a:noFill/>
        </p:spPr>
        <p:txBody>
          <a:bodyPr/>
          <a:lstStyle/>
          <a:p>
            <a:fld id="{9CC169DD-CE72-4401-B918-559DD8151C48}" type="slidenum">
              <a:rPr lang="en-US" smtClean="0"/>
              <a:pPr/>
              <a:t>99</a:t>
            </a:fld>
            <a:endParaRPr lang="en-US" smtClean="0"/>
          </a:p>
        </p:txBody>
      </p:sp>
      <p:sp>
        <p:nvSpPr>
          <p:cNvPr id="198660" name="Rectangle 2"/>
          <p:cNvSpPr>
            <a:spLocks noGrp="1" noRot="1" noChangeAspect="1" noChangeArrowheads="1" noTextEdit="1"/>
          </p:cNvSpPr>
          <p:nvPr>
            <p:ph type="sldImg"/>
          </p:nvPr>
        </p:nvSpPr>
        <p:spPr>
          <a:ln/>
        </p:spPr>
      </p:sp>
      <p:sp>
        <p:nvSpPr>
          <p:cNvPr id="19866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11"/>
          <p:cNvSpPr>
            <a:spLocks noGrp="1" noChangeArrowheads="1"/>
          </p:cNvSpPr>
          <p:nvPr>
            <p:ph type="dt" sz="quarter" idx="1"/>
          </p:nvPr>
        </p:nvSpPr>
        <p:spPr>
          <a:noFill/>
        </p:spPr>
        <p:txBody>
          <a:bodyPr/>
          <a:lstStyle/>
          <a:p>
            <a:fld id="{A57A61C0-BCD0-4F9F-AF7E-B1F0DAFA4831}" type="datetime1">
              <a:rPr lang="en-US" smtClean="0"/>
              <a:pPr/>
              <a:t>11/9/2019</a:t>
            </a:fld>
            <a:endParaRPr lang="en-US" smtClean="0"/>
          </a:p>
        </p:txBody>
      </p:sp>
      <p:sp>
        <p:nvSpPr>
          <p:cNvPr id="199683" name="Rectangle 13"/>
          <p:cNvSpPr>
            <a:spLocks noGrp="1" noChangeArrowheads="1"/>
          </p:cNvSpPr>
          <p:nvPr>
            <p:ph type="sldNum" sz="quarter" idx="5"/>
          </p:nvPr>
        </p:nvSpPr>
        <p:spPr>
          <a:noFill/>
        </p:spPr>
        <p:txBody>
          <a:bodyPr/>
          <a:lstStyle/>
          <a:p>
            <a:fld id="{A8EAB5EA-B122-46F2-A71F-F5756DF5289D}" type="slidenum">
              <a:rPr lang="en-US" smtClean="0"/>
              <a:pPr/>
              <a:t>100</a:t>
            </a:fld>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160449-F7EA-4F1E-81B2-F845F86A5710}"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11/9/2019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443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6AC2BF-3F75-44BA-A235-84810739F8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934443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1"/>
          <p:cNvSpPr>
            <a:spLocks noGrp="1" noChangeArrowheads="1"/>
          </p:cNvSpPr>
          <p:nvPr>
            <p:ph type="dt" sz="quarter" idx="1"/>
          </p:nvPr>
        </p:nvSpPr>
        <p:spPr>
          <a:noFill/>
        </p:spPr>
        <p:txBody>
          <a:bodyPr/>
          <a:lstStyle/>
          <a:p>
            <a:fld id="{0600A65E-4AD4-4C0A-B3EF-A8C45B71F67F}" type="datetime1">
              <a:rPr lang="en-US" smtClean="0"/>
              <a:pPr/>
              <a:t>11/9/2019</a:t>
            </a:fld>
            <a:endParaRPr lang="en-US" smtClean="0"/>
          </a:p>
        </p:txBody>
      </p:sp>
      <p:sp>
        <p:nvSpPr>
          <p:cNvPr id="200707" name="Rectangle 13"/>
          <p:cNvSpPr>
            <a:spLocks noGrp="1" noChangeArrowheads="1"/>
          </p:cNvSpPr>
          <p:nvPr>
            <p:ph type="sldNum" sz="quarter" idx="5"/>
          </p:nvPr>
        </p:nvSpPr>
        <p:spPr>
          <a:noFill/>
        </p:spPr>
        <p:txBody>
          <a:bodyPr/>
          <a:lstStyle/>
          <a:p>
            <a:fld id="{EDD8DAA8-7264-4B0C-8CAA-0ADAD4A4377A}" type="slidenum">
              <a:rPr lang="en-US" smtClean="0"/>
              <a:pPr/>
              <a:t>102</a:t>
            </a:fld>
            <a:endParaRPr lang="en-US" smtClean="0"/>
          </a:p>
        </p:txBody>
      </p:sp>
      <p:sp>
        <p:nvSpPr>
          <p:cNvPr id="200708" name="Rectangle 2"/>
          <p:cNvSpPr>
            <a:spLocks noGrp="1" noRot="1" noChangeAspect="1" noChangeArrowheads="1" noTextEdit="1"/>
          </p:cNvSpPr>
          <p:nvPr>
            <p:ph type="sldImg"/>
          </p:nvPr>
        </p:nvSpPr>
        <p:spPr>
          <a:ln/>
        </p:spPr>
      </p:sp>
      <p:sp>
        <p:nvSpPr>
          <p:cNvPr id="20070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11/9/2019</a:t>
            </a:fld>
            <a:endParaRPr lang="en-US" smtClean="0"/>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9</a:t>
            </a:fld>
            <a:endParaRPr lang="en-US" smtClean="0"/>
          </a:p>
        </p:txBody>
      </p:sp>
    </p:spTree>
    <p:extLst>
      <p:ext uri="{BB962C8B-B14F-4D97-AF65-F5344CB8AC3E}">
        <p14:creationId xmlns:p14="http://schemas.microsoft.com/office/powerpoint/2010/main" val="27294954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11"/>
          <p:cNvSpPr>
            <a:spLocks noGrp="1" noChangeArrowheads="1"/>
          </p:cNvSpPr>
          <p:nvPr>
            <p:ph type="dt" sz="quarter" idx="1"/>
          </p:nvPr>
        </p:nvSpPr>
        <p:spPr>
          <a:noFill/>
        </p:spPr>
        <p:txBody>
          <a:bodyPr/>
          <a:lstStyle/>
          <a:p>
            <a:fld id="{2DDABB51-0CA2-4C75-BF9F-C7328B7BE7FD}" type="datetime1">
              <a:rPr lang="en-US" smtClean="0"/>
              <a:pPr/>
              <a:t>11/9/2019</a:t>
            </a:fld>
            <a:endParaRPr lang="en-US" smtClean="0"/>
          </a:p>
        </p:txBody>
      </p:sp>
      <p:sp>
        <p:nvSpPr>
          <p:cNvPr id="201731" name="Rectangle 13"/>
          <p:cNvSpPr>
            <a:spLocks noGrp="1" noChangeArrowheads="1"/>
          </p:cNvSpPr>
          <p:nvPr>
            <p:ph type="sldNum" sz="quarter" idx="5"/>
          </p:nvPr>
        </p:nvSpPr>
        <p:spPr>
          <a:noFill/>
        </p:spPr>
        <p:txBody>
          <a:bodyPr/>
          <a:lstStyle/>
          <a:p>
            <a:fld id="{84FE86C0-1072-47BD-8F5E-E3397D5D53A4}" type="slidenum">
              <a:rPr lang="en-US" smtClean="0"/>
              <a:pPr/>
              <a:t>103</a:t>
            </a:fld>
            <a:endParaRPr lang="en-US" smtClean="0"/>
          </a:p>
        </p:txBody>
      </p:sp>
      <p:sp>
        <p:nvSpPr>
          <p:cNvPr id="201732" name="Rectangle 2"/>
          <p:cNvSpPr>
            <a:spLocks noGrp="1" noRot="1" noChangeAspect="1" noChangeArrowheads="1" noTextEdit="1"/>
          </p:cNvSpPr>
          <p:nvPr>
            <p:ph type="sldImg"/>
          </p:nvPr>
        </p:nvSpPr>
        <p:spPr>
          <a:ln/>
        </p:spPr>
      </p:sp>
      <p:sp>
        <p:nvSpPr>
          <p:cNvPr id="20173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11"/>
          <p:cNvSpPr>
            <a:spLocks noGrp="1" noChangeArrowheads="1"/>
          </p:cNvSpPr>
          <p:nvPr>
            <p:ph type="dt" sz="quarter" idx="1"/>
          </p:nvPr>
        </p:nvSpPr>
        <p:spPr>
          <a:noFill/>
        </p:spPr>
        <p:txBody>
          <a:bodyPr/>
          <a:lstStyle/>
          <a:p>
            <a:fld id="{F2496CFE-44B8-41DA-A6A4-8045CA6F3E08}" type="datetime1">
              <a:rPr lang="en-US" smtClean="0"/>
              <a:pPr/>
              <a:t>11/9/2019</a:t>
            </a:fld>
            <a:endParaRPr lang="en-US" smtClean="0"/>
          </a:p>
        </p:txBody>
      </p:sp>
      <p:sp>
        <p:nvSpPr>
          <p:cNvPr id="202755" name="Rectangle 13"/>
          <p:cNvSpPr>
            <a:spLocks noGrp="1" noChangeArrowheads="1"/>
          </p:cNvSpPr>
          <p:nvPr>
            <p:ph type="sldNum" sz="quarter" idx="5"/>
          </p:nvPr>
        </p:nvSpPr>
        <p:spPr>
          <a:noFill/>
        </p:spPr>
        <p:txBody>
          <a:bodyPr/>
          <a:lstStyle/>
          <a:p>
            <a:fld id="{069D8A35-305F-4F73-B848-4E2DD24C7EDA}" type="slidenum">
              <a:rPr lang="en-US" smtClean="0"/>
              <a:pPr/>
              <a:t>104</a:t>
            </a:fld>
            <a:endParaRPr lang="en-US" smtClean="0"/>
          </a:p>
        </p:txBody>
      </p:sp>
      <p:sp>
        <p:nvSpPr>
          <p:cNvPr id="202756" name="Rectangle 2"/>
          <p:cNvSpPr>
            <a:spLocks noGrp="1" noRot="1" noChangeAspect="1" noChangeArrowheads="1" noTextEdit="1"/>
          </p:cNvSpPr>
          <p:nvPr>
            <p:ph type="sldImg"/>
          </p:nvPr>
        </p:nvSpPr>
        <p:spPr>
          <a:ln/>
        </p:spPr>
      </p:sp>
      <p:sp>
        <p:nvSpPr>
          <p:cNvPr id="20275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1"/>
          <p:cNvSpPr>
            <a:spLocks noGrp="1" noChangeArrowheads="1"/>
          </p:cNvSpPr>
          <p:nvPr>
            <p:ph type="dt" sz="quarter" idx="1"/>
          </p:nvPr>
        </p:nvSpPr>
        <p:spPr>
          <a:noFill/>
        </p:spPr>
        <p:txBody>
          <a:bodyPr/>
          <a:lstStyle/>
          <a:p>
            <a:fld id="{35981399-961B-423E-A6C3-A60B7457BDFD}" type="datetime1">
              <a:rPr lang="en-US" smtClean="0"/>
              <a:pPr/>
              <a:t>11/9/2019</a:t>
            </a:fld>
            <a:endParaRPr lang="en-US" smtClean="0"/>
          </a:p>
        </p:txBody>
      </p:sp>
      <p:sp>
        <p:nvSpPr>
          <p:cNvPr id="203779" name="Rectangle 13"/>
          <p:cNvSpPr>
            <a:spLocks noGrp="1" noChangeArrowheads="1"/>
          </p:cNvSpPr>
          <p:nvPr>
            <p:ph type="sldNum" sz="quarter" idx="5"/>
          </p:nvPr>
        </p:nvSpPr>
        <p:spPr>
          <a:noFill/>
        </p:spPr>
        <p:txBody>
          <a:bodyPr/>
          <a:lstStyle/>
          <a:p>
            <a:fld id="{FB51CB14-2D21-4203-9053-2EBE479A2B9F}" type="slidenum">
              <a:rPr lang="en-US" smtClean="0"/>
              <a:pPr/>
              <a:t>105</a:t>
            </a:fld>
            <a:endParaRPr lang="en-US" smtClean="0"/>
          </a:p>
        </p:txBody>
      </p:sp>
      <p:sp>
        <p:nvSpPr>
          <p:cNvPr id="20378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6102A12B-437F-44A4-A0BE-D6EB8CBD6333}" type="slidenum">
              <a:rPr kumimoji="0" lang="en-US" sz="1200" baseline="30000">
                <a:latin typeface="Verdana" pitchFamily="34" charset="0"/>
              </a:rPr>
              <a:pPr algn="r" eaLnBrk="1" hangingPunct="1"/>
              <a:t>105</a:t>
            </a:fld>
            <a:endParaRPr kumimoji="0" lang="en-US" sz="1200" baseline="30000">
              <a:latin typeface="Verdana"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1"/>
          <p:cNvSpPr>
            <a:spLocks noGrp="1" noChangeArrowheads="1"/>
          </p:cNvSpPr>
          <p:nvPr>
            <p:ph type="dt" sz="quarter" idx="1"/>
          </p:nvPr>
        </p:nvSpPr>
        <p:spPr>
          <a:noFill/>
        </p:spPr>
        <p:txBody>
          <a:bodyPr/>
          <a:lstStyle/>
          <a:p>
            <a:fld id="{8C91E4BC-D7B2-48FE-90F5-C736E6DC0414}" type="datetime1">
              <a:rPr lang="en-US" smtClean="0"/>
              <a:pPr/>
              <a:t>11/9/2019</a:t>
            </a:fld>
            <a:endParaRPr lang="en-US" smtClean="0"/>
          </a:p>
        </p:txBody>
      </p:sp>
      <p:sp>
        <p:nvSpPr>
          <p:cNvPr id="204803" name="Rectangle 13"/>
          <p:cNvSpPr>
            <a:spLocks noGrp="1" noChangeArrowheads="1"/>
          </p:cNvSpPr>
          <p:nvPr>
            <p:ph type="sldNum" sz="quarter" idx="5"/>
          </p:nvPr>
        </p:nvSpPr>
        <p:spPr>
          <a:noFill/>
        </p:spPr>
        <p:txBody>
          <a:bodyPr/>
          <a:lstStyle/>
          <a:p>
            <a:fld id="{E738EDB5-956D-42BB-AF49-1E3003D871D5}" type="slidenum">
              <a:rPr lang="en-US" smtClean="0"/>
              <a:pPr/>
              <a:t>106</a:t>
            </a:fld>
            <a:endParaRPr lang="en-US" smtClean="0"/>
          </a:p>
        </p:txBody>
      </p:sp>
      <p:sp>
        <p:nvSpPr>
          <p:cNvPr id="204804" name="Rectangle 2"/>
          <p:cNvSpPr>
            <a:spLocks noGrp="1" noRot="1" noChangeAspect="1" noChangeArrowheads="1" noTextEdit="1"/>
          </p:cNvSpPr>
          <p:nvPr>
            <p:ph type="sldImg"/>
          </p:nvPr>
        </p:nvSpPr>
        <p:spPr>
          <a:ln/>
        </p:spPr>
      </p:sp>
      <p:sp>
        <p:nvSpPr>
          <p:cNvPr id="20480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11"/>
          <p:cNvSpPr>
            <a:spLocks noGrp="1" noChangeArrowheads="1"/>
          </p:cNvSpPr>
          <p:nvPr>
            <p:ph type="dt" sz="quarter" idx="1"/>
          </p:nvPr>
        </p:nvSpPr>
        <p:spPr>
          <a:noFill/>
        </p:spPr>
        <p:txBody>
          <a:bodyPr/>
          <a:lstStyle/>
          <a:p>
            <a:fld id="{0508C99A-A175-411E-B278-BEB99C472C03}" type="datetime1">
              <a:rPr lang="en-US" smtClean="0"/>
              <a:pPr/>
              <a:t>11/9/2019</a:t>
            </a:fld>
            <a:endParaRPr lang="en-US" smtClean="0"/>
          </a:p>
        </p:txBody>
      </p:sp>
      <p:sp>
        <p:nvSpPr>
          <p:cNvPr id="205827" name="Rectangle 13"/>
          <p:cNvSpPr>
            <a:spLocks noGrp="1" noChangeArrowheads="1"/>
          </p:cNvSpPr>
          <p:nvPr>
            <p:ph type="sldNum" sz="quarter" idx="5"/>
          </p:nvPr>
        </p:nvSpPr>
        <p:spPr>
          <a:noFill/>
        </p:spPr>
        <p:txBody>
          <a:bodyPr/>
          <a:lstStyle/>
          <a:p>
            <a:fld id="{5B22AE40-CD68-44AC-84DE-BC8529A5C661}" type="slidenum">
              <a:rPr lang="en-US" smtClean="0"/>
              <a:pPr/>
              <a:t>107</a:t>
            </a:fld>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11"/>
          <p:cNvSpPr>
            <a:spLocks noGrp="1" noChangeArrowheads="1"/>
          </p:cNvSpPr>
          <p:nvPr>
            <p:ph type="dt" sz="quarter" idx="1"/>
          </p:nvPr>
        </p:nvSpPr>
        <p:spPr>
          <a:noFill/>
        </p:spPr>
        <p:txBody>
          <a:bodyPr/>
          <a:lstStyle/>
          <a:p>
            <a:fld id="{CA7D45F1-A1EF-465D-AA76-AD48CFBBDAAF}" type="datetime1">
              <a:rPr lang="en-US" smtClean="0"/>
              <a:pPr/>
              <a:t>11/9/2019</a:t>
            </a:fld>
            <a:endParaRPr lang="en-US" smtClean="0"/>
          </a:p>
        </p:txBody>
      </p:sp>
      <p:sp>
        <p:nvSpPr>
          <p:cNvPr id="206851" name="Rectangle 13"/>
          <p:cNvSpPr>
            <a:spLocks noGrp="1" noChangeArrowheads="1"/>
          </p:cNvSpPr>
          <p:nvPr>
            <p:ph type="sldNum" sz="quarter" idx="5"/>
          </p:nvPr>
        </p:nvSpPr>
        <p:spPr>
          <a:noFill/>
        </p:spPr>
        <p:txBody>
          <a:bodyPr/>
          <a:lstStyle/>
          <a:p>
            <a:fld id="{96F0AE00-B54B-4121-BCC3-9C49BB8CBED8}" type="slidenum">
              <a:rPr lang="en-US" smtClean="0"/>
              <a:pPr/>
              <a:t>108</a:t>
            </a:fld>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11"/>
          <p:cNvSpPr>
            <a:spLocks noGrp="1" noChangeArrowheads="1"/>
          </p:cNvSpPr>
          <p:nvPr>
            <p:ph type="dt" sz="quarter" idx="1"/>
          </p:nvPr>
        </p:nvSpPr>
        <p:spPr>
          <a:noFill/>
        </p:spPr>
        <p:txBody>
          <a:bodyPr/>
          <a:lstStyle/>
          <a:p>
            <a:fld id="{63C032E1-B37A-4264-8E00-D731D316B7F5}" type="datetime1">
              <a:rPr lang="en-US" smtClean="0"/>
              <a:pPr/>
              <a:t>11/9/2019</a:t>
            </a:fld>
            <a:endParaRPr lang="en-US" smtClean="0"/>
          </a:p>
        </p:txBody>
      </p:sp>
      <p:sp>
        <p:nvSpPr>
          <p:cNvPr id="207875" name="Rectangle 13"/>
          <p:cNvSpPr>
            <a:spLocks noGrp="1" noChangeArrowheads="1"/>
          </p:cNvSpPr>
          <p:nvPr>
            <p:ph type="sldNum" sz="quarter" idx="5"/>
          </p:nvPr>
        </p:nvSpPr>
        <p:spPr>
          <a:noFill/>
        </p:spPr>
        <p:txBody>
          <a:bodyPr/>
          <a:lstStyle/>
          <a:p>
            <a:fld id="{3DACC77B-471C-4C84-9050-E5311C0DD6B4}" type="slidenum">
              <a:rPr lang="en-US" smtClean="0"/>
              <a:pPr/>
              <a:t>109</a:t>
            </a:fld>
            <a:endParaRPr lang="en-US" smtClean="0"/>
          </a:p>
        </p:txBody>
      </p:sp>
      <p:sp>
        <p:nvSpPr>
          <p:cNvPr id="20787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2B378E4F-19EA-4160-B826-EF94631971E6}" type="slidenum">
              <a:rPr kumimoji="0" lang="en-US" sz="1200" baseline="30000">
                <a:latin typeface="Verdana" pitchFamily="34" charset="0"/>
              </a:rPr>
              <a:pPr algn="r" eaLnBrk="1" hangingPunct="1"/>
              <a:t>109</a:t>
            </a:fld>
            <a:endParaRPr kumimoji="0" lang="en-US" sz="1200" baseline="30000">
              <a:latin typeface="Verdana"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11"/>
          <p:cNvSpPr>
            <a:spLocks noGrp="1" noChangeArrowheads="1"/>
          </p:cNvSpPr>
          <p:nvPr>
            <p:ph type="dt" sz="quarter" idx="1"/>
          </p:nvPr>
        </p:nvSpPr>
        <p:spPr>
          <a:noFill/>
        </p:spPr>
        <p:txBody>
          <a:bodyPr/>
          <a:lstStyle/>
          <a:p>
            <a:fld id="{4B26349F-3AB3-43F9-8774-04889A02C096}" type="datetime1">
              <a:rPr lang="en-US" smtClean="0"/>
              <a:pPr/>
              <a:t>11/9/2019</a:t>
            </a:fld>
            <a:endParaRPr lang="en-US" smtClean="0"/>
          </a:p>
        </p:txBody>
      </p:sp>
      <p:sp>
        <p:nvSpPr>
          <p:cNvPr id="208899" name="Rectangle 13"/>
          <p:cNvSpPr>
            <a:spLocks noGrp="1" noChangeArrowheads="1"/>
          </p:cNvSpPr>
          <p:nvPr>
            <p:ph type="sldNum" sz="quarter" idx="5"/>
          </p:nvPr>
        </p:nvSpPr>
        <p:spPr>
          <a:noFill/>
        </p:spPr>
        <p:txBody>
          <a:bodyPr/>
          <a:lstStyle/>
          <a:p>
            <a:fld id="{AEA88952-6291-4E1F-AF4B-3A03BC54FCAB}" type="slidenum">
              <a:rPr lang="en-US" smtClean="0"/>
              <a:pPr/>
              <a:t>110</a:t>
            </a:fld>
            <a:endParaRPr lang="en-US" smtClean="0"/>
          </a:p>
        </p:txBody>
      </p:sp>
      <p:sp>
        <p:nvSpPr>
          <p:cNvPr id="20890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22567F3D-D408-4134-B81E-A12D7F171179}" type="slidenum">
              <a:rPr kumimoji="0" lang="en-US" sz="1200" baseline="30000">
                <a:latin typeface="Verdana" pitchFamily="34" charset="0"/>
              </a:rPr>
              <a:pPr algn="r" eaLnBrk="1" hangingPunct="1"/>
              <a:t>110</a:t>
            </a:fld>
            <a:endParaRPr kumimoji="0" lang="en-US" sz="1200" baseline="30000">
              <a:latin typeface="Verdana"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1"/>
          <p:cNvSpPr>
            <a:spLocks noGrp="1" noChangeArrowheads="1"/>
          </p:cNvSpPr>
          <p:nvPr>
            <p:ph type="dt" sz="quarter" idx="1"/>
          </p:nvPr>
        </p:nvSpPr>
        <p:spPr>
          <a:noFill/>
        </p:spPr>
        <p:txBody>
          <a:bodyPr/>
          <a:lstStyle/>
          <a:p>
            <a:fld id="{F9671668-F128-4484-AF14-C7D7B83128C1}" type="datetime1">
              <a:rPr lang="en-US" smtClean="0"/>
              <a:pPr/>
              <a:t>11/9/2019</a:t>
            </a:fld>
            <a:endParaRPr lang="en-US" smtClean="0"/>
          </a:p>
        </p:txBody>
      </p:sp>
      <p:sp>
        <p:nvSpPr>
          <p:cNvPr id="209923" name="Rectangle 13"/>
          <p:cNvSpPr>
            <a:spLocks noGrp="1" noChangeArrowheads="1"/>
          </p:cNvSpPr>
          <p:nvPr>
            <p:ph type="sldNum" sz="quarter" idx="5"/>
          </p:nvPr>
        </p:nvSpPr>
        <p:spPr>
          <a:noFill/>
        </p:spPr>
        <p:txBody>
          <a:bodyPr/>
          <a:lstStyle/>
          <a:p>
            <a:fld id="{43DCF5DE-B172-46FF-AA64-4D49A379A071}" type="slidenum">
              <a:rPr lang="en-US" smtClean="0"/>
              <a:pPr/>
              <a:t>111</a:t>
            </a:fld>
            <a:endParaRPr lang="en-US" smtClean="0"/>
          </a:p>
        </p:txBody>
      </p:sp>
      <p:sp>
        <p:nvSpPr>
          <p:cNvPr id="20992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14744AA2-6C0C-453C-B214-1EACED26FB94}" type="slidenum">
              <a:rPr kumimoji="0" lang="en-US" sz="1200">
                <a:latin typeface="Verdana" pitchFamily="34" charset="0"/>
              </a:rPr>
              <a:pPr algn="r" eaLnBrk="1" hangingPunct="1"/>
              <a:t>111</a:t>
            </a:fld>
            <a:endParaRPr kumimoji="0" lang="en-US" sz="1200">
              <a:latin typeface="Verdana"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11"/>
          <p:cNvSpPr>
            <a:spLocks noGrp="1" noChangeArrowheads="1"/>
          </p:cNvSpPr>
          <p:nvPr>
            <p:ph type="dt" sz="quarter" idx="1"/>
          </p:nvPr>
        </p:nvSpPr>
        <p:spPr>
          <a:noFill/>
        </p:spPr>
        <p:txBody>
          <a:bodyPr/>
          <a:lstStyle/>
          <a:p>
            <a:fld id="{ECD7A205-E788-4BD2-886E-3414D9E6142D}" type="datetime1">
              <a:rPr lang="en-US" smtClean="0"/>
              <a:pPr/>
              <a:t>11/9/2019</a:t>
            </a:fld>
            <a:endParaRPr lang="en-US" smtClean="0"/>
          </a:p>
        </p:txBody>
      </p:sp>
      <p:sp>
        <p:nvSpPr>
          <p:cNvPr id="210947" name="Rectangle 13"/>
          <p:cNvSpPr>
            <a:spLocks noGrp="1" noChangeArrowheads="1"/>
          </p:cNvSpPr>
          <p:nvPr>
            <p:ph type="sldNum" sz="quarter" idx="5"/>
          </p:nvPr>
        </p:nvSpPr>
        <p:spPr>
          <a:noFill/>
        </p:spPr>
        <p:txBody>
          <a:bodyPr/>
          <a:lstStyle/>
          <a:p>
            <a:fld id="{14A028A2-7ABA-4C86-8FA3-BD1FD11C3054}" type="slidenum">
              <a:rPr lang="en-US" smtClean="0"/>
              <a:pPr/>
              <a:t>112</a:t>
            </a:fld>
            <a:endParaRPr lang="en-US" smtClean="0"/>
          </a:p>
        </p:txBody>
      </p:sp>
      <p:sp>
        <p:nvSpPr>
          <p:cNvPr id="21094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7EE7B575-9EED-4222-8D63-63A07C53CFE6}" type="slidenum">
              <a:rPr kumimoji="0" lang="en-US" sz="1200">
                <a:latin typeface="Verdana" pitchFamily="34" charset="0"/>
              </a:rPr>
              <a:pPr algn="r" eaLnBrk="1" hangingPunct="1"/>
              <a:t>112</a:t>
            </a:fld>
            <a:endParaRPr kumimoji="0" lang="en-US" sz="1200">
              <a:latin typeface="Verdan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p:spPr>
        <p:txBody>
          <a:bodyPr/>
          <a:lstStyle/>
          <a:p>
            <a:pPr>
              <a:defRPr/>
            </a:pPr>
            <a:endParaRPr lang="en-US"/>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p:txBody>
          <a:bodyPr/>
          <a:lstStyle>
            <a:lvl1pPr>
              <a:defRPr/>
            </a:lvl1pPr>
          </a:lstStyle>
          <a:p>
            <a:pPr>
              <a:defRPr/>
            </a:pPr>
            <a:endParaRPr lang="en-US"/>
          </a:p>
        </p:txBody>
      </p:sp>
      <p:sp>
        <p:nvSpPr>
          <p:cNvPr id="7" name="Rectangle 7"/>
          <p:cNvSpPr>
            <a:spLocks noGrp="1" noChangeArrowheads="1"/>
          </p:cNvSpPr>
          <p:nvPr>
            <p:ph type="ftr" sz="quarter" idx="11"/>
          </p:nvPr>
        </p:nvSpPr>
        <p:spPr/>
        <p:txBody>
          <a:bodyPr/>
          <a:lstStyle>
            <a:lvl1pPr>
              <a:defRPr/>
            </a:lvl1pPr>
          </a:lstStyle>
          <a:p>
            <a:pPr>
              <a:defRPr/>
            </a:pPr>
            <a:endParaRPr lang="en-US"/>
          </a:p>
        </p:txBody>
      </p:sp>
      <p:sp>
        <p:nvSpPr>
          <p:cNvPr id="8" name="Rectangle 8"/>
          <p:cNvSpPr>
            <a:spLocks noGrp="1" noChangeArrowheads="1"/>
          </p:cNvSpPr>
          <p:nvPr>
            <p:ph type="sldNum" sz="quarter" idx="12"/>
          </p:nvPr>
        </p:nvSpPr>
        <p:spPr/>
        <p:txBody>
          <a:bodyPr/>
          <a:lstStyle>
            <a:lvl1pPr>
              <a:defRPr/>
            </a:lvl1pPr>
          </a:lstStyle>
          <a:p>
            <a:pPr>
              <a:defRPr/>
            </a:pPr>
            <a:fld id="{37DCEFA8-6FB8-45BD-B899-D7542A138035}"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0C70C136-53F3-4710-9432-004A3F8BBE8D}"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FC4F18-29F3-4378-A556-90C33814D16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ABA5B7-2D20-4E20-A18A-24C84884F81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71E25A-B7C5-4D01-8A9D-FD24890B90D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520EBA-ABB3-4EDF-8C96-865D8A363B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14B6774-A8D6-4C51-B548-0793144EA10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AC7F864-A5D5-49EA-9446-DCC27A02AD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BF3315D-3D76-4089-A9D2-756E2CAC85B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5D4CD0-97FA-4369-97C7-A9A0D17236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CC1EA8-8DAC-4B72-BD5E-48F1C74C2B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AEB015-9FA6-4706-9B39-CA78822BE29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47B292FF-A6F0-4E3F-A8AD-15893C15555A}"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55CC9C-C60A-4CED-B029-AA4139EC308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grpSp>
      <p:sp>
        <p:nvSpPr>
          <p:cNvPr id="11284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284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883187EF-2B5A-40F5-8568-3A2190FAEB99}" type="slidenum">
              <a:rPr lang="en-US"/>
              <a:pPr>
                <a:defRPr/>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793A01B-55B9-4C46-B314-83C3050133B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31C8D9F-CC6B-45BE-83FB-0DE6B8E0402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D4E54C4-5BCD-4B08-918F-C438062D534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6DB82E69-11BB-4253-AD8A-1B6AC5B2375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A04CA85-5AFC-48E8-ADAE-DAE756A128D3}"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105C51B-5146-4147-BD8E-28B8C576A801}"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48F1B6-67C3-40E3-9311-BD14E77BDE7F}"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1BC6DDC-22A1-4FE4-B423-A22FA67D8B62}"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p:spPr>
        <p:txBody>
          <a:bodyPr/>
          <a:lstStyle/>
          <a:p>
            <a:pPr>
              <a:defRPr/>
            </a:pPr>
            <a:endParaRPr lang="en-US"/>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124932"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124933"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p:txBody>
          <a:bodyPr/>
          <a:lstStyle>
            <a:lvl1pPr>
              <a:defRPr/>
            </a:lvl1pPr>
          </a:lstStyle>
          <a:p>
            <a:pPr>
              <a:defRPr/>
            </a:pPr>
            <a:endParaRPr lang="en-US"/>
          </a:p>
        </p:txBody>
      </p:sp>
      <p:sp>
        <p:nvSpPr>
          <p:cNvPr id="7" name="Rectangle 7"/>
          <p:cNvSpPr>
            <a:spLocks noGrp="1" noChangeArrowheads="1"/>
          </p:cNvSpPr>
          <p:nvPr>
            <p:ph type="ftr" sz="quarter" idx="11"/>
          </p:nvPr>
        </p:nvSpPr>
        <p:spPr/>
        <p:txBody>
          <a:bodyPr/>
          <a:lstStyle>
            <a:lvl1pPr>
              <a:defRPr/>
            </a:lvl1pPr>
          </a:lstStyle>
          <a:p>
            <a:pPr>
              <a:defRPr/>
            </a:pPr>
            <a:endParaRPr lang="en-US"/>
          </a:p>
        </p:txBody>
      </p:sp>
      <p:sp>
        <p:nvSpPr>
          <p:cNvPr id="8" name="Rectangle 8"/>
          <p:cNvSpPr>
            <a:spLocks noGrp="1" noChangeArrowheads="1"/>
          </p:cNvSpPr>
          <p:nvPr>
            <p:ph type="sldNum" sz="quarter" idx="12"/>
          </p:nvPr>
        </p:nvSpPr>
        <p:spPr/>
        <p:txBody>
          <a:bodyPr/>
          <a:lstStyle>
            <a:lvl1pPr>
              <a:defRPr/>
            </a:lvl1pPr>
          </a:lstStyle>
          <a:p>
            <a:pPr>
              <a:defRPr/>
            </a:pPr>
            <a:fld id="{2E8B480E-BC3F-44BA-89F3-418990CA09D1}"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43FB67D-86B1-42A3-AD7B-601567F8B67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FE66669-B1AC-4D54-AAC9-16C05C9F4E01}"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grpSp>
      <p:sp>
        <p:nvSpPr>
          <p:cNvPr id="11284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284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883187EF-2B5A-40F5-8568-3A2190FAEB99}" type="slidenum">
              <a:rPr lang="en-US"/>
              <a:pPr>
                <a:defRPr/>
              </a:pPr>
              <a:t>‹#›</a:t>
            </a:fld>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793A01B-55B9-4C46-B314-83C3050133B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31C8D9F-CC6B-45BE-83FB-0DE6B8E0402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D4E54C4-5BCD-4B08-918F-C438062D534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6DB82E69-11BB-4253-AD8A-1B6AC5B2375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A04CA85-5AFC-48E8-ADAE-DAE756A128D3}"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105C51B-5146-4147-BD8E-28B8C576A801}"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48F1B6-67C3-40E3-9311-BD14E77BDE7F}"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D9E4DF7D-62B5-4666-8AAE-7C6D0BC810F1}"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1BC6DDC-22A1-4FE4-B423-A22FA67D8B62}"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43FB67D-86B1-42A3-AD7B-601567F8B67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FE66669-B1AC-4D54-AAC9-16C05C9F4E01}"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C000C7-5C61-4457-9178-70A72FCBC9DD}"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A00ED1-4C64-4A13-99C7-CB44D18E1D7E}"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513FF9-3C82-4D4E-B7F6-61CF1C1362A3}"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B5A570-767E-40BF-98D6-0B1ECAA44F65}"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AE6D7D-A619-41A0-9DFE-A2F60759D2D6}" type="slidenum">
              <a:rPr lang="en-US"/>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29534FA-D65B-4377-9E9F-B6747438EABB}" type="slidenum">
              <a:rPr lang="en-US"/>
              <a:pPr>
                <a:defRPr/>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8446F32-014F-470E-9DFF-DC7DA0C2505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BAC4B75F-40EB-43FE-879E-EC53BF0FF84A}"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C6F35F-B8FE-47B4-9998-8E1166DCC22E}" type="slidenum">
              <a:rPr lang="en-US"/>
              <a:pPr>
                <a:defRPr/>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3BA268-F1C0-45F6-BE24-7F638C691B0F}" type="slidenum">
              <a:rPr lang="en-US"/>
              <a:pPr>
                <a:defRPr/>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A13B9C-2AEF-4BE8-A583-68B203E858AE}" type="slidenum">
              <a:rPr lang="en-US"/>
              <a:pPr>
                <a:defRPr/>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21CDC3-52C5-4A66-AC32-3D9FC0E47A6D}" type="slidenum">
              <a:rPr lang="en-US"/>
              <a:pPr>
                <a:defRPr/>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AC7F7B-A7F3-4928-B814-636997CF364A}" type="slidenum">
              <a:rPr lang="en-US"/>
              <a:pPr>
                <a:defRPr/>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C680E-CD22-43FD-AAB5-0C169B893E11}" type="slidenum">
              <a:rPr lang="en-US"/>
              <a:pPr>
                <a:defRPr/>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E4810C-FEF6-460C-A3C0-F2E02170B762}" type="slidenum">
              <a:rPr lang="en-US"/>
              <a:pPr>
                <a:defRPr/>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873B45-FE29-4D73-985D-517C85979685}" type="slidenum">
              <a:rPr lang="en-US"/>
              <a:pPr>
                <a:defRPr/>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1F7E641-2FC5-443C-9717-FCB6BAC5098E}" type="slidenum">
              <a:rPr lang="en-US"/>
              <a:pPr>
                <a:defRPr/>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558D770-B755-48FB-8033-3A2BE1346AD1}"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1915D727-D69C-46CF-809F-AE8265E84C62}"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9E3C4EF-9EF1-4AF6-B453-CB6CB51AF19E}" type="slidenum">
              <a:rPr lang="en-US"/>
              <a:pPr>
                <a:defRPr/>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72D7BF-6711-426D-9797-442AD2FBBDB8}" type="slidenum">
              <a:rPr lang="en-US"/>
              <a:pPr>
                <a:defRPr/>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1BDBDE-4DAD-4865-9CE8-61043BCBFDB1}" type="slidenum">
              <a:rPr lang="en-US"/>
              <a:pPr>
                <a:defRPr/>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AAD070-BC0E-45F0-A5FC-102893A7B758}" type="slidenum">
              <a:rPr lang="en-US"/>
              <a:pPr>
                <a:defRPr/>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D72C8F-B4F7-4B3F-B23D-ADE7A05D6323}" type="slidenum">
              <a:rPr lang="en-US"/>
              <a:pPr>
                <a:defRPr/>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CFDE66-0E29-45F4-813C-C80E0FA35275}" type="slidenum">
              <a:rPr lang="en-US"/>
              <a:pPr>
                <a:defRPr/>
              </a:pPr>
              <a:t>‹#›</a:t>
            </a:fld>
            <a:endParaRPr lang="en-US"/>
          </a:p>
        </p:txBody>
      </p:sp>
    </p:spTree>
    <p:extLst>
      <p:ext uri="{BB962C8B-B14F-4D97-AF65-F5344CB8AC3E}">
        <p14:creationId xmlns:p14="http://schemas.microsoft.com/office/powerpoint/2010/main" val="7658860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6988DA-493C-4160-A8D5-CA0600A6BB3F}" type="slidenum">
              <a:rPr lang="en-US"/>
              <a:pPr>
                <a:defRPr/>
              </a:pPr>
              <a:t>‹#›</a:t>
            </a:fld>
            <a:endParaRPr lang="en-US"/>
          </a:p>
        </p:txBody>
      </p:sp>
    </p:spTree>
    <p:extLst>
      <p:ext uri="{BB962C8B-B14F-4D97-AF65-F5344CB8AC3E}">
        <p14:creationId xmlns:p14="http://schemas.microsoft.com/office/powerpoint/2010/main" val="14545438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6EA33-D003-435A-82A0-DF3A7732C503}" type="slidenum">
              <a:rPr lang="en-US"/>
              <a:pPr>
                <a:defRPr/>
              </a:pPr>
              <a:t>‹#›</a:t>
            </a:fld>
            <a:endParaRPr lang="en-US"/>
          </a:p>
        </p:txBody>
      </p:sp>
    </p:spTree>
    <p:extLst>
      <p:ext uri="{BB962C8B-B14F-4D97-AF65-F5344CB8AC3E}">
        <p14:creationId xmlns:p14="http://schemas.microsoft.com/office/powerpoint/2010/main" val="42863230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8EA8DD-56F9-4985-A93C-EF1F078ED03A}" type="slidenum">
              <a:rPr lang="en-US"/>
              <a:pPr>
                <a:defRPr/>
              </a:pPr>
              <a:t>‹#›</a:t>
            </a:fld>
            <a:endParaRPr lang="en-US"/>
          </a:p>
        </p:txBody>
      </p:sp>
    </p:spTree>
    <p:extLst>
      <p:ext uri="{BB962C8B-B14F-4D97-AF65-F5344CB8AC3E}">
        <p14:creationId xmlns:p14="http://schemas.microsoft.com/office/powerpoint/2010/main" val="24656204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F8535D-6635-4E1C-B7E0-66CAD01F8A6D}" type="slidenum">
              <a:rPr lang="en-US"/>
              <a:pPr>
                <a:defRPr/>
              </a:pPr>
              <a:t>‹#›</a:t>
            </a:fld>
            <a:endParaRPr lang="en-US"/>
          </a:p>
        </p:txBody>
      </p:sp>
    </p:spTree>
    <p:extLst>
      <p:ext uri="{BB962C8B-B14F-4D97-AF65-F5344CB8AC3E}">
        <p14:creationId xmlns:p14="http://schemas.microsoft.com/office/powerpoint/2010/main" val="1421821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a:defRPr/>
            </a:lvl1pPr>
          </a:lstStyle>
          <a:p>
            <a:pPr>
              <a:defRPr/>
            </a:pPr>
            <a:endParaRPr lang="en-US"/>
          </a:p>
        </p:txBody>
      </p:sp>
      <p:sp>
        <p:nvSpPr>
          <p:cNvPr id="8" name="Rectangle 6"/>
          <p:cNvSpPr>
            <a:spLocks noGrp="1" noChangeArrowheads="1"/>
          </p:cNvSpPr>
          <p:nvPr>
            <p:ph type="ftr" sz="quarter" idx="11"/>
          </p:nvPr>
        </p:nvSpPr>
        <p:spPr/>
        <p:txBody>
          <a:bodyPr/>
          <a:lstStyle>
            <a:lvl1pPr>
              <a:defRPr/>
            </a:lvl1pPr>
          </a:lstStyle>
          <a:p>
            <a:pPr>
              <a:defRPr/>
            </a:pPr>
            <a:endParaRPr lang="en-US"/>
          </a:p>
        </p:txBody>
      </p:sp>
      <p:sp>
        <p:nvSpPr>
          <p:cNvPr id="9" name="Rectangle 7"/>
          <p:cNvSpPr>
            <a:spLocks noGrp="1" noChangeArrowheads="1"/>
          </p:cNvSpPr>
          <p:nvPr>
            <p:ph type="sldNum" sz="quarter" idx="12"/>
          </p:nvPr>
        </p:nvSpPr>
        <p:spPr/>
        <p:txBody>
          <a:bodyPr/>
          <a:lstStyle>
            <a:lvl1pPr>
              <a:defRPr/>
            </a:lvl1pPr>
          </a:lstStyle>
          <a:p>
            <a:pPr>
              <a:defRPr/>
            </a:pPr>
            <a:fld id="{A2476467-F1B1-408F-8C4A-3DE2F4C4CE78}"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32E331-3866-416C-9E66-63870BFC2316}" type="slidenum">
              <a:rPr lang="en-US"/>
              <a:pPr>
                <a:defRPr/>
              </a:pPr>
              <a:t>‹#›</a:t>
            </a:fld>
            <a:endParaRPr lang="en-US"/>
          </a:p>
        </p:txBody>
      </p:sp>
    </p:spTree>
    <p:extLst>
      <p:ext uri="{BB962C8B-B14F-4D97-AF65-F5344CB8AC3E}">
        <p14:creationId xmlns:p14="http://schemas.microsoft.com/office/powerpoint/2010/main" val="498673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88022A-9D9B-4AC4-93F9-D1C63F4D4B54}" type="slidenum">
              <a:rPr lang="en-US"/>
              <a:pPr>
                <a:defRPr/>
              </a:pPr>
              <a:t>‹#›</a:t>
            </a:fld>
            <a:endParaRPr lang="en-US"/>
          </a:p>
        </p:txBody>
      </p:sp>
    </p:spTree>
    <p:extLst>
      <p:ext uri="{BB962C8B-B14F-4D97-AF65-F5344CB8AC3E}">
        <p14:creationId xmlns:p14="http://schemas.microsoft.com/office/powerpoint/2010/main" val="6520533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01FB44-B2EC-44A3-8E7C-311BA009EB46}" type="slidenum">
              <a:rPr lang="en-US"/>
              <a:pPr>
                <a:defRPr/>
              </a:pPr>
              <a:t>‹#›</a:t>
            </a:fld>
            <a:endParaRPr lang="en-US"/>
          </a:p>
        </p:txBody>
      </p:sp>
    </p:spTree>
    <p:extLst>
      <p:ext uri="{BB962C8B-B14F-4D97-AF65-F5344CB8AC3E}">
        <p14:creationId xmlns:p14="http://schemas.microsoft.com/office/powerpoint/2010/main" val="24655696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5FC686-E176-40A4-A884-06B7D9255314}" type="slidenum">
              <a:rPr lang="en-US"/>
              <a:pPr>
                <a:defRPr/>
              </a:pPr>
              <a:t>‹#›</a:t>
            </a:fld>
            <a:endParaRPr lang="en-US"/>
          </a:p>
        </p:txBody>
      </p:sp>
    </p:spTree>
    <p:extLst>
      <p:ext uri="{BB962C8B-B14F-4D97-AF65-F5344CB8AC3E}">
        <p14:creationId xmlns:p14="http://schemas.microsoft.com/office/powerpoint/2010/main" val="38769982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311DE7-E7D7-4FBF-AD3B-B57758D1452C}" type="slidenum">
              <a:rPr lang="en-US"/>
              <a:pPr>
                <a:defRPr/>
              </a:pPr>
              <a:t>‹#›</a:t>
            </a:fld>
            <a:endParaRPr lang="en-US"/>
          </a:p>
        </p:txBody>
      </p:sp>
    </p:spTree>
    <p:extLst>
      <p:ext uri="{BB962C8B-B14F-4D97-AF65-F5344CB8AC3E}">
        <p14:creationId xmlns:p14="http://schemas.microsoft.com/office/powerpoint/2010/main" val="54168602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7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45F2C5-C97A-4EF9-8208-910D72A231F9}" type="slidenum">
              <a:rPr lang="en-US"/>
              <a:pPr>
                <a:defRPr/>
              </a:pPr>
              <a:t>‹#›</a:t>
            </a:fld>
            <a:endParaRPr lang="en-US"/>
          </a:p>
        </p:txBody>
      </p:sp>
    </p:spTree>
    <p:extLst>
      <p:ext uri="{BB962C8B-B14F-4D97-AF65-F5344CB8AC3E}">
        <p14:creationId xmlns:p14="http://schemas.microsoft.com/office/powerpoint/2010/main" val="1972406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a:defRPr/>
            </a:lvl1pPr>
          </a:lstStyle>
          <a:p>
            <a:pPr>
              <a:defRPr/>
            </a:pPr>
            <a:endParaRPr lang="en-US"/>
          </a:p>
        </p:txBody>
      </p:sp>
      <p:sp>
        <p:nvSpPr>
          <p:cNvPr id="4" name="Rectangle 6"/>
          <p:cNvSpPr>
            <a:spLocks noGrp="1" noChangeArrowheads="1"/>
          </p:cNvSpPr>
          <p:nvPr>
            <p:ph type="ftr" sz="quarter" idx="11"/>
          </p:nvPr>
        </p:nvSpPr>
        <p:spPr/>
        <p:txBody>
          <a:bodyPr/>
          <a:lstStyle>
            <a:lvl1pPr>
              <a:defRPr/>
            </a:lvl1pPr>
          </a:lstStyle>
          <a:p>
            <a:pPr>
              <a:defRPr/>
            </a:pPr>
            <a:endParaRPr lang="en-US"/>
          </a:p>
        </p:txBody>
      </p:sp>
      <p:sp>
        <p:nvSpPr>
          <p:cNvPr id="5" name="Rectangle 7"/>
          <p:cNvSpPr>
            <a:spLocks noGrp="1" noChangeArrowheads="1"/>
          </p:cNvSpPr>
          <p:nvPr>
            <p:ph type="sldNum" sz="quarter" idx="12"/>
          </p:nvPr>
        </p:nvSpPr>
        <p:spPr/>
        <p:txBody>
          <a:bodyPr/>
          <a:lstStyle>
            <a:lvl1pPr>
              <a:defRPr/>
            </a:lvl1pPr>
          </a:lstStyle>
          <a:p>
            <a:pPr>
              <a:defRPr/>
            </a:pPr>
            <a:fld id="{D4AFB6A8-1561-44FB-AFA3-A2FA3485D6DB}"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US"/>
          </a:p>
        </p:txBody>
      </p:sp>
      <p:sp>
        <p:nvSpPr>
          <p:cNvPr id="3" name="Rectangle 6"/>
          <p:cNvSpPr>
            <a:spLocks noGrp="1" noChangeArrowheads="1"/>
          </p:cNvSpPr>
          <p:nvPr>
            <p:ph type="ftr" sz="quarter" idx="11"/>
          </p:nvPr>
        </p:nvSpPr>
        <p:spPr/>
        <p:txBody>
          <a:bodyPr/>
          <a:lstStyle>
            <a:lvl1pPr>
              <a:defRPr/>
            </a:lvl1pPr>
          </a:lstStyle>
          <a:p>
            <a:pPr>
              <a:defRPr/>
            </a:pPr>
            <a:endParaRPr lang="en-US"/>
          </a:p>
        </p:txBody>
      </p:sp>
      <p:sp>
        <p:nvSpPr>
          <p:cNvPr id="4" name="Rectangle 7"/>
          <p:cNvSpPr>
            <a:spLocks noGrp="1" noChangeArrowheads="1"/>
          </p:cNvSpPr>
          <p:nvPr>
            <p:ph type="sldNum" sz="quarter" idx="12"/>
          </p:nvPr>
        </p:nvSpPr>
        <p:spPr/>
        <p:txBody>
          <a:bodyPr/>
          <a:lstStyle>
            <a:lvl1pPr>
              <a:defRPr/>
            </a:lvl1pPr>
          </a:lstStyle>
          <a:p>
            <a:pPr>
              <a:defRPr/>
            </a:pPr>
            <a:fld id="{84E35398-C0C5-4287-943D-BE33A318FB57}" type="slidenum">
              <a:rPr lang="en-US"/>
              <a:pPr>
                <a:defRPr/>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4B913076-D2FA-4523-B661-C6C6AE1E47B8}"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77FA2F0E-A200-4B9E-84CF-F0E123540491}"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A7216E74-A6C6-4E4A-9F1E-90778E7FB56E}" type="slidenum">
              <a:rPr lang="en-US"/>
              <a:pPr>
                <a:defRPr/>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71245B3E-CCE7-4ED3-8ABA-F6883342E9E8}" type="slidenum">
              <a:rPr lang="en-US"/>
              <a:pPr>
                <a:defRPr/>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5A562312-F919-4974-A243-5FE22B573AAB}" type="slidenum">
              <a:rPr lang="en-US"/>
              <a:pPr>
                <a:defRPr/>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defRPr/>
              </a:pPr>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defRPr/>
              </a:pPr>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defRPr/>
              </a:pPr>
              <a:endParaRPr lang="en-US"/>
            </a:p>
          </p:txBody>
        </p:sp>
      </p:grpSp>
      <p:sp>
        <p:nvSpPr>
          <p:cNvPr id="282633"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82634"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31F11D76-4E36-4145-BF7C-A797493E546D}" type="slidenum">
              <a:rPr lang="en-US"/>
              <a:pPr>
                <a:defRPr/>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2BDE5FE-5A1A-4F46-B8AE-013FE73E0F3F}" type="slidenum">
              <a:rPr lang="en-US"/>
              <a:pPr>
                <a:defRPr/>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4C968C2-3AA4-4B06-B799-89A3F40D4F1F}" type="slidenum">
              <a:rPr lang="en-US"/>
              <a:pPr>
                <a:defRPr/>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8D77B4F-4FA8-4173-A546-AC4F92F0DEEB}" type="slidenum">
              <a:rPr lang="en-US"/>
              <a:pPr>
                <a:defRPr/>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5F5A9167-35DF-4BAA-A6CC-57C94DF5680C}" type="slidenum">
              <a:rPr lang="en-US"/>
              <a:pPr>
                <a:defRPr/>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DA2882E0-1C38-4EB4-B823-C9E15C7A971E}" type="slidenum">
              <a:rPr lang="en-US"/>
              <a:pPr>
                <a:defRPr/>
              </a:pPr>
              <a:t>‹#›</a:t>
            </a:fld>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B022BDA9-08C0-4000-9FA1-3CAF7E088A47}"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13A0F29F-904E-4C78-B16C-E9AED996AD9E}"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B47A6F9-032F-47F3-994B-57DB0A8A7729}" type="slidenum">
              <a:rPr lang="en-US"/>
              <a:pPr>
                <a:defRPr/>
              </a:pPr>
              <a:t>‹#›</a:t>
            </a:fld>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C8B9462-2A85-4003-88F3-E5DD3CCFD333}" type="slidenum">
              <a:rPr lang="en-US"/>
              <a:pPr>
                <a:defRPr/>
              </a:pPr>
              <a:t>‹#›</a:t>
            </a:fld>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D52ED03-13DD-428F-8765-8EFB3E588F04}" type="slidenum">
              <a:rPr lang="en-US"/>
              <a:pPr>
                <a:defRPr/>
              </a:pPr>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12B25A8-BA7A-49BA-9455-6862427D3BD9}" type="slidenum">
              <a:rPr lang="en-US"/>
              <a:pPr>
                <a:defRPr/>
              </a:pPr>
              <a:t>‹#›</a:t>
            </a:fld>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4FC2A5-925A-4CDF-BB76-73FD6D039EF0}"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5D5A96-83B8-4EA4-A224-22AFA8C37BE3}"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DD981-91DD-4A34-9B78-CCCB3A682D56}"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9B1E4A-C119-4472-9C3E-827361D7325F}"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F1213F-D19F-4312-91E7-28FBA3F2A4FF}"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826AF0-D248-42B7-B035-0277ED394D7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F5CF1339-2FE8-4B9F-B23F-50C782CB2325}"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4FA10A0-E46A-4E86-B4D1-114EA54313C3}"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091E56-850C-44E9-960A-82CAAA3D685E}"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BD477F-23BF-463B-A3E4-5575153AD3EE}"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42B0A6-BD4E-488C-A82D-D570DF6242FE}"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68DE9D-3594-4076-9151-D03962AD63F4}"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0FB77A-4EB2-4CA5-B2DC-A38976B36E5A}"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C69053-5921-41A0-AFD5-D38D12F57660}"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F7DD97-0901-46C7-83B0-B3D738163F5F}"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4F7CF7-418F-4B77-A3A6-FE2D7693A1E0}"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9903EA7-DCC4-4C64-A7E5-D4E6144AB47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a:defRPr/>
            </a:lvl1pPr>
          </a:lstStyle>
          <a:p>
            <a:pPr>
              <a:defRPr/>
            </a:pPr>
            <a:endParaRPr lang="en-US"/>
          </a:p>
        </p:txBody>
      </p:sp>
      <p:sp>
        <p:nvSpPr>
          <p:cNvPr id="8" name="Rectangle 6"/>
          <p:cNvSpPr>
            <a:spLocks noGrp="1" noChangeArrowheads="1"/>
          </p:cNvSpPr>
          <p:nvPr>
            <p:ph type="ftr" sz="quarter" idx="11"/>
          </p:nvPr>
        </p:nvSpPr>
        <p:spPr/>
        <p:txBody>
          <a:bodyPr/>
          <a:lstStyle>
            <a:lvl1pPr>
              <a:defRPr/>
            </a:lvl1pPr>
          </a:lstStyle>
          <a:p>
            <a:pPr>
              <a:defRPr/>
            </a:pPr>
            <a:endParaRPr lang="en-US"/>
          </a:p>
        </p:txBody>
      </p:sp>
      <p:sp>
        <p:nvSpPr>
          <p:cNvPr id="9" name="Rectangle 7"/>
          <p:cNvSpPr>
            <a:spLocks noGrp="1" noChangeArrowheads="1"/>
          </p:cNvSpPr>
          <p:nvPr>
            <p:ph type="sldNum" sz="quarter" idx="12"/>
          </p:nvPr>
        </p:nvSpPr>
        <p:spPr/>
        <p:txBody>
          <a:bodyPr/>
          <a:lstStyle>
            <a:lvl1pPr>
              <a:defRPr/>
            </a:lvl1pPr>
          </a:lstStyle>
          <a:p>
            <a:pPr>
              <a:defRPr/>
            </a:pPr>
            <a:fld id="{5F050DA9-37F0-4AE4-B02C-DBE392553E04}"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94E633-7CF2-4313-B7B2-31F01A59C5E6}"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8B9D8FA-C1E2-49CD-9D72-A2892301D382}"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C30F10-ADA1-4F57-BFB4-8CABD85DE5A1}"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93CBBF-4A39-4588-AE6E-340F9299FF59}"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5C4175-DE12-4DB4-AF03-49F19690C244}"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BA8572-B538-4163-B611-4BBEE58BFDEF}"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EA1ED1-4CC7-4AD0-A467-8C89EA4A2CA0}"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2B6502-1E74-4A06-A2B5-07D3FA5BD764}"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7F609B-B350-4674-AB44-9ADDA37F0D8E}"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812720-2AFB-4068-AD8F-2325A3E2D10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a:defRPr/>
            </a:lvl1pPr>
          </a:lstStyle>
          <a:p>
            <a:pPr>
              <a:defRPr/>
            </a:pPr>
            <a:endParaRPr lang="en-US"/>
          </a:p>
        </p:txBody>
      </p:sp>
      <p:sp>
        <p:nvSpPr>
          <p:cNvPr id="4" name="Rectangle 6"/>
          <p:cNvSpPr>
            <a:spLocks noGrp="1" noChangeArrowheads="1"/>
          </p:cNvSpPr>
          <p:nvPr>
            <p:ph type="ftr" sz="quarter" idx="11"/>
          </p:nvPr>
        </p:nvSpPr>
        <p:spPr/>
        <p:txBody>
          <a:bodyPr/>
          <a:lstStyle>
            <a:lvl1pPr>
              <a:defRPr/>
            </a:lvl1pPr>
          </a:lstStyle>
          <a:p>
            <a:pPr>
              <a:defRPr/>
            </a:pPr>
            <a:endParaRPr lang="en-US"/>
          </a:p>
        </p:txBody>
      </p:sp>
      <p:sp>
        <p:nvSpPr>
          <p:cNvPr id="5" name="Rectangle 7"/>
          <p:cNvSpPr>
            <a:spLocks noGrp="1" noChangeArrowheads="1"/>
          </p:cNvSpPr>
          <p:nvPr>
            <p:ph type="sldNum" sz="quarter" idx="12"/>
          </p:nvPr>
        </p:nvSpPr>
        <p:spPr/>
        <p:txBody>
          <a:bodyPr/>
          <a:lstStyle>
            <a:lvl1pPr>
              <a:defRPr/>
            </a:lvl1pPr>
          </a:lstStyle>
          <a:p>
            <a:pPr>
              <a:defRPr/>
            </a:pPr>
            <a:fld id="{40CD86CF-A6F5-4CE3-B590-C1A68983B2FB}"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D2DCCC9-AB54-46A5-A208-50C01560B10F}"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2C3EBF-AF3E-4BEA-99C3-6D8776F7057B}"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44FB98-919A-494C-83A4-45F4C2B601B1}"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A7607A-B749-40CF-A32F-4A5B25FC0116}"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BFE09F-D454-4348-BF13-D05A7EF250C1}"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9562EC-C45D-43C5-8378-F4BE83982E30}"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59577E-3492-4F85-ABBC-879705DC1E1F}"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1FB3A6-67D6-4960-87AA-7A9C99F5680B}"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F3683-DF1B-4CFE-A2E2-FC72DBE4A792}"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6757E-4B4A-493D-99E5-AA73CCCD6BA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US"/>
          </a:p>
        </p:txBody>
      </p:sp>
      <p:sp>
        <p:nvSpPr>
          <p:cNvPr id="3" name="Rectangle 6"/>
          <p:cNvSpPr>
            <a:spLocks noGrp="1" noChangeArrowheads="1"/>
          </p:cNvSpPr>
          <p:nvPr>
            <p:ph type="ftr" sz="quarter" idx="11"/>
          </p:nvPr>
        </p:nvSpPr>
        <p:spPr/>
        <p:txBody>
          <a:bodyPr/>
          <a:lstStyle>
            <a:lvl1pPr>
              <a:defRPr/>
            </a:lvl1pPr>
          </a:lstStyle>
          <a:p>
            <a:pPr>
              <a:defRPr/>
            </a:pPr>
            <a:endParaRPr lang="en-US"/>
          </a:p>
        </p:txBody>
      </p:sp>
      <p:sp>
        <p:nvSpPr>
          <p:cNvPr id="4" name="Rectangle 7"/>
          <p:cNvSpPr>
            <a:spLocks noGrp="1" noChangeArrowheads="1"/>
          </p:cNvSpPr>
          <p:nvPr>
            <p:ph type="sldNum" sz="quarter" idx="12"/>
          </p:nvPr>
        </p:nvSpPr>
        <p:spPr/>
        <p:txBody>
          <a:bodyPr/>
          <a:lstStyle>
            <a:lvl1pPr>
              <a:defRPr/>
            </a:lvl1pPr>
          </a:lstStyle>
          <a:p>
            <a:pPr>
              <a:defRPr/>
            </a:pPr>
            <a:fld id="{D30AA265-899E-4826-89DA-0552560AE38A}"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BD348F-A50D-4279-89A8-C485933A4915}"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2C5AEE-B4E6-4A7D-B24B-5985FBB09DDC}"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FA1302-E675-4795-8632-7E91099A83BD}"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CA41E1-6C63-43EF-A5C9-5E7999365104}"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C2FCEC-DF8B-48CB-B998-0975CECED01B}"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521A77-C03D-47B4-A907-59D2101B2849}"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B70ED-A95A-41A1-AEFB-8974F4096859}"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C5027-5A09-453E-83A0-67687DB74666}"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D062A-C6E2-454F-B0AF-1AFBAAB5F61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4ABA8-F1DA-4350-8295-B48B8651714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1C3AE555-F0CB-458D-A23B-870C8F238265}"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24C4C8-02E0-4528-A645-0206A98B8FB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DC8788-B525-4F66-902F-88590563B4A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720A387-CD7C-4B6C-8D3B-9B47C582D16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73EEF74-4918-4DA7-A7BE-F6A1BA28B6C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A6F196-EE6E-416F-B59D-05FB47CBCC4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578B65-5505-4595-92D5-7D6D0F1B50E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FE500C-CC91-44DD-AFBD-6F6204D742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ED986B-2D46-42F9-AF19-A0C974F6F16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704D75-035A-4B2E-80B0-6B85DBCEBEA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FC4F18-29F3-4378-A556-90C33814D16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3F40A7B2-EBC5-49D5-8F48-9259BAA34676}"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ABA5B7-2D20-4E20-A18A-24C84884F81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71E25A-B7C5-4D01-8A9D-FD24890B90D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520EBA-ABB3-4EDF-8C96-865D8A363B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14B6774-A8D6-4C51-B548-0793144EA10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AC7F864-A5D5-49EA-9446-DCC27A02AD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BF3315D-3D76-4089-A9D2-756E2CAC85B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5D4CD0-97FA-4369-97C7-A9A0D17236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CC1EA8-8DAC-4B72-BD5E-48F1C74C2B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AEB015-9FA6-4706-9B39-CA78822BE29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55CC9C-C60A-4CED-B029-AA4139EC3087}"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2051"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2"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hlink"/>
                </a:solidFill>
                <a:latin typeface="+mn-lt"/>
              </a:defRPr>
            </a:lvl1pPr>
          </a:lstStyle>
          <a:p>
            <a:pPr>
              <a:defRPr/>
            </a:pPr>
            <a:endParaRPr lang="en-US"/>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mn-lt"/>
              </a:defRPr>
            </a:lvl1pPr>
          </a:lstStyle>
          <a:p>
            <a:pPr>
              <a:defRPr/>
            </a:pPr>
            <a:endParaRPr lang="en-US"/>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mn-lt"/>
              </a:defRPr>
            </a:lvl1pPr>
          </a:lstStyle>
          <a:p>
            <a:pPr>
              <a:defRPr/>
            </a:pPr>
            <a:fld id="{B4C26735-8F8C-4C05-AD78-13A4D48BD06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ransition/>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eaLnBrk="1" hangingPunct="1">
              <a:defRPr/>
            </a:pPr>
            <a:endParaRPr kumimoji="0" lang="en-US" baseline="30000">
              <a:solidFill>
                <a:srgbClr val="000000"/>
              </a:solidFill>
              <a:latin typeface="Verdana" pitchFamily="34" charset="0"/>
            </a:endParaRPr>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kumimoji="0" lang="en-US" baseline="30000">
              <a:solidFill>
                <a:srgbClr val="000000"/>
              </a:solidFill>
              <a:latin typeface="Verdana" pitchFamily="34" charset="0"/>
            </a:endParaRPr>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C3B5E348-D6A3-42CB-8250-315B5738D6E4}" type="slidenum">
              <a:rPr kumimoji="0" lang="en-US" baseline="30000">
                <a:solidFill>
                  <a:srgbClr val="000000"/>
                </a:solidFill>
                <a:latin typeface="Verdana" pitchFamily="34" charset="0"/>
              </a:rPr>
              <a:pPr eaLnBrk="1" hangingPunct="1">
                <a:defRPr/>
              </a:pPr>
              <a:t>‹#›</a:t>
            </a:fld>
            <a:endParaRPr kumimoji="0" lang="en-US" baseline="30000">
              <a:solidFill>
                <a:srgbClr val="000000"/>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127426"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2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2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30"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31"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3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7434"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eaLnBrk="1" hangingPunct="1">
              <a:defRPr/>
            </a:pPr>
            <a:endParaRPr kumimoji="0" lang="en-US">
              <a:solidFill>
                <a:srgbClr val="003300"/>
              </a:solidFill>
              <a:latin typeface="Verdana" pitchFamily="34" charset="0"/>
            </a:endParaRPr>
          </a:p>
        </p:txBody>
      </p:sp>
      <p:sp>
        <p:nvSpPr>
          <p:cNvPr id="1127435"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aseline="0"/>
            </a:lvl1pPr>
          </a:lstStyle>
          <a:p>
            <a:pPr algn="ctr" eaLnBrk="1" hangingPunct="1">
              <a:defRPr/>
            </a:pPr>
            <a:endParaRPr kumimoji="0" lang="en-US">
              <a:solidFill>
                <a:srgbClr val="003300"/>
              </a:solidFill>
              <a:latin typeface="Verdana" pitchFamily="34" charset="0"/>
            </a:endParaRPr>
          </a:p>
        </p:txBody>
      </p:sp>
      <p:sp>
        <p:nvSpPr>
          <p:cNvPr id="1127436"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eaLnBrk="1" hangingPunct="1">
              <a:defRPr/>
            </a:pPr>
            <a:fld id="{E5757740-855E-494B-B46A-8479212BE63B}" type="slidenum">
              <a:rPr kumimoji="0" lang="en-US">
                <a:solidFill>
                  <a:srgbClr val="003300"/>
                </a:solidFill>
                <a:latin typeface="Verdana" pitchFamily="34" charset="0"/>
              </a:rPr>
              <a:pPr eaLnBrk="1" hangingPunct="1">
                <a:defRPr/>
              </a:pPr>
              <a:t>‹#›</a:t>
            </a:fld>
            <a:endParaRPr kumimoji="0" lang="en-US">
              <a:solidFill>
                <a:srgbClr val="003300"/>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127426"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2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2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30"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31"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3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7434"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eaLnBrk="1" hangingPunct="1">
              <a:defRPr/>
            </a:pPr>
            <a:endParaRPr kumimoji="0" lang="en-US">
              <a:solidFill>
                <a:srgbClr val="003300"/>
              </a:solidFill>
              <a:latin typeface="Verdana" pitchFamily="34" charset="0"/>
            </a:endParaRPr>
          </a:p>
        </p:txBody>
      </p:sp>
      <p:sp>
        <p:nvSpPr>
          <p:cNvPr id="1127435"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aseline="0"/>
            </a:lvl1pPr>
          </a:lstStyle>
          <a:p>
            <a:pPr algn="ctr" eaLnBrk="1" hangingPunct="1">
              <a:defRPr/>
            </a:pPr>
            <a:endParaRPr kumimoji="0" lang="en-US">
              <a:solidFill>
                <a:srgbClr val="003300"/>
              </a:solidFill>
              <a:latin typeface="Verdana" pitchFamily="34" charset="0"/>
            </a:endParaRPr>
          </a:p>
        </p:txBody>
      </p:sp>
      <p:sp>
        <p:nvSpPr>
          <p:cNvPr id="1127436"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eaLnBrk="1" hangingPunct="1">
              <a:defRPr/>
            </a:pPr>
            <a:fld id="{E5757740-855E-494B-B46A-8479212BE63B}" type="slidenum">
              <a:rPr kumimoji="0" lang="en-US">
                <a:solidFill>
                  <a:srgbClr val="003300"/>
                </a:solidFill>
                <a:latin typeface="Verdana" pitchFamily="34" charset="0"/>
              </a:rPr>
              <a:pPr eaLnBrk="1" hangingPunct="1">
                <a:defRPr/>
              </a:pPr>
              <a:t>‹#›</a:t>
            </a:fld>
            <a:endParaRPr kumimoji="0" lang="en-US">
              <a:solidFill>
                <a:srgbClr val="003300"/>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824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eaLnBrk="1" hangingPunct="1">
              <a:defRPr/>
            </a:pPr>
            <a:endParaRPr kumimoji="0"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eaLnBrk="1" hangingPunct="1">
              <a:defRPr/>
            </a:pPr>
            <a:endParaRPr kumimoji="0"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defRPr/>
            </a:pPr>
            <a:fld id="{7B012DEF-B497-4A6F-A881-4E10B7879A42}" type="slidenum">
              <a:rPr kumimoji="0" lang="en-US"/>
              <a:pPr eaLnBrk="1" hangingPunct="1">
                <a:defRPr/>
              </a:pPr>
              <a:t>‹#›</a:t>
            </a:fld>
            <a:endParaRPr kumimoji="0" lang="en-US"/>
          </a:p>
        </p:txBody>
      </p:sp>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366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eaLnBrk="1" hangingPunct="1">
              <a:defRPr/>
            </a:pPr>
            <a:endParaRPr kumimoji="0"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eaLnBrk="1" hangingPunct="1">
              <a:defRPr/>
            </a:pPr>
            <a:endParaRPr kumimoji="0"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defRPr/>
            </a:pPr>
            <a:fld id="{07F14D03-C9A3-48BF-8D53-6B6CF9E2049D}" type="slidenum">
              <a:rPr kumimoji="0" lang="en-US"/>
              <a:pPr eaLnBrk="1" hangingPunct="1">
                <a:defRPr/>
              </a:pPr>
              <a:t>‹#›</a:t>
            </a:fld>
            <a:endParaRPr kumimoji="0" lang="en-US"/>
          </a:p>
        </p:txBody>
      </p:sp>
    </p:spTree>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809812D4-9873-4911-82F1-ACF7D3B19555}" type="slidenum">
              <a:rPr lang="en-US"/>
              <a:pPr>
                <a:defRPr/>
              </a:pPr>
              <a:t>‹#›</a:t>
            </a:fld>
            <a:endParaRPr lang="en-US"/>
          </a:p>
        </p:txBody>
      </p:sp>
    </p:spTree>
    <p:extLst>
      <p:ext uri="{BB962C8B-B14F-4D97-AF65-F5344CB8AC3E}">
        <p14:creationId xmlns:p14="http://schemas.microsoft.com/office/powerpoint/2010/main" val="249543901"/>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12390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3075"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390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hlink"/>
                </a:solidFill>
                <a:latin typeface="+mn-lt"/>
              </a:defRPr>
            </a:lvl1pPr>
          </a:lstStyle>
          <a:p>
            <a:pPr>
              <a:defRPr/>
            </a:pPr>
            <a:endParaRPr lang="en-US"/>
          </a:p>
        </p:txBody>
      </p:sp>
      <p:sp>
        <p:nvSpPr>
          <p:cNvPr id="12391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mn-lt"/>
              </a:defRPr>
            </a:lvl1pPr>
          </a:lstStyle>
          <a:p>
            <a:pPr>
              <a:defRPr/>
            </a:pPr>
            <a:endParaRPr lang="en-US"/>
          </a:p>
        </p:txBody>
      </p:sp>
      <p:sp>
        <p:nvSpPr>
          <p:cNvPr id="12391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mn-lt"/>
              </a:defRPr>
            </a:lvl1pPr>
          </a:lstStyle>
          <a:p>
            <a:pPr>
              <a:defRPr/>
            </a:pPr>
            <a:fld id="{E556C98A-6103-4B60-86C6-3AA93CD92E0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ransition/>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81602"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defRPr/>
            </a:pPr>
            <a:endParaRPr lang="en-US"/>
          </a:p>
        </p:txBody>
      </p:sp>
      <p:sp>
        <p:nvSpPr>
          <p:cNvPr id="28160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a:p>
        </p:txBody>
      </p:sp>
      <p:sp>
        <p:nvSpPr>
          <p:cNvPr id="281604"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a:p>
        </p:txBody>
      </p:sp>
      <p:sp>
        <p:nvSpPr>
          <p:cNvPr id="281605"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a:p>
        </p:txBody>
      </p:sp>
      <p:sp>
        <p:nvSpPr>
          <p:cNvPr id="281606"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defRPr/>
            </a:pPr>
            <a:endParaRPr lang="en-US"/>
          </a:p>
        </p:txBody>
      </p:sp>
      <p:sp>
        <p:nvSpPr>
          <p:cNvPr id="281607"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defRPr/>
            </a:pPr>
            <a:endParaRPr lang="en-US"/>
          </a:p>
        </p:txBody>
      </p:sp>
      <p:sp>
        <p:nvSpPr>
          <p:cNvPr id="28160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5"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161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kumimoji="0" sz="1400">
                <a:latin typeface="+mn-lt"/>
              </a:defRPr>
            </a:lvl1pPr>
          </a:lstStyle>
          <a:p>
            <a:pPr>
              <a:defRPr/>
            </a:pPr>
            <a:endParaRPr lang="en-US"/>
          </a:p>
        </p:txBody>
      </p:sp>
      <p:sp>
        <p:nvSpPr>
          <p:cNvPr id="28161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kumimoji="0" sz="1400">
                <a:latin typeface="+mn-lt"/>
              </a:defRPr>
            </a:lvl1pPr>
          </a:lstStyle>
          <a:p>
            <a:pPr>
              <a:defRPr/>
            </a:pPr>
            <a:endParaRPr lang="en-US"/>
          </a:p>
        </p:txBody>
      </p:sp>
      <p:sp>
        <p:nvSpPr>
          <p:cNvPr id="28161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kumimoji="0" sz="1400">
                <a:latin typeface="+mn-lt"/>
              </a:defRPr>
            </a:lvl1pPr>
          </a:lstStyle>
          <a:p>
            <a:pPr>
              <a:defRPr/>
            </a:pPr>
            <a:fld id="{EF52D151-F889-491B-B300-9C4CC68616E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6"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baseline="30000">
                <a:solidFill>
                  <a:schemeClr val="tx1"/>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aseline="30000">
                <a:solidFill>
                  <a:schemeClr val="tx1"/>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aseline="30000">
                <a:solidFill>
                  <a:schemeClr val="tx1"/>
                </a:solidFill>
                <a:latin typeface="+mn-lt"/>
              </a:defRPr>
            </a:lvl1pPr>
          </a:lstStyle>
          <a:p>
            <a:pPr>
              <a:defRPr/>
            </a:pPr>
            <a:fld id="{4EAA8973-A7C6-43B8-91E3-A100D3EC74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aseline="30000">
                <a:latin typeface="Verdana" pitchFamily="34" charset="0"/>
              </a:defRPr>
            </a:lvl1pPr>
          </a:lstStyle>
          <a:p>
            <a:pPr>
              <a:defRPr/>
            </a:pPr>
            <a:endParaRPr lang="en-US"/>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aseline="30000">
                <a:latin typeface="Verdana" pitchFamily="34" charset="0"/>
              </a:defRPr>
            </a:lvl1pPr>
          </a:lstStyle>
          <a:p>
            <a:pPr>
              <a:defRPr/>
            </a:pPr>
            <a:endParaRPr lang="en-US"/>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aseline="30000">
                <a:latin typeface="Verdana" pitchFamily="34" charset="0"/>
              </a:defRPr>
            </a:lvl1pPr>
          </a:lstStyle>
          <a:p>
            <a:pPr>
              <a:defRPr/>
            </a:pPr>
            <a:fld id="{FE93302C-A69C-458B-A15C-9F6CF8650C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baseline="30000">
                <a:solidFill>
                  <a:schemeClr val="tx1"/>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aseline="30000">
                <a:solidFill>
                  <a:schemeClr val="tx1"/>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aseline="30000">
                <a:solidFill>
                  <a:schemeClr val="tx1"/>
                </a:solidFill>
                <a:latin typeface="+mn-lt"/>
              </a:defRPr>
            </a:lvl1pPr>
          </a:lstStyle>
          <a:p>
            <a:pPr>
              <a:defRPr/>
            </a:pPr>
            <a:fld id="{5C014C4A-A488-4769-A5DD-5A4F830549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eaLnBrk="1" hangingPunct="1">
              <a:defRPr/>
            </a:pPr>
            <a:endParaRPr kumimoji="0" lang="en-US" baseline="30000"/>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lgn="ctr" eaLnBrk="1" hangingPunct="1">
              <a:defRPr/>
            </a:pPr>
            <a:endParaRPr kumimoji="0" lang="en-US" baseline="30000"/>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1" hangingPunct="1">
              <a:defRPr/>
            </a:pPr>
            <a:fld id="{4BE1205C-4669-4199-87DA-5B3144CF62D7}" type="slidenum">
              <a:rPr kumimoji="0" lang="en-US" baseline="30000"/>
              <a:pPr eaLnBrk="1" hangingPunct="1">
                <a:defRPr/>
              </a:pPr>
              <a:t>‹#›</a:t>
            </a:fld>
            <a:endParaRPr kumimoji="0" lang="en-US" baseline="30000"/>
          </a:p>
        </p:txBody>
      </p:sp>
    </p:spTree>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eaLnBrk="1" hangingPunct="1">
              <a:defRPr/>
            </a:pPr>
            <a:endParaRPr kumimoji="0" lang="en-US" baseline="30000">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lgn="ctr" eaLnBrk="1" hangingPunct="1">
              <a:defRPr/>
            </a:pPr>
            <a:endParaRPr kumimoji="0" lang="en-US" baseline="30000">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defRPr/>
            </a:pPr>
            <a:fld id="{B099FC82-270E-4C2C-959D-1FC4059FCF29}" type="slidenum">
              <a:rPr kumimoji="0" lang="en-US" baseline="30000">
                <a:solidFill>
                  <a:srgbClr val="000000"/>
                </a:solidFill>
              </a:rPr>
              <a:pPr eaLnBrk="1" hangingPunct="1">
                <a:defRPr/>
              </a:pPr>
              <a:t>‹#›</a:t>
            </a:fld>
            <a:endParaRPr kumimoji="0" lang="en-US" baseline="30000">
              <a:solidFill>
                <a:srgbClr val="000000"/>
              </a:solidFill>
            </a:endParaRPr>
          </a:p>
        </p:txBody>
      </p:sp>
    </p:spTree>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eaLnBrk="1" hangingPunct="1">
              <a:defRPr/>
            </a:pPr>
            <a:endParaRPr kumimoji="0" lang="en-US" baseline="30000">
              <a:solidFill>
                <a:srgbClr val="000000"/>
              </a:solidFill>
              <a:latin typeface="Verdana" pitchFamily="34" charset="0"/>
            </a:endParaRPr>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kumimoji="0" lang="en-US" baseline="30000">
              <a:solidFill>
                <a:srgbClr val="000000"/>
              </a:solidFill>
              <a:latin typeface="Verdana" pitchFamily="34" charset="0"/>
            </a:endParaRPr>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C3B5E348-D6A3-42CB-8250-315B5738D6E4}" type="slidenum">
              <a:rPr kumimoji="0" lang="en-US" baseline="30000">
                <a:solidFill>
                  <a:srgbClr val="000000"/>
                </a:solidFill>
                <a:latin typeface="Verdana" pitchFamily="34" charset="0"/>
              </a:rPr>
              <a:pPr eaLnBrk="1" hangingPunct="1">
                <a:defRPr/>
              </a:pPr>
              <a:t>‹#›</a:t>
            </a:fld>
            <a:endParaRPr kumimoji="0" lang="en-US" baseline="30000">
              <a:solidFill>
                <a:srgbClr val="000000"/>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hyperlink" Target="http://www.d.umn.edu/cla/faculty/troufs/Buffalo/PB31.html" TargetMode="External"/><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0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news.minnesota.publicradio.org/features/2003/08/18_gundersond_spiritualityeigh/" TargetMode="External"/><Relationship Id="rId2" Type="http://schemas.openxmlformats.org/officeDocument/2006/relationships/notesSlide" Target="../notesSlides/notesSlide92.xml"/><Relationship Id="rId1" Type="http://schemas.openxmlformats.org/officeDocument/2006/relationships/slideLayout" Target="../slideLayouts/slideLayout40.xml"/><Relationship Id="rId5" Type="http://schemas.openxmlformats.org/officeDocument/2006/relationships/image" Target="../media/image48.png"/><Relationship Id="rId4" Type="http://schemas.openxmlformats.org/officeDocument/2006/relationships/image" Target="../media/image42.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hyperlink" Target="http://www.mayoclinic.org/spotlight/dalai-lama.html" TargetMode="External"/><Relationship Id="rId2" Type="http://schemas.openxmlformats.org/officeDocument/2006/relationships/notesSlide" Target="../notesSlides/notesSlide94.xml"/><Relationship Id="rId1" Type="http://schemas.openxmlformats.org/officeDocument/2006/relationships/slideLayout" Target="../slideLayouts/slideLayout29.xml"/><Relationship Id="rId4" Type="http://schemas.openxmlformats.org/officeDocument/2006/relationships/image" Target="../media/image49.png"/></Relationships>
</file>

<file path=ppt/slides/_rels/slide108.xml.rels><?xml version="1.0" encoding="UTF-8" standalone="yes"?>
<Relationships xmlns="http://schemas.openxmlformats.org/package/2006/relationships"><Relationship Id="rId3" Type="http://schemas.openxmlformats.org/officeDocument/2006/relationships/hyperlink" Target="http://www.duluthsuperior.com/mld/duluthsuperior/news/local/14367130.htm" TargetMode="External"/><Relationship Id="rId2" Type="http://schemas.openxmlformats.org/officeDocument/2006/relationships/notesSlide" Target="../notesSlides/notesSlide95.xml"/><Relationship Id="rId1" Type="http://schemas.openxmlformats.org/officeDocument/2006/relationships/slideLayout" Target="../slideLayouts/slideLayout29.xml"/><Relationship Id="rId4" Type="http://schemas.openxmlformats.org/officeDocument/2006/relationships/image" Target="../media/image50.png"/></Relationships>
</file>

<file path=ppt/slides/_rels/slide109.xml.rels><?xml version="1.0" encoding="UTF-8" standalone="yes"?>
<Relationships xmlns="http://schemas.openxmlformats.org/package/2006/relationships"><Relationship Id="rId3" Type="http://schemas.openxmlformats.org/officeDocument/2006/relationships/hyperlink" Target="http://www.parade.com/articles/editions/2008/edition_03-09-2008/2Thoughts_Can_Heal" TargetMode="External"/><Relationship Id="rId2" Type="http://schemas.openxmlformats.org/officeDocument/2006/relationships/notesSlide" Target="../notesSlides/notesSlide96.xml"/><Relationship Id="rId1" Type="http://schemas.openxmlformats.org/officeDocument/2006/relationships/slideLayout" Target="../slideLayouts/slideLayout40.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hyperlink" Target="http://www.d.umn.edu/~troufs/"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www.d.umn.edu/"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www.parade.com/articles/editions/2008/edition_03-09-2008/2Thoughts_Can_Heal" TargetMode="External"/><Relationship Id="rId2" Type="http://schemas.openxmlformats.org/officeDocument/2006/relationships/notesSlide" Target="../notesSlides/notesSlide97.xml"/><Relationship Id="rId1" Type="http://schemas.openxmlformats.org/officeDocument/2006/relationships/slideLayout" Target="../slideLayouts/slideLayout40.xml"/><Relationship Id="rId4" Type="http://schemas.openxmlformats.org/officeDocument/2006/relationships/image" Target="../media/image39.png"/></Relationships>
</file>

<file path=ppt/slides/_rels/slide111.xml.rels><?xml version="1.0" encoding="UTF-8" standalone="yes"?>
<Relationships xmlns="http://schemas.openxmlformats.org/package/2006/relationships"><Relationship Id="rId3" Type="http://schemas.openxmlformats.org/officeDocument/2006/relationships/hyperlink" Target="http://www.latimes.com/features/health/la-he-placebo14jan14,1,4887792.story" TargetMode="External"/><Relationship Id="rId2" Type="http://schemas.openxmlformats.org/officeDocument/2006/relationships/notesSlide" Target="../notesSlides/notesSlide98.xml"/><Relationship Id="rId1" Type="http://schemas.openxmlformats.org/officeDocument/2006/relationships/slideLayout" Target="../slideLayouts/slideLayout51.xml"/><Relationship Id="rId4" Type="http://schemas.openxmlformats.org/officeDocument/2006/relationships/image" Target="../media/image51.png"/></Relationships>
</file>

<file path=ppt/slides/_rels/slide112.xml.rels><?xml version="1.0" encoding="UTF-8" standalone="yes"?>
<Relationships xmlns="http://schemas.openxmlformats.org/package/2006/relationships"><Relationship Id="rId3" Type="http://schemas.openxmlformats.org/officeDocument/2006/relationships/hyperlink" Target="http://www.latimes.com/features/health/la-he-placebo14jan14,1,4887792.story" TargetMode="External"/><Relationship Id="rId2" Type="http://schemas.openxmlformats.org/officeDocument/2006/relationships/notesSlide" Target="../notesSlides/notesSlide99.xml"/><Relationship Id="rId1" Type="http://schemas.openxmlformats.org/officeDocument/2006/relationships/slideLayout" Target="../slideLayouts/slideLayout51.xml"/><Relationship Id="rId4" Type="http://schemas.openxmlformats.org/officeDocument/2006/relationships/image" Target="../media/image52.png"/></Relationships>
</file>

<file path=ppt/slides/_rels/slide113.xml.rels><?xml version="1.0" encoding="UTF-8" standalone="yes"?>
<Relationships xmlns="http://schemas.openxmlformats.org/package/2006/relationships"><Relationship Id="rId3" Type="http://schemas.openxmlformats.org/officeDocument/2006/relationships/hyperlink" Target="http://www.latimes.com/news/nationworld/nation/la-sci-pain5mar05,1,6333231.story" TargetMode="External"/><Relationship Id="rId2" Type="http://schemas.openxmlformats.org/officeDocument/2006/relationships/notesSlide" Target="../notesSlides/notesSlide100.xml"/><Relationship Id="rId1" Type="http://schemas.openxmlformats.org/officeDocument/2006/relationships/slideLayout" Target="../slideLayouts/slideLayout40.xml"/><Relationship Id="rId4" Type="http://schemas.openxmlformats.org/officeDocument/2006/relationships/image" Target="../media/image53.png"/></Relationships>
</file>

<file path=ppt/slides/_rels/slide114.xml.rels><?xml version="1.0" encoding="UTF-8" standalone="yes"?>
<Relationships xmlns="http://schemas.openxmlformats.org/package/2006/relationships"><Relationship Id="rId3" Type="http://schemas.openxmlformats.org/officeDocument/2006/relationships/hyperlink" Target="http://www.foxnews.com/story/0,2933,405765,00.html" TargetMode="External"/><Relationship Id="rId2" Type="http://schemas.openxmlformats.org/officeDocument/2006/relationships/notesSlide" Target="../notesSlides/notesSlide101.xml"/><Relationship Id="rId1" Type="http://schemas.openxmlformats.org/officeDocument/2006/relationships/slideLayout" Target="../slideLayouts/slideLayout73.xml"/><Relationship Id="rId4" Type="http://schemas.openxmlformats.org/officeDocument/2006/relationships/image" Target="../media/image54.png"/></Relationships>
</file>

<file path=ppt/slides/_rels/slide115.xml.rels><?xml version="1.0" encoding="UTF-8" standalone="yes"?>
<Relationships xmlns="http://schemas.openxmlformats.org/package/2006/relationships"><Relationship Id="rId3" Type="http://schemas.openxmlformats.org/officeDocument/2006/relationships/hyperlink" Target="http://www.cnn.com/2008/HEALTH/08/18/god.vs.doctors.ap/index.html" TargetMode="External"/><Relationship Id="rId2" Type="http://schemas.openxmlformats.org/officeDocument/2006/relationships/notesSlide" Target="../notesSlides/notesSlide102.xml"/><Relationship Id="rId1" Type="http://schemas.openxmlformats.org/officeDocument/2006/relationships/slideLayout" Target="../slideLayouts/slideLayout73.xml"/><Relationship Id="rId4" Type="http://schemas.openxmlformats.org/officeDocument/2006/relationships/image" Target="../media/image55.png"/></Relationships>
</file>

<file path=ppt/slides/_rels/slide116.xml.rels><?xml version="1.0" encoding="UTF-8" standalone="yes"?>
<Relationships xmlns="http://schemas.openxmlformats.org/package/2006/relationships"><Relationship Id="rId3" Type="http://schemas.openxmlformats.org/officeDocument/2006/relationships/hyperlink" Target="http://www.startribune.com/lifestyle/health/19632179.html" TargetMode="External"/><Relationship Id="rId2" Type="http://schemas.openxmlformats.org/officeDocument/2006/relationships/notesSlide" Target="../notesSlides/notesSlide103.xml"/><Relationship Id="rId1" Type="http://schemas.openxmlformats.org/officeDocument/2006/relationships/slideLayout" Target="../slideLayouts/slideLayout84.xml"/><Relationship Id="rId4" Type="http://schemas.openxmlformats.org/officeDocument/2006/relationships/image" Target="../media/image56.png"/></Relationships>
</file>

<file path=ppt/slides/_rels/slide117.xml.rels><?xml version="1.0" encoding="UTF-8" standalone="yes"?>
<Relationships xmlns="http://schemas.openxmlformats.org/package/2006/relationships"><Relationship Id="rId3" Type="http://schemas.openxmlformats.org/officeDocument/2006/relationships/hyperlink" Target="http://www.usatoday.com/tech/science/2008-05-30-worldfestival-music-brain_N.htm" TargetMode="External"/><Relationship Id="rId2" Type="http://schemas.openxmlformats.org/officeDocument/2006/relationships/notesSlide" Target="../notesSlides/notesSlide104.xml"/><Relationship Id="rId1" Type="http://schemas.openxmlformats.org/officeDocument/2006/relationships/slideLayout" Target="../slideLayouts/slideLayout95.xml"/><Relationship Id="rId4" Type="http://schemas.openxmlformats.org/officeDocument/2006/relationships/image" Target="../media/image57.png"/></Relationships>
</file>

<file path=ppt/slides/_rels/slide118.xml.rels><?xml version="1.0" encoding="UTF-8" standalone="yes"?>
<Relationships xmlns="http://schemas.openxmlformats.org/package/2006/relationships"><Relationship Id="rId3" Type="http://schemas.openxmlformats.org/officeDocument/2006/relationships/hyperlink" Target="http://ap.google.com/article/ALeqM5ihrjui69QARvHuFo2GZ-z9cp9C0gD91119R80" TargetMode="External"/><Relationship Id="rId2" Type="http://schemas.openxmlformats.org/officeDocument/2006/relationships/notesSlide" Target="../notesSlides/notesSlide105.xml"/><Relationship Id="rId1" Type="http://schemas.openxmlformats.org/officeDocument/2006/relationships/slideLayout" Target="../slideLayouts/slideLayout95.xml"/><Relationship Id="rId4" Type="http://schemas.openxmlformats.org/officeDocument/2006/relationships/image" Target="../media/image58.png"/></Relationships>
</file>

<file path=ppt/slides/_rels/slide119.xml.rels><?xml version="1.0" encoding="UTF-8" standalone="yes"?>
<Relationships xmlns="http://schemas.openxmlformats.org/package/2006/relationships"><Relationship Id="rId3" Type="http://schemas.openxmlformats.org/officeDocument/2006/relationships/hyperlink" Target="http://www.wuwm.com/programs/news/view_news.php?articleid=2242" TargetMode="External"/><Relationship Id="rId2" Type="http://schemas.openxmlformats.org/officeDocument/2006/relationships/notesSlide" Target="../notesSlides/notesSlide106.xml"/><Relationship Id="rId1" Type="http://schemas.openxmlformats.org/officeDocument/2006/relationships/slideLayout" Target="../slideLayouts/slideLayout106.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hyperlink" Target="http://www.d.umn.edu/~troufs/"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www.d.umn.edu/"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www.latimes.com/news/local/la-me-archie9jul09,1,7302104.story" TargetMode="External"/><Relationship Id="rId2" Type="http://schemas.openxmlformats.org/officeDocument/2006/relationships/notesSlide" Target="../notesSlides/notesSlide107.xml"/><Relationship Id="rId1" Type="http://schemas.openxmlformats.org/officeDocument/2006/relationships/slideLayout" Target="../slideLayouts/slideLayout117.xml"/><Relationship Id="rId4" Type="http://schemas.openxmlformats.org/officeDocument/2006/relationships/image" Target="../media/image60.png"/></Relationships>
</file>

<file path=ppt/slides/_rels/slide1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8.xml"/><Relationship Id="rId1" Type="http://schemas.openxmlformats.org/officeDocument/2006/relationships/slideLayout" Target="../slideLayouts/slideLayout117.xml"/><Relationship Id="rId4" Type="http://schemas.openxmlformats.org/officeDocument/2006/relationships/hyperlink" Target="http://www.latimes.com/news/local/la-me-archie9jul09,1,7302104.story"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9.xml"/><Relationship Id="rId1" Type="http://schemas.openxmlformats.org/officeDocument/2006/relationships/slideLayout" Target="../slideLayouts/slideLayout128.xml"/><Relationship Id="rId4" Type="http://schemas.openxmlformats.org/officeDocument/2006/relationships/hyperlink" Target="http://www.ischool.washington.edu/robotpets/onlinediscussion/index.html"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www.pantagraph.com/articles/2007/07/25/news/doc46a7c3771368d214063275.txt" TargetMode="External"/><Relationship Id="rId2" Type="http://schemas.openxmlformats.org/officeDocument/2006/relationships/notesSlide" Target="../notesSlides/notesSlide110.xml"/><Relationship Id="rId1" Type="http://schemas.openxmlformats.org/officeDocument/2006/relationships/slideLayout" Target="../slideLayouts/slideLayout117.xml"/><Relationship Id="rId4" Type="http://schemas.openxmlformats.org/officeDocument/2006/relationships/image" Target="../media/image63.jpeg"/></Relationships>
</file>

<file path=ppt/slides/_rels/slide124.xml.rels><?xml version="1.0" encoding="UTF-8" standalone="yes"?>
<Relationships xmlns="http://schemas.openxmlformats.org/package/2006/relationships"><Relationship Id="rId3" Type="http://schemas.openxmlformats.org/officeDocument/2006/relationships/hyperlink" Target="http://www.pantagraph.com/articles/2007/07/25/news/doc46a7c3771368d214063275.txt" TargetMode="External"/><Relationship Id="rId2" Type="http://schemas.openxmlformats.org/officeDocument/2006/relationships/notesSlide" Target="../notesSlides/notesSlide111.xml"/><Relationship Id="rId1" Type="http://schemas.openxmlformats.org/officeDocument/2006/relationships/slideLayout" Target="../slideLayouts/slideLayout117.xml"/><Relationship Id="rId4" Type="http://schemas.openxmlformats.org/officeDocument/2006/relationships/image" Target="../media/image63.jpeg"/></Relationships>
</file>

<file path=ppt/slides/_rels/slide125.xml.rels><?xml version="1.0" encoding="UTF-8" standalone="yes"?>
<Relationships xmlns="http://schemas.openxmlformats.org/package/2006/relationships"><Relationship Id="rId3" Type="http://schemas.openxmlformats.org/officeDocument/2006/relationships/hyperlink" Target="http://www.pantagraph.com/articles/2007/07/25/news/doc46a7c3771368d214063275.txt" TargetMode="External"/><Relationship Id="rId2" Type="http://schemas.openxmlformats.org/officeDocument/2006/relationships/notesSlide" Target="../notesSlides/notesSlide112.xml"/><Relationship Id="rId1" Type="http://schemas.openxmlformats.org/officeDocument/2006/relationships/slideLayout" Target="../slideLayouts/slideLayout117.xml"/><Relationship Id="rId4" Type="http://schemas.openxmlformats.org/officeDocument/2006/relationships/image" Target="../media/image64.jpeg"/></Relationships>
</file>

<file path=ppt/slides/_rels/slide126.xml.rels><?xml version="1.0" encoding="UTF-8" standalone="yes"?>
<Relationships xmlns="http://schemas.openxmlformats.org/package/2006/relationships"><Relationship Id="rId3" Type="http://schemas.openxmlformats.org/officeDocument/2006/relationships/hyperlink" Target="http://www.d.umn.edu/cla/faculty/troufs/anth4616/cpplacebo.html#title" TargetMode="External"/><Relationship Id="rId2" Type="http://schemas.openxmlformats.org/officeDocument/2006/relationships/notesSlide" Target="../notesSlides/notesSlide113.xml"/><Relationship Id="rId1" Type="http://schemas.openxmlformats.org/officeDocument/2006/relationships/slideLayout" Target="../slideLayouts/slideLayout117.xml"/><Relationship Id="rId4" Type="http://schemas.openxmlformats.org/officeDocument/2006/relationships/image" Target="../media/image65.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6.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hyperlink" Target="http://www.d.umn.edu/cla/faculty/troufs/Buffalo/PB31.html" TargetMode="External"/><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9.xml"/><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3" Type="http://schemas.openxmlformats.org/officeDocument/2006/relationships/hyperlink" Target="http://www.d.umn.edu/cla/faculty/troufs/Buffalo/PB31.html" TargetMode="External"/><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www.journaltimes.com/articles/2006/10/09/local/iq_4249864.txt" TargetMode="External"/><Relationship Id="rId2" Type="http://schemas.openxmlformats.org/officeDocument/2006/relationships/notesSlide" Target="../notesSlides/notesSlide133.xml"/><Relationship Id="rId1" Type="http://schemas.openxmlformats.org/officeDocument/2006/relationships/slideLayout" Target="../slideLayouts/slideLayout29.xml"/><Relationship Id="rId4" Type="http://schemas.openxmlformats.org/officeDocument/2006/relationships/image" Target="../media/image66.png"/></Relationships>
</file>

<file path=ppt/slides/_rels/slide1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4.xml"/><Relationship Id="rId1" Type="http://schemas.openxmlformats.org/officeDocument/2006/relationships/slideLayout" Target="../slideLayouts/slideLayout29.xml"/><Relationship Id="rId4" Type="http://schemas.openxmlformats.org/officeDocument/2006/relationships/hyperlink" Target="http://www.journaltimes.com/articles/2006/10/09/local/iq_4249864.txt" TargetMode="Externa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6.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8.wmf"/><Relationship Id="rId4" Type="http://schemas.openxmlformats.org/officeDocument/2006/relationships/oleObject" Target="../embeddings/oleObject1.bin"/></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hyperlink" Target="http://www.d.umn.edu/cla/faculty/troufs/Buffalo/28power5.html" TargetMode="External"/><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2.xml"/><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3.xml"/><Relationship Id="rId1" Type="http://schemas.openxmlformats.org/officeDocument/2006/relationships/slideLayout" Target="../slideLayouts/slideLayout1.xml"/><Relationship Id="rId5" Type="http://schemas.openxmlformats.org/officeDocument/2006/relationships/hyperlink" Target="http://www.d.umn.edu/" TargetMode="External"/><Relationship Id="rId4" Type="http://schemas.openxmlformats.org/officeDocument/2006/relationships/hyperlink" Target="http://www.d.umn.edu/~troufs/" TargetMode="External"/></Relationships>
</file>

<file path=ppt/slides/_rels/slide157.xml.rels><?xml version="1.0" encoding="UTF-8" standalone="yes"?>
<Relationships xmlns="http://schemas.openxmlformats.org/package/2006/relationships"><Relationship Id="rId3" Type="http://schemas.openxmlformats.org/officeDocument/2006/relationships/hyperlink" Target="http://www.mayoclinic.org/spotlight/dalai-lama.html" TargetMode="External"/><Relationship Id="rId2" Type="http://schemas.openxmlformats.org/officeDocument/2006/relationships/notesSlide" Target="../notesSlides/notesSlide144.xml"/><Relationship Id="rId1" Type="http://schemas.openxmlformats.org/officeDocument/2006/relationships/slideLayout" Target="../slideLayouts/slideLayout29.xml"/></Relationships>
</file>

<file path=ppt/slides/_rels/slide158.xml.rels><?xml version="1.0" encoding="UTF-8" standalone="yes"?>
<Relationships xmlns="http://schemas.openxmlformats.org/package/2006/relationships"><Relationship Id="rId3" Type="http://schemas.openxmlformats.org/officeDocument/2006/relationships/hyperlink" Target="http://www.d.umn.edu/~troufs/" TargetMode="External"/><Relationship Id="rId2" Type="http://schemas.openxmlformats.org/officeDocument/2006/relationships/notesSlide" Target="../notesSlides/notesSlide145.xml"/><Relationship Id="rId1" Type="http://schemas.openxmlformats.org/officeDocument/2006/relationships/slideLayout" Target="../slideLayouts/slideLayout29.xml"/><Relationship Id="rId4" Type="http://schemas.openxmlformats.org/officeDocument/2006/relationships/image" Target="../media/image69.png"/></Relationships>
</file>

<file path=ppt/slides/_rels/slide159.xml.rels><?xml version="1.0" encoding="UTF-8" standalone="yes"?>
<Relationships xmlns="http://schemas.openxmlformats.org/package/2006/relationships"><Relationship Id="rId3" Type="http://schemas.openxmlformats.org/officeDocument/2006/relationships/hyperlink" Target="http://en.wikipedia.org/wiki/Loon" TargetMode="External"/><Relationship Id="rId2" Type="http://schemas.openxmlformats.org/officeDocument/2006/relationships/notesSlide" Target="../notesSlides/notesSlide146.xml"/><Relationship Id="rId1" Type="http://schemas.openxmlformats.org/officeDocument/2006/relationships/slideLayout" Target="../slideLayouts/slideLayout29.xml"/><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60.xml.rels><?xml version="1.0" encoding="UTF-8" standalone="yes"?>
<Relationships xmlns="http://schemas.openxmlformats.org/package/2006/relationships"><Relationship Id="rId3" Type="http://schemas.openxmlformats.org/officeDocument/2006/relationships/hyperlink" Target="http://en.wikipedia.org/wiki/Loon" TargetMode="External"/><Relationship Id="rId2" Type="http://schemas.openxmlformats.org/officeDocument/2006/relationships/notesSlide" Target="../notesSlides/notesSlide147.xml"/><Relationship Id="rId1" Type="http://schemas.openxmlformats.org/officeDocument/2006/relationships/slideLayout" Target="../slideLayouts/slideLayout29.xml"/><Relationship Id="rId4" Type="http://schemas.openxmlformats.org/officeDocument/2006/relationships/image" Target="../media/image71.png"/></Relationships>
</file>

<file path=ppt/slides/_rels/slide161.xml.rels><?xml version="1.0" encoding="UTF-8" standalone="yes"?>
<Relationships xmlns="http://schemas.openxmlformats.org/package/2006/relationships"><Relationship Id="rId3" Type="http://schemas.openxmlformats.org/officeDocument/2006/relationships/hyperlink" Target="http://www.duluthsuperior.com/mld/duluthtribune/news/nation/10772181.htm" TargetMode="External"/><Relationship Id="rId2" Type="http://schemas.openxmlformats.org/officeDocument/2006/relationships/notesSlide" Target="../notesSlides/notesSlide148.xml"/><Relationship Id="rId1" Type="http://schemas.openxmlformats.org/officeDocument/2006/relationships/slideLayout" Target="../slideLayouts/slideLayout29.xml"/><Relationship Id="rId4" Type="http://schemas.openxmlformats.org/officeDocument/2006/relationships/image" Target="../media/image72.png"/></Relationships>
</file>

<file path=ppt/slides/_rels/slide1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9.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1.xml"/><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2.xm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153.xml"/><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hyperlink" Target="http://www.worldlicenceplates.com/usa/US_MNXX.html" TargetMode="External"/><Relationship Id="rId2" Type="http://schemas.openxmlformats.org/officeDocument/2006/relationships/notesSlide" Target="../notesSlides/notesSlide18.xml"/><Relationship Id="rId1" Type="http://schemas.openxmlformats.org/officeDocument/2006/relationships/slideLayout" Target="../slideLayouts/slideLayout150.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hyperlink" Target="https://news.d.umn.edu/news-and-events/news/paul-buffalo-2019"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blackbearcasinoresort.com/" TargetMode="External"/><Relationship Id="rId2" Type="http://schemas.openxmlformats.org/officeDocument/2006/relationships/notesSlide" Target="../notesSlides/notesSlide19.xml"/><Relationship Id="rId1" Type="http://schemas.openxmlformats.org/officeDocument/2006/relationships/slideLayout" Target="../slideLayouts/slideLayout15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39.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139.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139.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39.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50.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d.umn.edu/cla/faculty/troufs/anth4616/video/Jimmy_Jackson.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hyperlink" Target="http://www.d.umn.edu/cla/faculty/troufs/anth4616/video/Jimmy_Jackson.html#titl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hyperlink" Target="http://www.d.umn.edu/cla/faculty/troufs/anth4616/video/Jimmy_Jackson.html#titl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d.umn.edu/cla/faculty/troufs/anth4616/video/Jimmy_Jackson.html"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www.d.umn.edu/cla/faculty/troufs/anth4616/video/Jimmy_Jackson.html"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hyperlink" Target="http://www.d.umn.edu/cla/faculty/troufs/Buffalo/video/excerpts_transcript.html" TargetMode="External"/><Relationship Id="rId4" Type="http://schemas.openxmlformats.org/officeDocument/2006/relationships/hyperlink" Target="http://www.d.umn.edu/cla/faculty/troufs/Buffalo/pbwww.html"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d.umn.edu/cla/faculty/troufs/Buffalo/28power5.html#title" TargetMode="External"/><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hyperlink" Target="http://news.mpr.org/features/2003/08/18_gundersond_spiritualityeigh/" TargetMode="External"/><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hyperlink" Target="http://www.duluthsuperior.com/mld/duluthtribune/news/local/9149787.htm"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kroeber.anthro.mankato.msus.edu/information/biography/fghij/hallowell_alfred.htm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hyperlink" Target="http://www.parade.com/articles/editions/2008/edition_03-09-2008/2Thoughts_Can_Heal" TargetMode="External"/><Relationship Id="rId2" Type="http://schemas.openxmlformats.org/officeDocument/2006/relationships/notesSlide" Target="../notesSlides/notesSlide52.xml"/><Relationship Id="rId1" Type="http://schemas.openxmlformats.org/officeDocument/2006/relationships/slideLayout" Target="../slideLayouts/slideLayout62.xml"/><Relationship Id="rId4" Type="http://schemas.openxmlformats.org/officeDocument/2006/relationships/image" Target="../media/image39.png"/></Relationships>
</file>

<file path=ppt/slides/_rels/slide65.xml.rels><?xml version="1.0" encoding="UTF-8" standalone="yes"?>
<Relationships xmlns="http://schemas.openxmlformats.org/package/2006/relationships"><Relationship Id="rId3" Type="http://schemas.openxmlformats.org/officeDocument/2006/relationships/hyperlink" Target="http://www.parade.com/articles/editions/2008/edition_03-09-2008/2Thoughts_Can_Heal" TargetMode="External"/><Relationship Id="rId2" Type="http://schemas.openxmlformats.org/officeDocument/2006/relationships/notesSlide" Target="../notesSlides/notesSlide53.xml"/><Relationship Id="rId1" Type="http://schemas.openxmlformats.org/officeDocument/2006/relationships/slideLayout" Target="../slideLayouts/slideLayout62.xml"/><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news.minnesota.publicradio.org/features/2003/08/18_gundersond_spiritualityeigh/" TargetMode="External"/><Relationship Id="rId2" Type="http://schemas.openxmlformats.org/officeDocument/2006/relationships/notesSlide" Target="../notesSlides/notesSlide56.xml"/><Relationship Id="rId1" Type="http://schemas.openxmlformats.org/officeDocument/2006/relationships/slideLayout" Target="../slideLayouts/slideLayout40.xml"/><Relationship Id="rId5" Type="http://schemas.openxmlformats.org/officeDocument/2006/relationships/image" Target="../media/image42.png"/><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hyperlink" Target="http://www.d.umn.edu/cla/faculty/troufs/Buffalo/28power5.html"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3.xml"/><Relationship Id="rId1" Type="http://schemas.openxmlformats.org/officeDocument/2006/relationships/slideLayout" Target="../slideLayouts/slideLayout139.xml"/><Relationship Id="rId5" Type="http://schemas.openxmlformats.org/officeDocument/2006/relationships/hyperlink" Target="https://www.facebook.com/events/2364846257068622/?acontext=%7B%22ref%22%3A%22106%22%2C%22action_history%22%3A%22null%22%7D" TargetMode="External"/><Relationship Id="rId4" Type="http://schemas.openxmlformats.org/officeDocument/2006/relationships/hyperlink" Target="https://www.facebook.com/NiiwinIndigenousFoodsMarket/?tn-str=k%2AF"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4.xml"/><Relationship Id="rId1" Type="http://schemas.openxmlformats.org/officeDocument/2006/relationships/slideLayout" Target="../slideLayouts/slideLayout18.xml"/><Relationship Id="rId4" Type="http://schemas.openxmlformats.org/officeDocument/2006/relationships/hyperlink" Target="http://www.duluthbudgeteer.com/"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hyperlink" Target="http://www.d.umn.edu/cla/faculty/troufs/Buffalo/PB31.html" TargetMode="External"/><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9938" y="76200"/>
            <a:ext cx="9067800" cy="6615880"/>
          </a:xfrm>
          <a:prstGeom prst="rect">
            <a:avLst/>
          </a:prstGeom>
        </p:spPr>
      </p:pic>
      <p:sp>
        <p:nvSpPr>
          <p:cNvPr id="7" name="TextBox 6"/>
          <p:cNvSpPr txBox="1"/>
          <p:nvPr/>
        </p:nvSpPr>
        <p:spPr>
          <a:xfrm>
            <a:off x="4114800" y="6274713"/>
            <a:ext cx="938077" cy="430887"/>
          </a:xfrm>
          <a:prstGeom prst="rect">
            <a:avLst/>
          </a:prstGeom>
          <a:noFill/>
        </p:spPr>
        <p:txBody>
          <a:bodyPr wrap="none" rtlCol="0">
            <a:spAutoFit/>
          </a:bodyPr>
          <a:lstStyle/>
          <a:p>
            <a:pPr algn="ctr"/>
            <a:r>
              <a:rPr lang="en-US" sz="1050" dirty="0" smtClean="0">
                <a:solidFill>
                  <a:schemeClr val="bg1"/>
                </a:solidFill>
              </a:rPr>
              <a:t>Tim Roufs</a:t>
            </a:r>
            <a:br>
              <a:rPr lang="en-US" sz="1050" dirty="0" smtClean="0">
                <a:solidFill>
                  <a:schemeClr val="bg1"/>
                </a:solidFill>
              </a:rPr>
            </a:br>
            <a:r>
              <a:rPr lang="en-US" sz="1050" dirty="0" smtClean="0">
                <a:solidFill>
                  <a:schemeClr val="bg1"/>
                </a:solidFill>
              </a:rPr>
              <a:t>© 2010-2019</a:t>
            </a:r>
            <a:endParaRPr lang="en-US" sz="1050" dirty="0">
              <a:solidFill>
                <a:schemeClr val="bg1"/>
              </a:solidFill>
            </a:endParaRPr>
          </a:p>
        </p:txBody>
      </p:sp>
      <p:sp>
        <p:nvSpPr>
          <p:cNvPr id="8" name="Rectangle 7"/>
          <p:cNvSpPr/>
          <p:nvPr/>
        </p:nvSpPr>
        <p:spPr>
          <a:xfrm>
            <a:off x="838200" y="3810000"/>
            <a:ext cx="7467601" cy="990600"/>
          </a:xfrm>
          <a:prstGeom prst="rect">
            <a:avLst/>
          </a:prstGeom>
          <a:noFill/>
        </p:spPr>
        <p:txBody>
          <a:bodyPr wrap="square">
            <a:noAutofit/>
          </a:bodyPr>
          <a:lstStyle/>
          <a:p>
            <a:pPr algn="ctr"/>
            <a:r>
              <a:rPr lang="en-US" sz="3600" b="1" i="1" dirty="0" smtClean="0"/>
              <a:t>The Teachings of  Paul </a:t>
            </a:r>
            <a:r>
              <a:rPr lang="en-US" sz="3600" b="1" i="1" dirty="0"/>
              <a:t>Peter Buffalo, </a:t>
            </a:r>
            <a:endParaRPr lang="en-US" sz="3600" b="1" i="1" dirty="0" smtClean="0"/>
          </a:p>
          <a:p>
            <a:pPr algn="ctr"/>
            <a:r>
              <a:rPr lang="en-US" sz="3600" b="1" i="1" dirty="0" smtClean="0"/>
              <a:t>Gabe-bines ("Forever-Flying-Bird“)</a:t>
            </a:r>
            <a:endParaRPr lang="en-US" sz="3600" b="1" dirty="0"/>
          </a:p>
        </p:txBody>
      </p:sp>
    </p:spTree>
    <p:extLst>
      <p:ext uri="{BB962C8B-B14F-4D97-AF65-F5344CB8AC3E}">
        <p14:creationId xmlns:p14="http://schemas.microsoft.com/office/powerpoint/2010/main" val="29945983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7" y="228600"/>
            <a:ext cx="5614891" cy="5943600"/>
          </a:xfrm>
          <a:prstGeom prst="rect">
            <a:avLst/>
          </a:prstGeom>
        </p:spPr>
      </p:pic>
      <p:sp>
        <p:nvSpPr>
          <p:cNvPr id="4" name="TextBox 3"/>
          <p:cNvSpPr txBox="1"/>
          <p:nvPr/>
        </p:nvSpPr>
        <p:spPr>
          <a:xfrm>
            <a:off x="4103225" y="6350913"/>
            <a:ext cx="938077" cy="430887"/>
          </a:xfrm>
          <a:prstGeom prst="rect">
            <a:avLst/>
          </a:prstGeom>
          <a:noFill/>
        </p:spPr>
        <p:txBody>
          <a:bodyPr wrap="none" rtlCol="0">
            <a:spAutoFit/>
          </a:bodyPr>
          <a:lstStyle/>
          <a:p>
            <a:pPr algn="ctr"/>
            <a:r>
              <a:rPr lang="en-US" sz="1050" dirty="0" smtClean="0">
                <a:solidFill>
                  <a:schemeClr val="bg1"/>
                </a:solidFill>
              </a:rPr>
              <a:t>Tim Roufs</a:t>
            </a:r>
            <a:br>
              <a:rPr lang="en-US" sz="1050" dirty="0" smtClean="0">
                <a:solidFill>
                  <a:schemeClr val="bg1"/>
                </a:solidFill>
              </a:rPr>
            </a:br>
            <a:r>
              <a:rPr lang="en-US" sz="1050" dirty="0" smtClean="0">
                <a:solidFill>
                  <a:schemeClr val="bg1"/>
                </a:solidFill>
              </a:rPr>
              <a:t>© 2010-2019</a:t>
            </a:r>
            <a:endParaRPr lang="en-US" sz="1050" dirty="0">
              <a:solidFill>
                <a:schemeClr val="bg1"/>
              </a:solidFill>
            </a:endParaRPr>
          </a:p>
        </p:txBody>
      </p:sp>
      <p:sp>
        <p:nvSpPr>
          <p:cNvPr id="5" name="Rectangle 4"/>
          <p:cNvSpPr/>
          <p:nvPr/>
        </p:nvSpPr>
        <p:spPr>
          <a:xfrm>
            <a:off x="-152400" y="0"/>
            <a:ext cx="9144000" cy="6858001"/>
          </a:xfrm>
          <a:prstGeom prst="rect">
            <a:avLst/>
          </a:prstGeom>
          <a:solidFill>
            <a:srgbClr val="625346">
              <a:alpha val="75000"/>
            </a:srgbClr>
          </a:solidFill>
        </p:spPr>
        <p:txBody>
          <a:bodyPr wrap="square">
            <a:noAutofit/>
          </a:bodyPr>
          <a:lstStyle/>
          <a:p>
            <a:pPr algn="ctr"/>
            <a:endParaRPr lang="en-US" b="1" i="1" dirty="0" smtClean="0"/>
          </a:p>
          <a:p>
            <a:pPr algn="ctr"/>
            <a:endParaRPr lang="en-US" b="1" i="1" dirty="0" smtClean="0"/>
          </a:p>
          <a:p>
            <a:pPr algn="ctr"/>
            <a:endParaRPr lang="en-US" b="1" i="1" dirty="0"/>
          </a:p>
          <a:p>
            <a:pPr algn="ctr"/>
            <a:endParaRPr lang="en-US" sz="3200" b="1" i="1" dirty="0" smtClean="0"/>
          </a:p>
          <a:p>
            <a:pPr algn="ctr"/>
            <a:endParaRPr lang="en-US" sz="3200" b="1" i="1" dirty="0"/>
          </a:p>
          <a:p>
            <a:pPr algn="ctr"/>
            <a:endParaRPr lang="en-US" sz="3200" b="1" i="1" dirty="0" smtClean="0"/>
          </a:p>
          <a:p>
            <a:pPr algn="ctr"/>
            <a:r>
              <a:rPr lang="en-US" sz="3200" b="1" i="1" dirty="0" smtClean="0">
                <a:solidFill>
                  <a:srgbClr val="CC9900"/>
                </a:solidFill>
              </a:rPr>
              <a:t>When </a:t>
            </a:r>
            <a:r>
              <a:rPr lang="en-US" sz="3200" b="1" i="1" dirty="0">
                <a:solidFill>
                  <a:srgbClr val="CC9900"/>
                </a:solidFill>
              </a:rPr>
              <a:t>Everybody Called Me Gabe-bines,</a:t>
            </a:r>
            <a:br>
              <a:rPr lang="en-US" sz="3200" b="1" i="1" dirty="0">
                <a:solidFill>
                  <a:srgbClr val="CC9900"/>
                </a:solidFill>
              </a:rPr>
            </a:br>
            <a:r>
              <a:rPr lang="en-US" sz="3200" b="1" i="1" dirty="0">
                <a:solidFill>
                  <a:srgbClr val="CC9900"/>
                </a:solidFill>
              </a:rPr>
              <a:t>"Forever-Flying-Bird": </a:t>
            </a:r>
            <a:br>
              <a:rPr lang="en-US" sz="3200" b="1" i="1" dirty="0">
                <a:solidFill>
                  <a:srgbClr val="CC9900"/>
                </a:solidFill>
              </a:rPr>
            </a:br>
            <a:r>
              <a:rPr lang="en-US" sz="3200" b="1" i="1" dirty="0">
                <a:solidFill>
                  <a:srgbClr val="CC9900"/>
                </a:solidFill>
              </a:rPr>
              <a:t>Teachings from Paul Buffalo</a:t>
            </a:r>
            <a:r>
              <a:rPr lang="en-US" b="1" dirty="0">
                <a:solidFill>
                  <a:srgbClr val="CC9900"/>
                </a:solidFill>
              </a:rPr>
              <a:t/>
            </a:r>
            <a:br>
              <a:rPr lang="en-US" b="1" dirty="0">
                <a:solidFill>
                  <a:srgbClr val="CC9900"/>
                </a:solidFill>
              </a:rPr>
            </a:br>
            <a:r>
              <a:rPr lang="en-US" b="1" i="1" dirty="0">
                <a:solidFill>
                  <a:srgbClr val="CC9900"/>
                </a:solidFill>
              </a:rPr>
              <a:t/>
            </a:r>
            <a:br>
              <a:rPr lang="en-US" b="1" i="1" dirty="0">
                <a:solidFill>
                  <a:srgbClr val="CC9900"/>
                </a:solidFill>
              </a:rPr>
            </a:br>
            <a:r>
              <a:rPr lang="en-US" sz="1600" b="1" dirty="0" smtClean="0">
                <a:solidFill>
                  <a:srgbClr val="CC9900"/>
                </a:solidFill>
              </a:rPr>
              <a:t>Volume </a:t>
            </a:r>
            <a:r>
              <a:rPr lang="en-US" sz="1600" b="1" dirty="0">
                <a:solidFill>
                  <a:srgbClr val="CC9900"/>
                </a:solidFill>
              </a:rPr>
              <a:t>II of the Paul Buffalo Trilogy:</a:t>
            </a:r>
            <a:br>
              <a:rPr lang="en-US" sz="1600" b="1" dirty="0">
                <a:solidFill>
                  <a:srgbClr val="CC9900"/>
                </a:solidFill>
              </a:rPr>
            </a:br>
            <a:r>
              <a:rPr lang="en-US" b="1" dirty="0">
                <a:solidFill>
                  <a:srgbClr val="CC9900"/>
                </a:solidFill>
              </a:rPr>
              <a:t> </a:t>
            </a:r>
            <a:r>
              <a:rPr lang="en-US" sz="2800" b="1" i="1" dirty="0" err="1">
                <a:solidFill>
                  <a:srgbClr val="CC9900"/>
                </a:solidFill>
              </a:rPr>
              <a:t>Wenabozho</a:t>
            </a:r>
            <a:r>
              <a:rPr lang="en-US" sz="2800" b="1" i="1" dirty="0">
                <a:solidFill>
                  <a:srgbClr val="CC9900"/>
                </a:solidFill>
              </a:rPr>
              <a:t> and The Way We Think About the World</a:t>
            </a:r>
            <a:r>
              <a:rPr lang="en-US" sz="2800" b="1" dirty="0">
                <a:solidFill>
                  <a:srgbClr val="CC9900"/>
                </a:solidFill>
              </a:rPr>
              <a:t/>
            </a:r>
            <a:br>
              <a:rPr lang="en-US" sz="2800" b="1" dirty="0">
                <a:solidFill>
                  <a:srgbClr val="CC9900"/>
                </a:solidFill>
              </a:rPr>
            </a:br>
            <a:r>
              <a:rPr lang="en-US" b="1" dirty="0">
                <a:solidFill>
                  <a:srgbClr val="CC9900"/>
                </a:solidFill>
              </a:rPr>
              <a:t/>
            </a:r>
            <a:br>
              <a:rPr lang="en-US" b="1" dirty="0">
                <a:solidFill>
                  <a:srgbClr val="CC9900"/>
                </a:solidFill>
              </a:rPr>
            </a:br>
            <a:r>
              <a:rPr lang="en-US" sz="2800" b="1" dirty="0" smtClean="0"/>
              <a:t>Chapter 34 “Medicine Men / Medicine Women”</a:t>
            </a:r>
            <a:r>
              <a:rPr lang="en-US" sz="2800" b="1" dirty="0"/>
              <a:t/>
            </a:r>
            <a:br>
              <a:rPr lang="en-US" sz="2800" b="1" dirty="0"/>
            </a:br>
            <a:endParaRPr lang="en-US" b="1" dirty="0"/>
          </a:p>
        </p:txBody>
      </p:sp>
    </p:spTree>
    <p:extLst>
      <p:ext uri="{BB962C8B-B14F-4D97-AF65-F5344CB8AC3E}">
        <p14:creationId xmlns:p14="http://schemas.microsoft.com/office/powerpoint/2010/main" val="3601133763"/>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99330" name="Picture 4">
            <a:hlinkClick r:id="rId3"/>
          </p:cNvPr>
          <p:cNvPicPr>
            <a:picLocks noChangeAspect="1" noChangeArrowheads="1"/>
          </p:cNvPicPr>
          <p:nvPr/>
        </p:nvPicPr>
        <p:blipFill>
          <a:blip r:embed="rId4" cstate="print"/>
          <a:srcRect/>
          <a:stretch>
            <a:fillRect/>
          </a:stretch>
        </p:blipFill>
        <p:spPr bwMode="auto">
          <a:xfrm>
            <a:off x="228600" y="228600"/>
            <a:ext cx="8915400" cy="6419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7" y="228600"/>
            <a:ext cx="5614891" cy="5943600"/>
          </a:xfrm>
          <a:prstGeom prst="rect">
            <a:avLst/>
          </a:prstGeom>
        </p:spPr>
      </p:pic>
      <p:sp>
        <p:nvSpPr>
          <p:cNvPr id="4" name="TextBox 3"/>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 2010-2019</a:t>
            </a:r>
            <a:endPar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Rectangle 4"/>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smtClean="0">
                <a:ln>
                  <a:noFill/>
                </a:ln>
                <a:solidFill>
                  <a:srgbClr val="CC9900"/>
                </a:solidFill>
                <a:effectLst/>
                <a:uLnTx/>
                <a:uFillTx/>
                <a:latin typeface="Times New Roman" pitchFamily="18" charset="0"/>
                <a:ea typeface="+mn-ea"/>
                <a:cs typeface="+mn-cs"/>
              </a:rPr>
              <a:t>When </a:t>
            </a: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Everybody Called Me Gabe-bines,</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Teachings from Paul Buffalo</a:t>
            </a: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1600" b="1" i="0" u="none" strike="noStrike" kern="1200" cap="none" spc="0" normalizeH="0" baseline="0" noProof="0" dirty="0" smtClean="0">
                <a:ln>
                  <a:noFill/>
                </a:ln>
                <a:solidFill>
                  <a:srgbClr val="CC9900"/>
                </a:solidFill>
                <a:effectLst/>
                <a:uLnTx/>
                <a:uFillTx/>
                <a:latin typeface="Times New Roman" pitchFamily="18" charset="0"/>
                <a:ea typeface="+mn-ea"/>
                <a:cs typeface="+mn-cs"/>
              </a:rPr>
              <a:t>Volume </a:t>
            </a:r>
            <a: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t>II of the Paul Buffalo Trilogy:</a:t>
            </a:r>
            <a:b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CC9900"/>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CC9900"/>
                </a:solidFill>
                <a:effectLst/>
                <a:uLnTx/>
                <a:uFillTx/>
                <a:latin typeface="Times New Roman" pitchFamily="18" charset="0"/>
                <a:ea typeface="+mn-ea"/>
                <a:cs typeface="+mn-cs"/>
              </a:rPr>
              <a:t> and The Way We Think About the World</a:t>
            </a:r>
            <a: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smtClean="0">
                <a:ln>
                  <a:noFill/>
                </a:ln>
                <a:solidFill>
                  <a:srgbClr val="FFFFFF"/>
                </a:solidFill>
                <a:effectLst/>
                <a:uLnTx/>
                <a:uFillTx/>
                <a:latin typeface="Times New Roman" pitchFamily="18" charset="0"/>
                <a:ea typeface="+mn-ea"/>
                <a:cs typeface="+mn-cs"/>
              </a:rPr>
              <a:t>Chapter 30 “An Indian Curing Ceremony”</a:t>
            </a: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82510837"/>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noFill/>
        </p:spPr>
        <p:txBody>
          <a:bodyPr/>
          <a:lstStyle/>
          <a:p>
            <a:r>
              <a:rPr lang="en-US" smtClean="0"/>
              <a:t>Treatment</a:t>
            </a:r>
            <a:br>
              <a:rPr lang="en-US" smtClean="0"/>
            </a:br>
            <a:r>
              <a:rPr lang="en-US" smtClean="0"/>
              <a:t>-- medicine / lecture</a:t>
            </a:r>
          </a:p>
        </p:txBody>
      </p:sp>
      <p:sp>
        <p:nvSpPr>
          <p:cNvPr id="100355" name="Rectangle 3"/>
          <p:cNvSpPr>
            <a:spLocks noGrp="1" noChangeArrowheads="1"/>
          </p:cNvSpPr>
          <p:nvPr>
            <p:ph type="body" idx="1"/>
          </p:nvPr>
        </p:nvSpPr>
        <p:spPr>
          <a:noFill/>
        </p:spPr>
        <p:txBody>
          <a:bodyPr/>
          <a:lstStyle/>
          <a:p>
            <a:r>
              <a:rPr lang="en-US" smtClean="0"/>
              <a:t>If you don’t believe, and/or are just “fooling around” your </a:t>
            </a:r>
            <a:r>
              <a:rPr lang="en-US" i="1" smtClean="0"/>
              <a:t>kids and relatives</a:t>
            </a:r>
            <a:r>
              <a:rPr lang="en-US" smtClean="0"/>
              <a:t> can be affected</a:t>
            </a:r>
          </a:p>
        </p:txBody>
      </p:sp>
      <p:sp>
        <p:nvSpPr>
          <p:cNvPr id="100356"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noFill/>
        </p:spPr>
        <p:txBody>
          <a:bodyPr/>
          <a:lstStyle/>
          <a:p>
            <a:r>
              <a:rPr lang="en-US" smtClean="0"/>
              <a:t>Post 1st Treatment</a:t>
            </a:r>
          </a:p>
        </p:txBody>
      </p:sp>
      <p:sp>
        <p:nvSpPr>
          <p:cNvPr id="101379" name="Rectangle 3"/>
          <p:cNvSpPr>
            <a:spLocks noGrp="1" noChangeArrowheads="1"/>
          </p:cNvSpPr>
          <p:nvPr>
            <p:ph type="body" idx="1"/>
          </p:nvPr>
        </p:nvSpPr>
        <p:spPr>
          <a:noFill/>
        </p:spPr>
        <p:txBody>
          <a:bodyPr/>
          <a:lstStyle/>
          <a:p>
            <a:r>
              <a:rPr lang="en-US" smtClean="0"/>
              <a:t>cure</a:t>
            </a:r>
          </a:p>
          <a:p>
            <a:endParaRPr lang="en-US" i="1" smtClean="0"/>
          </a:p>
          <a:p>
            <a:r>
              <a:rPr lang="en-US" smtClean="0"/>
              <a:t>no-cure</a:t>
            </a:r>
          </a:p>
        </p:txBody>
      </p:sp>
      <p:sp>
        <p:nvSpPr>
          <p:cNvPr id="101380"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noFill/>
        </p:spPr>
        <p:txBody>
          <a:bodyPr/>
          <a:lstStyle/>
          <a:p>
            <a:r>
              <a:rPr lang="en-US" smtClean="0"/>
              <a:t>Post 1st Treatment</a:t>
            </a:r>
            <a:br>
              <a:rPr lang="en-US" smtClean="0"/>
            </a:br>
            <a:r>
              <a:rPr lang="en-US" smtClean="0"/>
              <a:t>-- cure</a:t>
            </a:r>
          </a:p>
        </p:txBody>
      </p:sp>
      <p:sp>
        <p:nvSpPr>
          <p:cNvPr id="34819" name="Rectangle 3"/>
          <p:cNvSpPr>
            <a:spLocks noGrp="1" noChangeArrowheads="1"/>
          </p:cNvSpPr>
          <p:nvPr>
            <p:ph type="body" idx="1"/>
          </p:nvPr>
        </p:nvSpPr>
        <p:spPr>
          <a:xfrm>
            <a:off x="2819400" y="1981200"/>
            <a:ext cx="6096000" cy="1971675"/>
          </a:xfrm>
          <a:noFill/>
        </p:spPr>
        <p:txBody>
          <a:bodyPr>
            <a:spAutoFit/>
          </a:bodyPr>
          <a:lstStyle/>
          <a:p>
            <a:r>
              <a:rPr lang="en-US" smtClean="0"/>
              <a:t>medicine / manipulation does some good</a:t>
            </a:r>
          </a:p>
          <a:p>
            <a:endParaRPr lang="en-US" smtClean="0"/>
          </a:p>
          <a:p>
            <a:pPr>
              <a:buFont typeface="Monotype Sorts" pitchFamily="2" charset="2"/>
              <a:buNone/>
            </a:pPr>
            <a:endParaRPr lang="en-US" smtClean="0"/>
          </a:p>
        </p:txBody>
      </p:sp>
      <p:sp>
        <p:nvSpPr>
          <p:cNvPr id="10240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752600" y="6507163"/>
            <a:ext cx="5605463" cy="274637"/>
          </a:xfrm>
          <a:prstGeom prst="rect">
            <a:avLst/>
          </a:prstGeom>
          <a:noFill/>
          <a:ln w="9525">
            <a:noFill/>
            <a:miter lim="800000"/>
            <a:headEnd/>
            <a:tailEnd/>
          </a:ln>
        </p:spPr>
        <p:txBody>
          <a:bodyPr wrap="none">
            <a:spAutoFit/>
          </a:bodyPr>
          <a:lstStyle/>
          <a:p>
            <a:pPr algn="ctr" eaLnBrk="1" hangingPunct="1"/>
            <a:r>
              <a:rPr kumimoji="0" lang="en-US" sz="1200">
                <a:hlinkClick r:id="rId3"/>
              </a:rPr>
              <a:t>http://news.minnesota.publicradio.org/features/2003/08/18_gundersond_spiritualityeigh/</a:t>
            </a:r>
            <a:endParaRPr kumimoji="0" lang="en-US" sz="1200"/>
          </a:p>
        </p:txBody>
      </p:sp>
      <p:graphicFrame>
        <p:nvGraphicFramePr>
          <p:cNvPr id="390147" name="Group 3"/>
          <p:cNvGraphicFramePr>
            <a:graphicFrameLocks noGrp="1"/>
          </p:cNvGraphicFramePr>
          <p:nvPr/>
        </p:nvGraphicFramePr>
        <p:xfrm>
          <a:off x="914400" y="5137150"/>
          <a:ext cx="7315200" cy="1188720"/>
        </p:xfrm>
        <a:graphic>
          <a:graphicData uri="http://schemas.openxmlformats.org/drawingml/2006/table">
            <a:tbl>
              <a:tblPr/>
              <a:tblGrid>
                <a:gridCol w="7315200">
                  <a:extLst>
                    <a:ext uri="{9D8B030D-6E8A-4147-A177-3AD203B41FA5}">
                      <a16:colId xmlns:a16="http://schemas.microsoft.com/office/drawing/2014/main" val="20000"/>
                    </a:ext>
                  </a:extLst>
                </a:gridCol>
              </a:tblGrid>
              <a:tr h="11874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2400" b="0" i="0" u="none" strike="noStrike" cap="none" normalizeH="0" baseline="0" dirty="0" smtClean="0">
                          <a:ln>
                            <a:noFill/>
                          </a:ln>
                          <a:solidFill>
                            <a:schemeClr val="tx1"/>
                          </a:solidFill>
                          <a:effectLst/>
                          <a:latin typeface="Times New Roman" pitchFamily="18" charset="0"/>
                        </a:rPr>
                        <a:t>Larry </a:t>
                      </a:r>
                      <a:r>
                        <a:rPr kumimoji="1" lang="en-US" sz="2400" b="0" i="0" u="none" strike="noStrike" cap="none" normalizeH="0" baseline="0" dirty="0" err="1" smtClean="0">
                          <a:ln>
                            <a:noFill/>
                          </a:ln>
                          <a:solidFill>
                            <a:schemeClr val="tx1"/>
                          </a:solidFill>
                          <a:effectLst/>
                          <a:latin typeface="Times New Roman" pitchFamily="18" charset="0"/>
                        </a:rPr>
                        <a:t>Aitken</a:t>
                      </a:r>
                      <a:r>
                        <a:rPr kumimoji="1" lang="en-US" sz="2400" b="0" i="0" u="none" strike="noStrike" cap="none" normalizeH="0" baseline="0" dirty="0" smtClean="0">
                          <a:ln>
                            <a:noFill/>
                          </a:ln>
                          <a:solidFill>
                            <a:schemeClr val="tx1"/>
                          </a:solidFill>
                          <a:effectLst/>
                          <a:latin typeface="Times New Roman" pitchFamily="18" charset="0"/>
                        </a:rPr>
                        <a:t> is a Native healer on the White Earth Reservation. He says there are hundreds of plants found in the forest that can be used for medicine. </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03429" name="Picture 9" descr="spacer"/>
          <p:cNvPicPr>
            <a:picLocks noChangeAspect="1" noChangeArrowheads="1"/>
          </p:cNvPicPr>
          <p:nvPr/>
        </p:nvPicPr>
        <p:blipFill>
          <a:blip r:embed="rId4"/>
          <a:srcRect/>
          <a:stretch>
            <a:fillRect/>
          </a:stretch>
        </p:blipFill>
        <p:spPr bwMode="auto">
          <a:xfrm>
            <a:off x="2798763" y="4935538"/>
            <a:ext cx="47625" cy="47625"/>
          </a:xfrm>
          <a:prstGeom prst="rect">
            <a:avLst/>
          </a:prstGeom>
          <a:noFill/>
          <a:ln w="9525">
            <a:noFill/>
            <a:miter lim="800000"/>
            <a:headEnd/>
            <a:tailEnd/>
          </a:ln>
        </p:spPr>
      </p:pic>
      <p:sp>
        <p:nvSpPr>
          <p:cNvPr id="103430" name="Rectangle 10"/>
          <p:cNvSpPr>
            <a:spLocks noChangeArrowheads="1"/>
          </p:cNvSpPr>
          <p:nvPr/>
        </p:nvSpPr>
        <p:spPr bwMode="auto">
          <a:xfrm>
            <a:off x="3489325" y="6142038"/>
            <a:ext cx="2225675" cy="457200"/>
          </a:xfrm>
          <a:prstGeom prst="rect">
            <a:avLst/>
          </a:prstGeom>
          <a:noFill/>
          <a:ln w="28575">
            <a:noFill/>
            <a:miter lim="800000"/>
            <a:headEnd/>
            <a:tailEnd/>
          </a:ln>
        </p:spPr>
        <p:txBody>
          <a:bodyPr wrap="none" anchor="ctr">
            <a:spAutoFit/>
          </a:bodyPr>
          <a:lstStyle/>
          <a:p>
            <a:r>
              <a:rPr lang="en-US" dirty="0"/>
              <a:t>  </a:t>
            </a:r>
            <a:r>
              <a:rPr lang="en-US" sz="1200" dirty="0"/>
              <a:t>(MPR Photo/Tom Robertson)</a:t>
            </a:r>
            <a:r>
              <a:rPr lang="en-US" dirty="0"/>
              <a:t> </a:t>
            </a:r>
          </a:p>
        </p:txBody>
      </p:sp>
      <p:pic>
        <p:nvPicPr>
          <p:cNvPr id="103431" name="Picture 11"/>
          <p:cNvPicPr>
            <a:picLocks noChangeAspect="1" noChangeArrowheads="1"/>
          </p:cNvPicPr>
          <p:nvPr/>
        </p:nvPicPr>
        <p:blipFill>
          <a:blip r:embed="rId5" cstate="print"/>
          <a:srcRect/>
          <a:stretch>
            <a:fillRect/>
          </a:stretch>
        </p:blipFill>
        <p:spPr bwMode="auto">
          <a:xfrm>
            <a:off x="1524000" y="457200"/>
            <a:ext cx="6019800" cy="451485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noFill/>
        </p:spPr>
        <p:txBody>
          <a:bodyPr/>
          <a:lstStyle/>
          <a:p>
            <a:pPr eaLnBrk="1" hangingPunct="1"/>
            <a:r>
              <a:rPr lang="en-US" smtClean="0"/>
              <a:t>Post 1st Treatment</a:t>
            </a:r>
            <a:br>
              <a:rPr lang="en-US" smtClean="0"/>
            </a:br>
            <a:r>
              <a:rPr lang="en-US" smtClean="0"/>
              <a:t>-- cure</a:t>
            </a:r>
          </a:p>
        </p:txBody>
      </p:sp>
      <p:sp>
        <p:nvSpPr>
          <p:cNvPr id="104451" name="Rectangle 3"/>
          <p:cNvSpPr>
            <a:spLocks noGrp="1" noChangeArrowheads="1"/>
          </p:cNvSpPr>
          <p:nvPr>
            <p:ph type="body" idx="1"/>
          </p:nvPr>
        </p:nvSpPr>
        <p:spPr>
          <a:xfrm>
            <a:off x="2819400" y="1981200"/>
            <a:ext cx="6096000" cy="3833813"/>
          </a:xfrm>
          <a:noFill/>
        </p:spPr>
        <p:txBody>
          <a:bodyPr>
            <a:spAutoFit/>
          </a:bodyPr>
          <a:lstStyle/>
          <a:p>
            <a:pPr eaLnBrk="1" hangingPunct="1"/>
            <a:r>
              <a:rPr lang="en-US" dirty="0" smtClean="0"/>
              <a:t>medicine / manipulation does some good</a:t>
            </a:r>
          </a:p>
          <a:p>
            <a:pPr eaLnBrk="1" hangingPunct="1"/>
            <a:endParaRPr lang="en-US" dirty="0" smtClean="0"/>
          </a:p>
          <a:p>
            <a:pPr eaLnBrk="1" hangingPunct="1"/>
            <a:r>
              <a:rPr lang="en-US" dirty="0" smtClean="0"/>
              <a:t>placebo affect</a:t>
            </a:r>
          </a:p>
          <a:p>
            <a:pPr lvl="1" eaLnBrk="1" hangingPunct="1"/>
            <a:r>
              <a:rPr lang="en-US" dirty="0" smtClean="0"/>
              <a:t>including effect of </a:t>
            </a:r>
            <a:r>
              <a:rPr lang="en-US" i="1" dirty="0" smtClean="0"/>
              <a:t>belief </a:t>
            </a:r>
            <a:r>
              <a:rPr lang="en-US" dirty="0" smtClean="0"/>
              <a:t>in </a:t>
            </a:r>
            <a:br>
              <a:rPr lang="en-US" dirty="0" smtClean="0"/>
            </a:br>
            <a:r>
              <a:rPr lang="en-US" dirty="0" smtClean="0"/>
              <a:t>doctor’s power</a:t>
            </a:r>
          </a:p>
          <a:p>
            <a:pPr lvl="1" eaLnBrk="1" hangingPunct="1"/>
            <a:r>
              <a:rPr lang="en-US" dirty="0" smtClean="0"/>
              <a:t>and positive attitude</a:t>
            </a:r>
          </a:p>
          <a:p>
            <a:pPr eaLnBrk="1" hangingPunct="1">
              <a:buFont typeface="Monotype Sorts" pitchFamily="2" charset="2"/>
              <a:buNone/>
            </a:pPr>
            <a:endParaRPr lang="en-US" dirty="0" smtClean="0"/>
          </a:p>
        </p:txBody>
      </p:sp>
      <p:sp>
        <p:nvSpPr>
          <p:cNvPr id="104452"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2427288" y="6578600"/>
            <a:ext cx="4256087" cy="274638"/>
          </a:xfrm>
          <a:prstGeom prst="rect">
            <a:avLst/>
          </a:prstGeom>
          <a:noFill/>
          <a:ln w="9525">
            <a:noFill/>
            <a:miter lim="800000"/>
            <a:headEnd/>
            <a:tailEnd/>
          </a:ln>
        </p:spPr>
        <p:txBody>
          <a:bodyPr wrap="none">
            <a:spAutoFit/>
          </a:bodyPr>
          <a:lstStyle/>
          <a:p>
            <a:pPr algn="ctr" eaLnBrk="1" hangingPunct="1"/>
            <a:r>
              <a:rPr kumimoji="0" lang="en-US" sz="1200">
                <a:solidFill>
                  <a:schemeClr val="tx2"/>
                </a:solidFill>
                <a:latin typeface="Verdana" pitchFamily="34" charset="0"/>
                <a:hlinkClick r:id="rId3"/>
              </a:rPr>
              <a:t>http://www.mayoclinic.org/spotlight/dalai-lama.html</a:t>
            </a:r>
            <a:endParaRPr kumimoji="0" lang="en-US" sz="1200">
              <a:solidFill>
                <a:schemeClr val="tx2"/>
              </a:solidFill>
              <a:latin typeface="Verdana" pitchFamily="34" charset="0"/>
            </a:endParaRPr>
          </a:p>
        </p:txBody>
      </p:sp>
      <p:pic>
        <p:nvPicPr>
          <p:cNvPr id="105475" name="Picture 3"/>
          <p:cNvPicPr>
            <a:picLocks noChangeAspect="1" noChangeArrowheads="1"/>
          </p:cNvPicPr>
          <p:nvPr/>
        </p:nvPicPr>
        <p:blipFill>
          <a:blip r:embed="rId4" cstate="print"/>
          <a:srcRect/>
          <a:stretch>
            <a:fillRect/>
          </a:stretch>
        </p:blipFill>
        <p:spPr bwMode="auto">
          <a:xfrm>
            <a:off x="914400" y="838200"/>
            <a:ext cx="7315200"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1433513" y="6578600"/>
            <a:ext cx="6245225" cy="274638"/>
          </a:xfrm>
          <a:prstGeom prst="rect">
            <a:avLst/>
          </a:prstGeom>
          <a:noFill/>
          <a:ln w="9525">
            <a:noFill/>
            <a:miter lim="800000"/>
            <a:headEnd/>
            <a:tailEnd/>
          </a:ln>
        </p:spPr>
        <p:txBody>
          <a:bodyPr wrap="none">
            <a:spAutoFit/>
          </a:bodyPr>
          <a:lstStyle/>
          <a:p>
            <a:pPr algn="ctr" eaLnBrk="1" hangingPunct="1"/>
            <a:r>
              <a:rPr kumimoji="0" lang="en-US" sz="1200">
                <a:solidFill>
                  <a:schemeClr val="tx2"/>
                </a:solidFill>
                <a:latin typeface="Verdana" pitchFamily="34" charset="0"/>
                <a:hlinkClick r:id="rId3"/>
              </a:rPr>
              <a:t>http://www.duluthsuperior.com/mld/duluthsuperior/news/local/14367130.htm</a:t>
            </a:r>
            <a:endParaRPr kumimoji="0" lang="en-US" sz="1200">
              <a:solidFill>
                <a:schemeClr val="tx2"/>
              </a:solidFill>
              <a:latin typeface="Verdana" pitchFamily="34" charset="0"/>
            </a:endParaRPr>
          </a:p>
        </p:txBody>
      </p:sp>
      <p:pic>
        <p:nvPicPr>
          <p:cNvPr id="106499" name="Picture 3"/>
          <p:cNvPicPr>
            <a:picLocks noChangeAspect="1" noChangeArrowheads="1"/>
          </p:cNvPicPr>
          <p:nvPr/>
        </p:nvPicPr>
        <p:blipFill>
          <a:blip r:embed="rId4" cstate="print"/>
          <a:srcRect/>
          <a:stretch>
            <a:fillRect/>
          </a:stretch>
        </p:blipFill>
        <p:spPr bwMode="auto">
          <a:xfrm>
            <a:off x="914400" y="838200"/>
            <a:ext cx="7315200"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2176463" y="6624638"/>
            <a:ext cx="4833937" cy="215900"/>
          </a:xfrm>
          <a:prstGeom prst="rect">
            <a:avLst/>
          </a:prstGeom>
          <a:noFill/>
          <a:ln w="9525">
            <a:noFill/>
            <a:miter lim="800000"/>
            <a:headEnd/>
            <a:tailEnd/>
          </a:ln>
        </p:spPr>
        <p:txBody>
          <a:bodyPr wrap="none">
            <a:spAutoFit/>
          </a:bodyPr>
          <a:lstStyle/>
          <a:p>
            <a:pPr algn="ctr" eaLnBrk="1" hangingPunct="1"/>
            <a:r>
              <a:rPr kumimoji="0" lang="en-US" sz="800">
                <a:latin typeface="Verdana" pitchFamily="34" charset="0"/>
                <a:hlinkClick r:id="rId3"/>
              </a:rPr>
              <a:t>http://www.parade.com/articles/editions/2008/edition_03-09-2008/2Thoughts_Can_Heal</a:t>
            </a:r>
            <a:endParaRPr kumimoji="0" lang="en-US" sz="800">
              <a:latin typeface="Verdana" pitchFamily="34" charset="0"/>
            </a:endParaRPr>
          </a:p>
        </p:txBody>
      </p:sp>
      <p:pic>
        <p:nvPicPr>
          <p:cNvPr id="107523" name="Picture 2"/>
          <p:cNvPicPr>
            <a:picLocks noChangeAspect="1" noChangeArrowheads="1"/>
          </p:cNvPicPr>
          <p:nvPr/>
        </p:nvPicPr>
        <p:blipFill>
          <a:blip r:embed="rId4" cstate="print"/>
          <a:srcRect/>
          <a:stretch>
            <a:fillRect/>
          </a:stretch>
        </p:blipFill>
        <p:spPr bwMode="auto">
          <a:xfrm>
            <a:off x="914400" y="1046220"/>
            <a:ext cx="7315200" cy="512598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subTitle" idx="1"/>
          </p:nvPr>
        </p:nvSpPr>
        <p:spPr>
          <a:xfrm>
            <a:off x="2971800" y="3276600"/>
            <a:ext cx="5791200" cy="2743200"/>
          </a:xfrm>
          <a:noFill/>
        </p:spPr>
        <p:txBody>
          <a:bodyPr/>
          <a:lstStyle/>
          <a:p>
            <a:r>
              <a:rPr lang="en-US" sz="5400" b="1" dirty="0" smtClean="0"/>
              <a:t>	</a:t>
            </a:r>
            <a:r>
              <a:rPr lang="en-US" sz="4800" b="1" dirty="0" smtClean="0">
                <a:hlinkClick r:id="rId3"/>
              </a:rPr>
              <a:t>Tim Roufs</a:t>
            </a:r>
            <a:r>
              <a:rPr lang="en-US" sz="4800" b="1" dirty="0" smtClean="0"/>
              <a:t/>
            </a:r>
            <a:br>
              <a:rPr lang="en-US" sz="4800" b="1" dirty="0" smtClean="0"/>
            </a:br>
            <a:endParaRPr lang="en-US" sz="4800" b="1" dirty="0" smtClean="0"/>
          </a:p>
          <a:p>
            <a:r>
              <a:rPr lang="en-US" sz="2800" dirty="0" smtClean="0">
                <a:hlinkClick r:id="rId4"/>
              </a:rPr>
              <a:t>University of Minnesota Duluth</a:t>
            </a:r>
            <a:endParaRPr lang="en-US" sz="1600" dirty="0" smtClean="0"/>
          </a:p>
          <a:p>
            <a:endParaRPr lang="en-US" sz="4000" dirty="0" smtClean="0"/>
          </a:p>
          <a:p>
            <a:endParaRPr lang="en-US" sz="4000" dirty="0" smtClean="0"/>
          </a:p>
        </p:txBody>
      </p:sp>
      <p:sp>
        <p:nvSpPr>
          <p:cNvPr id="4" name="TextBox 3"/>
          <p:cNvSpPr txBox="1"/>
          <p:nvPr/>
        </p:nvSpPr>
        <p:spPr>
          <a:xfrm>
            <a:off x="4114800" y="6259975"/>
            <a:ext cx="938077" cy="430887"/>
          </a:xfrm>
          <a:prstGeom prst="rect">
            <a:avLst/>
          </a:prstGeom>
          <a:noFill/>
        </p:spPr>
        <p:txBody>
          <a:bodyPr wrap="none" rtlCol="0">
            <a:spAutoFit/>
          </a:bodyPr>
          <a:lstStyle/>
          <a:p>
            <a:pPr algn="ctr"/>
            <a:r>
              <a:rPr lang="en-US" sz="1050" dirty="0" smtClean="0"/>
              <a:t>Tim Roufs</a:t>
            </a:r>
            <a:br>
              <a:rPr lang="en-US" sz="1050" dirty="0" smtClean="0"/>
            </a:br>
            <a:r>
              <a:rPr lang="en-US" sz="1050" dirty="0" smtClean="0"/>
              <a:t>© 2010-2019</a:t>
            </a:r>
            <a:endParaRPr lang="en-US" sz="1050" dirty="0"/>
          </a:p>
        </p:txBody>
      </p:sp>
      <p:sp>
        <p:nvSpPr>
          <p:cNvPr id="6" name="Rectangle 2"/>
          <p:cNvSpPr txBox="1">
            <a:spLocks noChangeArrowheads="1"/>
          </p:cNvSpPr>
          <p:nvPr/>
        </p:nvSpPr>
        <p:spPr bwMode="auto">
          <a:xfrm>
            <a:off x="1524000" y="152400"/>
            <a:ext cx="7085012" cy="15240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lvl1pPr algn="l" rtl="0" eaLnBrk="0" fontAlgn="base" hangingPunct="0">
              <a:lnSpc>
                <a:spcPct val="80000"/>
              </a:lnSpc>
              <a:spcBef>
                <a:spcPct val="0"/>
              </a:spcBef>
              <a:spcAft>
                <a:spcPct val="0"/>
              </a:spcAft>
              <a:defRPr kumimoji="1" sz="66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a:lstStyle>
          <a:p>
            <a:pPr algn="ctr"/>
            <a:r>
              <a:rPr lang="en-US" i="1" kern="0" smtClean="0"/>
              <a:t>Anishinabe </a:t>
            </a:r>
            <a:r>
              <a:rPr lang="en-US" kern="0" smtClean="0"/>
              <a:t>Healing</a:t>
            </a:r>
            <a:endParaRPr lang="en-US" kern="0" dirty="0" smtClean="0"/>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2176463" y="6624638"/>
            <a:ext cx="4833937" cy="215900"/>
          </a:xfrm>
          <a:prstGeom prst="rect">
            <a:avLst/>
          </a:prstGeom>
          <a:noFill/>
          <a:ln w="9525">
            <a:noFill/>
            <a:miter lim="800000"/>
            <a:headEnd/>
            <a:tailEnd/>
          </a:ln>
        </p:spPr>
        <p:txBody>
          <a:bodyPr wrap="none">
            <a:spAutoFit/>
          </a:bodyPr>
          <a:lstStyle/>
          <a:p>
            <a:pPr algn="ctr" eaLnBrk="1" hangingPunct="1"/>
            <a:r>
              <a:rPr kumimoji="0" lang="en-US" sz="800">
                <a:latin typeface="Verdana" pitchFamily="34" charset="0"/>
                <a:hlinkClick r:id="rId3"/>
              </a:rPr>
              <a:t>http://www.parade.com/articles/editions/2008/edition_03-09-2008/2Thoughts_Can_Heal</a:t>
            </a:r>
            <a:endParaRPr kumimoji="0" lang="en-US" sz="800">
              <a:latin typeface="Verdana" pitchFamily="34" charset="0"/>
            </a:endParaRPr>
          </a:p>
        </p:txBody>
      </p:sp>
      <p:pic>
        <p:nvPicPr>
          <p:cNvPr id="108547" name="Picture 3"/>
          <p:cNvPicPr>
            <a:picLocks noChangeAspect="1" noChangeArrowheads="1"/>
          </p:cNvPicPr>
          <p:nvPr/>
        </p:nvPicPr>
        <p:blipFill>
          <a:blip r:embed="rId4" cstate="print"/>
          <a:srcRect/>
          <a:stretch>
            <a:fillRect/>
          </a:stretch>
        </p:blipFill>
        <p:spPr bwMode="auto">
          <a:xfrm>
            <a:off x="1676400" y="457200"/>
            <a:ext cx="5718175" cy="5943600"/>
          </a:xfrm>
          <a:prstGeom prst="rect">
            <a:avLst/>
          </a:prstGeom>
          <a:noFill/>
          <a:ln w="28575">
            <a:noFill/>
            <a:miter lim="800000"/>
            <a:headEnd/>
            <a:tailEnd/>
          </a:ln>
        </p:spPr>
      </p:pic>
      <p:sp>
        <p:nvSpPr>
          <p:cNvPr id="6" name="Rectangle 5"/>
          <p:cNvSpPr/>
          <p:nvPr/>
        </p:nvSpPr>
        <p:spPr>
          <a:xfrm>
            <a:off x="1704975" y="4787900"/>
            <a:ext cx="5181600" cy="15240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en-US" sz="2000" baseline="30000"/>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2514600" y="6642100"/>
            <a:ext cx="4144963" cy="215900"/>
          </a:xfrm>
          <a:prstGeom prst="rect">
            <a:avLst/>
          </a:prstGeom>
          <a:noFill/>
          <a:ln w="9525">
            <a:noFill/>
            <a:miter lim="800000"/>
            <a:headEnd/>
            <a:tailEnd/>
          </a:ln>
        </p:spPr>
        <p:txBody>
          <a:bodyPr wrap="none">
            <a:spAutoFit/>
          </a:bodyPr>
          <a:lstStyle/>
          <a:p>
            <a:pPr algn="ctr" eaLnBrk="1" hangingPunct="1"/>
            <a:r>
              <a:rPr kumimoji="0" lang="en-US" sz="1200" baseline="30000">
                <a:latin typeface="Verdana" pitchFamily="34" charset="0"/>
                <a:hlinkClick r:id="rId3"/>
              </a:rPr>
              <a:t>www.latimes.com/features/health/la-he-placebo14jan14,1,4887792.story</a:t>
            </a:r>
            <a:endParaRPr kumimoji="0" lang="en-US" sz="1200" baseline="30000">
              <a:latin typeface="Verdana" pitchFamily="34" charset="0"/>
            </a:endParaRPr>
          </a:p>
        </p:txBody>
      </p:sp>
      <p:pic>
        <p:nvPicPr>
          <p:cNvPr id="109571" name="Picture 3"/>
          <p:cNvPicPr>
            <a:picLocks noChangeAspect="1" noChangeArrowheads="1"/>
          </p:cNvPicPr>
          <p:nvPr/>
        </p:nvPicPr>
        <p:blipFill>
          <a:blip r:embed="rId4" cstate="print"/>
          <a:srcRect/>
          <a:stretch>
            <a:fillRect/>
          </a:stretch>
        </p:blipFill>
        <p:spPr bwMode="auto">
          <a:xfrm>
            <a:off x="914400" y="609600"/>
            <a:ext cx="7315200" cy="5751388"/>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2514600" y="6642100"/>
            <a:ext cx="4144963" cy="215900"/>
          </a:xfrm>
          <a:prstGeom prst="rect">
            <a:avLst/>
          </a:prstGeom>
          <a:noFill/>
          <a:ln w="9525">
            <a:noFill/>
            <a:miter lim="800000"/>
            <a:headEnd/>
            <a:tailEnd/>
          </a:ln>
        </p:spPr>
        <p:txBody>
          <a:bodyPr wrap="none">
            <a:spAutoFit/>
          </a:bodyPr>
          <a:lstStyle/>
          <a:p>
            <a:pPr algn="ctr" eaLnBrk="1" hangingPunct="1"/>
            <a:r>
              <a:rPr kumimoji="0" lang="en-US" sz="1200" baseline="30000">
                <a:latin typeface="Verdana" pitchFamily="34" charset="0"/>
                <a:hlinkClick r:id="rId3"/>
              </a:rPr>
              <a:t>www.latimes.com/features/health/la-he-placebo14jan14,1,4887792.story</a:t>
            </a:r>
            <a:endParaRPr kumimoji="0" lang="en-US" sz="1200" baseline="30000">
              <a:latin typeface="Verdana" pitchFamily="34" charset="0"/>
            </a:endParaRPr>
          </a:p>
        </p:txBody>
      </p:sp>
      <p:pic>
        <p:nvPicPr>
          <p:cNvPr id="110595" name="Picture 2"/>
          <p:cNvPicPr>
            <a:picLocks noChangeAspect="1" noChangeArrowheads="1"/>
          </p:cNvPicPr>
          <p:nvPr/>
        </p:nvPicPr>
        <p:blipFill>
          <a:blip r:embed="rId4" cstate="print"/>
          <a:srcRect/>
          <a:stretch>
            <a:fillRect/>
          </a:stretch>
        </p:blipFill>
        <p:spPr bwMode="auto">
          <a:xfrm>
            <a:off x="914400" y="2862779"/>
            <a:ext cx="7315200" cy="1633021"/>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2362200" y="6624638"/>
            <a:ext cx="4452938" cy="215900"/>
          </a:xfrm>
          <a:prstGeom prst="rect">
            <a:avLst/>
          </a:prstGeom>
          <a:noFill/>
          <a:ln w="9525">
            <a:noFill/>
            <a:miter lim="800000"/>
            <a:headEnd/>
            <a:tailEnd/>
          </a:ln>
        </p:spPr>
        <p:txBody>
          <a:bodyPr wrap="none">
            <a:spAutoFit/>
          </a:bodyPr>
          <a:lstStyle/>
          <a:p>
            <a:pPr algn="ctr" eaLnBrk="1" hangingPunct="1"/>
            <a:r>
              <a:rPr kumimoji="0" lang="en-US" sz="800">
                <a:latin typeface="Verdana" pitchFamily="34" charset="0"/>
                <a:hlinkClick r:id="rId3"/>
              </a:rPr>
              <a:t>www.latimes.com/news/nationworld/nation/la-sci-pain5mar05,1,6333231.story</a:t>
            </a:r>
            <a:endParaRPr kumimoji="0" lang="en-US" sz="800">
              <a:latin typeface="Verdana" pitchFamily="34" charset="0"/>
            </a:endParaRPr>
          </a:p>
        </p:txBody>
      </p:sp>
      <p:pic>
        <p:nvPicPr>
          <p:cNvPr id="111619" name="Picture 2"/>
          <p:cNvPicPr>
            <a:picLocks noChangeAspect="1" noChangeArrowheads="1"/>
          </p:cNvPicPr>
          <p:nvPr/>
        </p:nvPicPr>
        <p:blipFill>
          <a:blip r:embed="rId4" cstate="print"/>
          <a:srcRect/>
          <a:stretch>
            <a:fillRect/>
          </a:stretch>
        </p:blipFill>
        <p:spPr bwMode="auto">
          <a:xfrm>
            <a:off x="914400" y="801105"/>
            <a:ext cx="7315200" cy="5599695"/>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208556" y="6399442"/>
            <a:ext cx="2735044" cy="215444"/>
          </a:xfrm>
          <a:prstGeom prst="rect">
            <a:avLst/>
          </a:prstGeom>
          <a:noFill/>
          <a:ln w="9525">
            <a:noFill/>
            <a:miter lim="800000"/>
            <a:headEnd/>
            <a:tailEnd/>
          </a:ln>
        </p:spPr>
        <p:txBody>
          <a:bodyPr wrap="none">
            <a:spAutoFit/>
          </a:bodyPr>
          <a:lstStyle/>
          <a:p>
            <a:pPr eaLnBrk="1" hangingPunct="1"/>
            <a:r>
              <a:rPr kumimoji="0" lang="en-US" sz="800" dirty="0">
                <a:solidFill>
                  <a:srgbClr val="000000"/>
                </a:solidFill>
                <a:latin typeface="Verdana" pitchFamily="34" charset="0"/>
                <a:hlinkClick r:id="rId3"/>
              </a:rPr>
              <a:t>www.foxnews.com/story/0,2933,405765,00.html</a:t>
            </a:r>
            <a:endParaRPr kumimoji="0" lang="en-US" sz="800" dirty="0">
              <a:solidFill>
                <a:srgbClr val="000000"/>
              </a:solidFill>
              <a:latin typeface="Verdana" pitchFamily="34" charset="0"/>
            </a:endParaRPr>
          </a:p>
        </p:txBody>
      </p:sp>
      <p:pic>
        <p:nvPicPr>
          <p:cNvPr id="13315" name="Picture 2"/>
          <p:cNvPicPr>
            <a:picLocks noChangeAspect="1" noChangeArrowheads="1"/>
          </p:cNvPicPr>
          <p:nvPr/>
        </p:nvPicPr>
        <p:blipFill>
          <a:blip r:embed="rId4" cstate="print"/>
          <a:srcRect/>
          <a:stretch>
            <a:fillRect/>
          </a:stretch>
        </p:blipFill>
        <p:spPr bwMode="auto">
          <a:xfrm>
            <a:off x="943428" y="362856"/>
            <a:ext cx="7248525" cy="594360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955800" y="6578600"/>
            <a:ext cx="5283200" cy="276225"/>
          </a:xfrm>
          <a:prstGeom prst="rect">
            <a:avLst/>
          </a:prstGeom>
          <a:noFill/>
          <a:ln w="9525">
            <a:noFill/>
            <a:miter lim="800000"/>
            <a:headEnd/>
            <a:tailEnd/>
          </a:ln>
        </p:spPr>
        <p:txBody>
          <a:bodyPr wrap="none">
            <a:spAutoFit/>
          </a:bodyPr>
          <a:lstStyle/>
          <a:p>
            <a:pPr eaLnBrk="1" hangingPunct="1"/>
            <a:r>
              <a:rPr kumimoji="0" lang="en-US" sz="1200">
                <a:solidFill>
                  <a:srgbClr val="000000"/>
                </a:solidFill>
                <a:latin typeface="Verdana" pitchFamily="34" charset="0"/>
                <a:hlinkClick r:id="rId3"/>
              </a:rPr>
              <a:t>www.cnn.com/2008/HEALTH/08/18/god.vs.doctors.ap/index.html</a:t>
            </a:r>
            <a:endParaRPr kumimoji="0" lang="en-US" sz="1200">
              <a:solidFill>
                <a:srgbClr val="000000"/>
              </a:solidFill>
              <a:latin typeface="Verdana" pitchFamily="34" charset="0"/>
            </a:endParaRPr>
          </a:p>
        </p:txBody>
      </p:sp>
      <p:pic>
        <p:nvPicPr>
          <p:cNvPr id="14339" name="Picture 3"/>
          <p:cNvPicPr>
            <a:picLocks noChangeAspect="1" noChangeArrowheads="1"/>
          </p:cNvPicPr>
          <p:nvPr/>
        </p:nvPicPr>
        <p:blipFill>
          <a:blip r:embed="rId4" cstate="print"/>
          <a:srcRect/>
          <a:stretch>
            <a:fillRect/>
          </a:stretch>
        </p:blipFill>
        <p:spPr bwMode="auto">
          <a:xfrm>
            <a:off x="1127125" y="457200"/>
            <a:ext cx="6873875" cy="594360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363788" y="6578600"/>
            <a:ext cx="4418012" cy="276225"/>
          </a:xfrm>
          <a:prstGeom prst="rect">
            <a:avLst/>
          </a:prstGeom>
          <a:noFill/>
          <a:ln w="9525">
            <a:noFill/>
            <a:miter lim="800000"/>
            <a:headEnd/>
            <a:tailEnd/>
          </a:ln>
        </p:spPr>
        <p:txBody>
          <a:bodyPr wrap="none">
            <a:spAutoFit/>
          </a:bodyPr>
          <a:lstStyle/>
          <a:p>
            <a:pPr eaLnBrk="1" hangingPunct="1"/>
            <a:r>
              <a:rPr kumimoji="0" lang="en-US" sz="1200">
                <a:solidFill>
                  <a:srgbClr val="000000"/>
                </a:solidFill>
                <a:latin typeface="Verdana" pitchFamily="34" charset="0"/>
                <a:hlinkClick r:id="rId3"/>
              </a:rPr>
              <a:t>www.startribune.com/lifestyle/health/19632179.html</a:t>
            </a:r>
            <a:endParaRPr kumimoji="0" lang="en-US" sz="1200">
              <a:solidFill>
                <a:srgbClr val="000000"/>
              </a:solidFill>
              <a:latin typeface="Verdana" pitchFamily="34" charset="0"/>
            </a:endParaRPr>
          </a:p>
        </p:txBody>
      </p:sp>
      <p:pic>
        <p:nvPicPr>
          <p:cNvPr id="20483" name="Picture 2"/>
          <p:cNvPicPr>
            <a:picLocks noChangeAspect="1" noChangeArrowheads="1"/>
          </p:cNvPicPr>
          <p:nvPr/>
        </p:nvPicPr>
        <p:blipFill>
          <a:blip r:embed="rId4" cstate="print"/>
          <a:srcRect/>
          <a:stretch>
            <a:fillRect/>
          </a:stretch>
        </p:blipFill>
        <p:spPr bwMode="auto">
          <a:xfrm>
            <a:off x="685800" y="588963"/>
            <a:ext cx="7772400" cy="5659437"/>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1828800" y="6580188"/>
            <a:ext cx="5503863" cy="246062"/>
          </a:xfrm>
          <a:prstGeom prst="rect">
            <a:avLst/>
          </a:prstGeom>
          <a:noFill/>
          <a:ln w="9525">
            <a:noFill/>
            <a:miter lim="800000"/>
            <a:headEnd/>
            <a:tailEnd/>
          </a:ln>
        </p:spPr>
        <p:txBody>
          <a:bodyPr wrap="none">
            <a:spAutoFit/>
          </a:bodyPr>
          <a:lstStyle/>
          <a:p>
            <a:pPr algn="ctr" eaLnBrk="1" hangingPunct="1"/>
            <a:r>
              <a:rPr kumimoji="0" lang="en-US" sz="1000">
                <a:solidFill>
                  <a:srgbClr val="000000"/>
                </a:solidFill>
                <a:latin typeface="Verdana" pitchFamily="34" charset="0"/>
                <a:hlinkClick r:id="rId3"/>
              </a:rPr>
              <a:t>www.usatoday.com/tech/science/2008-05-30-worldfestival-music-brain_N.htm</a:t>
            </a:r>
            <a:endParaRPr kumimoji="0" lang="en-US" sz="1000">
              <a:solidFill>
                <a:srgbClr val="000000"/>
              </a:solidFill>
              <a:latin typeface="Verdana" pitchFamily="34" charset="0"/>
            </a:endParaRPr>
          </a:p>
        </p:txBody>
      </p:sp>
      <p:pic>
        <p:nvPicPr>
          <p:cNvPr id="30723" name="Picture 2"/>
          <p:cNvPicPr>
            <a:picLocks noChangeAspect="1" noChangeArrowheads="1"/>
          </p:cNvPicPr>
          <p:nvPr/>
        </p:nvPicPr>
        <p:blipFill>
          <a:blip r:embed="rId4" cstate="print"/>
          <a:srcRect/>
          <a:stretch>
            <a:fillRect/>
          </a:stretch>
        </p:blipFill>
        <p:spPr bwMode="auto">
          <a:xfrm>
            <a:off x="1360488" y="457200"/>
            <a:ext cx="6488112" cy="594360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828800" y="6580188"/>
            <a:ext cx="5492750" cy="246062"/>
          </a:xfrm>
          <a:prstGeom prst="rect">
            <a:avLst/>
          </a:prstGeom>
          <a:noFill/>
          <a:ln w="9525">
            <a:noFill/>
            <a:miter lim="800000"/>
            <a:headEnd/>
            <a:tailEnd/>
          </a:ln>
        </p:spPr>
        <p:txBody>
          <a:bodyPr wrap="none">
            <a:spAutoFit/>
          </a:bodyPr>
          <a:lstStyle/>
          <a:p>
            <a:pPr algn="ctr" eaLnBrk="1" hangingPunct="1"/>
            <a:r>
              <a:rPr kumimoji="0" lang="en-US" sz="1000">
                <a:solidFill>
                  <a:srgbClr val="000000"/>
                </a:solidFill>
                <a:latin typeface="Verdana" pitchFamily="34" charset="0"/>
                <a:hlinkClick r:id="rId3"/>
              </a:rPr>
              <a:t>http://ap.google.com/article/ALeqM5ihrjui69QARvHuFo2GZ-z9cp9C0gD91119R80</a:t>
            </a:r>
            <a:endParaRPr kumimoji="0" lang="en-US" sz="1000">
              <a:solidFill>
                <a:srgbClr val="000000"/>
              </a:solidFill>
              <a:latin typeface="Verdana" pitchFamily="34" charset="0"/>
            </a:endParaRPr>
          </a:p>
        </p:txBody>
      </p:sp>
      <p:pic>
        <p:nvPicPr>
          <p:cNvPr id="31747" name="Picture 3"/>
          <p:cNvPicPr>
            <a:picLocks noChangeAspect="1" noChangeArrowheads="1"/>
          </p:cNvPicPr>
          <p:nvPr/>
        </p:nvPicPr>
        <p:blipFill>
          <a:blip r:embed="rId4" cstate="print"/>
          <a:srcRect/>
          <a:stretch>
            <a:fillRect/>
          </a:stretch>
        </p:blipFill>
        <p:spPr bwMode="auto">
          <a:xfrm>
            <a:off x="457200" y="304800"/>
            <a:ext cx="8229600" cy="6218238"/>
          </a:xfrm>
          <a:prstGeom prst="rect">
            <a:avLst/>
          </a:prstGeom>
          <a:noFill/>
          <a:ln w="28575">
            <a:noFill/>
            <a:miter lim="800000"/>
            <a:headEnd/>
            <a:tailEnd/>
          </a:ln>
        </p:spPr>
      </p:pic>
      <p:sp>
        <p:nvSpPr>
          <p:cNvPr id="6" name="Oval 5"/>
          <p:cNvSpPr/>
          <p:nvPr/>
        </p:nvSpPr>
        <p:spPr>
          <a:xfrm>
            <a:off x="596900" y="4495800"/>
            <a:ext cx="1981200" cy="838200"/>
          </a:xfrm>
          <a:prstGeom prst="ellipse">
            <a:avLst/>
          </a:prstGeom>
          <a:noFill/>
          <a:ln w="7620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en-US" sz="2000" baseline="3000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219325" y="6580188"/>
            <a:ext cx="4714875" cy="276225"/>
          </a:xfrm>
          <a:prstGeom prst="rect">
            <a:avLst/>
          </a:prstGeom>
          <a:noFill/>
          <a:ln w="9525">
            <a:noFill/>
            <a:miter lim="800000"/>
            <a:headEnd/>
            <a:tailEnd/>
          </a:ln>
        </p:spPr>
        <p:txBody>
          <a:bodyPr wrap="none">
            <a:spAutoFit/>
          </a:bodyPr>
          <a:lstStyle/>
          <a:p>
            <a:pPr algn="ctr" eaLnBrk="1" hangingPunct="1"/>
            <a:r>
              <a:rPr kumimoji="0" lang="en-US" sz="1200" baseline="30000">
                <a:solidFill>
                  <a:srgbClr val="000000"/>
                </a:solidFill>
                <a:latin typeface="Verdana" pitchFamily="34" charset="0"/>
                <a:hlinkClick r:id="rId3"/>
              </a:rPr>
              <a:t>www.wuwm.com/programs/news/view_news.php?articleid=2242</a:t>
            </a:r>
            <a:endParaRPr kumimoji="0" lang="en-US" sz="1200" baseline="30000">
              <a:solidFill>
                <a:srgbClr val="000000"/>
              </a:solidFill>
              <a:latin typeface="Verdana" pitchFamily="34" charset="0"/>
            </a:endParaRPr>
          </a:p>
        </p:txBody>
      </p:sp>
      <p:pic>
        <p:nvPicPr>
          <p:cNvPr id="32771" name="Picture 2"/>
          <p:cNvPicPr>
            <a:picLocks noChangeAspect="1" noChangeArrowheads="1"/>
          </p:cNvPicPr>
          <p:nvPr/>
        </p:nvPicPr>
        <p:blipFill>
          <a:blip r:embed="rId4" cstate="print"/>
          <a:srcRect/>
          <a:stretch>
            <a:fillRect/>
          </a:stretch>
        </p:blipFill>
        <p:spPr bwMode="auto">
          <a:xfrm>
            <a:off x="228600" y="457200"/>
            <a:ext cx="8658225" cy="594360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1524000" y="152400"/>
            <a:ext cx="7085012" cy="1524000"/>
          </a:xfrm>
          <a:noFill/>
        </p:spPr>
        <p:txBody>
          <a:bodyPr/>
          <a:lstStyle/>
          <a:p>
            <a:pPr algn="ctr"/>
            <a:r>
              <a:rPr lang="en-US" i="1" dirty="0" err="1" smtClean="0"/>
              <a:t>Anishinabe</a:t>
            </a:r>
            <a:r>
              <a:rPr lang="en-US" i="1" dirty="0" smtClean="0"/>
              <a:t> </a:t>
            </a:r>
            <a:r>
              <a:rPr lang="en-US" dirty="0" smtClean="0"/>
              <a:t>Healing</a:t>
            </a:r>
            <a:endParaRPr lang="en-US" dirty="0" smtClean="0"/>
          </a:p>
        </p:txBody>
      </p:sp>
      <p:sp>
        <p:nvSpPr>
          <p:cNvPr id="31747" name="Rectangle 3"/>
          <p:cNvSpPr>
            <a:spLocks noGrp="1" noChangeArrowheads="1"/>
          </p:cNvSpPr>
          <p:nvPr>
            <p:ph type="subTitle" idx="1"/>
          </p:nvPr>
        </p:nvSpPr>
        <p:spPr>
          <a:xfrm>
            <a:off x="2971800" y="3276600"/>
            <a:ext cx="5791200" cy="2743200"/>
          </a:xfrm>
          <a:noFill/>
        </p:spPr>
        <p:txBody>
          <a:bodyPr/>
          <a:lstStyle/>
          <a:p>
            <a:r>
              <a:rPr lang="en-US" sz="5400" b="1" dirty="0" smtClean="0"/>
              <a:t>	</a:t>
            </a:r>
            <a:r>
              <a:rPr lang="en-US" sz="4800" b="1" dirty="0" smtClean="0">
                <a:hlinkClick r:id="rId3"/>
              </a:rPr>
              <a:t>Tim Roufs</a:t>
            </a:r>
            <a:r>
              <a:rPr lang="en-US" sz="4800" b="1" dirty="0" smtClean="0"/>
              <a:t/>
            </a:r>
            <a:br>
              <a:rPr lang="en-US" sz="4800" b="1" dirty="0" smtClean="0"/>
            </a:br>
            <a:endParaRPr lang="en-US" sz="4800" b="1" dirty="0" smtClean="0"/>
          </a:p>
          <a:p>
            <a:r>
              <a:rPr lang="en-US" sz="2800" dirty="0" smtClean="0">
                <a:hlinkClick r:id="rId4"/>
              </a:rPr>
              <a:t>University of Minnesota Duluth</a:t>
            </a:r>
            <a:endParaRPr lang="en-US" sz="1600" dirty="0" smtClean="0"/>
          </a:p>
          <a:p>
            <a:endParaRPr lang="en-US" sz="4000" dirty="0" smtClean="0"/>
          </a:p>
          <a:p>
            <a:endParaRPr lang="en-US" sz="4000" dirty="0" smtClean="0"/>
          </a:p>
        </p:txBody>
      </p:sp>
      <p:sp>
        <p:nvSpPr>
          <p:cNvPr id="4" name="TextBox 3"/>
          <p:cNvSpPr txBox="1"/>
          <p:nvPr/>
        </p:nvSpPr>
        <p:spPr>
          <a:xfrm>
            <a:off x="4114800" y="6259975"/>
            <a:ext cx="938077" cy="430887"/>
          </a:xfrm>
          <a:prstGeom prst="rect">
            <a:avLst/>
          </a:prstGeom>
          <a:noFill/>
        </p:spPr>
        <p:txBody>
          <a:bodyPr wrap="none" rtlCol="0">
            <a:spAutoFit/>
          </a:bodyPr>
          <a:lstStyle/>
          <a:p>
            <a:pPr algn="ctr"/>
            <a:r>
              <a:rPr lang="en-US" sz="1050" dirty="0" smtClean="0"/>
              <a:t>Tim Roufs</a:t>
            </a:r>
            <a:br>
              <a:rPr lang="en-US" sz="1050" dirty="0" smtClean="0"/>
            </a:br>
            <a:r>
              <a:rPr lang="en-US" sz="1050" dirty="0" smtClean="0"/>
              <a:t>© 2010-2019</a:t>
            </a:r>
            <a:endParaRPr lang="en-US" sz="1050" dirty="0"/>
          </a:p>
        </p:txBody>
      </p:sp>
      <p:sp>
        <p:nvSpPr>
          <p:cNvPr id="5" name="Rectangle 2"/>
          <p:cNvSpPr txBox="1">
            <a:spLocks noChangeArrowheads="1"/>
          </p:cNvSpPr>
          <p:nvPr/>
        </p:nvSpPr>
        <p:spPr bwMode="auto">
          <a:xfrm>
            <a:off x="2209800" y="1219200"/>
            <a:ext cx="6399212" cy="15240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lvl1pPr algn="l" rtl="0" eaLnBrk="0" fontAlgn="base" hangingPunct="0">
              <a:lnSpc>
                <a:spcPct val="80000"/>
              </a:lnSpc>
              <a:spcBef>
                <a:spcPct val="0"/>
              </a:spcBef>
              <a:spcAft>
                <a:spcPct val="0"/>
              </a:spcAft>
              <a:defRPr kumimoji="1" sz="66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a:lstStyle>
          <a:p>
            <a:pPr algn="ctr"/>
            <a:r>
              <a:rPr lang="en-US" sz="2800" i="1" kern="0" dirty="0" smtClean="0"/>
              <a:t>or</a:t>
            </a:r>
          </a:p>
          <a:p>
            <a:pPr algn="ctr"/>
            <a:endParaRPr lang="en-US" sz="1000" i="1" kern="0" dirty="0" smtClean="0"/>
          </a:p>
          <a:p>
            <a:pPr algn="ctr"/>
            <a:r>
              <a:rPr lang="en-US" sz="4000" i="1" kern="0" dirty="0" err="1" smtClean="0"/>
              <a:t>Anishinabe</a:t>
            </a:r>
            <a:r>
              <a:rPr lang="en-US" sz="4000" i="1" kern="0" dirty="0" smtClean="0"/>
              <a:t> </a:t>
            </a:r>
            <a:r>
              <a:rPr lang="en-US" sz="4000" kern="0" dirty="0" smtClean="0"/>
              <a:t>Holistic Medicine</a:t>
            </a:r>
            <a:endParaRPr lang="en-US" sz="4000" kern="0" dirty="0" smtClean="0"/>
          </a:p>
        </p:txBody>
      </p:sp>
    </p:spTree>
    <p:extLst>
      <p:ext uri="{BB962C8B-B14F-4D97-AF65-F5344CB8AC3E}">
        <p14:creationId xmlns:p14="http://schemas.microsoft.com/office/powerpoint/2010/main" val="69896824"/>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2856782" y="6400800"/>
            <a:ext cx="3398686" cy="215444"/>
          </a:xfrm>
          <a:prstGeom prst="rect">
            <a:avLst/>
          </a:prstGeom>
          <a:noFill/>
          <a:ln w="9525">
            <a:noFill/>
            <a:miter lim="800000"/>
            <a:headEnd/>
            <a:tailEnd/>
          </a:ln>
        </p:spPr>
        <p:txBody>
          <a:bodyPr wrap="none">
            <a:spAutoFit/>
          </a:bodyPr>
          <a:lstStyle/>
          <a:p>
            <a:pPr algn="ctr" eaLnBrk="1" hangingPunct="1"/>
            <a:r>
              <a:rPr kumimoji="0" lang="en-US" sz="800" dirty="0">
                <a:solidFill>
                  <a:srgbClr val="FFFFFF"/>
                </a:solidFill>
                <a:latin typeface="Arial" charset="0"/>
                <a:hlinkClick r:id="rId3"/>
              </a:rPr>
              <a:t>http://www.latimes.com/news/local/la-me-archie9jul09,1,7302104.story</a:t>
            </a:r>
            <a:endParaRPr kumimoji="0" lang="en-US" sz="800" dirty="0">
              <a:solidFill>
                <a:srgbClr val="FFFFFF"/>
              </a:solidFill>
              <a:latin typeface="Arial" charset="0"/>
            </a:endParaRPr>
          </a:p>
        </p:txBody>
      </p:sp>
      <p:pic>
        <p:nvPicPr>
          <p:cNvPr id="71683" name="Picture 3"/>
          <p:cNvPicPr>
            <a:picLocks noChangeAspect="1" noChangeArrowheads="1"/>
          </p:cNvPicPr>
          <p:nvPr/>
        </p:nvPicPr>
        <p:blipFill>
          <a:blip r:embed="rId4" cstate="print"/>
          <a:srcRect/>
          <a:stretch>
            <a:fillRect/>
          </a:stretch>
        </p:blipFill>
        <p:spPr bwMode="auto">
          <a:xfrm>
            <a:off x="685800" y="1143000"/>
            <a:ext cx="7772400" cy="485775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72706" name="Picture 29"/>
          <p:cNvPicPr>
            <a:picLocks noChangeAspect="1" noChangeArrowheads="1"/>
          </p:cNvPicPr>
          <p:nvPr/>
        </p:nvPicPr>
        <p:blipFill>
          <a:blip r:embed="rId3" cstate="print"/>
          <a:srcRect/>
          <a:stretch>
            <a:fillRect/>
          </a:stretch>
        </p:blipFill>
        <p:spPr bwMode="auto">
          <a:xfrm>
            <a:off x="2190750" y="1000125"/>
            <a:ext cx="4762500" cy="3267075"/>
          </a:xfrm>
          <a:prstGeom prst="rect">
            <a:avLst/>
          </a:prstGeom>
          <a:noFill/>
          <a:ln w="28575">
            <a:noFill/>
            <a:miter lim="800000"/>
            <a:headEnd/>
            <a:tailEnd/>
          </a:ln>
        </p:spPr>
      </p:pic>
      <p:sp>
        <p:nvSpPr>
          <p:cNvPr id="72707" name="Rectangle 42"/>
          <p:cNvSpPr>
            <a:spLocks noChangeArrowheads="1"/>
          </p:cNvSpPr>
          <p:nvPr/>
        </p:nvSpPr>
        <p:spPr bwMode="auto">
          <a:xfrm>
            <a:off x="1066800" y="4646613"/>
            <a:ext cx="7086600" cy="1739900"/>
          </a:xfrm>
          <a:prstGeom prst="rect">
            <a:avLst/>
          </a:prstGeom>
          <a:noFill/>
          <a:ln w="28575">
            <a:noFill/>
            <a:miter lim="800000"/>
            <a:headEnd/>
            <a:tailEnd/>
          </a:ln>
        </p:spPr>
        <p:txBody>
          <a:bodyPr anchor="ctr">
            <a:spAutoFit/>
          </a:bodyPr>
          <a:lstStyle/>
          <a:p>
            <a:pPr algn="ctr" eaLnBrk="1" hangingPunct="1"/>
            <a:r>
              <a:rPr kumimoji="0" lang="en-US" sz="1800" b="1">
                <a:solidFill>
                  <a:srgbClr val="FFFFFF"/>
                </a:solidFill>
                <a:latin typeface="Verdana" pitchFamily="34" charset="0"/>
              </a:rPr>
              <a:t>GOING TO THE DOG: </a:t>
            </a:r>
            <a:r>
              <a:rPr kumimoji="0" lang="en-US" sz="1800">
                <a:solidFill>
                  <a:srgbClr val="FFFFFF"/>
                </a:solidFill>
                <a:latin typeface="Verdana" pitchFamily="34" charset="0"/>
              </a:rPr>
              <a:t>Children hug and pet Archie at Casa Pacifica in Camarillo. Vicki Murphy, the facility’s director of operations and development, chose Archie after learning about Newfoundlands’ reputation for being natural baby-sitters.</a:t>
            </a:r>
          </a:p>
          <a:p>
            <a:pPr algn="ctr" eaLnBrk="1" hangingPunct="1"/>
            <a:r>
              <a:rPr kumimoji="0" lang="en-US" sz="1800">
                <a:solidFill>
                  <a:srgbClr val="FFFFFF"/>
                </a:solidFill>
                <a:latin typeface="Verdana" pitchFamily="34" charset="0"/>
              </a:rPr>
              <a:t>(Ken Hively / LAT)</a:t>
            </a:r>
          </a:p>
        </p:txBody>
      </p:sp>
      <p:sp>
        <p:nvSpPr>
          <p:cNvPr id="72708" name="Text Box 43"/>
          <p:cNvSpPr txBox="1">
            <a:spLocks noChangeArrowheads="1"/>
          </p:cNvSpPr>
          <p:nvPr/>
        </p:nvSpPr>
        <p:spPr bwMode="auto">
          <a:xfrm>
            <a:off x="2095500" y="6580188"/>
            <a:ext cx="4921250" cy="274637"/>
          </a:xfrm>
          <a:prstGeom prst="rect">
            <a:avLst/>
          </a:prstGeom>
          <a:noFill/>
          <a:ln w="9525">
            <a:noFill/>
            <a:miter lim="800000"/>
            <a:headEnd/>
            <a:tailEnd/>
          </a:ln>
        </p:spPr>
        <p:txBody>
          <a:bodyPr wrap="none">
            <a:spAutoFit/>
          </a:bodyPr>
          <a:lstStyle/>
          <a:p>
            <a:pPr algn="ctr" eaLnBrk="1" hangingPunct="1"/>
            <a:r>
              <a:rPr kumimoji="0" lang="en-US" sz="1200">
                <a:solidFill>
                  <a:srgbClr val="FFFFFF"/>
                </a:solidFill>
                <a:latin typeface="Arial" charset="0"/>
                <a:hlinkClick r:id="rId4"/>
              </a:rPr>
              <a:t>http://www.latimes.com/news/local/la-me-archie9jul09,1,7302104.story</a:t>
            </a:r>
            <a:endParaRPr kumimoji="0" lang="en-US" sz="1200">
              <a:solidFill>
                <a:srgbClr val="FFFFFF"/>
              </a:solidFill>
              <a:latin typeface="Arial" charset="0"/>
            </a:endParaRP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cstate="print"/>
          <a:srcRect/>
          <a:stretch>
            <a:fillRect/>
          </a:stretch>
        </p:blipFill>
        <p:spPr bwMode="auto">
          <a:xfrm>
            <a:off x="685800" y="175986"/>
            <a:ext cx="7772400" cy="5829300"/>
          </a:xfrm>
          <a:prstGeom prst="rect">
            <a:avLst/>
          </a:prstGeom>
          <a:noFill/>
          <a:ln w="9525">
            <a:noFill/>
            <a:miter lim="800000"/>
            <a:headEnd/>
            <a:tailEnd/>
          </a:ln>
        </p:spPr>
      </p:pic>
      <p:sp>
        <p:nvSpPr>
          <p:cNvPr id="101379" name="Text Box 3"/>
          <p:cNvSpPr txBox="1">
            <a:spLocks noChangeArrowheads="1"/>
          </p:cNvSpPr>
          <p:nvPr/>
        </p:nvSpPr>
        <p:spPr bwMode="auto">
          <a:xfrm>
            <a:off x="2528981" y="6400800"/>
            <a:ext cx="4051109" cy="215444"/>
          </a:xfrm>
          <a:prstGeom prst="rect">
            <a:avLst/>
          </a:prstGeom>
          <a:noFill/>
          <a:ln w="9525">
            <a:noFill/>
            <a:miter lim="800000"/>
            <a:headEnd/>
            <a:tailEnd/>
          </a:ln>
        </p:spPr>
        <p:txBody>
          <a:bodyPr wrap="none">
            <a:spAutoFit/>
          </a:bodyPr>
          <a:lstStyle/>
          <a:p>
            <a:pPr algn="ctr" eaLnBrk="1" hangingPunct="1"/>
            <a:r>
              <a:rPr kumimoji="0" lang="en-US" sz="800" dirty="0">
                <a:solidFill>
                  <a:srgbClr val="FFFFFF"/>
                </a:solidFill>
                <a:latin typeface="Verdana" pitchFamily="34" charset="0"/>
                <a:hlinkClick r:id="rId4"/>
              </a:rPr>
              <a:t>http://www.ischool.washington.edu/robotpets/onlinediscussion/index.html</a:t>
            </a:r>
            <a:endParaRPr kumimoji="0" lang="en-US" sz="800" dirty="0">
              <a:solidFill>
                <a:srgbClr val="FFFFFF"/>
              </a:solidFill>
              <a:latin typeface="Verdana" pitchFamily="34" charset="0"/>
            </a:endParaRPr>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3730" name="Rectangle 3"/>
          <p:cNvSpPr>
            <a:spLocks noChangeArrowheads="1"/>
          </p:cNvSpPr>
          <p:nvPr/>
        </p:nvSpPr>
        <p:spPr bwMode="auto">
          <a:xfrm>
            <a:off x="1066800" y="4038600"/>
            <a:ext cx="7086600" cy="1952625"/>
          </a:xfrm>
          <a:prstGeom prst="rect">
            <a:avLst/>
          </a:prstGeom>
          <a:noFill/>
          <a:ln w="28575">
            <a:noFill/>
            <a:miter lim="800000"/>
            <a:headEnd/>
            <a:tailEnd/>
          </a:ln>
        </p:spPr>
        <p:txBody>
          <a:bodyPr anchor="ctr">
            <a:spAutoFit/>
          </a:bodyPr>
          <a:lstStyle/>
          <a:p>
            <a:pPr algn="ctr" eaLnBrk="1" hangingPunct="1"/>
            <a:r>
              <a:rPr kumimoji="0" lang="en-US" sz="1800">
                <a:solidFill>
                  <a:srgbClr val="FFFFFF"/>
                </a:solidFill>
                <a:latin typeface="Verdana" pitchFamily="34" charset="0"/>
              </a:rPr>
              <a:t>Oscar, a hospice cat at the Steere House Nursing and Rehabilitation Center in Providence, R.I., walks past an activity room at the facility Monday, July 23, 2007. Oscar the cat seems to have an uncanny knack for predicting when nursing home patients are going to die, by curling up next to them during their final hours. </a:t>
            </a:r>
          </a:p>
          <a:p>
            <a:pPr algn="ctr" eaLnBrk="1" hangingPunct="1"/>
            <a:r>
              <a:rPr kumimoji="0" lang="en-US" sz="1400">
                <a:solidFill>
                  <a:srgbClr val="FFFFFF"/>
                </a:solidFill>
                <a:latin typeface="Verdana" pitchFamily="34" charset="0"/>
              </a:rPr>
              <a:t>(AP Photo/Stew Milne)</a:t>
            </a:r>
          </a:p>
        </p:txBody>
      </p:sp>
      <p:sp>
        <p:nvSpPr>
          <p:cNvPr id="73731" name="Text Box 4"/>
          <p:cNvSpPr txBox="1">
            <a:spLocks noChangeArrowheads="1"/>
          </p:cNvSpPr>
          <p:nvPr/>
        </p:nvSpPr>
        <p:spPr bwMode="auto">
          <a:xfrm>
            <a:off x="1509713" y="6580188"/>
            <a:ext cx="6092825" cy="274637"/>
          </a:xfrm>
          <a:prstGeom prst="rect">
            <a:avLst/>
          </a:prstGeom>
          <a:noFill/>
          <a:ln w="9525">
            <a:noFill/>
            <a:miter lim="800000"/>
            <a:headEnd/>
            <a:tailEnd/>
          </a:ln>
        </p:spPr>
        <p:txBody>
          <a:bodyPr wrap="none">
            <a:spAutoFit/>
          </a:bodyPr>
          <a:lstStyle/>
          <a:p>
            <a:pPr algn="ctr" eaLnBrk="1" hangingPunct="1"/>
            <a:r>
              <a:rPr kumimoji="0" lang="en-US" sz="1200">
                <a:solidFill>
                  <a:srgbClr val="FFFFFF"/>
                </a:solidFill>
                <a:latin typeface="Arial" charset="0"/>
                <a:hlinkClick r:id="rId3"/>
              </a:rPr>
              <a:t>http://www.pantagraph.com/articles/2007/07/25/news/doc46a7c3771368d214063275.txt</a:t>
            </a:r>
            <a:endParaRPr kumimoji="0" lang="en-US" sz="1200">
              <a:solidFill>
                <a:srgbClr val="FFFFFF"/>
              </a:solidFill>
              <a:latin typeface="Arial" charset="0"/>
            </a:endParaRPr>
          </a:p>
        </p:txBody>
      </p:sp>
      <p:pic>
        <p:nvPicPr>
          <p:cNvPr id="73732" name="Picture 8"/>
          <p:cNvPicPr>
            <a:picLocks noChangeAspect="1" noChangeArrowheads="1"/>
          </p:cNvPicPr>
          <p:nvPr/>
        </p:nvPicPr>
        <p:blipFill>
          <a:blip r:embed="rId4" cstate="print"/>
          <a:srcRect/>
          <a:stretch>
            <a:fillRect/>
          </a:stretch>
        </p:blipFill>
        <p:spPr bwMode="auto">
          <a:xfrm>
            <a:off x="2619375" y="828675"/>
            <a:ext cx="3905250" cy="2600325"/>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1066800" y="3654425"/>
            <a:ext cx="7086600" cy="2776538"/>
          </a:xfrm>
          <a:prstGeom prst="rect">
            <a:avLst/>
          </a:prstGeom>
          <a:noFill/>
          <a:ln w="28575">
            <a:noFill/>
            <a:miter lim="800000"/>
            <a:headEnd/>
            <a:tailEnd/>
          </a:ln>
        </p:spPr>
        <p:txBody>
          <a:bodyPr anchor="ctr">
            <a:spAutoFit/>
          </a:bodyPr>
          <a:lstStyle/>
          <a:p>
            <a:pPr algn="ctr" eaLnBrk="1" hangingPunct="1"/>
            <a:r>
              <a:rPr kumimoji="0" lang="en-US" sz="1800">
                <a:solidFill>
                  <a:srgbClr val="FFFFFF"/>
                </a:solidFill>
                <a:latin typeface="Verdana" pitchFamily="34" charset="0"/>
              </a:rPr>
              <a:t>“His accuracy, observed in 25 cases, has led the staff to call family members once he has chosen someone. It usually means they have less than four hours to live.”</a:t>
            </a:r>
          </a:p>
          <a:p>
            <a:pPr algn="ctr" eaLnBrk="1" hangingPunct="1"/>
            <a:endParaRPr kumimoji="0" lang="en-US" sz="1800">
              <a:solidFill>
                <a:srgbClr val="FFFFFF"/>
              </a:solidFill>
              <a:latin typeface="Verdana" pitchFamily="34" charset="0"/>
            </a:endParaRPr>
          </a:p>
          <a:p>
            <a:pPr algn="ctr" eaLnBrk="1" hangingPunct="1"/>
            <a:r>
              <a:rPr kumimoji="0" lang="en-US" sz="1800">
                <a:solidFill>
                  <a:srgbClr val="FFFFFF"/>
                </a:solidFill>
                <a:latin typeface="Verdana" pitchFamily="34" charset="0"/>
              </a:rPr>
              <a:t>“’He doesn't make too many mistakes. He seems to understand when patients are about to die,’" said Dr. David Dosa in an interview. He describes the phenomenon in a poignant essay in Thursday's issue of the New England Journal of Medicine.’</a:t>
            </a:r>
          </a:p>
          <a:p>
            <a:pPr algn="ctr" eaLnBrk="1" hangingPunct="1"/>
            <a:r>
              <a:rPr kumimoji="0" lang="en-US" sz="1400">
                <a:solidFill>
                  <a:srgbClr val="FFFFFF"/>
                </a:solidFill>
                <a:latin typeface="Verdana" pitchFamily="34" charset="0"/>
              </a:rPr>
              <a:t>(AP Photo/Stew Milne)</a:t>
            </a:r>
          </a:p>
        </p:txBody>
      </p:sp>
      <p:sp>
        <p:nvSpPr>
          <p:cNvPr id="74755" name="Text Box 3"/>
          <p:cNvSpPr txBox="1">
            <a:spLocks noChangeArrowheads="1"/>
          </p:cNvSpPr>
          <p:nvPr/>
        </p:nvSpPr>
        <p:spPr bwMode="auto">
          <a:xfrm>
            <a:off x="1509713" y="6580188"/>
            <a:ext cx="6092825" cy="274637"/>
          </a:xfrm>
          <a:prstGeom prst="rect">
            <a:avLst/>
          </a:prstGeom>
          <a:noFill/>
          <a:ln w="9525">
            <a:noFill/>
            <a:miter lim="800000"/>
            <a:headEnd/>
            <a:tailEnd/>
          </a:ln>
        </p:spPr>
        <p:txBody>
          <a:bodyPr wrap="none">
            <a:spAutoFit/>
          </a:bodyPr>
          <a:lstStyle/>
          <a:p>
            <a:pPr algn="ctr" eaLnBrk="1" hangingPunct="1"/>
            <a:r>
              <a:rPr kumimoji="0" lang="en-US" sz="1200">
                <a:solidFill>
                  <a:srgbClr val="FFFFFF"/>
                </a:solidFill>
                <a:latin typeface="Arial" charset="0"/>
                <a:hlinkClick r:id="rId3"/>
              </a:rPr>
              <a:t>http://www.pantagraph.com/articles/2007/07/25/news/doc46a7c3771368d214063275.txt</a:t>
            </a:r>
            <a:endParaRPr kumimoji="0" lang="en-US" sz="1200">
              <a:solidFill>
                <a:srgbClr val="FFFFFF"/>
              </a:solidFill>
              <a:latin typeface="Arial" charset="0"/>
            </a:endParaRPr>
          </a:p>
        </p:txBody>
      </p:sp>
      <p:pic>
        <p:nvPicPr>
          <p:cNvPr id="74756" name="Picture 5"/>
          <p:cNvPicPr>
            <a:picLocks noChangeAspect="1" noChangeArrowheads="1"/>
          </p:cNvPicPr>
          <p:nvPr/>
        </p:nvPicPr>
        <p:blipFill>
          <a:blip r:embed="rId4" cstate="print"/>
          <a:srcRect/>
          <a:stretch>
            <a:fillRect/>
          </a:stretch>
        </p:blipFill>
        <p:spPr bwMode="auto">
          <a:xfrm>
            <a:off x="2619375" y="828675"/>
            <a:ext cx="3905250" cy="2600325"/>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1066800" y="4386263"/>
            <a:ext cx="7086600" cy="1311275"/>
          </a:xfrm>
          <a:prstGeom prst="rect">
            <a:avLst/>
          </a:prstGeom>
          <a:noFill/>
          <a:ln w="28575">
            <a:noFill/>
            <a:miter lim="800000"/>
            <a:headEnd/>
            <a:tailEnd/>
          </a:ln>
        </p:spPr>
        <p:txBody>
          <a:bodyPr anchor="ctr">
            <a:spAutoFit/>
          </a:bodyPr>
          <a:lstStyle/>
          <a:p>
            <a:pPr algn="ctr" eaLnBrk="1" hangingPunct="1"/>
            <a:r>
              <a:rPr kumimoji="0" lang="en-US" sz="2000">
                <a:solidFill>
                  <a:srgbClr val="FFFFFF"/>
                </a:solidFill>
                <a:latin typeface="Verdana" pitchFamily="34" charset="0"/>
              </a:rPr>
              <a:t>“Oscar is better at predicting death than the people who work there, said Dr. Joan Teno of Brown University, who treats patients at the nursing home and is an expert on care for the terminally ill.”</a:t>
            </a:r>
          </a:p>
        </p:txBody>
      </p:sp>
      <p:sp>
        <p:nvSpPr>
          <p:cNvPr id="75779" name="Text Box 3"/>
          <p:cNvSpPr txBox="1">
            <a:spLocks noChangeArrowheads="1"/>
          </p:cNvSpPr>
          <p:nvPr/>
        </p:nvSpPr>
        <p:spPr bwMode="auto">
          <a:xfrm>
            <a:off x="1509713" y="6580188"/>
            <a:ext cx="6092825" cy="274637"/>
          </a:xfrm>
          <a:prstGeom prst="rect">
            <a:avLst/>
          </a:prstGeom>
          <a:noFill/>
          <a:ln w="9525">
            <a:noFill/>
            <a:miter lim="800000"/>
            <a:headEnd/>
            <a:tailEnd/>
          </a:ln>
        </p:spPr>
        <p:txBody>
          <a:bodyPr wrap="none">
            <a:spAutoFit/>
          </a:bodyPr>
          <a:lstStyle/>
          <a:p>
            <a:pPr algn="ctr" eaLnBrk="1" hangingPunct="1"/>
            <a:r>
              <a:rPr kumimoji="0" lang="en-US" sz="1200">
                <a:solidFill>
                  <a:srgbClr val="FFFFFF"/>
                </a:solidFill>
                <a:latin typeface="Arial" charset="0"/>
                <a:hlinkClick r:id="rId3"/>
              </a:rPr>
              <a:t>http://www.pantagraph.com/articles/2007/07/25/news/doc46a7c3771368d214063275.txt</a:t>
            </a:r>
            <a:endParaRPr kumimoji="0" lang="en-US" sz="1200">
              <a:solidFill>
                <a:srgbClr val="FFFFFF"/>
              </a:solidFill>
              <a:latin typeface="Arial" charset="0"/>
            </a:endParaRPr>
          </a:p>
        </p:txBody>
      </p:sp>
      <p:pic>
        <p:nvPicPr>
          <p:cNvPr id="75780" name="Picture 8"/>
          <p:cNvPicPr>
            <a:picLocks noChangeAspect="1" noChangeArrowheads="1"/>
          </p:cNvPicPr>
          <p:nvPr/>
        </p:nvPicPr>
        <p:blipFill>
          <a:blip r:embed="rId4" cstate="print"/>
          <a:srcRect/>
          <a:stretch>
            <a:fillRect/>
          </a:stretch>
        </p:blipFill>
        <p:spPr bwMode="auto">
          <a:xfrm>
            <a:off x="2190750" y="762000"/>
            <a:ext cx="4762500" cy="3305175"/>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5779" name="Text Box 3">
            <a:hlinkClick r:id="rId3"/>
          </p:cNvPr>
          <p:cNvSpPr txBox="1">
            <a:spLocks noChangeArrowheads="1"/>
          </p:cNvSpPr>
          <p:nvPr/>
        </p:nvSpPr>
        <p:spPr bwMode="auto">
          <a:xfrm>
            <a:off x="2108403" y="6580188"/>
            <a:ext cx="4895444" cy="276999"/>
          </a:xfrm>
          <a:prstGeom prst="rect">
            <a:avLst/>
          </a:prstGeom>
          <a:noFill/>
          <a:ln w="9525">
            <a:noFill/>
            <a:miter lim="800000"/>
            <a:headEnd/>
            <a:tailEnd/>
          </a:ln>
        </p:spPr>
        <p:txBody>
          <a:bodyPr wrap="none">
            <a:spAutoFit/>
          </a:bodyPr>
          <a:lstStyle/>
          <a:p>
            <a:pPr algn="ctr" eaLnBrk="1" hangingPunct="1"/>
            <a:r>
              <a:rPr kumimoji="0" lang="en-US" sz="1200" dirty="0">
                <a:solidFill>
                  <a:srgbClr val="FFFFFF"/>
                </a:solidFill>
                <a:latin typeface="Arial" charset="0"/>
                <a:hlinkClick r:id="rId3"/>
              </a:rPr>
              <a:t>http://www.d.umn.edu/cla/faculty/troufs/anth4616/cpplacebo.html#title</a:t>
            </a:r>
            <a:endParaRPr kumimoji="0" lang="en-US" sz="1200" dirty="0">
              <a:solidFill>
                <a:srgbClr val="FFFFFF"/>
              </a:solidFill>
              <a:latin typeface="Arial" charset="0"/>
            </a:endParaRPr>
          </a:p>
        </p:txBody>
      </p:sp>
      <p:pic>
        <p:nvPicPr>
          <p:cNvPr id="2" name="Picture 1"/>
          <p:cNvPicPr>
            <a:picLocks noChangeAspect="1"/>
          </p:cNvPicPr>
          <p:nvPr/>
        </p:nvPicPr>
        <p:blipFill>
          <a:blip r:embed="rId4"/>
          <a:stretch>
            <a:fillRect/>
          </a:stretch>
        </p:blipFill>
        <p:spPr>
          <a:xfrm>
            <a:off x="228600" y="759828"/>
            <a:ext cx="8686800" cy="5412372"/>
          </a:xfrm>
          <a:prstGeom prst="rect">
            <a:avLst/>
          </a:prstGeom>
        </p:spPr>
      </p:pic>
    </p:spTree>
    <p:extLst>
      <p:ext uri="{BB962C8B-B14F-4D97-AF65-F5344CB8AC3E}">
        <p14:creationId xmlns:p14="http://schemas.microsoft.com/office/powerpoint/2010/main" val="1964908121"/>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noFill/>
        </p:spPr>
        <p:txBody>
          <a:bodyPr/>
          <a:lstStyle/>
          <a:p>
            <a:r>
              <a:rPr lang="en-US" smtClean="0"/>
              <a:t>Post 1st Treatment</a:t>
            </a:r>
            <a:br>
              <a:rPr lang="en-US" smtClean="0"/>
            </a:br>
            <a:r>
              <a:rPr lang="en-US" smtClean="0"/>
              <a:t>-- cure</a:t>
            </a:r>
          </a:p>
        </p:txBody>
      </p:sp>
      <p:sp>
        <p:nvSpPr>
          <p:cNvPr id="112643" name="Rectangle 3"/>
          <p:cNvSpPr>
            <a:spLocks noGrp="1" noChangeArrowheads="1"/>
          </p:cNvSpPr>
          <p:nvPr>
            <p:ph type="body" idx="1"/>
          </p:nvPr>
        </p:nvSpPr>
        <p:spPr>
          <a:xfrm>
            <a:off x="2819400" y="1981200"/>
            <a:ext cx="6096000" cy="995363"/>
          </a:xfrm>
          <a:noFill/>
        </p:spPr>
        <p:txBody>
          <a:bodyPr>
            <a:spAutoFit/>
          </a:bodyPr>
          <a:lstStyle/>
          <a:p>
            <a:r>
              <a:rPr lang="en-US" smtClean="0"/>
              <a:t>passage of time</a:t>
            </a:r>
          </a:p>
          <a:p>
            <a:pPr lvl="1"/>
            <a:r>
              <a:rPr lang="en-US" smtClean="0"/>
              <a:t>Nat Pallone</a:t>
            </a:r>
          </a:p>
        </p:txBody>
      </p:sp>
      <p:sp>
        <p:nvSpPr>
          <p:cNvPr id="11264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noFill/>
        </p:spPr>
        <p:txBody>
          <a:bodyPr/>
          <a:lstStyle/>
          <a:p>
            <a:pPr eaLnBrk="1" hangingPunct="1"/>
            <a:r>
              <a:rPr lang="en-US" smtClean="0"/>
              <a:t>Post 1st Treatment</a:t>
            </a:r>
            <a:br>
              <a:rPr lang="en-US" smtClean="0"/>
            </a:br>
            <a:r>
              <a:rPr lang="en-US" smtClean="0"/>
              <a:t>-- cure</a:t>
            </a:r>
          </a:p>
        </p:txBody>
      </p:sp>
      <p:sp>
        <p:nvSpPr>
          <p:cNvPr id="113667" name="Rectangle 3"/>
          <p:cNvSpPr>
            <a:spLocks noGrp="1" noChangeArrowheads="1"/>
          </p:cNvSpPr>
          <p:nvPr>
            <p:ph type="body" idx="1"/>
          </p:nvPr>
        </p:nvSpPr>
        <p:spPr>
          <a:xfrm>
            <a:off x="2819400" y="1981200"/>
            <a:ext cx="6096000" cy="3009900"/>
          </a:xfrm>
          <a:noFill/>
        </p:spPr>
        <p:txBody>
          <a:bodyPr>
            <a:spAutoFit/>
          </a:bodyPr>
          <a:lstStyle/>
          <a:p>
            <a:pPr eaLnBrk="1" hangingPunct="1"/>
            <a:r>
              <a:rPr lang="en-US" dirty="0" smtClean="0">
                <a:solidFill>
                  <a:srgbClr val="009999"/>
                </a:solidFill>
              </a:rPr>
              <a:t>passage of time</a:t>
            </a:r>
          </a:p>
          <a:p>
            <a:pPr lvl="1" eaLnBrk="1" hangingPunct="1"/>
            <a:r>
              <a:rPr lang="en-US" dirty="0" smtClean="0">
                <a:solidFill>
                  <a:srgbClr val="009999"/>
                </a:solidFill>
              </a:rPr>
              <a:t>Nat Pallone</a:t>
            </a:r>
          </a:p>
          <a:p>
            <a:pPr lvl="1" eaLnBrk="1" hangingPunct="1"/>
            <a:endParaRPr lang="en-US" dirty="0" smtClean="0">
              <a:solidFill>
                <a:srgbClr val="009999"/>
              </a:solidFill>
            </a:endParaRPr>
          </a:p>
          <a:p>
            <a:pPr eaLnBrk="1" hangingPunct="1"/>
            <a:r>
              <a:rPr lang="en-US" dirty="0" smtClean="0"/>
              <a:t>naming in curing</a:t>
            </a:r>
          </a:p>
          <a:p>
            <a:pPr eaLnBrk="1" hangingPunct="1"/>
            <a:endParaRPr lang="en-US" dirty="0" smtClean="0"/>
          </a:p>
          <a:p>
            <a:pPr eaLnBrk="1" hangingPunct="1">
              <a:buFont typeface="Monotype Sorts" pitchFamily="2" charset="2"/>
              <a:buNone/>
            </a:pPr>
            <a:endParaRPr lang="en-US" dirty="0" smtClean="0"/>
          </a:p>
        </p:txBody>
      </p:sp>
      <p:sp>
        <p:nvSpPr>
          <p:cNvPr id="11366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 name="TextBox 1"/>
          <p:cNvSpPr txBox="1"/>
          <p:nvPr/>
        </p:nvSpPr>
        <p:spPr>
          <a:xfrm>
            <a:off x="4103225" y="6294700"/>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srgbClr val="FFFFFF"/>
                </a:solidFill>
                <a:effectLst/>
                <a:uLnTx/>
                <a:uFillTx/>
                <a:latin typeface="Times New Roman" pitchFamily="18" charset="0"/>
                <a:ea typeface="+mn-ea"/>
                <a:cs typeface="+mn-cs"/>
              </a:rPr>
              <a:t>Tim Roufs</a:t>
            </a:r>
            <a:br>
              <a:rPr kumimoji="1" lang="en-US" sz="1050" b="0" i="0" u="none" strike="noStrike" kern="1200" cap="none" spc="0" normalizeH="0" baseline="0" noProof="0" dirty="0" smtClean="0">
                <a:ln>
                  <a:noFill/>
                </a:ln>
                <a:solidFill>
                  <a:srgbClr val="FFFFFF"/>
                </a:solidFill>
                <a:effectLst/>
                <a:uLnTx/>
                <a:uFillTx/>
                <a:latin typeface="Times New Roman" pitchFamily="18" charset="0"/>
                <a:ea typeface="+mn-ea"/>
                <a:cs typeface="+mn-cs"/>
              </a:rPr>
            </a:br>
            <a:r>
              <a:rPr kumimoji="1" lang="en-US" sz="1050" b="0" i="0" u="none" strike="noStrike" kern="1200" cap="none" spc="0" normalizeH="0" baseline="0" noProof="0" dirty="0" smtClean="0">
                <a:ln>
                  <a:noFill/>
                </a:ln>
                <a:solidFill>
                  <a:srgbClr val="FFFFFF"/>
                </a:solidFill>
                <a:effectLst/>
                <a:uLnTx/>
                <a:uFillTx/>
                <a:latin typeface="Times New Roman" pitchFamily="18" charset="0"/>
                <a:ea typeface="+mn-ea"/>
                <a:cs typeface="+mn-cs"/>
              </a:rPr>
              <a:t>© 2010-2019</a:t>
            </a:r>
            <a:endParaRPr kumimoji="1" lang="en-US" sz="105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 y="160756"/>
            <a:ext cx="9144000" cy="6697244"/>
          </a:xfrm>
          <a:prstGeom prst="rect">
            <a:avLst/>
          </a:prstGeom>
          <a:solidFill>
            <a:srgbClr val="625346"/>
          </a:solidFill>
        </p:spPr>
      </p:pic>
      <p:sp>
        <p:nvSpPr>
          <p:cNvPr id="4" name="Rectangle 3"/>
          <p:cNvSpPr/>
          <p:nvPr/>
        </p:nvSpPr>
        <p:spPr>
          <a:xfrm>
            <a:off x="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rPr>
              <a:t>When </a:t>
            </a:r>
            <a:r>
              <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rPr>
              <a:t>Everybody Called Me Gabe-bines,</a:t>
            </a:r>
            <a:br>
              <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rPr>
              <a:t>Teachings from Paul Buffalo</a:t>
            </a:r>
            <a:r>
              <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rPr>
            </a:br>
            <a:r>
              <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rPr>
              <a:t/>
            </a:r>
            <a:br>
              <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rPr>
            </a:br>
            <a:r>
              <a:rPr kumimoji="1"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Volume I of the Paul Buffalo Trilogy:</a:t>
            </a:r>
            <a:br>
              <a:rPr kumimoji="1"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br>
            <a:r>
              <a:rPr kumimoji="1" lang="en-US" sz="2800" b="1" i="1" u="none" strike="noStrike" kern="1200" cap="none" spc="0" normalizeH="0" baseline="0" noProof="0" dirty="0">
                <a:ln>
                  <a:noFill/>
                </a:ln>
                <a:solidFill>
                  <a:srgbClr val="FFFFFF"/>
                </a:solidFill>
                <a:effectLst/>
                <a:uLnTx/>
                <a:uFillTx/>
                <a:latin typeface="Times New Roman" pitchFamily="18" charset="0"/>
                <a:ea typeface="+mn-ea"/>
                <a:cs typeface="+mn-cs"/>
              </a:rPr>
              <a:t>Year-Round in the Early Years</a:t>
            </a: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rPr>
            </a:br>
            <a:r>
              <a:rPr kumimoji="1" lang="en-US" sz="2400" b="1" i="0" u="none" strike="noStrike" kern="1200" cap="none" spc="0" normalizeH="0" baseline="0" noProof="0" dirty="0" err="1" smtClean="0">
                <a:ln>
                  <a:noFill/>
                </a:ln>
                <a:solidFill>
                  <a:srgbClr val="FFFFFF"/>
                </a:solidFill>
                <a:effectLst/>
                <a:uLnTx/>
                <a:uFillTx/>
                <a:latin typeface="Times New Roman" pitchFamily="18" charset="0"/>
                <a:ea typeface="+mn-ea"/>
                <a:cs typeface="+mn-cs"/>
              </a:rPr>
              <a:t>Ch</a:t>
            </a:r>
            <a:r>
              <a:rPr kumimoji="1" lang="en-US" sz="2400" b="1" i="0" u="none" strike="noStrike" kern="1200" cap="none" spc="0" normalizeH="0" baseline="0" noProof="0" dirty="0" smtClean="0">
                <a:ln>
                  <a:noFill/>
                </a:ln>
                <a:solidFill>
                  <a:srgbClr val="FFFFFF"/>
                </a:solidFill>
                <a:effectLst/>
                <a:uLnTx/>
                <a:uFillTx/>
                <a:latin typeface="Times New Roman" pitchFamily="18" charset="0"/>
                <a:ea typeface="+mn-ea"/>
                <a:cs typeface="+mn-cs"/>
              </a:rPr>
              <a:t> 2. “</a:t>
            </a:r>
            <a:r>
              <a:rPr kumimoji="1" lang="en-US" sz="2400" b="1" i="0" u="none" strike="noStrike" kern="1200" cap="none" spc="0" normalizeH="0" baseline="0" noProof="0" dirty="0" err="1" smtClean="0">
                <a:ln>
                  <a:noFill/>
                </a:ln>
                <a:solidFill>
                  <a:srgbClr val="FFFFFF"/>
                </a:solidFill>
                <a:effectLst/>
                <a:uLnTx/>
                <a:uFillTx/>
                <a:latin typeface="Times New Roman" pitchFamily="18" charset="0"/>
                <a:ea typeface="+mn-ea"/>
                <a:cs typeface="+mn-cs"/>
              </a:rPr>
              <a:t>Bena</a:t>
            </a:r>
            <a:r>
              <a:rPr kumimoji="1" lang="en-US" sz="2400" b="1" i="0" u="none" strike="noStrike" kern="1200" cap="none" spc="0" normalizeH="0" baseline="0" noProof="0" dirty="0" smtClean="0">
                <a:ln>
                  <a:noFill/>
                </a:ln>
                <a:solidFill>
                  <a:srgbClr val="FFFFFF"/>
                </a:solidFill>
                <a:effectLst/>
                <a:uLnTx/>
                <a:uFillTx/>
                <a:latin typeface="Times New Roman" pitchFamily="18" charset="0"/>
                <a:ea typeface="+mn-ea"/>
                <a:cs typeface="+mn-cs"/>
              </a:rPr>
              <a:t> Childhood”</a:t>
            </a: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5634552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 name="TextBox 1"/>
          <p:cNvSpPr txBox="1"/>
          <p:nvPr/>
        </p:nvSpPr>
        <p:spPr>
          <a:xfrm>
            <a:off x="4103225" y="6294700"/>
            <a:ext cx="938077" cy="430887"/>
          </a:xfrm>
          <a:prstGeom prst="rect">
            <a:avLst/>
          </a:prstGeom>
          <a:noFill/>
        </p:spPr>
        <p:txBody>
          <a:bodyPr wrap="none" rtlCol="0">
            <a:spAutoFit/>
          </a:bodyPr>
          <a:lstStyle/>
          <a:p>
            <a:pPr algn="ctr"/>
            <a:r>
              <a:rPr lang="en-US" sz="1050" dirty="0" smtClean="0"/>
              <a:t>Tim Roufs</a:t>
            </a:r>
            <a:br>
              <a:rPr lang="en-US" sz="1050" dirty="0" smtClean="0"/>
            </a:br>
            <a:r>
              <a:rPr lang="en-US" sz="1050" dirty="0" smtClean="0"/>
              <a:t>© 2010-2019</a:t>
            </a:r>
            <a:endParaRPr lang="en-US" sz="105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170406"/>
            <a:ext cx="8686800" cy="4696994"/>
          </a:xfrm>
          <a:prstGeom prst="rect">
            <a:avLst/>
          </a:prstGeom>
        </p:spPr>
      </p:pic>
      <p:sp>
        <p:nvSpPr>
          <p:cNvPr id="4" name="Rectangle 3"/>
          <p:cNvSpPr/>
          <p:nvPr/>
        </p:nvSpPr>
        <p:spPr>
          <a:xfrm>
            <a:off x="762000" y="1601212"/>
            <a:ext cx="7162800" cy="3046988"/>
          </a:xfrm>
          <a:prstGeom prst="rect">
            <a:avLst/>
          </a:prstGeom>
        </p:spPr>
        <p:txBody>
          <a:bodyPr wrap="square">
            <a:spAutoFit/>
          </a:bodyPr>
          <a:lstStyle/>
          <a:p>
            <a:pPr algn="ctr"/>
            <a:r>
              <a:rPr lang="en-US" sz="3600" b="1" dirty="0" smtClean="0"/>
              <a:t>This presentation was first proposed under the title</a:t>
            </a:r>
          </a:p>
          <a:p>
            <a:pPr algn="ctr"/>
            <a:r>
              <a:rPr lang="en-US" sz="3600" b="1" dirty="0" smtClean="0"/>
              <a:t> </a:t>
            </a:r>
            <a:r>
              <a:rPr lang="en-US" sz="4000" b="1" dirty="0" smtClean="0">
                <a:solidFill>
                  <a:schemeClr val="tx2">
                    <a:lumMod val="90000"/>
                  </a:schemeClr>
                </a:solidFill>
              </a:rPr>
              <a:t>“Why Paul Buffalo is a more successful healer than Physicians at the Duluth Clinic”</a:t>
            </a:r>
            <a:endParaRPr lang="en-US" sz="3200" b="1" dirty="0">
              <a:solidFill>
                <a:schemeClr val="tx2">
                  <a:lumMod val="90000"/>
                </a:schemeClr>
              </a:solidFill>
            </a:endParaRPr>
          </a:p>
        </p:txBody>
      </p:sp>
    </p:spTree>
    <p:extLst>
      <p:ext uri="{BB962C8B-B14F-4D97-AF65-F5344CB8AC3E}">
        <p14:creationId xmlns:p14="http://schemas.microsoft.com/office/powerpoint/2010/main" val="4252479587"/>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noFill/>
        </p:spPr>
        <p:txBody>
          <a:bodyPr/>
          <a:lstStyle/>
          <a:p>
            <a:pPr eaLnBrk="1" hangingPunct="1"/>
            <a:r>
              <a:rPr lang="en-US" smtClean="0"/>
              <a:t>Post 1st Treatment</a:t>
            </a:r>
            <a:br>
              <a:rPr lang="en-US" smtClean="0"/>
            </a:br>
            <a:r>
              <a:rPr lang="en-US" smtClean="0"/>
              <a:t>-- cure</a:t>
            </a:r>
          </a:p>
        </p:txBody>
      </p:sp>
      <p:sp>
        <p:nvSpPr>
          <p:cNvPr id="114691" name="Rectangle 3"/>
          <p:cNvSpPr>
            <a:spLocks noGrp="1" noChangeArrowheads="1"/>
          </p:cNvSpPr>
          <p:nvPr>
            <p:ph type="body" idx="1"/>
          </p:nvPr>
        </p:nvSpPr>
        <p:spPr>
          <a:xfrm>
            <a:off x="2819400" y="1981200"/>
            <a:ext cx="6096000" cy="3522663"/>
          </a:xfrm>
          <a:noFill/>
        </p:spPr>
        <p:txBody>
          <a:bodyPr>
            <a:spAutoFit/>
          </a:bodyPr>
          <a:lstStyle/>
          <a:p>
            <a:pPr eaLnBrk="1" hangingPunct="1"/>
            <a:r>
              <a:rPr lang="en-US" smtClean="0">
                <a:solidFill>
                  <a:srgbClr val="009999"/>
                </a:solidFill>
              </a:rPr>
              <a:t>passage of time</a:t>
            </a:r>
          </a:p>
          <a:p>
            <a:pPr lvl="1" eaLnBrk="1" hangingPunct="1"/>
            <a:r>
              <a:rPr lang="en-US" smtClean="0">
                <a:solidFill>
                  <a:srgbClr val="009999"/>
                </a:solidFill>
              </a:rPr>
              <a:t>Nat Pallone</a:t>
            </a:r>
          </a:p>
          <a:p>
            <a:pPr lvl="1" eaLnBrk="1" hangingPunct="1"/>
            <a:endParaRPr lang="en-US" smtClean="0">
              <a:solidFill>
                <a:srgbClr val="009999"/>
              </a:solidFill>
            </a:endParaRPr>
          </a:p>
          <a:p>
            <a:pPr eaLnBrk="1" hangingPunct="1"/>
            <a:r>
              <a:rPr lang="en-US" smtClean="0">
                <a:solidFill>
                  <a:srgbClr val="009999"/>
                </a:solidFill>
              </a:rPr>
              <a:t>naming in curing</a:t>
            </a:r>
          </a:p>
          <a:p>
            <a:pPr eaLnBrk="1" hangingPunct="1"/>
            <a:endParaRPr lang="en-US" smtClean="0">
              <a:solidFill>
                <a:srgbClr val="009999"/>
              </a:solidFill>
            </a:endParaRPr>
          </a:p>
          <a:p>
            <a:pPr eaLnBrk="1" hangingPunct="1"/>
            <a:r>
              <a:rPr lang="en-US" smtClean="0"/>
              <a:t>“works if it ain’t too late”</a:t>
            </a:r>
          </a:p>
          <a:p>
            <a:pPr eaLnBrk="1" hangingPunct="1"/>
            <a:endParaRPr lang="en-US" smtClean="0"/>
          </a:p>
        </p:txBody>
      </p:sp>
      <p:sp>
        <p:nvSpPr>
          <p:cNvPr id="114692"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noFill/>
        </p:spPr>
        <p:txBody>
          <a:bodyPr/>
          <a:lstStyle/>
          <a:p>
            <a:r>
              <a:rPr lang="en-US" smtClean="0"/>
              <a:t>Post 1st Treatment</a:t>
            </a:r>
            <a:br>
              <a:rPr lang="en-US" smtClean="0"/>
            </a:br>
            <a:r>
              <a:rPr lang="en-US" smtClean="0"/>
              <a:t>-- no cure</a:t>
            </a:r>
          </a:p>
        </p:txBody>
      </p:sp>
      <p:sp>
        <p:nvSpPr>
          <p:cNvPr id="115715" name="Rectangle 3"/>
          <p:cNvSpPr>
            <a:spLocks noGrp="1" noChangeArrowheads="1"/>
          </p:cNvSpPr>
          <p:nvPr>
            <p:ph type="body" idx="1"/>
          </p:nvPr>
        </p:nvSpPr>
        <p:spPr>
          <a:xfrm>
            <a:off x="2819400" y="1981200"/>
            <a:ext cx="6096000" cy="519113"/>
          </a:xfrm>
        </p:spPr>
        <p:txBody>
          <a:bodyPr>
            <a:spAutoFit/>
          </a:bodyPr>
          <a:lstStyle/>
          <a:p>
            <a:pPr>
              <a:buFont typeface="Monotype Sorts" pitchFamily="2" charset="2"/>
              <a:buNone/>
            </a:pPr>
            <a:endParaRPr lang="en-US" smtClean="0"/>
          </a:p>
        </p:txBody>
      </p:sp>
      <p:sp>
        <p:nvSpPr>
          <p:cNvPr id="115716"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noFill/>
        </p:spPr>
        <p:txBody>
          <a:bodyPr/>
          <a:lstStyle/>
          <a:p>
            <a:pPr eaLnBrk="1" hangingPunct="1"/>
            <a:r>
              <a:rPr lang="en-US" smtClean="0"/>
              <a:t>Post 1st Treatment</a:t>
            </a:r>
            <a:br>
              <a:rPr lang="en-US" smtClean="0"/>
            </a:br>
            <a:r>
              <a:rPr lang="en-US" smtClean="0"/>
              <a:t>-- no cure</a:t>
            </a:r>
          </a:p>
        </p:txBody>
      </p:sp>
      <p:sp>
        <p:nvSpPr>
          <p:cNvPr id="116739" name="Rectangle 3"/>
          <p:cNvSpPr>
            <a:spLocks noGrp="1" noChangeArrowheads="1"/>
          </p:cNvSpPr>
          <p:nvPr>
            <p:ph type="body" idx="1"/>
          </p:nvPr>
        </p:nvSpPr>
        <p:spPr>
          <a:xfrm>
            <a:off x="2819400" y="1981200"/>
            <a:ext cx="6096000" cy="1471613"/>
          </a:xfrm>
          <a:noFill/>
        </p:spPr>
        <p:txBody>
          <a:bodyPr>
            <a:spAutoFit/>
          </a:bodyPr>
          <a:lstStyle/>
          <a:p>
            <a:pPr eaLnBrk="1" hangingPunct="1"/>
            <a:r>
              <a:rPr lang="en-US" smtClean="0"/>
              <a:t>medicine too weak</a:t>
            </a:r>
          </a:p>
          <a:p>
            <a:pPr lvl="1" eaLnBrk="1" hangingPunct="1"/>
            <a:r>
              <a:rPr lang="en-US" smtClean="0"/>
              <a:t>solution: stronger medicine</a:t>
            </a:r>
          </a:p>
          <a:p>
            <a:pPr lvl="1" eaLnBrk="1" hangingPunct="1">
              <a:buFont typeface="Monotype Sorts" pitchFamily="2" charset="2"/>
              <a:buNone/>
            </a:pPr>
            <a:endParaRPr lang="en-US" smtClean="0"/>
          </a:p>
        </p:txBody>
      </p:sp>
      <p:sp>
        <p:nvSpPr>
          <p:cNvPr id="116740"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noFill/>
        </p:spPr>
        <p:txBody>
          <a:bodyPr/>
          <a:lstStyle/>
          <a:p>
            <a:pPr eaLnBrk="1" hangingPunct="1"/>
            <a:r>
              <a:rPr lang="en-US" smtClean="0"/>
              <a:t>Post 1st Treatment</a:t>
            </a:r>
            <a:br>
              <a:rPr lang="en-US" smtClean="0"/>
            </a:br>
            <a:r>
              <a:rPr lang="en-US" smtClean="0"/>
              <a:t>-- no cure</a:t>
            </a:r>
          </a:p>
        </p:txBody>
      </p:sp>
      <p:sp>
        <p:nvSpPr>
          <p:cNvPr id="117763" name="Rectangle 3"/>
          <p:cNvSpPr>
            <a:spLocks noGrp="1" noChangeArrowheads="1"/>
          </p:cNvSpPr>
          <p:nvPr>
            <p:ph type="body" idx="1"/>
          </p:nvPr>
        </p:nvSpPr>
        <p:spPr>
          <a:xfrm>
            <a:off x="2438400" y="1981200"/>
            <a:ext cx="6096000" cy="3333750"/>
          </a:xfrm>
          <a:noFill/>
        </p:spPr>
        <p:txBody>
          <a:bodyPr>
            <a:spAutoFit/>
          </a:bodyPr>
          <a:lstStyle/>
          <a:p>
            <a:pPr eaLnBrk="1" hangingPunct="1"/>
            <a:r>
              <a:rPr lang="en-US" dirty="0" smtClean="0">
                <a:solidFill>
                  <a:srgbClr val="009999"/>
                </a:solidFill>
              </a:rPr>
              <a:t>medicine too weak</a:t>
            </a:r>
          </a:p>
          <a:p>
            <a:pPr lvl="1" eaLnBrk="1" hangingPunct="1"/>
            <a:r>
              <a:rPr lang="en-US" dirty="0" smtClean="0">
                <a:solidFill>
                  <a:srgbClr val="009999"/>
                </a:solidFill>
              </a:rPr>
              <a:t>solution: stronger medicine</a:t>
            </a:r>
          </a:p>
          <a:p>
            <a:pPr lvl="1" eaLnBrk="1" hangingPunct="1"/>
            <a:endParaRPr lang="en-US" dirty="0" smtClean="0">
              <a:solidFill>
                <a:srgbClr val="009999"/>
              </a:solidFill>
            </a:endParaRPr>
          </a:p>
          <a:p>
            <a:pPr eaLnBrk="1" hangingPunct="1"/>
            <a:r>
              <a:rPr lang="en-US" dirty="0" smtClean="0"/>
              <a:t>medicine from a location not good</a:t>
            </a:r>
          </a:p>
          <a:p>
            <a:pPr lvl="1" eaLnBrk="1" hangingPunct="1"/>
            <a:r>
              <a:rPr lang="en-US" dirty="0" smtClean="0"/>
              <a:t>solution: use medicine from a different location</a:t>
            </a:r>
          </a:p>
          <a:p>
            <a:pPr lvl="1" eaLnBrk="1" hangingPunct="1">
              <a:buFont typeface="Monotype Sorts" pitchFamily="2" charset="2"/>
              <a:buNone/>
            </a:pPr>
            <a:endParaRPr lang="en-US" dirty="0" smtClean="0"/>
          </a:p>
        </p:txBody>
      </p:sp>
      <p:sp>
        <p:nvSpPr>
          <p:cNvPr id="11776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noFill/>
        </p:spPr>
        <p:txBody>
          <a:bodyPr/>
          <a:lstStyle/>
          <a:p>
            <a:pPr eaLnBrk="1" hangingPunct="1"/>
            <a:r>
              <a:rPr lang="en-US" smtClean="0"/>
              <a:t>Post 1st Treatment</a:t>
            </a:r>
            <a:br>
              <a:rPr lang="en-US" smtClean="0"/>
            </a:br>
            <a:r>
              <a:rPr lang="en-US" smtClean="0"/>
              <a:t>-- no cure</a:t>
            </a:r>
          </a:p>
        </p:txBody>
      </p:sp>
      <p:sp>
        <p:nvSpPr>
          <p:cNvPr id="118787" name="Rectangle 3"/>
          <p:cNvSpPr>
            <a:spLocks noGrp="1" noChangeArrowheads="1"/>
          </p:cNvSpPr>
          <p:nvPr>
            <p:ph type="body" idx="1"/>
          </p:nvPr>
        </p:nvSpPr>
        <p:spPr>
          <a:xfrm>
            <a:off x="2438400" y="1981200"/>
            <a:ext cx="6096000" cy="4322763"/>
          </a:xfrm>
          <a:noFill/>
        </p:spPr>
        <p:txBody>
          <a:bodyPr>
            <a:spAutoFit/>
          </a:bodyPr>
          <a:lstStyle/>
          <a:p>
            <a:pPr eaLnBrk="1" hangingPunct="1"/>
            <a:r>
              <a:rPr lang="en-US" dirty="0" smtClean="0">
                <a:solidFill>
                  <a:srgbClr val="009999"/>
                </a:solidFill>
              </a:rPr>
              <a:t>medicine too weak</a:t>
            </a:r>
          </a:p>
          <a:p>
            <a:pPr lvl="1" eaLnBrk="1" hangingPunct="1"/>
            <a:r>
              <a:rPr lang="en-US" dirty="0" smtClean="0">
                <a:solidFill>
                  <a:srgbClr val="009999"/>
                </a:solidFill>
              </a:rPr>
              <a:t>solution: stronger medicine</a:t>
            </a:r>
          </a:p>
          <a:p>
            <a:pPr lvl="1" eaLnBrk="1" hangingPunct="1"/>
            <a:endParaRPr lang="en-US" dirty="0" smtClean="0">
              <a:solidFill>
                <a:srgbClr val="009999"/>
              </a:solidFill>
            </a:endParaRPr>
          </a:p>
          <a:p>
            <a:pPr eaLnBrk="1" hangingPunct="1"/>
            <a:r>
              <a:rPr lang="en-US" dirty="0" smtClean="0">
                <a:solidFill>
                  <a:srgbClr val="009999"/>
                </a:solidFill>
              </a:rPr>
              <a:t>medicine from a location not good</a:t>
            </a:r>
          </a:p>
          <a:p>
            <a:pPr lvl="1" eaLnBrk="1" hangingPunct="1"/>
            <a:r>
              <a:rPr lang="en-US" dirty="0" smtClean="0">
                <a:solidFill>
                  <a:srgbClr val="009999"/>
                </a:solidFill>
              </a:rPr>
              <a:t>solution: use medicine from a different location</a:t>
            </a:r>
          </a:p>
          <a:p>
            <a:pPr lvl="1" eaLnBrk="1" hangingPunct="1"/>
            <a:endParaRPr lang="en-US" dirty="0" smtClean="0"/>
          </a:p>
          <a:p>
            <a:pPr eaLnBrk="1" hangingPunct="1"/>
            <a:r>
              <a:rPr lang="en-US" dirty="0" smtClean="0"/>
              <a:t>medicine picked in wrong seasons</a:t>
            </a:r>
          </a:p>
          <a:p>
            <a:pPr lvl="1" eaLnBrk="1" hangingPunct="1"/>
            <a:r>
              <a:rPr lang="en-US" dirty="0" smtClean="0"/>
              <a:t>solution: use different medicine</a:t>
            </a:r>
          </a:p>
        </p:txBody>
      </p:sp>
      <p:sp>
        <p:nvSpPr>
          <p:cNvPr id="11878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noFill/>
        </p:spPr>
        <p:txBody>
          <a:bodyPr/>
          <a:lstStyle/>
          <a:p>
            <a:r>
              <a:rPr lang="en-US" smtClean="0"/>
              <a:t>Post 1st Treatment</a:t>
            </a:r>
            <a:br>
              <a:rPr lang="en-US" smtClean="0"/>
            </a:br>
            <a:r>
              <a:rPr lang="en-US" smtClean="0"/>
              <a:t>-- no cure</a:t>
            </a:r>
          </a:p>
        </p:txBody>
      </p:sp>
      <p:sp>
        <p:nvSpPr>
          <p:cNvPr id="119811" name="Rectangle 3"/>
          <p:cNvSpPr>
            <a:spLocks noGrp="1" noChangeArrowheads="1"/>
          </p:cNvSpPr>
          <p:nvPr>
            <p:ph type="body" idx="1"/>
          </p:nvPr>
        </p:nvSpPr>
        <p:spPr>
          <a:xfrm>
            <a:off x="2590800" y="1981200"/>
            <a:ext cx="6096000" cy="1471613"/>
          </a:xfrm>
          <a:noFill/>
        </p:spPr>
        <p:txBody>
          <a:bodyPr>
            <a:spAutoFit/>
          </a:bodyPr>
          <a:lstStyle/>
          <a:p>
            <a:r>
              <a:rPr lang="en-US" dirty="0" smtClean="0"/>
              <a:t>Life (bad living) has not changed</a:t>
            </a:r>
          </a:p>
          <a:p>
            <a:pPr lvl="1"/>
            <a:r>
              <a:rPr lang="en-US" dirty="0" smtClean="0"/>
              <a:t>solution: change life</a:t>
            </a:r>
          </a:p>
          <a:p>
            <a:pPr lvl="1">
              <a:buFont typeface="Monotype Sorts" pitchFamily="2" charset="2"/>
              <a:buNone/>
            </a:pPr>
            <a:endParaRPr lang="en-US" dirty="0" smtClean="0"/>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noFill/>
        </p:spPr>
        <p:txBody>
          <a:bodyPr/>
          <a:lstStyle/>
          <a:p>
            <a:pPr eaLnBrk="1" hangingPunct="1"/>
            <a:r>
              <a:rPr lang="en-US" smtClean="0"/>
              <a:t>Post 1st Treatment</a:t>
            </a:r>
            <a:br>
              <a:rPr lang="en-US" smtClean="0"/>
            </a:br>
            <a:r>
              <a:rPr lang="en-US" smtClean="0"/>
              <a:t>-- no cure</a:t>
            </a:r>
          </a:p>
        </p:txBody>
      </p:sp>
      <p:sp>
        <p:nvSpPr>
          <p:cNvPr id="120835" name="Rectangle 3"/>
          <p:cNvSpPr>
            <a:spLocks noGrp="1" noChangeArrowheads="1"/>
          </p:cNvSpPr>
          <p:nvPr>
            <p:ph type="body" idx="1"/>
          </p:nvPr>
        </p:nvSpPr>
        <p:spPr>
          <a:xfrm>
            <a:off x="2438400" y="1981200"/>
            <a:ext cx="6096000" cy="3284538"/>
          </a:xfrm>
          <a:noFill/>
        </p:spPr>
        <p:txBody>
          <a:bodyPr>
            <a:spAutoFit/>
          </a:bodyPr>
          <a:lstStyle/>
          <a:p>
            <a:pPr eaLnBrk="1" hangingPunct="1"/>
            <a:r>
              <a:rPr lang="en-US" dirty="0" smtClean="0">
                <a:solidFill>
                  <a:srgbClr val="009999"/>
                </a:solidFill>
              </a:rPr>
              <a:t>Life (bad living) has not changed</a:t>
            </a:r>
          </a:p>
          <a:p>
            <a:pPr lvl="1" eaLnBrk="1" hangingPunct="1"/>
            <a:r>
              <a:rPr lang="en-US" dirty="0" smtClean="0">
                <a:solidFill>
                  <a:srgbClr val="009999"/>
                </a:solidFill>
              </a:rPr>
              <a:t>solution: change life</a:t>
            </a:r>
          </a:p>
          <a:p>
            <a:pPr lvl="1" eaLnBrk="1" hangingPunct="1"/>
            <a:endParaRPr lang="en-US" dirty="0" smtClean="0">
              <a:solidFill>
                <a:srgbClr val="009999"/>
              </a:solidFill>
            </a:endParaRPr>
          </a:p>
          <a:p>
            <a:pPr eaLnBrk="1" hangingPunct="1"/>
            <a:r>
              <a:rPr lang="en-US" dirty="0" smtClean="0"/>
              <a:t>Life (bad living) of relative has not changed</a:t>
            </a:r>
          </a:p>
          <a:p>
            <a:pPr lvl="1" eaLnBrk="1" hangingPunct="1"/>
            <a:r>
              <a:rPr lang="en-US" dirty="0" smtClean="0"/>
              <a:t>solution: have relative or relatives change life</a:t>
            </a:r>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noFill/>
        </p:spPr>
        <p:txBody>
          <a:bodyPr/>
          <a:lstStyle/>
          <a:p>
            <a:r>
              <a:rPr lang="en-US" smtClean="0"/>
              <a:t>Post 1st Treatment</a:t>
            </a:r>
            <a:br>
              <a:rPr lang="en-US" smtClean="0"/>
            </a:br>
            <a:r>
              <a:rPr lang="en-US" smtClean="0"/>
              <a:t>-- no cure</a:t>
            </a:r>
          </a:p>
        </p:txBody>
      </p:sp>
      <p:sp>
        <p:nvSpPr>
          <p:cNvPr id="121859" name="Rectangle 3"/>
          <p:cNvSpPr>
            <a:spLocks noGrp="1" noChangeArrowheads="1"/>
          </p:cNvSpPr>
          <p:nvPr>
            <p:ph type="body" idx="1"/>
          </p:nvPr>
        </p:nvSpPr>
        <p:spPr>
          <a:xfrm>
            <a:off x="2590800" y="2133600"/>
            <a:ext cx="6096000" cy="4114800"/>
          </a:xfrm>
          <a:noFill/>
        </p:spPr>
        <p:txBody>
          <a:bodyPr/>
          <a:lstStyle/>
          <a:p>
            <a:r>
              <a:rPr lang="en-US" dirty="0" smtClean="0"/>
              <a:t>Medicine “interpreted” incorrectly</a:t>
            </a:r>
          </a:p>
          <a:p>
            <a:pPr lvl="1"/>
            <a:r>
              <a:rPr lang="en-US" dirty="0" smtClean="0"/>
              <a:t>solution: reinterpret or re-mix</a:t>
            </a:r>
          </a:p>
          <a:p>
            <a:pPr lvl="1">
              <a:buFont typeface="Monotype Sorts" pitchFamily="2" charset="2"/>
              <a:buNone/>
            </a:pPr>
            <a:endParaRPr lang="en-US" dirty="0" smtClean="0"/>
          </a:p>
        </p:txBody>
      </p:sp>
      <p:sp>
        <p:nvSpPr>
          <p:cNvPr id="121860"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noFill/>
        </p:spPr>
        <p:txBody>
          <a:bodyPr/>
          <a:lstStyle/>
          <a:p>
            <a:r>
              <a:rPr lang="en-US" smtClean="0"/>
              <a:t>Post 1st Treatment</a:t>
            </a:r>
            <a:br>
              <a:rPr lang="en-US" smtClean="0"/>
            </a:br>
            <a:r>
              <a:rPr lang="en-US" smtClean="0"/>
              <a:t>-- no cure</a:t>
            </a:r>
          </a:p>
        </p:txBody>
      </p:sp>
      <p:sp>
        <p:nvSpPr>
          <p:cNvPr id="122883" name="Rectangle 3"/>
          <p:cNvSpPr>
            <a:spLocks noGrp="1" noChangeArrowheads="1"/>
          </p:cNvSpPr>
          <p:nvPr>
            <p:ph type="body" idx="1"/>
          </p:nvPr>
        </p:nvSpPr>
        <p:spPr>
          <a:xfrm>
            <a:off x="2514600" y="1981200"/>
            <a:ext cx="6096000" cy="4114800"/>
          </a:xfrm>
          <a:noFill/>
        </p:spPr>
        <p:txBody>
          <a:bodyPr/>
          <a:lstStyle/>
          <a:p>
            <a:r>
              <a:rPr lang="en-US" dirty="0" smtClean="0"/>
              <a:t>other’s power overriding or interfering</a:t>
            </a:r>
          </a:p>
          <a:p>
            <a:pPr lvl="1"/>
            <a:r>
              <a:rPr lang="en-US" dirty="0" smtClean="0"/>
              <a:t>solution: talk with them about that</a:t>
            </a:r>
          </a:p>
          <a:p>
            <a:pPr lvl="1">
              <a:buFont typeface="Monotype Sorts" pitchFamily="2" charset="2"/>
              <a:buNone/>
            </a:pPr>
            <a:endParaRPr lang="en-US" dirty="0" smtClean="0"/>
          </a:p>
        </p:txBody>
      </p:sp>
      <p:sp>
        <p:nvSpPr>
          <p:cNvPr id="12288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7" y="228600"/>
            <a:ext cx="5614891" cy="5943600"/>
          </a:xfrm>
          <a:prstGeom prst="rect">
            <a:avLst/>
          </a:prstGeom>
        </p:spPr>
      </p:pic>
      <p:sp>
        <p:nvSpPr>
          <p:cNvPr id="4" name="TextBox 3"/>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 2010-2019</a:t>
            </a:r>
            <a:endPar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Rectangle 4"/>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smtClean="0">
                <a:ln>
                  <a:noFill/>
                </a:ln>
                <a:solidFill>
                  <a:srgbClr val="CC9900"/>
                </a:solidFill>
                <a:effectLst/>
                <a:uLnTx/>
                <a:uFillTx/>
                <a:latin typeface="Times New Roman" pitchFamily="18" charset="0"/>
                <a:ea typeface="+mn-ea"/>
                <a:cs typeface="+mn-cs"/>
              </a:rPr>
              <a:t>When </a:t>
            </a: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Everybody Called Me Gabe-bines,</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Teachings from Paul Buffalo</a:t>
            </a: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1600" b="1" i="0" u="none" strike="noStrike" kern="1200" cap="none" spc="0" normalizeH="0" baseline="0" noProof="0" dirty="0" smtClean="0">
                <a:ln>
                  <a:noFill/>
                </a:ln>
                <a:solidFill>
                  <a:srgbClr val="CC9900"/>
                </a:solidFill>
                <a:effectLst/>
                <a:uLnTx/>
                <a:uFillTx/>
                <a:latin typeface="Times New Roman" pitchFamily="18" charset="0"/>
                <a:ea typeface="+mn-ea"/>
                <a:cs typeface="+mn-cs"/>
              </a:rPr>
              <a:t>Volume </a:t>
            </a:r>
            <a: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t>II of the Paul Buffalo Trilogy:</a:t>
            </a:r>
            <a:b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CC9900"/>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CC9900"/>
                </a:solidFill>
                <a:effectLst/>
                <a:uLnTx/>
                <a:uFillTx/>
                <a:latin typeface="Times New Roman" pitchFamily="18" charset="0"/>
                <a:ea typeface="+mn-ea"/>
                <a:cs typeface="+mn-cs"/>
              </a:rPr>
              <a:t> and The Way We Think About the World</a:t>
            </a:r>
            <a: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smtClean="0">
                <a:ln>
                  <a:noFill/>
                </a:ln>
                <a:solidFill>
                  <a:srgbClr val="FFFFFF"/>
                </a:solidFill>
                <a:effectLst/>
                <a:uLnTx/>
                <a:uFillTx/>
                <a:latin typeface="Times New Roman" pitchFamily="18" charset="0"/>
                <a:ea typeface="+mn-ea"/>
                <a:cs typeface="+mn-cs"/>
              </a:rPr>
              <a:t>Chapter 27 “Power”</a:t>
            </a: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0153161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rgbClr val="655B59"/>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57200" y="733925"/>
            <a:ext cx="8229600" cy="5791200"/>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i="0" u="none" strike="noStrike" kern="1200" cap="none" spc="0" normalizeH="0" baseline="0" noProof="0" dirty="0" smtClean="0">
                <a:ln>
                  <a:noFill/>
                </a:ln>
                <a:solidFill>
                  <a:srgbClr val="000000"/>
                </a:solidFill>
                <a:effectLst/>
                <a:uLnTx/>
                <a:uFillTx/>
                <a:latin typeface="Arial" pitchFamily="34" charset="0"/>
                <a:ea typeface="+mn-ea"/>
                <a:cs typeface="+mn-cs"/>
              </a:rPr>
              <a:t>What anthropologists call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Arial" pitchFamily="34" charset="0"/>
                <a:ea typeface="+mn-ea"/>
                <a:cs typeface="+mn-cs"/>
              </a:rPr>
              <a:t>“local cultures” </a:t>
            </a:r>
            <a:br>
              <a:rPr kumimoji="0" lang="en-US" sz="2800" b="1" i="0" u="none" strike="noStrike" kern="1200" cap="none" spc="0" normalizeH="0" baseline="0" noProof="0" dirty="0" smtClean="0">
                <a:ln>
                  <a:noFill/>
                </a:ln>
                <a:solidFill>
                  <a:srgbClr val="000000"/>
                </a:solidFill>
                <a:effectLst/>
                <a:uLnTx/>
                <a:uFillTx/>
                <a:latin typeface="Arial" pitchFamily="34" charset="0"/>
                <a:ea typeface="+mn-ea"/>
                <a:cs typeface="+mn-cs"/>
              </a:rPr>
            </a:br>
            <a:r>
              <a:rPr kumimoji="0" lang="en-US" sz="1400" i="0" u="none" strike="noStrike" kern="1200" cap="none" spc="0" normalizeH="0" baseline="0" noProof="0" dirty="0" smtClean="0">
                <a:ln>
                  <a:noFill/>
                </a:ln>
                <a:solidFill>
                  <a:srgbClr val="FF1B36"/>
                </a:solidFill>
                <a:effectLst/>
                <a:uLnTx/>
                <a:uFillTx/>
                <a:latin typeface="Verdana" pitchFamily="34" charset="0"/>
                <a:ea typeface="+mn-ea"/>
                <a:cs typeface="+mn-cs"/>
              </a:rPr>
              <a:t>(“</a:t>
            </a:r>
            <a:r>
              <a:rPr kumimoji="0" lang="en-US" sz="1400" i="0" u="none" strike="noStrike" kern="1200" cap="none" spc="0" normalizeH="0" baseline="0" noProof="0" dirty="0" err="1" smtClean="0">
                <a:ln>
                  <a:noFill/>
                </a:ln>
                <a:solidFill>
                  <a:srgbClr val="FF1B36"/>
                </a:solidFill>
                <a:effectLst/>
                <a:uLnTx/>
                <a:uFillTx/>
                <a:latin typeface="Verdana" pitchFamily="34" charset="0"/>
                <a:ea typeface="+mn-ea"/>
                <a:cs typeface="+mn-cs"/>
              </a:rPr>
              <a:t>microcultures</a:t>
            </a:r>
            <a:r>
              <a:rPr kumimoji="0" lang="en-US" sz="1400" i="0" u="none" strike="noStrike" kern="1200" cap="none" spc="0" normalizeH="0" baseline="0" noProof="0" dirty="0" smtClean="0">
                <a:ln>
                  <a:noFill/>
                </a:ln>
                <a:solidFill>
                  <a:srgbClr val="FF1B36"/>
                </a:solidFill>
                <a:effectLst/>
                <a:uLnTx/>
                <a:uFillTx/>
                <a:latin typeface="Verdana" pitchFamily="34" charset="0"/>
                <a:ea typeface="+mn-ea"/>
                <a:cs typeface="+mn-cs"/>
              </a:rPr>
              <a:t>”)</a:t>
            </a:r>
            <a:r>
              <a:rPr kumimoji="0" lang="en-US" sz="1400" i="0" u="none" strike="noStrike" kern="1200" cap="none" spc="0" normalizeH="0" baseline="0" noProof="0" dirty="0" smtClean="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Arial" pitchFamily="34" charset="0"/>
                <a:ea typeface="+mn-ea"/>
                <a:cs typeface="+mn-cs"/>
              </a:rPr>
              <a:t>food</a:t>
            </a:r>
            <a:br>
              <a:rPr kumimoji="0" lang="en-US" sz="3200" b="1" i="0" u="none" strike="noStrike" kern="1200" cap="none" spc="0" normalizeH="0" baseline="0" noProof="0" dirty="0" smtClean="0">
                <a:ln>
                  <a:noFill/>
                </a:ln>
                <a:solidFill>
                  <a:srgbClr val="000000"/>
                </a:solidFill>
                <a:effectLst/>
                <a:uLnTx/>
                <a:uFillTx/>
                <a:latin typeface="Arial" pitchFamily="34" charset="0"/>
                <a:ea typeface="+mn-ea"/>
                <a:cs typeface="+mn-cs"/>
              </a:rPr>
            </a:br>
            <a:r>
              <a:rPr kumimoji="0" lang="en-US" sz="3200" b="1" i="0" u="none" strike="noStrike" kern="1200" cap="none" spc="0" normalizeH="0" baseline="0" noProof="0" dirty="0" smtClean="0">
                <a:ln>
                  <a:noFill/>
                </a:ln>
                <a:solidFill>
                  <a:srgbClr val="000000"/>
                </a:solidFill>
                <a:effectLst/>
                <a:uLnTx/>
                <a:uFillTx/>
                <a:latin typeface="Arial" pitchFamily="34" charset="0"/>
                <a:ea typeface="+mn-ea"/>
                <a:cs typeface="+mn-cs"/>
              </a:rPr>
              <a:t>clothing</a:t>
            </a: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Arial" pitchFamily="34" charset="0"/>
                <a:ea typeface="+mn-ea"/>
                <a:cs typeface="+mn-cs"/>
              </a:rPr>
              <a:t>religion</a:t>
            </a:r>
            <a:r>
              <a:rPr kumimoji="0" lang="en-US" sz="3200" b="1" i="0" u="none" strike="noStrike" kern="1200" cap="none" spc="0" normalizeH="0" noProof="0" dirty="0" smtClean="0">
                <a:ln>
                  <a:noFill/>
                </a:ln>
                <a:solidFill>
                  <a:srgbClr val="000000"/>
                </a:solidFill>
                <a:effectLst/>
                <a:uLnTx/>
                <a:uFillTx/>
                <a:latin typeface="Arial" pitchFamily="34" charset="0"/>
                <a:ea typeface="+mn-ea"/>
                <a:cs typeface="+mn-cs"/>
              </a:rPr>
              <a:t> / beliefs</a:t>
            </a:r>
            <a:endParaRPr kumimoji="0" lang="en-US" sz="32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Arial" pitchFamily="34" charset="0"/>
                <a:ea typeface="+mn-ea"/>
                <a:cs typeface="+mn-cs"/>
              </a:rPr>
              <a:t>cultural symbols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67729394"/>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noFill/>
        </p:spPr>
        <p:txBody>
          <a:bodyPr/>
          <a:lstStyle/>
          <a:p>
            <a:pPr eaLnBrk="1" hangingPunct="1"/>
            <a:r>
              <a:rPr lang="en-US" smtClean="0"/>
              <a:t>Post 1st Treatment</a:t>
            </a:r>
            <a:br>
              <a:rPr lang="en-US" smtClean="0"/>
            </a:br>
            <a:r>
              <a:rPr lang="en-US" smtClean="0"/>
              <a:t>-- no cure</a:t>
            </a:r>
          </a:p>
        </p:txBody>
      </p:sp>
      <p:sp>
        <p:nvSpPr>
          <p:cNvPr id="123907" name="Rectangle 3"/>
          <p:cNvSpPr>
            <a:spLocks noGrp="1" noChangeArrowheads="1"/>
          </p:cNvSpPr>
          <p:nvPr>
            <p:ph type="body" idx="1"/>
          </p:nvPr>
        </p:nvSpPr>
        <p:spPr>
          <a:noFill/>
        </p:spPr>
        <p:txBody>
          <a:bodyPr/>
          <a:lstStyle/>
          <a:p>
            <a:pPr eaLnBrk="1" hangingPunct="1"/>
            <a:r>
              <a:rPr lang="en-US" smtClean="0"/>
              <a:t>need more time</a:t>
            </a:r>
          </a:p>
          <a:p>
            <a:pPr lvl="1" eaLnBrk="1" hangingPunct="1"/>
            <a:r>
              <a:rPr lang="en-US" smtClean="0"/>
              <a:t>solution: more time</a:t>
            </a:r>
          </a:p>
          <a:p>
            <a:pPr lvl="1" eaLnBrk="1" hangingPunct="1"/>
            <a:endParaRPr lang="en-US" smtClean="0"/>
          </a:p>
        </p:txBody>
      </p:sp>
      <p:sp>
        <p:nvSpPr>
          <p:cNvPr id="12390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noFill/>
        </p:spPr>
        <p:txBody>
          <a:bodyPr/>
          <a:lstStyle/>
          <a:p>
            <a:r>
              <a:rPr lang="en-US" smtClean="0"/>
              <a:t>Post 1st Treatment</a:t>
            </a:r>
            <a:br>
              <a:rPr lang="en-US" smtClean="0"/>
            </a:br>
            <a:r>
              <a:rPr lang="en-US" smtClean="0"/>
              <a:t>-- no cure</a:t>
            </a:r>
          </a:p>
        </p:txBody>
      </p:sp>
      <p:sp>
        <p:nvSpPr>
          <p:cNvPr id="38915" name="Rectangle 3"/>
          <p:cNvSpPr>
            <a:spLocks noGrp="1" noChangeArrowheads="1"/>
          </p:cNvSpPr>
          <p:nvPr>
            <p:ph type="body" idx="1"/>
          </p:nvPr>
        </p:nvSpPr>
        <p:spPr>
          <a:xfrm>
            <a:off x="2819400" y="1981200"/>
            <a:ext cx="6096000" cy="4311650"/>
          </a:xfrm>
          <a:noFill/>
        </p:spPr>
        <p:txBody>
          <a:bodyPr>
            <a:spAutoFit/>
          </a:bodyPr>
          <a:lstStyle/>
          <a:p>
            <a:r>
              <a:rPr lang="en-US" smtClean="0"/>
              <a:t>presence of somebody at the curing ceremony might have “interfered” with the cure </a:t>
            </a:r>
          </a:p>
          <a:p>
            <a:pPr lvl="1">
              <a:lnSpc>
                <a:spcPct val="110000"/>
              </a:lnSpc>
            </a:pPr>
            <a:r>
              <a:rPr lang="en-US" smtClean="0"/>
              <a:t>for e.g., a white person</a:t>
            </a:r>
          </a:p>
          <a:p>
            <a:pPr lvl="1">
              <a:lnSpc>
                <a:spcPct val="110000"/>
              </a:lnSpc>
            </a:pPr>
            <a:r>
              <a:rPr lang="en-US" smtClean="0"/>
              <a:t>or “nonbeliever”</a:t>
            </a:r>
          </a:p>
          <a:p>
            <a:pPr lvl="1">
              <a:lnSpc>
                <a:spcPct val="110000"/>
              </a:lnSpc>
            </a:pPr>
            <a:r>
              <a:rPr lang="en-US" smtClean="0"/>
              <a:t>or someone who “doesn’t know about it”</a:t>
            </a:r>
          </a:p>
          <a:p>
            <a:pPr lvl="2"/>
            <a:r>
              <a:rPr lang="en-US" smtClean="0">
                <a:hlinkClick r:id="rId3"/>
              </a:rPr>
              <a:t>Inger ceremony</a:t>
            </a:r>
            <a:endParaRPr lang="en-US" smtClean="0"/>
          </a:p>
          <a:p>
            <a:pPr lvl="1">
              <a:lnSpc>
                <a:spcPct val="110000"/>
              </a:lnSpc>
            </a:pPr>
            <a:r>
              <a:rPr lang="en-US" smtClean="0"/>
              <a:t>solution: redo ceremony</a:t>
            </a:r>
          </a:p>
        </p:txBody>
      </p:sp>
      <p:sp>
        <p:nvSpPr>
          <p:cNvPr id="124932"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9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891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891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89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bldLvl="3"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7" y="228600"/>
            <a:ext cx="5614891" cy="5943600"/>
          </a:xfrm>
          <a:prstGeom prst="rect">
            <a:avLst/>
          </a:prstGeom>
        </p:spPr>
      </p:pic>
      <p:sp>
        <p:nvSpPr>
          <p:cNvPr id="4" name="TextBox 3"/>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 2010-2019</a:t>
            </a:r>
            <a:endPar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Rectangle 4"/>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smtClean="0">
                <a:ln>
                  <a:noFill/>
                </a:ln>
                <a:solidFill>
                  <a:srgbClr val="CC9900"/>
                </a:solidFill>
                <a:effectLst/>
                <a:uLnTx/>
                <a:uFillTx/>
                <a:latin typeface="Times New Roman" pitchFamily="18" charset="0"/>
                <a:ea typeface="+mn-ea"/>
                <a:cs typeface="+mn-cs"/>
              </a:rPr>
              <a:t>When </a:t>
            </a: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Everybody Called Me Gabe-bines,</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Teachings from Paul Buffalo</a:t>
            </a: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1600" b="1" i="0" u="none" strike="noStrike" kern="1200" cap="none" spc="0" normalizeH="0" baseline="0" noProof="0" dirty="0" smtClean="0">
                <a:ln>
                  <a:noFill/>
                </a:ln>
                <a:solidFill>
                  <a:srgbClr val="CC9900"/>
                </a:solidFill>
                <a:effectLst/>
                <a:uLnTx/>
                <a:uFillTx/>
                <a:latin typeface="Times New Roman" pitchFamily="18" charset="0"/>
                <a:ea typeface="+mn-ea"/>
                <a:cs typeface="+mn-cs"/>
              </a:rPr>
              <a:t>Volume </a:t>
            </a:r>
            <a: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t>II of the Paul Buffalo Trilogy:</a:t>
            </a:r>
            <a:b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CC9900"/>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CC9900"/>
                </a:solidFill>
                <a:effectLst/>
                <a:uLnTx/>
                <a:uFillTx/>
                <a:latin typeface="Times New Roman" pitchFamily="18" charset="0"/>
                <a:ea typeface="+mn-ea"/>
                <a:cs typeface="+mn-cs"/>
              </a:rPr>
              <a:t> and The Way We Think About the World</a:t>
            </a:r>
            <a: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smtClean="0">
                <a:ln>
                  <a:noFill/>
                </a:ln>
                <a:solidFill>
                  <a:srgbClr val="FFFFFF"/>
                </a:solidFill>
                <a:effectLst/>
                <a:uLnTx/>
                <a:uFillTx/>
                <a:latin typeface="Times New Roman" pitchFamily="18" charset="0"/>
                <a:ea typeface="+mn-ea"/>
                <a:cs typeface="+mn-cs"/>
              </a:rPr>
              <a:t>Chapter 30 “An Indian Curing Ceremony”</a:t>
            </a: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69398997"/>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noFill/>
        </p:spPr>
        <p:txBody>
          <a:bodyPr/>
          <a:lstStyle/>
          <a:p>
            <a:pPr eaLnBrk="1" hangingPunct="1"/>
            <a:r>
              <a:rPr lang="en-US" smtClean="0"/>
              <a:t>Post 1st Treatment</a:t>
            </a:r>
            <a:br>
              <a:rPr lang="en-US" smtClean="0"/>
            </a:br>
            <a:r>
              <a:rPr lang="en-US" smtClean="0"/>
              <a:t>-- no cure</a:t>
            </a:r>
          </a:p>
        </p:txBody>
      </p:sp>
      <p:sp>
        <p:nvSpPr>
          <p:cNvPr id="125955" name="Rectangle 3"/>
          <p:cNvSpPr>
            <a:spLocks noGrp="1" noChangeArrowheads="1"/>
          </p:cNvSpPr>
          <p:nvPr>
            <p:ph type="body" idx="1"/>
          </p:nvPr>
        </p:nvSpPr>
        <p:spPr>
          <a:xfrm>
            <a:off x="2819400" y="1981200"/>
            <a:ext cx="6096000" cy="4311650"/>
          </a:xfrm>
          <a:noFill/>
        </p:spPr>
        <p:txBody>
          <a:bodyPr>
            <a:spAutoFit/>
          </a:bodyPr>
          <a:lstStyle/>
          <a:p>
            <a:pPr eaLnBrk="1" hangingPunct="1"/>
            <a:r>
              <a:rPr lang="en-US" smtClean="0"/>
              <a:t>presence of somebody at the curing ceremony might have “interfered” with the cure </a:t>
            </a:r>
          </a:p>
          <a:p>
            <a:pPr lvl="1" eaLnBrk="1" hangingPunct="1">
              <a:lnSpc>
                <a:spcPct val="110000"/>
              </a:lnSpc>
            </a:pPr>
            <a:r>
              <a:rPr lang="en-US" smtClean="0">
                <a:solidFill>
                  <a:srgbClr val="009999"/>
                </a:solidFill>
              </a:rPr>
              <a:t>for e.g., a white person</a:t>
            </a:r>
          </a:p>
          <a:p>
            <a:pPr lvl="1" eaLnBrk="1" hangingPunct="1">
              <a:lnSpc>
                <a:spcPct val="110000"/>
              </a:lnSpc>
            </a:pPr>
            <a:r>
              <a:rPr lang="en-US" smtClean="0">
                <a:solidFill>
                  <a:srgbClr val="009999"/>
                </a:solidFill>
              </a:rPr>
              <a:t>or “nonbeliever”</a:t>
            </a:r>
          </a:p>
          <a:p>
            <a:pPr lvl="1" eaLnBrk="1" hangingPunct="1">
              <a:lnSpc>
                <a:spcPct val="110000"/>
              </a:lnSpc>
            </a:pPr>
            <a:r>
              <a:rPr lang="en-US" smtClean="0">
                <a:solidFill>
                  <a:srgbClr val="009999"/>
                </a:solidFill>
              </a:rPr>
              <a:t>or someone who “doesn’t know about it”</a:t>
            </a:r>
          </a:p>
          <a:p>
            <a:pPr lvl="2" eaLnBrk="1" hangingPunct="1"/>
            <a:r>
              <a:rPr lang="en-US" smtClean="0">
                <a:solidFill>
                  <a:srgbClr val="009999"/>
                </a:solidFill>
                <a:hlinkClick r:id="rId3"/>
              </a:rPr>
              <a:t>Inger ceremony</a:t>
            </a:r>
            <a:endParaRPr lang="en-US" smtClean="0">
              <a:solidFill>
                <a:srgbClr val="009999"/>
              </a:solidFill>
            </a:endParaRPr>
          </a:p>
          <a:p>
            <a:pPr lvl="1" eaLnBrk="1" hangingPunct="1">
              <a:lnSpc>
                <a:spcPct val="110000"/>
              </a:lnSpc>
            </a:pPr>
            <a:r>
              <a:rPr lang="en-US" smtClean="0"/>
              <a:t>solution: redo ceremony</a:t>
            </a:r>
          </a:p>
        </p:txBody>
      </p:sp>
      <p:sp>
        <p:nvSpPr>
          <p:cNvPr id="125956"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noFill/>
        </p:spPr>
        <p:txBody>
          <a:bodyPr/>
          <a:lstStyle/>
          <a:p>
            <a:pPr eaLnBrk="1" hangingPunct="1"/>
            <a:r>
              <a:rPr lang="en-US" smtClean="0"/>
              <a:t>Post 1st Treatment</a:t>
            </a:r>
            <a:br>
              <a:rPr lang="en-US" smtClean="0"/>
            </a:br>
            <a:r>
              <a:rPr lang="en-US" smtClean="0"/>
              <a:t>-- no cure</a:t>
            </a:r>
          </a:p>
        </p:txBody>
      </p:sp>
      <p:sp>
        <p:nvSpPr>
          <p:cNvPr id="292867" name="Rectangle 3"/>
          <p:cNvSpPr>
            <a:spLocks noGrp="1" noChangeArrowheads="1"/>
          </p:cNvSpPr>
          <p:nvPr>
            <p:ph type="body" idx="1"/>
          </p:nvPr>
        </p:nvSpPr>
        <p:spPr>
          <a:xfrm>
            <a:off x="2590800" y="1981200"/>
            <a:ext cx="6096000" cy="4114800"/>
          </a:xfrm>
          <a:noFill/>
        </p:spPr>
        <p:txBody>
          <a:bodyPr/>
          <a:lstStyle/>
          <a:p>
            <a:pPr eaLnBrk="1" hangingPunct="1"/>
            <a:r>
              <a:rPr lang="en-US" dirty="0" smtClean="0"/>
              <a:t>it could be that you are trying to “work with” more than one doctor at a time</a:t>
            </a:r>
          </a:p>
          <a:p>
            <a:pPr lvl="1" eaLnBrk="1" hangingPunct="1"/>
            <a:r>
              <a:rPr lang="en-US" dirty="0" smtClean="0"/>
              <a:t>solution: go work with the other doctor exclusively</a:t>
            </a:r>
          </a:p>
          <a:p>
            <a:pPr lvl="1" eaLnBrk="1" hangingPunct="1"/>
            <a:endParaRPr 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2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28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noFill/>
        </p:spPr>
        <p:txBody>
          <a:bodyPr/>
          <a:lstStyle/>
          <a:p>
            <a:r>
              <a:rPr lang="en-US" smtClean="0"/>
              <a:t>Post 1st Treatment</a:t>
            </a:r>
            <a:br>
              <a:rPr lang="en-US" smtClean="0"/>
            </a:br>
            <a:r>
              <a:rPr lang="en-US" smtClean="0"/>
              <a:t>-- no cure</a:t>
            </a:r>
          </a:p>
        </p:txBody>
      </p:sp>
      <p:sp>
        <p:nvSpPr>
          <p:cNvPr id="40963" name="Rectangle 3"/>
          <p:cNvSpPr>
            <a:spLocks noGrp="1" noChangeArrowheads="1"/>
          </p:cNvSpPr>
          <p:nvPr>
            <p:ph type="body" idx="1"/>
          </p:nvPr>
        </p:nvSpPr>
        <p:spPr>
          <a:xfrm>
            <a:off x="2362200" y="1981200"/>
            <a:ext cx="6096000" cy="4114800"/>
          </a:xfrm>
          <a:noFill/>
        </p:spPr>
        <p:txBody>
          <a:bodyPr/>
          <a:lstStyle/>
          <a:p>
            <a:r>
              <a:rPr lang="en-US" dirty="0" smtClean="0"/>
              <a:t>gifts given weren’t right</a:t>
            </a:r>
          </a:p>
          <a:p>
            <a:pPr lvl="1"/>
            <a:r>
              <a:rPr lang="en-US" dirty="0" smtClean="0"/>
              <a:t>solution: new gifts</a:t>
            </a:r>
          </a:p>
          <a:p>
            <a:pPr lvl="1"/>
            <a:r>
              <a:rPr lang="en-US" dirty="0" smtClean="0"/>
              <a:t>solution: gifts from different people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2152650" y="6580188"/>
            <a:ext cx="4803775" cy="274637"/>
          </a:xfrm>
          <a:prstGeom prst="rect">
            <a:avLst/>
          </a:prstGeom>
          <a:noFill/>
          <a:ln w="9525">
            <a:noFill/>
            <a:miter lim="800000"/>
            <a:headEnd/>
            <a:tailEnd/>
          </a:ln>
        </p:spPr>
        <p:txBody>
          <a:bodyPr wrap="none">
            <a:spAutoFit/>
          </a:bodyPr>
          <a:lstStyle/>
          <a:p>
            <a:pPr eaLnBrk="1" hangingPunct="1"/>
            <a:r>
              <a:rPr kumimoji="0" lang="en-US" sz="1200">
                <a:latin typeface="Arial" charset="0"/>
                <a:hlinkClick r:id="rId3"/>
              </a:rPr>
              <a:t>http://www.journaltimes.com/articles/2006/10/09/local/iq_4249864.txt</a:t>
            </a:r>
            <a:endParaRPr kumimoji="0" lang="en-US" sz="1200">
              <a:latin typeface="Arial" charset="0"/>
            </a:endParaRPr>
          </a:p>
        </p:txBody>
      </p:sp>
      <p:pic>
        <p:nvPicPr>
          <p:cNvPr id="129027"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2857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cstate="print"/>
          <a:srcRect/>
          <a:stretch>
            <a:fillRect/>
          </a:stretch>
        </p:blipFill>
        <p:spPr bwMode="auto">
          <a:xfrm>
            <a:off x="914400" y="685800"/>
            <a:ext cx="7313613" cy="5484813"/>
          </a:xfrm>
          <a:prstGeom prst="rect">
            <a:avLst/>
          </a:prstGeom>
          <a:noFill/>
          <a:ln w="28575">
            <a:solidFill>
              <a:schemeClr val="tx1"/>
            </a:solidFill>
            <a:miter lim="800000"/>
            <a:headEnd/>
            <a:tailEnd/>
          </a:ln>
        </p:spPr>
      </p:pic>
      <p:sp>
        <p:nvSpPr>
          <p:cNvPr id="130051" name="Text Box 3"/>
          <p:cNvSpPr txBox="1">
            <a:spLocks noChangeArrowheads="1"/>
          </p:cNvSpPr>
          <p:nvPr/>
        </p:nvSpPr>
        <p:spPr bwMode="auto">
          <a:xfrm>
            <a:off x="2152650" y="6580188"/>
            <a:ext cx="4803775" cy="274637"/>
          </a:xfrm>
          <a:prstGeom prst="rect">
            <a:avLst/>
          </a:prstGeom>
          <a:noFill/>
          <a:ln w="9525">
            <a:noFill/>
            <a:miter lim="800000"/>
            <a:headEnd/>
            <a:tailEnd/>
          </a:ln>
        </p:spPr>
        <p:txBody>
          <a:bodyPr wrap="none">
            <a:spAutoFit/>
          </a:bodyPr>
          <a:lstStyle/>
          <a:p>
            <a:pPr eaLnBrk="1" hangingPunct="1"/>
            <a:r>
              <a:rPr kumimoji="0" lang="en-US" sz="1200">
                <a:latin typeface="Arial" charset="0"/>
                <a:hlinkClick r:id="rId4"/>
              </a:rPr>
              <a:t>http://www.journaltimes.com/articles/2006/10/09/local/iq_4249864.txt</a:t>
            </a:r>
            <a:endParaRPr kumimoji="0" lang="en-US" sz="1200">
              <a:latin typeface="Arial" charset="0"/>
            </a:endParaRPr>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noFill/>
        </p:spPr>
        <p:txBody>
          <a:bodyPr/>
          <a:lstStyle/>
          <a:p>
            <a:r>
              <a:rPr lang="en-US" smtClean="0"/>
              <a:t>Post 1st Treatment</a:t>
            </a:r>
            <a:br>
              <a:rPr lang="en-US" smtClean="0"/>
            </a:br>
            <a:r>
              <a:rPr lang="en-US" smtClean="0"/>
              <a:t>-- no cure</a:t>
            </a:r>
          </a:p>
        </p:txBody>
      </p:sp>
      <p:sp>
        <p:nvSpPr>
          <p:cNvPr id="131075" name="Rectangle 3"/>
          <p:cNvSpPr>
            <a:spLocks noGrp="1" noChangeArrowheads="1"/>
          </p:cNvSpPr>
          <p:nvPr>
            <p:ph type="body" idx="1"/>
          </p:nvPr>
        </p:nvSpPr>
        <p:spPr>
          <a:noFill/>
        </p:spPr>
        <p:txBody>
          <a:bodyPr/>
          <a:lstStyle/>
          <a:p>
            <a:r>
              <a:rPr lang="en-US" smtClean="0"/>
              <a:t>lost  power</a:t>
            </a:r>
          </a:p>
          <a:p>
            <a:pPr lvl="1"/>
            <a:r>
              <a:rPr lang="en-US" smtClean="0"/>
              <a:t>solution: refer patient out</a:t>
            </a:r>
          </a:p>
          <a:p>
            <a:pPr lvl="1">
              <a:buFont typeface="Monotype Sorts" pitchFamily="2" charset="2"/>
              <a:buNone/>
            </a:pPr>
            <a:endParaRPr lang="en-US" smtClean="0"/>
          </a:p>
          <a:p>
            <a:pPr lvl="1"/>
            <a:endParaRPr lang="en-US" smtClean="0"/>
          </a:p>
        </p:txBody>
      </p:sp>
      <p:sp>
        <p:nvSpPr>
          <p:cNvPr id="131076"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7" y="228600"/>
            <a:ext cx="5614891" cy="5943600"/>
          </a:xfrm>
          <a:prstGeom prst="rect">
            <a:avLst/>
          </a:prstGeom>
        </p:spPr>
      </p:pic>
      <p:sp>
        <p:nvSpPr>
          <p:cNvPr id="4" name="TextBox 3"/>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 2010-2019</a:t>
            </a:r>
            <a:endPar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Rectangle 4"/>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smtClean="0">
                <a:ln>
                  <a:noFill/>
                </a:ln>
                <a:solidFill>
                  <a:srgbClr val="CC9900"/>
                </a:solidFill>
                <a:effectLst/>
                <a:uLnTx/>
                <a:uFillTx/>
                <a:latin typeface="Times New Roman" pitchFamily="18" charset="0"/>
                <a:ea typeface="+mn-ea"/>
                <a:cs typeface="+mn-cs"/>
              </a:rPr>
              <a:t>When </a:t>
            </a: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Everybody Called Me Gabe-bines,</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Teachings from Paul Buffalo</a:t>
            </a: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1600" b="1" i="0" u="none" strike="noStrike" kern="1200" cap="none" spc="0" normalizeH="0" baseline="0" noProof="0" dirty="0" smtClean="0">
                <a:ln>
                  <a:noFill/>
                </a:ln>
                <a:solidFill>
                  <a:srgbClr val="CC9900"/>
                </a:solidFill>
                <a:effectLst/>
                <a:uLnTx/>
                <a:uFillTx/>
                <a:latin typeface="Times New Roman" pitchFamily="18" charset="0"/>
                <a:ea typeface="+mn-ea"/>
                <a:cs typeface="+mn-cs"/>
              </a:rPr>
              <a:t>Volume </a:t>
            </a:r>
            <a: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t>II of the Paul Buffalo Trilogy:</a:t>
            </a:r>
            <a:b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CC9900"/>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CC9900"/>
                </a:solidFill>
                <a:effectLst/>
                <a:uLnTx/>
                <a:uFillTx/>
                <a:latin typeface="Times New Roman" pitchFamily="18" charset="0"/>
                <a:ea typeface="+mn-ea"/>
                <a:cs typeface="+mn-cs"/>
              </a:rPr>
              <a:t> and The Way We Think About the World</a:t>
            </a:r>
            <a: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smtClean="0">
                <a:ln>
                  <a:noFill/>
                </a:ln>
                <a:solidFill>
                  <a:srgbClr val="FFFFFF"/>
                </a:solidFill>
                <a:effectLst/>
                <a:uLnTx/>
                <a:uFillTx/>
                <a:latin typeface="Times New Roman" pitchFamily="18" charset="0"/>
                <a:ea typeface="+mn-ea"/>
                <a:cs typeface="+mn-cs"/>
              </a:rPr>
              <a:t>Chapter 27 “Power”</a:t>
            </a: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7214695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8" y="152400"/>
            <a:ext cx="5326948" cy="5638800"/>
          </a:xfrm>
          <a:prstGeom prst="rect">
            <a:avLst/>
          </a:prstGeom>
        </p:spPr>
      </p:pic>
      <p:sp>
        <p:nvSpPr>
          <p:cNvPr id="7" name="Rectangle 6"/>
          <p:cNvSpPr/>
          <p:nvPr/>
        </p:nvSpPr>
        <p:spPr>
          <a:xfrm>
            <a:off x="762000" y="5029200"/>
            <a:ext cx="7696200" cy="707886"/>
          </a:xfrm>
          <a:prstGeom prst="rect">
            <a:avLst/>
          </a:prstGeom>
        </p:spPr>
        <p:txBody>
          <a:bodyPr wrap="square">
            <a:spAutoFit/>
          </a:bodyPr>
          <a:lstStyle/>
          <a:p>
            <a:pPr algn="ctr"/>
            <a:r>
              <a:rPr lang="en-US" sz="2000" b="1" dirty="0"/>
              <a:t>Chapter 34 </a:t>
            </a:r>
            <a:endParaRPr lang="en-US" sz="2000" b="1" dirty="0" smtClean="0"/>
          </a:p>
          <a:p>
            <a:pPr algn="ctr"/>
            <a:r>
              <a:rPr lang="en-US" sz="2000" b="1" dirty="0" smtClean="0"/>
              <a:t>“</a:t>
            </a:r>
            <a:r>
              <a:rPr lang="en-US" sz="2000" b="1" dirty="0"/>
              <a:t>Medicine Men / Medicine Women”</a:t>
            </a:r>
          </a:p>
        </p:txBody>
      </p:sp>
      <p:sp>
        <p:nvSpPr>
          <p:cNvPr id="8" name="Text Box 3"/>
          <p:cNvSpPr txBox="1">
            <a:spLocks noChangeArrowheads="1"/>
          </p:cNvSpPr>
          <p:nvPr/>
        </p:nvSpPr>
        <p:spPr bwMode="auto">
          <a:xfrm>
            <a:off x="1285321" y="5952292"/>
            <a:ext cx="7468712" cy="677108"/>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800" b="1" i="1" u="none" strike="noStrike" kern="1200" cap="none" spc="0" normalizeH="0" baseline="0" noProof="0" dirty="0" err="1" smtClean="0">
                <a:ln>
                  <a:noFill/>
                </a:ln>
                <a:solidFill>
                  <a:srgbClr val="000000"/>
                </a:solidFill>
                <a:effectLst/>
                <a:uLnTx/>
                <a:uFillTx/>
                <a:latin typeface="Arial" charset="0"/>
                <a:ea typeface="+mn-ea"/>
                <a:cs typeface="+mn-cs"/>
              </a:rPr>
              <a:t>Anishinabe</a:t>
            </a:r>
            <a:r>
              <a:rPr kumimoji="1" lang="en-US" sz="1800" b="1" i="0" u="none" strike="noStrike" kern="1200" cap="none" spc="0" normalizeH="0" baseline="0" noProof="0" dirty="0" smtClean="0">
                <a:ln>
                  <a:noFill/>
                </a:ln>
                <a:solidFill>
                  <a:srgbClr val="000000"/>
                </a:solidFill>
                <a:effectLst/>
                <a:uLnTx/>
                <a:uFillTx/>
                <a:latin typeface="Arial" charset="0"/>
                <a:ea typeface="+mn-ea"/>
                <a:cs typeface="+mn-cs"/>
              </a:rPr>
              <a:t> </a:t>
            </a:r>
            <a:r>
              <a:rPr kumimoji="1" lang="en-US" sz="1800" b="1" i="0" u="none" strike="noStrike" kern="1200" cap="none" spc="0" normalizeH="0" baseline="0" noProof="0" dirty="0">
                <a:ln>
                  <a:noFill/>
                </a:ln>
                <a:solidFill>
                  <a:srgbClr val="000000"/>
                </a:solidFill>
                <a:effectLst/>
                <a:uLnTx/>
                <a:uFillTx/>
                <a:latin typeface="Arial" charset="0"/>
                <a:ea typeface="+mn-ea"/>
                <a:cs typeface="+mn-cs"/>
              </a:rPr>
              <a:t>medicine man singer with ceremonial turtle clan drum.</a:t>
            </a:r>
            <a:br>
              <a:rPr kumimoji="1" lang="en-US" sz="1800" b="1" i="0" u="none" strike="noStrike" kern="1200" cap="none" spc="0" normalizeH="0" baseline="0" noProof="0" dirty="0">
                <a:ln>
                  <a:noFill/>
                </a:ln>
                <a:solidFill>
                  <a:srgbClr val="000000"/>
                </a:solidFill>
                <a:effectLst/>
                <a:uLnTx/>
                <a:uFillTx/>
                <a:latin typeface="Arial" charset="0"/>
                <a:ea typeface="+mn-ea"/>
                <a:cs typeface="+mn-cs"/>
              </a:rPr>
            </a:br>
            <a:r>
              <a:rPr kumimoji="1" lang="en-US" sz="1000" b="0" i="0" u="none" strike="noStrike" kern="1200" cap="none" spc="0" normalizeH="0" baseline="0" noProof="0" dirty="0">
                <a:ln>
                  <a:noFill/>
                </a:ln>
                <a:solidFill>
                  <a:srgbClr val="000000"/>
                </a:solidFill>
                <a:effectLst/>
                <a:uLnTx/>
                <a:uFillTx/>
                <a:latin typeface="Arial" charset="0"/>
                <a:ea typeface="+mn-ea"/>
                <a:cs typeface="+mn-cs"/>
              </a:rPr>
              <a:t>Photograph Collection </a:t>
            </a:r>
            <a:r>
              <a:rPr kumimoji="1" lang="en-US" sz="1000" b="0" i="1" u="none" strike="noStrike" kern="1200" cap="none" spc="0" normalizeH="0" baseline="0" noProof="0" dirty="0">
                <a:ln>
                  <a:noFill/>
                </a:ln>
                <a:solidFill>
                  <a:srgbClr val="000000"/>
                </a:solidFill>
                <a:effectLst/>
                <a:uLnTx/>
                <a:uFillTx/>
                <a:latin typeface="Arial" charset="0"/>
                <a:ea typeface="+mn-ea"/>
                <a:cs typeface="+mn-cs"/>
              </a:rPr>
              <a:t>ca</a:t>
            </a:r>
            <a:r>
              <a:rPr kumimoji="1" lang="en-US" sz="1000" b="0" i="0" u="none" strike="noStrike" kern="1200" cap="none" spc="0" normalizeH="0" baseline="0" noProof="0" dirty="0">
                <a:ln>
                  <a:noFill/>
                </a:ln>
                <a:solidFill>
                  <a:srgbClr val="000000"/>
                </a:solidFill>
                <a:effectLst/>
                <a:uLnTx/>
                <a:uFillTx/>
                <a:latin typeface="Arial" charset="0"/>
                <a:ea typeface="+mn-ea"/>
                <a:cs typeface="+mn-cs"/>
              </a:rPr>
              <a:t>. 1900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00" b="0" i="0" u="none" strike="noStrike" kern="1200" cap="none" spc="0" normalizeH="0" baseline="0" noProof="0" dirty="0">
                <a:ln>
                  <a:noFill/>
                </a:ln>
                <a:solidFill>
                  <a:srgbClr val="000000"/>
                </a:solidFill>
                <a:effectLst/>
                <a:uLnTx/>
                <a:uFillTx/>
                <a:latin typeface="Arial" charset="0"/>
                <a:ea typeface="+mn-ea"/>
                <a:cs typeface="+mn-cs"/>
              </a:rPr>
              <a:t>Minnesota Historical Society, Negative No. 21120 </a:t>
            </a:r>
          </a:p>
        </p:txBody>
      </p:sp>
    </p:spTree>
    <p:extLst>
      <p:ext uri="{BB962C8B-B14F-4D97-AF65-F5344CB8AC3E}">
        <p14:creationId xmlns:p14="http://schemas.microsoft.com/office/powerpoint/2010/main" val="2871425764"/>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noFill/>
        </p:spPr>
        <p:txBody>
          <a:bodyPr/>
          <a:lstStyle/>
          <a:p>
            <a:pPr eaLnBrk="1" hangingPunct="1"/>
            <a:r>
              <a:rPr lang="en-US" smtClean="0"/>
              <a:t>Post 1st Treatment</a:t>
            </a:r>
            <a:br>
              <a:rPr lang="en-US" smtClean="0"/>
            </a:br>
            <a:r>
              <a:rPr lang="en-US" smtClean="0"/>
              <a:t>-- no cure</a:t>
            </a:r>
          </a:p>
        </p:txBody>
      </p:sp>
      <p:sp>
        <p:nvSpPr>
          <p:cNvPr id="132099" name="Rectangle 3"/>
          <p:cNvSpPr>
            <a:spLocks noGrp="1" noChangeArrowheads="1"/>
          </p:cNvSpPr>
          <p:nvPr>
            <p:ph type="body" idx="1"/>
          </p:nvPr>
        </p:nvSpPr>
        <p:spPr>
          <a:noFill/>
        </p:spPr>
        <p:txBody>
          <a:bodyPr/>
          <a:lstStyle/>
          <a:p>
            <a:pPr eaLnBrk="1" hangingPunct="1"/>
            <a:r>
              <a:rPr lang="en-US" smtClean="0"/>
              <a:t>maybe have started too late</a:t>
            </a:r>
          </a:p>
          <a:p>
            <a:pPr lvl="1" eaLnBrk="1" hangingPunct="1"/>
            <a:r>
              <a:rPr lang="en-US" smtClean="0"/>
              <a:t>solution: new procedure . . .</a:t>
            </a:r>
          </a:p>
          <a:p>
            <a:pPr lvl="1" eaLnBrk="1" hangingPunct="1"/>
            <a:r>
              <a:rPr lang="en-US" smtClean="0"/>
              <a:t>or fault may not be correctable</a:t>
            </a:r>
          </a:p>
          <a:p>
            <a:pPr lvl="1" eaLnBrk="1" hangingPunct="1"/>
            <a:endParaRPr lang="en-US" smtClean="0"/>
          </a:p>
        </p:txBody>
      </p:sp>
      <p:sp>
        <p:nvSpPr>
          <p:cNvPr id="132100"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noFill/>
        </p:spPr>
        <p:txBody>
          <a:bodyPr/>
          <a:lstStyle/>
          <a:p>
            <a:r>
              <a:rPr lang="en-US" smtClean="0"/>
              <a:t>Post 1st Treatment</a:t>
            </a:r>
            <a:br>
              <a:rPr lang="en-US" smtClean="0"/>
            </a:br>
            <a:r>
              <a:rPr lang="en-US" smtClean="0"/>
              <a:t>-- no cure</a:t>
            </a:r>
          </a:p>
        </p:txBody>
      </p:sp>
      <p:sp>
        <p:nvSpPr>
          <p:cNvPr id="44035" name="Rectangle 3"/>
          <p:cNvSpPr>
            <a:spLocks noGrp="1" noChangeArrowheads="1"/>
          </p:cNvSpPr>
          <p:nvPr>
            <p:ph type="body" idx="1"/>
          </p:nvPr>
        </p:nvSpPr>
        <p:spPr>
          <a:xfrm>
            <a:off x="2438400" y="1981200"/>
            <a:ext cx="6096000" cy="4114800"/>
          </a:xfrm>
          <a:noFill/>
        </p:spPr>
        <p:txBody>
          <a:bodyPr/>
          <a:lstStyle/>
          <a:p>
            <a:r>
              <a:rPr lang="en-US" dirty="0" smtClean="0"/>
              <a:t>if it doesn’t clear up then:</a:t>
            </a:r>
          </a:p>
          <a:p>
            <a:pPr lvl="1"/>
            <a:r>
              <a:rPr lang="en-US" dirty="0" smtClean="0"/>
              <a:t>you know why directly, or</a:t>
            </a:r>
          </a:p>
          <a:p>
            <a:pPr lvl="1"/>
            <a:r>
              <a:rPr lang="en-US" dirty="0" smtClean="0"/>
              <a:t>go to the </a:t>
            </a:r>
            <a:r>
              <a:rPr lang="en-US" i="1" dirty="0" err="1" smtClean="0"/>
              <a:t>jessokid</a:t>
            </a:r>
            <a:r>
              <a:rPr lang="en-US" dirty="0" smtClean="0"/>
              <a:t> (or MD) . . .</a:t>
            </a:r>
          </a:p>
          <a:p>
            <a:pPr lvl="2"/>
            <a:r>
              <a:rPr lang="en-US" dirty="0" smtClean="0"/>
              <a:t>to find out </a:t>
            </a:r>
            <a:r>
              <a:rPr lang="en-US" i="1" dirty="0" smtClean="0"/>
              <a:t>why</a:t>
            </a:r>
            <a:endParaRPr lang="en-US" dirty="0" smtClean="0"/>
          </a:p>
          <a:p>
            <a:pPr lvl="2"/>
            <a:r>
              <a:rPr lang="en-US" dirty="0" smtClean="0"/>
              <a:t>and / or for further referral or work</a:t>
            </a:r>
          </a:p>
          <a:p>
            <a:endParaRPr lang="en-US" dirty="0" smtClean="0"/>
          </a:p>
          <a:p>
            <a:endParaRPr lang="en-US" dirty="0" smtClean="0"/>
          </a:p>
          <a:p>
            <a:pPr lvl="1"/>
            <a:endParaRPr lang="en-US" dirty="0" smtClean="0"/>
          </a:p>
        </p:txBody>
      </p:sp>
      <p:sp>
        <p:nvSpPr>
          <p:cNvPr id="13312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0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440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440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bldLvl="3"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The Curing Process</a:t>
            </a:r>
          </a:p>
        </p:txBody>
      </p:sp>
      <p:graphicFrame>
        <p:nvGraphicFramePr>
          <p:cNvPr id="1026" name="Object 3"/>
          <p:cNvGraphicFramePr>
            <a:graphicFrameLocks noGrp="1" noChangeAspect="1"/>
          </p:cNvGraphicFramePr>
          <p:nvPr>
            <p:ph idx="1"/>
          </p:nvPr>
        </p:nvGraphicFramePr>
        <p:xfrm>
          <a:off x="1457325" y="2751138"/>
          <a:ext cx="6305550" cy="2725737"/>
        </p:xfrm>
        <a:graphic>
          <a:graphicData uri="http://schemas.openxmlformats.org/presentationml/2006/ole">
            <mc:AlternateContent xmlns:mc="http://schemas.openxmlformats.org/markup-compatibility/2006">
              <mc:Choice xmlns:v="urn:schemas-microsoft-com:vml" Requires="v">
                <p:oleObj spid="_x0000_s1058" name="MS Org Chart" r:id="rId4" imgW="3422520" imgH="1479240" progId="">
                  <p:embed followColorScheme="full"/>
                </p:oleObj>
              </mc:Choice>
              <mc:Fallback>
                <p:oleObj name="MS Org Chart" r:id="rId4" imgW="3422520" imgH="1479240" progId="">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7325" y="2751138"/>
                        <a:ext cx="6305550" cy="2725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noFill/>
        </p:spPr>
        <p:txBody>
          <a:bodyPr/>
          <a:lstStyle/>
          <a:p>
            <a:r>
              <a:rPr lang="en-US" smtClean="0"/>
              <a:t>The Curing Process</a:t>
            </a:r>
          </a:p>
        </p:txBody>
      </p:sp>
      <p:sp>
        <p:nvSpPr>
          <p:cNvPr id="53251" name="Rectangle 3"/>
          <p:cNvSpPr>
            <a:spLocks noGrp="1" noChangeArrowheads="1"/>
          </p:cNvSpPr>
          <p:nvPr>
            <p:ph type="body" idx="1"/>
          </p:nvPr>
        </p:nvSpPr>
        <p:spPr>
          <a:xfrm>
            <a:off x="2514600" y="1981200"/>
            <a:ext cx="6096000" cy="4114800"/>
          </a:xfrm>
          <a:noFill/>
        </p:spPr>
        <p:txBody>
          <a:bodyPr/>
          <a:lstStyle/>
          <a:p>
            <a:pPr lvl="1"/>
            <a:endParaRPr lang="en-US" i="1" dirty="0" smtClean="0"/>
          </a:p>
          <a:p>
            <a:r>
              <a:rPr lang="en-US" i="1" dirty="0" smtClean="0"/>
              <a:t>The Manito</a:t>
            </a:r>
            <a:r>
              <a:rPr lang="en-US" dirty="0" smtClean="0"/>
              <a:t> heals, </a:t>
            </a:r>
          </a:p>
          <a:p>
            <a:pPr lvl="1">
              <a:buFont typeface="Monotype Sorts" pitchFamily="2" charset="2"/>
              <a:buNone/>
            </a:pPr>
            <a:r>
              <a:rPr lang="en-US" dirty="0" smtClean="0"/>
              <a:t>	only </a:t>
            </a:r>
            <a:r>
              <a:rPr lang="en-US" i="1" dirty="0" smtClean="0"/>
              <a:t>through</a:t>
            </a:r>
            <a:r>
              <a:rPr lang="en-US" dirty="0" smtClean="0"/>
              <a:t> the doctor</a:t>
            </a:r>
          </a:p>
          <a:p>
            <a:endParaRPr lang="en-US" dirty="0" smtClean="0"/>
          </a:p>
          <a:p>
            <a:r>
              <a:rPr lang="en-US" dirty="0" smtClean="0"/>
              <a:t>Therefore, the ultimate fate of the patient is attributed </a:t>
            </a:r>
          </a:p>
          <a:p>
            <a:pPr lvl="1">
              <a:buFont typeface="Monotype Sorts" pitchFamily="2" charset="2"/>
              <a:buNone/>
            </a:pPr>
            <a:r>
              <a:rPr lang="en-US" dirty="0" smtClean="0"/>
              <a:t>	to </a:t>
            </a:r>
            <a:r>
              <a:rPr lang="en-US" i="1" dirty="0" smtClean="0"/>
              <a:t>The Manito</a:t>
            </a:r>
            <a:endParaRPr lang="en-US" dirty="0" smtClean="0"/>
          </a:p>
        </p:txBody>
      </p:sp>
      <p:sp>
        <p:nvSpPr>
          <p:cNvPr id="13414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251">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3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noFill/>
        </p:spPr>
        <p:txBody>
          <a:bodyPr/>
          <a:lstStyle/>
          <a:p>
            <a:r>
              <a:rPr lang="en-US" smtClean="0"/>
              <a:t>The Curing Process</a:t>
            </a:r>
          </a:p>
        </p:txBody>
      </p:sp>
      <p:sp>
        <p:nvSpPr>
          <p:cNvPr id="135171" name="Rectangle 3"/>
          <p:cNvSpPr>
            <a:spLocks noGrp="1" noChangeArrowheads="1"/>
          </p:cNvSpPr>
          <p:nvPr>
            <p:ph type="body" idx="1"/>
          </p:nvPr>
        </p:nvSpPr>
        <p:spPr>
          <a:xfrm>
            <a:off x="2438400" y="1981200"/>
            <a:ext cx="6096000" cy="4114800"/>
          </a:xfrm>
          <a:noFill/>
        </p:spPr>
        <p:txBody>
          <a:bodyPr/>
          <a:lstStyle/>
          <a:p>
            <a:pPr lvl="1"/>
            <a:r>
              <a:rPr lang="en-US" dirty="0" smtClean="0"/>
              <a:t>The concept of </a:t>
            </a:r>
            <a:r>
              <a:rPr lang="en-US" sz="3600" i="1" dirty="0" smtClean="0"/>
              <a:t>power</a:t>
            </a:r>
            <a:r>
              <a:rPr lang="en-US" sz="3600" dirty="0" smtClean="0"/>
              <a:t> </a:t>
            </a:r>
            <a:r>
              <a:rPr lang="en-US" dirty="0" smtClean="0"/>
              <a:t>is central</a:t>
            </a:r>
          </a:p>
          <a:p>
            <a:pPr lvl="1"/>
            <a:endParaRPr lang="en-US" dirty="0" smtClean="0"/>
          </a:p>
          <a:p>
            <a:pPr lvl="2"/>
            <a:r>
              <a:rPr lang="en-US" dirty="0" smtClean="0"/>
              <a:t>See Paul Buffalo paper:</a:t>
            </a:r>
          </a:p>
          <a:p>
            <a:pPr lvl="2">
              <a:buFont typeface="Monotype Sorts" pitchFamily="2" charset="2"/>
              <a:buNone/>
            </a:pPr>
            <a:r>
              <a:rPr lang="en-US" dirty="0" smtClean="0"/>
              <a:t>	“</a:t>
            </a:r>
            <a:r>
              <a:rPr lang="en-US" dirty="0" smtClean="0">
                <a:hlinkClick r:id="rId3"/>
              </a:rPr>
              <a:t>Concept of Power among Mississippi and Lake Superior Ojibwa</a:t>
            </a:r>
            <a:r>
              <a:rPr lang="en-US" dirty="0" smtClean="0"/>
              <a:t>”</a:t>
            </a:r>
            <a:endParaRPr lang="en-US" b="1" dirty="0" smtClean="0"/>
          </a:p>
        </p:txBody>
      </p:sp>
      <p:sp>
        <p:nvSpPr>
          <p:cNvPr id="135172"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7" y="228600"/>
            <a:ext cx="5614891" cy="5943600"/>
          </a:xfrm>
          <a:prstGeom prst="rect">
            <a:avLst/>
          </a:prstGeom>
        </p:spPr>
      </p:pic>
      <p:sp>
        <p:nvSpPr>
          <p:cNvPr id="4" name="TextBox 3"/>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 2010-2019</a:t>
            </a:r>
            <a:endPar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Rectangle 4"/>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smtClean="0">
                <a:ln>
                  <a:noFill/>
                </a:ln>
                <a:solidFill>
                  <a:srgbClr val="CC9900"/>
                </a:solidFill>
                <a:effectLst/>
                <a:uLnTx/>
                <a:uFillTx/>
                <a:latin typeface="Times New Roman" pitchFamily="18" charset="0"/>
                <a:ea typeface="+mn-ea"/>
                <a:cs typeface="+mn-cs"/>
              </a:rPr>
              <a:t>When </a:t>
            </a: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Everybody Called Me Gabe-bines,</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Teachings from Paul Buffalo</a:t>
            </a: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1600" b="1" i="0" u="none" strike="noStrike" kern="1200" cap="none" spc="0" normalizeH="0" baseline="0" noProof="0" dirty="0" smtClean="0">
                <a:ln>
                  <a:noFill/>
                </a:ln>
                <a:solidFill>
                  <a:srgbClr val="CC9900"/>
                </a:solidFill>
                <a:effectLst/>
                <a:uLnTx/>
                <a:uFillTx/>
                <a:latin typeface="Times New Roman" pitchFamily="18" charset="0"/>
                <a:ea typeface="+mn-ea"/>
                <a:cs typeface="+mn-cs"/>
              </a:rPr>
              <a:t>Volume </a:t>
            </a:r>
            <a: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t>II of the Paul Buffalo Trilogy:</a:t>
            </a:r>
            <a:b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CC9900"/>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CC9900"/>
                </a:solidFill>
                <a:effectLst/>
                <a:uLnTx/>
                <a:uFillTx/>
                <a:latin typeface="Times New Roman" pitchFamily="18" charset="0"/>
                <a:ea typeface="+mn-ea"/>
                <a:cs typeface="+mn-cs"/>
              </a:rPr>
              <a:t> and The Way We Think About the World</a:t>
            </a:r>
            <a: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smtClean="0">
                <a:ln>
                  <a:noFill/>
                </a:ln>
                <a:solidFill>
                  <a:srgbClr val="FFFFFF"/>
                </a:solidFill>
                <a:effectLst/>
                <a:uLnTx/>
                <a:uFillTx/>
                <a:latin typeface="Times New Roman" pitchFamily="18" charset="0"/>
                <a:ea typeface="+mn-ea"/>
                <a:cs typeface="+mn-cs"/>
              </a:rPr>
              <a:t>Chapter 27 “Power”</a:t>
            </a: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05010127"/>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a:xfrm>
            <a:off x="2057400" y="152400"/>
            <a:ext cx="6399213" cy="1524000"/>
          </a:xfrm>
          <a:noFill/>
        </p:spPr>
        <p:txBody>
          <a:bodyPr/>
          <a:lstStyle/>
          <a:p>
            <a:r>
              <a:rPr lang="en-US" i="1" dirty="0" err="1" smtClean="0"/>
              <a:t>Anishinabe</a:t>
            </a:r>
            <a:r>
              <a:rPr lang="en-US" i="1" dirty="0" smtClean="0"/>
              <a:t> </a:t>
            </a:r>
            <a:r>
              <a:rPr lang="en-US" dirty="0" smtClean="0"/>
              <a:t>Curing</a:t>
            </a:r>
          </a:p>
        </p:txBody>
      </p:sp>
      <p:sp>
        <p:nvSpPr>
          <p:cNvPr id="106499" name="Rectangle 3"/>
          <p:cNvSpPr>
            <a:spLocks noGrp="1" noChangeArrowheads="1"/>
          </p:cNvSpPr>
          <p:nvPr>
            <p:ph type="subTitle" idx="1"/>
          </p:nvPr>
        </p:nvSpPr>
        <p:spPr>
          <a:xfrm>
            <a:off x="2971800" y="3276600"/>
            <a:ext cx="5791200" cy="2743200"/>
          </a:xfrm>
          <a:noFill/>
        </p:spPr>
        <p:txBody>
          <a:bodyPr/>
          <a:lstStyle/>
          <a:p>
            <a:r>
              <a:rPr lang="en-US" sz="5400" b="1" dirty="0" smtClean="0"/>
              <a:t>	</a:t>
            </a:r>
            <a:r>
              <a:rPr lang="en-US" sz="4800" b="1" dirty="0" smtClean="0">
                <a:hlinkClick r:id="rId4"/>
              </a:rPr>
              <a:t>Tim Roufs</a:t>
            </a:r>
            <a:r>
              <a:rPr lang="en-US" sz="4800" b="1" dirty="0" smtClean="0"/>
              <a:t/>
            </a:r>
            <a:br>
              <a:rPr lang="en-US" sz="4800" b="1" dirty="0" smtClean="0"/>
            </a:br>
            <a:endParaRPr lang="en-US" sz="4800" b="1" dirty="0" smtClean="0"/>
          </a:p>
          <a:p>
            <a:r>
              <a:rPr lang="en-US" sz="2800" dirty="0" smtClean="0">
                <a:hlinkClick r:id="rId5"/>
              </a:rPr>
              <a:t>University of Minnesota Duluth</a:t>
            </a:r>
            <a:endParaRPr lang="en-US" sz="1600" dirty="0" smtClean="0"/>
          </a:p>
          <a:p>
            <a:endParaRPr lang="en-US" sz="4000" dirty="0" smtClean="0"/>
          </a:p>
          <a:p>
            <a:endParaRPr lang="en-US" sz="40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49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2427288" y="6578600"/>
            <a:ext cx="4256087" cy="274638"/>
          </a:xfrm>
          <a:prstGeom prst="rect">
            <a:avLst/>
          </a:prstGeom>
          <a:noFill/>
          <a:ln w="9525">
            <a:noFill/>
            <a:miter lim="800000"/>
            <a:headEnd/>
            <a:tailEnd/>
          </a:ln>
        </p:spPr>
        <p:txBody>
          <a:bodyPr wrap="none">
            <a:spAutoFit/>
          </a:bodyPr>
          <a:lstStyle/>
          <a:p>
            <a:pPr algn="ctr" eaLnBrk="1" hangingPunct="1"/>
            <a:r>
              <a:rPr kumimoji="0" lang="en-US" sz="1200">
                <a:solidFill>
                  <a:schemeClr val="tx2"/>
                </a:solidFill>
                <a:latin typeface="Verdana" pitchFamily="34" charset="0"/>
                <a:hlinkClick r:id="rId3"/>
              </a:rPr>
              <a:t>http://www.mayoclinic.org/spotlight/dalai-lama.html</a:t>
            </a:r>
            <a:endParaRPr kumimoji="0" lang="en-US" sz="1200">
              <a:solidFill>
                <a:schemeClr val="tx2"/>
              </a:solidFill>
              <a:latin typeface="Verdana" pitchFamily="34" charset="0"/>
            </a:endParaRP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8242" name="Text Box 2"/>
          <p:cNvSpPr txBox="1">
            <a:spLocks noChangeArrowheads="1"/>
          </p:cNvSpPr>
          <p:nvPr/>
        </p:nvSpPr>
        <p:spPr bwMode="auto">
          <a:xfrm>
            <a:off x="3640138" y="6572250"/>
            <a:ext cx="2159000" cy="274638"/>
          </a:xfrm>
          <a:prstGeom prst="rect">
            <a:avLst/>
          </a:prstGeom>
          <a:noFill/>
          <a:ln w="9525">
            <a:noFill/>
            <a:miter lim="800000"/>
            <a:headEnd/>
            <a:tailEnd/>
          </a:ln>
        </p:spPr>
        <p:txBody>
          <a:bodyPr wrap="none">
            <a:spAutoFit/>
          </a:bodyPr>
          <a:lstStyle/>
          <a:p>
            <a:pPr algn="ctr" eaLnBrk="1" hangingPunct="1"/>
            <a:r>
              <a:rPr kumimoji="0" lang="en-US" sz="1200">
                <a:latin typeface="Verdana" pitchFamily="34" charset="0"/>
                <a:hlinkClick r:id="rId3"/>
              </a:rPr>
              <a:t>www.d.umn.edu/~troufs/</a:t>
            </a:r>
            <a:endParaRPr kumimoji="0" lang="en-US" sz="1200">
              <a:latin typeface="Verdana" pitchFamily="34" charset="0"/>
            </a:endParaRPr>
          </a:p>
        </p:txBody>
      </p:sp>
      <p:pic>
        <p:nvPicPr>
          <p:cNvPr id="138243" name="Picture 4"/>
          <p:cNvPicPr>
            <a:picLocks noChangeAspect="1" noChangeArrowheads="1"/>
          </p:cNvPicPr>
          <p:nvPr/>
        </p:nvPicPr>
        <p:blipFill>
          <a:blip r:embed="rId4" cstate="print"/>
          <a:srcRect/>
          <a:stretch>
            <a:fillRect/>
          </a:stretch>
        </p:blipFill>
        <p:spPr bwMode="auto">
          <a:xfrm>
            <a:off x="381000" y="457200"/>
            <a:ext cx="8372475" cy="594360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3332163" y="6572250"/>
            <a:ext cx="2773362" cy="274638"/>
          </a:xfrm>
          <a:prstGeom prst="rect">
            <a:avLst/>
          </a:prstGeom>
          <a:noFill/>
          <a:ln w="9525">
            <a:noFill/>
            <a:miter lim="800000"/>
            <a:headEnd/>
            <a:tailEnd/>
          </a:ln>
        </p:spPr>
        <p:txBody>
          <a:bodyPr wrap="none">
            <a:spAutoFit/>
          </a:bodyPr>
          <a:lstStyle/>
          <a:p>
            <a:pPr algn="ctr" eaLnBrk="1" hangingPunct="1"/>
            <a:r>
              <a:rPr kumimoji="0" lang="en-US" sz="1200">
                <a:latin typeface="Verdana" pitchFamily="34" charset="0"/>
                <a:hlinkClick r:id="rId3"/>
              </a:rPr>
              <a:t>http://en.wikipedia.org/wiki/Loon</a:t>
            </a:r>
            <a:endParaRPr kumimoji="0" lang="en-US" sz="1200">
              <a:latin typeface="Verdana" pitchFamily="34" charset="0"/>
            </a:endParaRPr>
          </a:p>
        </p:txBody>
      </p:sp>
      <p:pic>
        <p:nvPicPr>
          <p:cNvPr id="139267" name="Picture 4"/>
          <p:cNvPicPr>
            <a:picLocks noChangeAspect="1" noChangeArrowheads="1"/>
          </p:cNvPicPr>
          <p:nvPr/>
        </p:nvPicPr>
        <p:blipFill>
          <a:blip r:embed="rId4" cstate="print"/>
          <a:srcRect/>
          <a:stretch>
            <a:fillRect/>
          </a:stretch>
        </p:blipFill>
        <p:spPr bwMode="auto">
          <a:xfrm>
            <a:off x="152400" y="452438"/>
            <a:ext cx="8793163" cy="5940425"/>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188" y="6569075"/>
            <a:ext cx="5118100" cy="276225"/>
          </a:xfrm>
          <a:prstGeom prst="rect">
            <a:avLst/>
          </a:prstGeom>
          <a:noFill/>
          <a:ln w="28575">
            <a:noFill/>
            <a:miter lim="800000"/>
            <a:headEnd/>
            <a:tailEnd/>
          </a:ln>
          <a:effectLst/>
        </p:spPr>
        <p:txBody>
          <a:bodyPr wrap="none" anchor="ctr">
            <a:spAutoFit/>
          </a:bodyPr>
          <a:lstStyle/>
          <a:p>
            <a:pPr>
              <a:defRPr/>
            </a:pPr>
            <a:r>
              <a:rPr lang="en-US" sz="1200" dirty="0">
                <a:latin typeface="+mn-lt"/>
                <a:hlinkClick r:id="rId3"/>
              </a:rPr>
              <a:t>www.duluthnewstribune.com/articles/index.cfm?id=64520&amp;section=None</a:t>
            </a:r>
            <a:endParaRPr lang="en-US" sz="1200" dirty="0">
              <a:latin typeface="+mn-lt"/>
            </a:endParaRPr>
          </a:p>
        </p:txBody>
      </p:sp>
      <p:pic>
        <p:nvPicPr>
          <p:cNvPr id="33795" name="Picture 2"/>
          <p:cNvPicPr>
            <a:picLocks noChangeAspect="1" noChangeArrowheads="1"/>
          </p:cNvPicPr>
          <p:nvPr/>
        </p:nvPicPr>
        <p:blipFill>
          <a:blip r:embed="rId4" cstate="print"/>
          <a:srcRect/>
          <a:stretch>
            <a:fillRect/>
          </a:stretch>
        </p:blipFill>
        <p:spPr bwMode="auto">
          <a:xfrm>
            <a:off x="1676400" y="457200"/>
            <a:ext cx="5791200" cy="3857625"/>
          </a:xfrm>
          <a:prstGeom prst="rect">
            <a:avLst/>
          </a:prstGeom>
          <a:noFill/>
          <a:ln w="28575">
            <a:noFill/>
            <a:miter lim="800000"/>
            <a:headEnd/>
            <a:tailEnd/>
          </a:ln>
        </p:spPr>
      </p:pic>
      <p:sp>
        <p:nvSpPr>
          <p:cNvPr id="6" name="TextBox 5"/>
          <p:cNvSpPr txBox="1"/>
          <p:nvPr/>
        </p:nvSpPr>
        <p:spPr>
          <a:xfrm>
            <a:off x="914400" y="4447163"/>
            <a:ext cx="7315200" cy="1877437"/>
          </a:xfrm>
          <a:prstGeom prst="rect">
            <a:avLst/>
          </a:prstGeom>
          <a:noFill/>
        </p:spPr>
        <p:txBody>
          <a:bodyPr>
            <a:spAutoFit/>
          </a:bodyPr>
          <a:lstStyle/>
          <a:p>
            <a:pPr algn="just">
              <a:defRPr/>
            </a:pPr>
            <a:r>
              <a:rPr lang="en-US" sz="1600" dirty="0">
                <a:latin typeface="+mn-lt"/>
              </a:rPr>
              <a:t>Chuck Branch (left) gives a beaded pen and lanyard to Dr. Deborah Powell, dean of the University of Minnesota Medical School, during a traditional American Indian feast and giveaway Tuesday at the University of Minnesota Medical School Duluth campus. The event was to recognize those who helped him during his two years at the school. He will finish at the University of Minnesota-Twin Cities campus. The pen has turtles in its design, representing his clan.</a:t>
            </a:r>
          </a:p>
          <a:p>
            <a:pPr algn="just">
              <a:defRPr/>
            </a:pPr>
            <a:endParaRPr lang="en-US" sz="800" dirty="0">
              <a:latin typeface="+mn-lt"/>
            </a:endParaRPr>
          </a:p>
          <a:p>
            <a:pPr algn="ctr">
              <a:defRPr/>
            </a:pPr>
            <a:r>
              <a:rPr lang="en-US" sz="1200" dirty="0"/>
              <a:t>CLINT AUSTIN / NEWS TRIBUNE Wednesday, 16 April 2008</a:t>
            </a:r>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3332163" y="6572250"/>
            <a:ext cx="2773362" cy="274638"/>
          </a:xfrm>
          <a:prstGeom prst="rect">
            <a:avLst/>
          </a:prstGeom>
          <a:noFill/>
          <a:ln w="9525">
            <a:noFill/>
            <a:miter lim="800000"/>
            <a:headEnd/>
            <a:tailEnd/>
          </a:ln>
        </p:spPr>
        <p:txBody>
          <a:bodyPr wrap="none">
            <a:spAutoFit/>
          </a:bodyPr>
          <a:lstStyle/>
          <a:p>
            <a:pPr algn="ctr" eaLnBrk="1" hangingPunct="1"/>
            <a:r>
              <a:rPr kumimoji="0" lang="en-US" sz="1200">
                <a:latin typeface="Verdana" pitchFamily="34" charset="0"/>
                <a:hlinkClick r:id="rId3"/>
              </a:rPr>
              <a:t>http://en.wikipedia.org/wiki/Loon</a:t>
            </a:r>
            <a:endParaRPr kumimoji="0" lang="en-US" sz="1200">
              <a:latin typeface="Verdana" pitchFamily="34" charset="0"/>
            </a:endParaRPr>
          </a:p>
        </p:txBody>
      </p:sp>
      <p:pic>
        <p:nvPicPr>
          <p:cNvPr id="140291" name="Picture 4"/>
          <p:cNvPicPr>
            <a:picLocks noChangeAspect="1" noChangeArrowheads="1"/>
          </p:cNvPicPr>
          <p:nvPr/>
        </p:nvPicPr>
        <p:blipFill>
          <a:blip r:embed="rId4" cstate="print"/>
          <a:srcRect/>
          <a:stretch>
            <a:fillRect/>
          </a:stretch>
        </p:blipFill>
        <p:spPr bwMode="auto">
          <a:xfrm>
            <a:off x="4214813" y="3138488"/>
            <a:ext cx="714375" cy="581025"/>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558800" y="6521450"/>
            <a:ext cx="8323263" cy="336550"/>
          </a:xfrm>
          <a:prstGeom prst="rect">
            <a:avLst/>
          </a:prstGeom>
          <a:noFill/>
          <a:ln w="9525">
            <a:noFill/>
            <a:miter lim="800000"/>
            <a:headEnd/>
            <a:tailEnd/>
          </a:ln>
        </p:spPr>
        <p:txBody>
          <a:bodyPr wrap="none">
            <a:spAutoFit/>
          </a:bodyPr>
          <a:lstStyle/>
          <a:p>
            <a:pPr algn="ctr" eaLnBrk="1" hangingPunct="1"/>
            <a:r>
              <a:rPr kumimoji="0" lang="en-US" sz="1600">
                <a:solidFill>
                  <a:schemeClr val="tx2"/>
                </a:solidFill>
                <a:latin typeface="Verdana" pitchFamily="34" charset="0"/>
                <a:hlinkClick r:id="rId3"/>
              </a:rPr>
              <a:t>http://www.duluthsuperior.com/mld/duluthtribune/news/nation/10772181.htm</a:t>
            </a:r>
            <a:endParaRPr kumimoji="0" lang="en-US" sz="1600">
              <a:solidFill>
                <a:schemeClr val="tx2"/>
              </a:solidFill>
              <a:latin typeface="Verdana" pitchFamily="34" charset="0"/>
            </a:endParaRPr>
          </a:p>
        </p:txBody>
      </p:sp>
      <p:pic>
        <p:nvPicPr>
          <p:cNvPr id="141315" name="Picture 3"/>
          <p:cNvPicPr>
            <a:picLocks noChangeAspect="1" noChangeArrowheads="1"/>
          </p:cNvPicPr>
          <p:nvPr/>
        </p:nvPicPr>
        <p:blipFill>
          <a:blip r:embed="rId4" cstate="print"/>
          <a:srcRect/>
          <a:stretch>
            <a:fillRect/>
          </a:stretch>
        </p:blipFill>
        <p:spPr bwMode="auto">
          <a:xfrm>
            <a:off x="381000" y="38100"/>
            <a:ext cx="8686800" cy="6515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35521" name="Picture 1"/>
          <p:cNvPicPr>
            <a:picLocks noChangeAspect="1" noChangeArrowheads="1"/>
          </p:cNvPicPr>
          <p:nvPr/>
        </p:nvPicPr>
        <p:blipFill>
          <a:blip r:embed="rId3" cstate="print"/>
          <a:srcRect/>
          <a:stretch>
            <a:fillRect/>
          </a:stretch>
        </p:blipFill>
        <p:spPr bwMode="auto">
          <a:xfrm>
            <a:off x="2162175" y="142875"/>
            <a:ext cx="4819650" cy="6181725"/>
          </a:xfrm>
          <a:prstGeom prst="rect">
            <a:avLst/>
          </a:prstGeom>
          <a:noFill/>
          <a:ln w="9525">
            <a:noFill/>
            <a:miter lim="800000"/>
            <a:headEnd/>
            <a:tailEnd/>
          </a:ln>
        </p:spPr>
      </p:pic>
      <p:sp>
        <p:nvSpPr>
          <p:cNvPr id="2" name="TextBox 1"/>
          <p:cNvSpPr txBox="1"/>
          <p:nvPr/>
        </p:nvSpPr>
        <p:spPr>
          <a:xfrm>
            <a:off x="4103225" y="6294700"/>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srgbClr val="FFFFFF"/>
                </a:solidFill>
                <a:effectLst/>
                <a:uLnTx/>
                <a:uFillTx/>
                <a:latin typeface="Times New Roman" pitchFamily="18" charset="0"/>
                <a:ea typeface="+mn-ea"/>
                <a:cs typeface="+mn-cs"/>
              </a:rPr>
              <a:t>Tim Roufs</a:t>
            </a:r>
            <a:br>
              <a:rPr kumimoji="1" lang="en-US" sz="1050" b="0" i="0" u="none" strike="noStrike" kern="1200" cap="none" spc="0" normalizeH="0" baseline="0" noProof="0" dirty="0" smtClean="0">
                <a:ln>
                  <a:noFill/>
                </a:ln>
                <a:solidFill>
                  <a:srgbClr val="FFFFFF"/>
                </a:solidFill>
                <a:effectLst/>
                <a:uLnTx/>
                <a:uFillTx/>
                <a:latin typeface="Times New Roman" pitchFamily="18" charset="0"/>
                <a:ea typeface="+mn-ea"/>
                <a:cs typeface="+mn-cs"/>
              </a:rPr>
            </a:br>
            <a:r>
              <a:rPr kumimoji="1" lang="en-US" sz="1050" b="0" i="0" u="none" strike="noStrike" kern="1200" cap="none" spc="0" normalizeH="0" baseline="0" noProof="0" dirty="0" smtClean="0">
                <a:ln>
                  <a:noFill/>
                </a:ln>
                <a:solidFill>
                  <a:srgbClr val="FFFFFF"/>
                </a:solidFill>
                <a:effectLst/>
                <a:uLnTx/>
                <a:uFillTx/>
                <a:latin typeface="Times New Roman" pitchFamily="18" charset="0"/>
                <a:ea typeface="+mn-ea"/>
                <a:cs typeface="+mn-cs"/>
              </a:rPr>
              <a:t>© 2010-2019</a:t>
            </a:r>
            <a:endParaRPr kumimoji="1" lang="en-US" sz="105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10661142"/>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 2010-2019</a:t>
            </a:r>
            <a:endPar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50732455"/>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 2010-2019</a:t>
            </a:r>
            <a:endPar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4" name="Picture 3"/>
          <p:cNvPicPr>
            <a:picLocks noChangeAspect="1"/>
          </p:cNvPicPr>
          <p:nvPr/>
        </p:nvPicPr>
        <p:blipFill>
          <a:blip r:embed="rId3"/>
          <a:stretch>
            <a:fillRect/>
          </a:stretch>
        </p:blipFill>
        <p:spPr>
          <a:xfrm>
            <a:off x="228600" y="1727184"/>
            <a:ext cx="8686800" cy="4292616"/>
          </a:xfrm>
          <a:prstGeom prst="rect">
            <a:avLst/>
          </a:prstGeom>
        </p:spPr>
      </p:pic>
    </p:spTree>
    <p:extLst>
      <p:ext uri="{BB962C8B-B14F-4D97-AF65-F5344CB8AC3E}">
        <p14:creationId xmlns:p14="http://schemas.microsoft.com/office/powerpoint/2010/main" val="371040519"/>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4103225" y="6294700"/>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srgbClr val="FFFFFF"/>
                </a:solidFill>
                <a:effectLst/>
                <a:uLnTx/>
                <a:uFillTx/>
                <a:latin typeface="Times New Roman" pitchFamily="18" charset="0"/>
                <a:ea typeface="+mn-ea"/>
                <a:cs typeface="+mn-cs"/>
              </a:rPr>
              <a:t>Tim Roufs</a:t>
            </a:r>
            <a:br>
              <a:rPr kumimoji="1" lang="en-US" sz="1050" b="0" i="0" u="none" strike="noStrike" kern="1200" cap="none" spc="0" normalizeH="0" baseline="0" noProof="0" dirty="0" smtClean="0">
                <a:ln>
                  <a:noFill/>
                </a:ln>
                <a:solidFill>
                  <a:srgbClr val="FFFFFF"/>
                </a:solidFill>
                <a:effectLst/>
                <a:uLnTx/>
                <a:uFillTx/>
                <a:latin typeface="Times New Roman" pitchFamily="18" charset="0"/>
                <a:ea typeface="+mn-ea"/>
                <a:cs typeface="+mn-cs"/>
              </a:rPr>
            </a:br>
            <a:r>
              <a:rPr kumimoji="1" lang="en-US" sz="1050" b="0" i="0" u="none" strike="noStrike" kern="1200" cap="none" spc="0" normalizeH="0" baseline="0" noProof="0" dirty="0" smtClean="0">
                <a:ln>
                  <a:noFill/>
                </a:ln>
                <a:solidFill>
                  <a:srgbClr val="FFFFFF"/>
                </a:solidFill>
                <a:effectLst/>
                <a:uLnTx/>
                <a:uFillTx/>
                <a:latin typeface="Times New Roman" pitchFamily="18" charset="0"/>
                <a:ea typeface="+mn-ea"/>
                <a:cs typeface="+mn-cs"/>
              </a:rPr>
              <a:t>© 2010-2019</a:t>
            </a:r>
            <a:endParaRPr kumimoji="1" lang="en-US" sz="105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 y="160756"/>
            <a:ext cx="9144000" cy="6697244"/>
          </a:xfrm>
          <a:prstGeom prst="rect">
            <a:avLst/>
          </a:prstGeom>
          <a:solidFill>
            <a:srgbClr val="625346"/>
          </a:solidFill>
        </p:spPr>
      </p:pic>
      <p:sp>
        <p:nvSpPr>
          <p:cNvPr id="4" name="Rectangle 3"/>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rPr>
              <a:t>When </a:t>
            </a:r>
            <a:r>
              <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rPr>
              <a:t>Everybody Called Me Gabe-bines,</a:t>
            </a:r>
            <a:br>
              <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rPr>
              <a:t>Teachings from Paul Buffalo</a:t>
            </a:r>
            <a:r>
              <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rPr>
            </a:br>
            <a:r>
              <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rPr>
              <a:t/>
            </a:r>
            <a:br>
              <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rPr>
            </a:br>
            <a:r>
              <a:rPr kumimoji="1" lang="en-US" sz="1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Volume </a:t>
            </a:r>
            <a:r>
              <a:rPr kumimoji="1"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II of the Paul Buffalo Trilogy:</a:t>
            </a:r>
            <a:br>
              <a:rPr kumimoji="1"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FFFFFF"/>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FFFFFF"/>
                </a:solidFill>
                <a:effectLst/>
                <a:uLnTx/>
                <a:uFillTx/>
                <a:latin typeface="Times New Roman" pitchFamily="18" charset="0"/>
                <a:ea typeface="+mn-ea"/>
                <a:cs typeface="+mn-cs"/>
              </a:rPr>
              <a:t> and The Way We Think About the World</a:t>
            </a: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rPr>
            </a:br>
            <a:r>
              <a:rPr kumimoji="1" lang="en-US" sz="2800" b="1" i="0" u="none" strike="noStrike" kern="1200" cap="none" spc="0" normalizeH="0" baseline="0" noProof="0" dirty="0" smtClean="0">
                <a:ln>
                  <a:noFill/>
                </a:ln>
                <a:solidFill>
                  <a:srgbClr val="FFFFFF"/>
                </a:solidFill>
                <a:effectLst/>
                <a:uLnTx/>
                <a:uFillTx/>
                <a:latin typeface="Times New Roman" pitchFamily="18" charset="0"/>
                <a:ea typeface="+mn-ea"/>
                <a:cs typeface="+mn-cs"/>
              </a:rPr>
              <a:t>Chapter 34 “Medicine Men / Medicine Women”</a:t>
            </a: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34603181"/>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188" y="6569075"/>
            <a:ext cx="5118100" cy="276225"/>
          </a:xfrm>
          <a:prstGeom prst="rect">
            <a:avLst/>
          </a:prstGeom>
          <a:noFill/>
          <a:ln w="2857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mn-ea"/>
                <a:cs typeface="+mn-cs"/>
                <a:hlinkClick r:id="rId3"/>
              </a:rPr>
              <a:t>www.duluthnewstribune.com/articles/index.cfm?id=64520&amp;section=None</a:t>
            </a:r>
            <a:endParaRPr kumimoji="1" lang="en-US"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2771" name="Picture 2"/>
          <p:cNvPicPr>
            <a:picLocks noChangeAspect="1" noChangeArrowheads="1"/>
          </p:cNvPicPr>
          <p:nvPr/>
        </p:nvPicPr>
        <p:blipFill>
          <a:blip r:embed="rId4" cstate="print"/>
          <a:srcRect/>
          <a:stretch>
            <a:fillRect/>
          </a:stretch>
        </p:blipFill>
        <p:spPr bwMode="auto">
          <a:xfrm>
            <a:off x="938213" y="457200"/>
            <a:ext cx="7265987" cy="5943600"/>
          </a:xfrm>
          <a:prstGeom prst="rect">
            <a:avLst/>
          </a:prstGeom>
          <a:noFill/>
          <a:ln w="28575">
            <a:noFill/>
            <a:miter lim="800000"/>
            <a:headEnd/>
            <a:tailEnd/>
          </a:ln>
        </p:spPr>
      </p:pic>
    </p:spTree>
    <p:extLst>
      <p:ext uri="{BB962C8B-B14F-4D97-AF65-F5344CB8AC3E}">
        <p14:creationId xmlns:p14="http://schemas.microsoft.com/office/powerpoint/2010/main" val="158487277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188" y="6569075"/>
            <a:ext cx="5118100" cy="276225"/>
          </a:xfrm>
          <a:prstGeom prst="rect">
            <a:avLst/>
          </a:prstGeom>
          <a:noFill/>
          <a:ln w="28575">
            <a:noFill/>
            <a:miter lim="800000"/>
            <a:headEnd/>
            <a:tailEnd/>
          </a:ln>
          <a:effectLst/>
        </p:spPr>
        <p:txBody>
          <a:bodyPr wrap="none" anchor="ctr">
            <a:spAutoFit/>
          </a:bodyPr>
          <a:lstStyle/>
          <a:p>
            <a:pPr>
              <a:defRPr/>
            </a:pPr>
            <a:r>
              <a:rPr lang="en-US" sz="1200" dirty="0">
                <a:latin typeface="+mn-lt"/>
                <a:hlinkClick r:id="rId3"/>
              </a:rPr>
              <a:t>www.duluthnewstribune.com/articles/index.cfm?id=64520&amp;section=None</a:t>
            </a:r>
            <a:endParaRPr lang="en-US" sz="1200" dirty="0">
              <a:latin typeface="+mn-lt"/>
            </a:endParaRPr>
          </a:p>
        </p:txBody>
      </p:sp>
      <p:sp>
        <p:nvSpPr>
          <p:cNvPr id="6" name="TextBox 5"/>
          <p:cNvSpPr txBox="1"/>
          <p:nvPr/>
        </p:nvSpPr>
        <p:spPr>
          <a:xfrm>
            <a:off x="4267200" y="1422400"/>
            <a:ext cx="4038600" cy="4832092"/>
          </a:xfrm>
          <a:prstGeom prst="rect">
            <a:avLst/>
          </a:prstGeom>
          <a:noFill/>
        </p:spPr>
        <p:txBody>
          <a:bodyPr wrap="square">
            <a:spAutoFit/>
          </a:bodyPr>
          <a:lstStyle/>
          <a:p>
            <a:pPr algn="just">
              <a:defRPr/>
            </a:pPr>
            <a:r>
              <a:rPr lang="en-US" sz="2000" dirty="0">
                <a:latin typeface="+mn-lt"/>
              </a:rPr>
              <a:t>Chuck Branch holds his son, Marcus, while singing with the </a:t>
            </a:r>
            <a:r>
              <a:rPr lang="en-US" sz="2000" dirty="0" err="1">
                <a:latin typeface="+mn-lt"/>
              </a:rPr>
              <a:t>Onigamising</a:t>
            </a:r>
            <a:r>
              <a:rPr lang="en-US" sz="2000" dirty="0">
                <a:latin typeface="+mn-lt"/>
              </a:rPr>
              <a:t> Singers from Grant Language &amp; Arts Magnet School during a traditional American Indian feast and giveaway Tuesday at the University of Minnesota Medical School Duluth campus. It was to recognize those who helped him during his two years there, before he moves to the Twin Cities campus of the medical school.</a:t>
            </a:r>
          </a:p>
          <a:p>
            <a:pPr algn="just">
              <a:defRPr/>
            </a:pPr>
            <a:endParaRPr lang="en-US" dirty="0">
              <a:latin typeface="+mn-lt"/>
            </a:endParaRPr>
          </a:p>
          <a:p>
            <a:pPr algn="ctr">
              <a:defRPr/>
            </a:pPr>
            <a:r>
              <a:rPr lang="en-US" sz="1200" dirty="0"/>
              <a:t>CLINT AUSTIN / NEWS TRIBUNE Wednesday, </a:t>
            </a:r>
            <a:endParaRPr lang="en-US" sz="1200" dirty="0" smtClean="0"/>
          </a:p>
          <a:p>
            <a:pPr algn="ctr">
              <a:defRPr/>
            </a:pPr>
            <a:r>
              <a:rPr lang="en-US" sz="1200" dirty="0" smtClean="0"/>
              <a:t>16 </a:t>
            </a:r>
            <a:r>
              <a:rPr lang="en-US" sz="1200" dirty="0"/>
              <a:t>April 2008</a:t>
            </a:r>
          </a:p>
        </p:txBody>
      </p:sp>
      <p:pic>
        <p:nvPicPr>
          <p:cNvPr id="34820" name="Picture 2"/>
          <p:cNvPicPr>
            <a:picLocks noChangeAspect="1" noChangeArrowheads="1"/>
          </p:cNvPicPr>
          <p:nvPr/>
        </p:nvPicPr>
        <p:blipFill>
          <a:blip r:embed="rId4" cstate="print"/>
          <a:srcRect/>
          <a:stretch>
            <a:fillRect/>
          </a:stretch>
        </p:blipFill>
        <p:spPr bwMode="auto">
          <a:xfrm>
            <a:off x="914400" y="1028700"/>
            <a:ext cx="3171825" cy="476250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188" y="6569075"/>
            <a:ext cx="5118100" cy="276225"/>
          </a:xfrm>
          <a:prstGeom prst="rect">
            <a:avLst/>
          </a:prstGeom>
          <a:noFill/>
          <a:ln w="28575">
            <a:noFill/>
            <a:miter lim="800000"/>
            <a:headEnd/>
            <a:tailEnd/>
          </a:ln>
          <a:effectLst/>
        </p:spPr>
        <p:txBody>
          <a:bodyPr wrap="none" anchor="ctr">
            <a:spAutoFit/>
          </a:bodyPr>
          <a:lstStyle/>
          <a:p>
            <a:pPr>
              <a:defRPr/>
            </a:pPr>
            <a:r>
              <a:rPr lang="en-US" sz="1200" dirty="0">
                <a:latin typeface="+mn-lt"/>
                <a:hlinkClick r:id="rId3"/>
              </a:rPr>
              <a:t>www.duluthnewstribune.com/articles/index.cfm?id=64520&amp;section=None</a:t>
            </a:r>
            <a:endParaRPr lang="en-US" sz="1200" dirty="0">
              <a:latin typeface="+mn-lt"/>
            </a:endParaRPr>
          </a:p>
        </p:txBody>
      </p:sp>
      <p:sp>
        <p:nvSpPr>
          <p:cNvPr id="6" name="TextBox 5"/>
          <p:cNvSpPr txBox="1"/>
          <p:nvPr/>
        </p:nvSpPr>
        <p:spPr>
          <a:xfrm>
            <a:off x="901700" y="4648200"/>
            <a:ext cx="7315200" cy="1662112"/>
          </a:xfrm>
          <a:prstGeom prst="rect">
            <a:avLst/>
          </a:prstGeom>
          <a:noFill/>
        </p:spPr>
        <p:txBody>
          <a:bodyPr>
            <a:spAutoFit/>
          </a:bodyPr>
          <a:lstStyle/>
          <a:p>
            <a:pPr algn="just">
              <a:defRPr/>
            </a:pPr>
            <a:r>
              <a:rPr lang="en-US" sz="1800" dirty="0">
                <a:latin typeface="+mn-lt"/>
              </a:rPr>
              <a:t>Chuck Branch holds his son, Marcus, while laying out gifts during a traditional American Indian feast and giveaway Tuesday at the University of Minnesota Medical School Duluth campus to recognize those who helped him during his two years there. He will finish at the University of Minnesota-Twin Cities campus.</a:t>
            </a:r>
          </a:p>
          <a:p>
            <a:pPr algn="ctr">
              <a:defRPr/>
            </a:pPr>
            <a:r>
              <a:rPr lang="en-US" sz="1200" dirty="0"/>
              <a:t>CLINT AUSTIN / NEWS TRIBUNE Wednesday, 16 April 2008</a:t>
            </a:r>
          </a:p>
        </p:txBody>
      </p:sp>
      <p:pic>
        <p:nvPicPr>
          <p:cNvPr id="35844" name="Picture 2"/>
          <p:cNvPicPr>
            <a:picLocks noChangeAspect="1" noChangeArrowheads="1"/>
          </p:cNvPicPr>
          <p:nvPr/>
        </p:nvPicPr>
        <p:blipFill>
          <a:blip r:embed="rId4" cstate="print"/>
          <a:srcRect/>
          <a:stretch>
            <a:fillRect/>
          </a:stretch>
        </p:blipFill>
        <p:spPr bwMode="auto">
          <a:xfrm>
            <a:off x="1504950" y="304800"/>
            <a:ext cx="6115050" cy="431800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2914653"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3" name="AutoShape 3"/>
          <p:cNvSpPr>
            <a:spLocks noChangeArrowheads="1"/>
          </p:cNvSpPr>
          <p:nvPr/>
        </p:nvSpPr>
        <p:spPr bwMode="auto">
          <a:xfrm>
            <a:off x="2533653" y="3943372"/>
            <a:ext cx="1795463" cy="733425"/>
          </a:xfrm>
          <a:prstGeom prst="leftArrow">
            <a:avLst>
              <a:gd name="adj1" fmla="val 50000"/>
              <a:gd name="adj2" fmla="val 40291"/>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4" name="AutoShape 4"/>
          <p:cNvSpPr>
            <a:spLocks noChangeArrowheads="1"/>
          </p:cNvSpPr>
          <p:nvPr/>
        </p:nvSpPr>
        <p:spPr bwMode="auto">
          <a:xfrm flipV="1">
            <a:off x="1847852" y="4867297"/>
            <a:ext cx="976313" cy="733425"/>
          </a:xfrm>
          <a:prstGeom prst="leftArrow">
            <a:avLst>
              <a:gd name="adj1" fmla="val 50000"/>
              <a:gd name="adj2" fmla="val 25009"/>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6" name="AutoShape 6"/>
          <p:cNvSpPr>
            <a:spLocks noChangeArrowheads="1"/>
          </p:cNvSpPr>
          <p:nvPr/>
        </p:nvSpPr>
        <p:spPr bwMode="auto">
          <a:xfrm>
            <a:off x="2495550"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7" name="AutoShape 7"/>
          <p:cNvSpPr>
            <a:spLocks noChangeArrowheads="1"/>
          </p:cNvSpPr>
          <p:nvPr/>
        </p:nvSpPr>
        <p:spPr bwMode="auto">
          <a:xfrm>
            <a:off x="3181350" y="501005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8" name="AutoShape 8"/>
          <p:cNvSpPr>
            <a:spLocks noChangeArrowheads="1"/>
          </p:cNvSpPr>
          <p:nvPr/>
        </p:nvSpPr>
        <p:spPr bwMode="auto">
          <a:xfrm>
            <a:off x="3238501" y="52958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9" name="AutoShape 9"/>
          <p:cNvSpPr>
            <a:spLocks noChangeArrowheads="1"/>
          </p:cNvSpPr>
          <p:nvPr/>
        </p:nvSpPr>
        <p:spPr bwMode="auto">
          <a:xfrm>
            <a:off x="2724150" y="53339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50" name="Text Box 10"/>
          <p:cNvSpPr txBox="1">
            <a:spLocks noChangeArrowheads="1"/>
          </p:cNvSpPr>
          <p:nvPr/>
        </p:nvSpPr>
        <p:spPr bwMode="auto">
          <a:xfrm>
            <a:off x="3335554" y="6401722"/>
            <a:ext cx="2443298" cy="215444"/>
          </a:xfrm>
          <a:prstGeom prst="rect">
            <a:avLst/>
          </a:prstGeom>
          <a:noFill/>
          <a:ln w="9525">
            <a:noFill/>
            <a:miter lim="800000"/>
            <a:headEnd/>
            <a:tailEnd/>
          </a:ln>
        </p:spPr>
        <p:txBody>
          <a:bodyPr wrap="none">
            <a:spAutoFit/>
          </a:bodyPr>
          <a:lstStyle/>
          <a:p>
            <a:pPr eaLnBrk="1" hangingPunct="1"/>
            <a:r>
              <a:rPr kumimoji="0" lang="en-US" sz="800" dirty="0">
                <a:solidFill>
                  <a:srgbClr val="000000"/>
                </a:solidFill>
                <a:latin typeface="Arial" charset="0"/>
                <a:hlinkClick r:id="rId3"/>
              </a:rPr>
              <a:t>www.worldlicenceplates.com/usa/US_MNXX.html</a:t>
            </a:r>
            <a:endParaRPr kumimoji="0" lang="en-US" sz="800" dirty="0">
              <a:solidFill>
                <a:srgbClr val="000000"/>
              </a:solidFill>
              <a:latin typeface="Arial" charset="0"/>
            </a:endParaRPr>
          </a:p>
        </p:txBody>
      </p:sp>
      <p:pic>
        <p:nvPicPr>
          <p:cNvPr id="215051" name="Picture 7"/>
          <p:cNvPicPr>
            <a:picLocks noChangeAspect="1" noChangeArrowheads="1"/>
          </p:cNvPicPr>
          <p:nvPr/>
        </p:nvPicPr>
        <p:blipFill>
          <a:blip r:embed="rId4" cstate="print"/>
          <a:srcRect/>
          <a:stretch>
            <a:fillRect/>
          </a:stretch>
        </p:blipFill>
        <p:spPr bwMode="auto">
          <a:xfrm>
            <a:off x="903288" y="874735"/>
            <a:ext cx="7315200" cy="3265487"/>
          </a:xfrm>
          <a:prstGeom prst="rect">
            <a:avLst/>
          </a:prstGeom>
          <a:noFill/>
          <a:ln w="28575">
            <a:noFill/>
            <a:miter lim="800000"/>
            <a:headEnd/>
            <a:tailEnd/>
          </a:ln>
        </p:spPr>
      </p:pic>
      <p:pic>
        <p:nvPicPr>
          <p:cNvPr id="215052" name="Picture 6"/>
          <p:cNvPicPr>
            <a:picLocks noChangeAspect="1" noChangeArrowheads="1"/>
          </p:cNvPicPr>
          <p:nvPr/>
        </p:nvPicPr>
        <p:blipFill>
          <a:blip r:embed="rId5" cstate="print"/>
          <a:srcRect/>
          <a:stretch>
            <a:fillRect/>
          </a:stretch>
        </p:blipFill>
        <p:spPr bwMode="auto">
          <a:xfrm>
            <a:off x="3367318" y="3802063"/>
            <a:ext cx="2381250" cy="241935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sp>
        <p:nvSpPr>
          <p:cNvPr id="5" name="TextBox 4"/>
          <p:cNvSpPr txBox="1"/>
          <p:nvPr/>
        </p:nvSpPr>
        <p:spPr>
          <a:xfrm>
            <a:off x="4103225" y="6350913"/>
            <a:ext cx="938077" cy="430887"/>
          </a:xfrm>
          <a:prstGeom prst="rect">
            <a:avLst/>
          </a:prstGeom>
          <a:noFill/>
        </p:spPr>
        <p:txBody>
          <a:bodyPr wrap="none" rtlCol="0">
            <a:spAutoFit/>
          </a:bodyPr>
          <a:lstStyle/>
          <a:p>
            <a:pPr algn="ctr"/>
            <a:r>
              <a:rPr lang="en-US" sz="1050" dirty="0" smtClean="0">
                <a:solidFill>
                  <a:schemeClr val="bg1"/>
                </a:solidFill>
              </a:rPr>
              <a:t>Tim Roufs</a:t>
            </a:r>
            <a:br>
              <a:rPr lang="en-US" sz="1050" dirty="0" smtClean="0">
                <a:solidFill>
                  <a:schemeClr val="bg1"/>
                </a:solidFill>
              </a:rPr>
            </a:br>
            <a:r>
              <a:rPr lang="en-US" sz="1050" dirty="0" smtClean="0">
                <a:solidFill>
                  <a:schemeClr val="bg1"/>
                </a:solidFill>
              </a:rPr>
              <a:t>© 2010-2019</a:t>
            </a:r>
            <a:endParaRPr lang="en-US" sz="1050" dirty="0">
              <a:solidFill>
                <a:schemeClr val="bg1"/>
              </a:solidFill>
            </a:endParaRPr>
          </a:p>
        </p:txBody>
      </p:sp>
      <p:pic>
        <p:nvPicPr>
          <p:cNvPr id="2" name="Picture 1"/>
          <p:cNvPicPr>
            <a:picLocks noChangeAspect="1"/>
          </p:cNvPicPr>
          <p:nvPr/>
        </p:nvPicPr>
        <p:blipFill>
          <a:blip r:embed="rId3"/>
          <a:stretch>
            <a:fillRect/>
          </a:stretch>
        </p:blipFill>
        <p:spPr>
          <a:xfrm>
            <a:off x="2233427" y="0"/>
            <a:ext cx="4406976" cy="6858000"/>
          </a:xfrm>
          <a:prstGeom prst="rect">
            <a:avLst/>
          </a:prstGeom>
        </p:spPr>
      </p:pic>
      <p:sp>
        <p:nvSpPr>
          <p:cNvPr id="3" name="Rectangle 2"/>
          <p:cNvSpPr/>
          <p:nvPr/>
        </p:nvSpPr>
        <p:spPr>
          <a:xfrm>
            <a:off x="1352350" y="6477000"/>
            <a:ext cx="6477000" cy="338554"/>
          </a:xfrm>
          <a:prstGeom prst="rect">
            <a:avLst/>
          </a:prstGeom>
        </p:spPr>
        <p:txBody>
          <a:bodyPr wrap="square">
            <a:spAutoFit/>
          </a:bodyPr>
          <a:lstStyle/>
          <a:p>
            <a:pPr algn="ctr"/>
            <a:r>
              <a:rPr lang="en-US" sz="1600" b="1" dirty="0">
                <a:solidFill>
                  <a:srgbClr val="625346"/>
                </a:solidFill>
                <a:hlinkClick r:id="rId4"/>
              </a:rPr>
              <a:t>https://news.d.umn.edu/news-and-events/news/paul-buffalo-2019</a:t>
            </a:r>
            <a:endParaRPr lang="en-US" sz="1600" b="1" dirty="0">
              <a:solidFill>
                <a:srgbClr val="625346"/>
              </a:solidFill>
            </a:endParaRPr>
          </a:p>
        </p:txBody>
      </p:sp>
    </p:spTree>
    <p:extLst>
      <p:ext uri="{BB962C8B-B14F-4D97-AF65-F5344CB8AC3E}">
        <p14:creationId xmlns:p14="http://schemas.microsoft.com/office/powerpoint/2010/main" val="307657884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2914653"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3" name="AutoShape 3"/>
          <p:cNvSpPr>
            <a:spLocks noChangeArrowheads="1"/>
          </p:cNvSpPr>
          <p:nvPr/>
        </p:nvSpPr>
        <p:spPr bwMode="auto">
          <a:xfrm>
            <a:off x="2533653" y="3943372"/>
            <a:ext cx="1795463" cy="733425"/>
          </a:xfrm>
          <a:prstGeom prst="leftArrow">
            <a:avLst>
              <a:gd name="adj1" fmla="val 50000"/>
              <a:gd name="adj2" fmla="val 40291"/>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4" name="AutoShape 4"/>
          <p:cNvSpPr>
            <a:spLocks noChangeArrowheads="1"/>
          </p:cNvSpPr>
          <p:nvPr/>
        </p:nvSpPr>
        <p:spPr bwMode="auto">
          <a:xfrm flipV="1">
            <a:off x="1847852" y="4867297"/>
            <a:ext cx="976313" cy="733425"/>
          </a:xfrm>
          <a:prstGeom prst="leftArrow">
            <a:avLst>
              <a:gd name="adj1" fmla="val 50000"/>
              <a:gd name="adj2" fmla="val 25009"/>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6" name="AutoShape 6"/>
          <p:cNvSpPr>
            <a:spLocks noChangeArrowheads="1"/>
          </p:cNvSpPr>
          <p:nvPr/>
        </p:nvSpPr>
        <p:spPr bwMode="auto">
          <a:xfrm>
            <a:off x="2495550"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7" name="AutoShape 7"/>
          <p:cNvSpPr>
            <a:spLocks noChangeArrowheads="1"/>
          </p:cNvSpPr>
          <p:nvPr/>
        </p:nvSpPr>
        <p:spPr bwMode="auto">
          <a:xfrm>
            <a:off x="3181350" y="501005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8" name="AutoShape 8"/>
          <p:cNvSpPr>
            <a:spLocks noChangeArrowheads="1"/>
          </p:cNvSpPr>
          <p:nvPr/>
        </p:nvSpPr>
        <p:spPr bwMode="auto">
          <a:xfrm>
            <a:off x="3238501" y="52958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9" name="AutoShape 9"/>
          <p:cNvSpPr>
            <a:spLocks noChangeArrowheads="1"/>
          </p:cNvSpPr>
          <p:nvPr/>
        </p:nvSpPr>
        <p:spPr bwMode="auto">
          <a:xfrm>
            <a:off x="2724150" y="53339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50" name="Text Box 10"/>
          <p:cNvSpPr txBox="1">
            <a:spLocks noChangeArrowheads="1"/>
          </p:cNvSpPr>
          <p:nvPr/>
        </p:nvSpPr>
        <p:spPr bwMode="auto">
          <a:xfrm>
            <a:off x="2689412" y="6387353"/>
            <a:ext cx="3724096" cy="216366"/>
          </a:xfrm>
          <a:prstGeom prst="rect">
            <a:avLst/>
          </a:prstGeom>
          <a:noFill/>
          <a:ln w="9525">
            <a:noFill/>
            <a:miter lim="800000"/>
            <a:headEnd/>
            <a:tailEnd/>
          </a:ln>
        </p:spPr>
        <p:txBody>
          <a:bodyPr wrap="square">
            <a:spAutoFit/>
          </a:bodyPr>
          <a:lstStyle/>
          <a:p>
            <a:pPr algn="ctr" eaLnBrk="1" hangingPunct="1"/>
            <a:r>
              <a:rPr kumimoji="0" lang="en-US" sz="800" i="1" dirty="0" smtClean="0">
                <a:solidFill>
                  <a:srgbClr val="000000"/>
                </a:solidFill>
                <a:latin typeface="Arial" charset="0"/>
                <a:hlinkClick r:id="rId3"/>
              </a:rPr>
              <a:t>://www.blackbearcasinoresort.com/</a:t>
            </a:r>
            <a:endParaRPr kumimoji="0" lang="en-US" sz="800" i="1" dirty="0">
              <a:solidFill>
                <a:srgbClr val="000000"/>
              </a:solidFill>
              <a:latin typeface="Arial" charset="0"/>
            </a:endParaRPr>
          </a:p>
        </p:txBody>
      </p:sp>
      <p:pic>
        <p:nvPicPr>
          <p:cNvPr id="405506" name="Picture 2"/>
          <p:cNvPicPr>
            <a:picLocks noChangeAspect="1" noChangeArrowheads="1"/>
          </p:cNvPicPr>
          <p:nvPr/>
        </p:nvPicPr>
        <p:blipFill>
          <a:blip r:embed="rId4" cstate="print"/>
          <a:srcRect/>
          <a:stretch>
            <a:fillRect/>
          </a:stretch>
        </p:blipFill>
        <p:spPr bwMode="auto">
          <a:xfrm>
            <a:off x="672353" y="1143000"/>
            <a:ext cx="7772400" cy="4857750"/>
          </a:xfrm>
          <a:prstGeom prst="rect">
            <a:avLst/>
          </a:prstGeom>
          <a:noFill/>
          <a:ln w="9525">
            <a:noFill/>
            <a:miter lim="800000"/>
            <a:headEnd/>
            <a:tailEnd/>
          </a:ln>
        </p:spPr>
      </p:pic>
      <p:pic>
        <p:nvPicPr>
          <p:cNvPr id="405507" name="Picture 3"/>
          <p:cNvPicPr>
            <a:picLocks noChangeAspect="1" noChangeArrowheads="1"/>
          </p:cNvPicPr>
          <p:nvPr/>
        </p:nvPicPr>
        <p:blipFill>
          <a:blip r:embed="rId5" cstate="print"/>
          <a:srcRect/>
          <a:stretch>
            <a:fillRect/>
          </a:stretch>
        </p:blipFill>
        <p:spPr bwMode="auto">
          <a:xfrm>
            <a:off x="3381375" y="4138839"/>
            <a:ext cx="2381250" cy="1590675"/>
          </a:xfrm>
          <a:prstGeom prst="rect">
            <a:avLst/>
          </a:prstGeom>
          <a:noFill/>
          <a:ln w="9525">
            <a:noFill/>
            <a:miter lim="800000"/>
            <a:headEnd/>
            <a:tailEnd/>
          </a:ln>
        </p:spPr>
      </p:pic>
      <p:sp>
        <p:nvSpPr>
          <p:cNvPr id="15" name="Text Box 4"/>
          <p:cNvSpPr txBox="1">
            <a:spLocks noChangeArrowheads="1"/>
          </p:cNvSpPr>
          <p:nvPr/>
        </p:nvSpPr>
        <p:spPr bwMode="auto">
          <a:xfrm>
            <a:off x="4495800" y="5544456"/>
            <a:ext cx="611065" cy="215444"/>
          </a:xfrm>
          <a:prstGeom prst="rect">
            <a:avLst/>
          </a:prstGeom>
          <a:noFill/>
          <a:ln w="9525">
            <a:noFill/>
            <a:miter lim="800000"/>
            <a:headEnd/>
            <a:tailEnd/>
          </a:ln>
        </p:spPr>
        <p:txBody>
          <a:bodyPr wrap="none">
            <a:spAutoFit/>
          </a:bodyPr>
          <a:lstStyle/>
          <a:p>
            <a:r>
              <a:rPr lang="en-US" sz="800" dirty="0" smtClean="0">
                <a:solidFill>
                  <a:srgbClr val="000000"/>
                </a:solidFill>
              </a:rPr>
              <a:t>Wikipedia</a:t>
            </a:r>
            <a:endParaRPr lang="en-US" sz="800" dirty="0">
              <a:solidFill>
                <a:srgbClr val="000000"/>
              </a:solidFill>
            </a:endParaRPr>
          </a:p>
        </p:txBody>
      </p:sp>
      <p:pic>
        <p:nvPicPr>
          <p:cNvPr id="405508" name="Picture 4"/>
          <p:cNvPicPr>
            <a:picLocks noChangeAspect="1" noChangeArrowheads="1"/>
          </p:cNvPicPr>
          <p:nvPr/>
        </p:nvPicPr>
        <p:blipFill>
          <a:blip r:embed="rId6" cstate="print"/>
          <a:srcRect/>
          <a:stretch>
            <a:fillRect/>
          </a:stretch>
        </p:blipFill>
        <p:spPr bwMode="auto">
          <a:xfrm>
            <a:off x="1781628" y="2057400"/>
            <a:ext cx="1371600" cy="15144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5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5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655B59"/>
        </a:solidFill>
        <a:effectLst/>
      </p:bgPr>
    </p:bg>
    <p:spTree>
      <p:nvGrpSpPr>
        <p:cNvPr id="1" name=""/>
        <p:cNvGrpSpPr/>
        <p:nvPr/>
      </p:nvGrpSpPr>
      <p:grpSpPr>
        <a:xfrm>
          <a:off x="0" y="0"/>
          <a:ext cx="0" cy="0"/>
          <a:chOff x="0" y="0"/>
          <a:chExt cx="0" cy="0"/>
        </a:xfrm>
      </p:grpSpPr>
      <p:sp>
        <p:nvSpPr>
          <p:cNvPr id="621570" name="AutoShape 2"/>
          <p:cNvSpPr>
            <a:spLocks noChangeArrowheads="1"/>
          </p:cNvSpPr>
          <p:nvPr/>
        </p:nvSpPr>
        <p:spPr bwMode="auto">
          <a:xfrm>
            <a:off x="2914653"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1" name="AutoShape 3"/>
          <p:cNvSpPr>
            <a:spLocks noChangeArrowheads="1"/>
          </p:cNvSpPr>
          <p:nvPr/>
        </p:nvSpPr>
        <p:spPr bwMode="auto">
          <a:xfrm>
            <a:off x="2533653" y="3851541"/>
            <a:ext cx="1795463" cy="917079"/>
          </a:xfrm>
          <a:prstGeom prst="leftArrow">
            <a:avLst>
              <a:gd name="adj1" fmla="val 50000"/>
              <a:gd name="adj2" fmla="val 40291"/>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2" name="AutoShape 4"/>
          <p:cNvSpPr>
            <a:spLocks noChangeArrowheads="1"/>
          </p:cNvSpPr>
          <p:nvPr/>
        </p:nvSpPr>
        <p:spPr bwMode="auto">
          <a:xfrm flipV="1">
            <a:off x="1847852" y="4775466"/>
            <a:ext cx="976313" cy="917079"/>
          </a:xfrm>
          <a:prstGeom prst="leftArrow">
            <a:avLst>
              <a:gd name="adj1" fmla="val 50000"/>
              <a:gd name="adj2" fmla="val 25009"/>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3" name="AutoShape 5"/>
          <p:cNvSpPr>
            <a:spLocks noChangeArrowheads="1"/>
          </p:cNvSpPr>
          <p:nvPr/>
        </p:nvSpPr>
        <p:spPr bwMode="auto">
          <a:xfrm>
            <a:off x="1847852" y="6480425"/>
            <a:ext cx="976313" cy="917079"/>
          </a:xfrm>
          <a:prstGeom prst="leftArrow">
            <a:avLst>
              <a:gd name="adj1" fmla="val 50000"/>
              <a:gd name="adj2" fmla="val 50264"/>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4" name="AutoShape 6"/>
          <p:cNvSpPr>
            <a:spLocks noChangeArrowheads="1"/>
          </p:cNvSpPr>
          <p:nvPr/>
        </p:nvSpPr>
        <p:spPr bwMode="auto">
          <a:xfrm>
            <a:off x="2495550"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5" name="AutoShape 7"/>
          <p:cNvSpPr>
            <a:spLocks noChangeArrowheads="1"/>
          </p:cNvSpPr>
          <p:nvPr/>
        </p:nvSpPr>
        <p:spPr bwMode="auto">
          <a:xfrm>
            <a:off x="3181350" y="491834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6" name="AutoShape 8"/>
          <p:cNvSpPr>
            <a:spLocks noChangeArrowheads="1"/>
          </p:cNvSpPr>
          <p:nvPr/>
        </p:nvSpPr>
        <p:spPr bwMode="auto">
          <a:xfrm>
            <a:off x="3238501" y="52040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7" name="AutoShape 9"/>
          <p:cNvSpPr>
            <a:spLocks noChangeArrowheads="1"/>
          </p:cNvSpPr>
          <p:nvPr/>
        </p:nvSpPr>
        <p:spPr bwMode="auto">
          <a:xfrm>
            <a:off x="2724150" y="52421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250" y="-76200"/>
            <a:ext cx="4508500" cy="6858000"/>
          </a:xfrm>
          <a:prstGeom prst="rect">
            <a:avLst/>
          </a:prstGeo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655B59"/>
        </a:solidFill>
        <a:effectLst/>
      </p:bgPr>
    </p:bg>
    <p:spTree>
      <p:nvGrpSpPr>
        <p:cNvPr id="1" name=""/>
        <p:cNvGrpSpPr/>
        <p:nvPr/>
      </p:nvGrpSpPr>
      <p:grpSpPr>
        <a:xfrm>
          <a:off x="0" y="0"/>
          <a:ext cx="0" cy="0"/>
          <a:chOff x="0" y="0"/>
          <a:chExt cx="0" cy="0"/>
        </a:xfrm>
      </p:grpSpPr>
      <p:sp>
        <p:nvSpPr>
          <p:cNvPr id="621570" name="AutoShape 2"/>
          <p:cNvSpPr>
            <a:spLocks noChangeArrowheads="1"/>
          </p:cNvSpPr>
          <p:nvPr/>
        </p:nvSpPr>
        <p:spPr bwMode="auto">
          <a:xfrm>
            <a:off x="2914653"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1" name="AutoShape 3"/>
          <p:cNvSpPr>
            <a:spLocks noChangeArrowheads="1"/>
          </p:cNvSpPr>
          <p:nvPr/>
        </p:nvSpPr>
        <p:spPr bwMode="auto">
          <a:xfrm>
            <a:off x="2533653" y="3851541"/>
            <a:ext cx="1795463" cy="917079"/>
          </a:xfrm>
          <a:prstGeom prst="leftArrow">
            <a:avLst>
              <a:gd name="adj1" fmla="val 50000"/>
              <a:gd name="adj2" fmla="val 40291"/>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2" name="AutoShape 4"/>
          <p:cNvSpPr>
            <a:spLocks noChangeArrowheads="1"/>
          </p:cNvSpPr>
          <p:nvPr/>
        </p:nvSpPr>
        <p:spPr bwMode="auto">
          <a:xfrm flipV="1">
            <a:off x="1847852" y="4775466"/>
            <a:ext cx="976313" cy="917079"/>
          </a:xfrm>
          <a:prstGeom prst="leftArrow">
            <a:avLst>
              <a:gd name="adj1" fmla="val 50000"/>
              <a:gd name="adj2" fmla="val 25009"/>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3" name="AutoShape 5"/>
          <p:cNvSpPr>
            <a:spLocks noChangeArrowheads="1"/>
          </p:cNvSpPr>
          <p:nvPr/>
        </p:nvSpPr>
        <p:spPr bwMode="auto">
          <a:xfrm>
            <a:off x="1847852" y="6480425"/>
            <a:ext cx="976313" cy="917079"/>
          </a:xfrm>
          <a:prstGeom prst="leftArrow">
            <a:avLst>
              <a:gd name="adj1" fmla="val 50000"/>
              <a:gd name="adj2" fmla="val 50264"/>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4" name="AutoShape 6"/>
          <p:cNvSpPr>
            <a:spLocks noChangeArrowheads="1"/>
          </p:cNvSpPr>
          <p:nvPr/>
        </p:nvSpPr>
        <p:spPr bwMode="auto">
          <a:xfrm>
            <a:off x="2495550"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5" name="AutoShape 7"/>
          <p:cNvSpPr>
            <a:spLocks noChangeArrowheads="1"/>
          </p:cNvSpPr>
          <p:nvPr/>
        </p:nvSpPr>
        <p:spPr bwMode="auto">
          <a:xfrm>
            <a:off x="3181350" y="491834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6" name="AutoShape 8"/>
          <p:cNvSpPr>
            <a:spLocks noChangeArrowheads="1"/>
          </p:cNvSpPr>
          <p:nvPr/>
        </p:nvSpPr>
        <p:spPr bwMode="auto">
          <a:xfrm>
            <a:off x="3238501" y="52040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7" name="AutoShape 9"/>
          <p:cNvSpPr>
            <a:spLocks noChangeArrowheads="1"/>
          </p:cNvSpPr>
          <p:nvPr/>
        </p:nvSpPr>
        <p:spPr bwMode="auto">
          <a:xfrm>
            <a:off x="2724150" y="52421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823" y="-5715000"/>
            <a:ext cx="10016739" cy="15236729"/>
          </a:xfrm>
          <a:prstGeom prst="rect">
            <a:avLst/>
          </a:prstGeom>
        </p:spPr>
      </p:pic>
      <p:sp>
        <p:nvSpPr>
          <p:cNvPr id="3" name="Freeform 2"/>
          <p:cNvSpPr/>
          <p:nvPr/>
        </p:nvSpPr>
        <p:spPr>
          <a:xfrm>
            <a:off x="5938788" y="4398745"/>
            <a:ext cx="2040556" cy="818147"/>
          </a:xfrm>
          <a:custGeom>
            <a:avLst/>
            <a:gdLst>
              <a:gd name="connsiteX0" fmla="*/ 1376413 w 2040556"/>
              <a:gd name="connsiteY0" fmla="*/ 779646 h 818147"/>
              <a:gd name="connsiteX1" fmla="*/ 1828800 w 2040556"/>
              <a:gd name="connsiteY1" fmla="*/ 789271 h 818147"/>
              <a:gd name="connsiteX2" fmla="*/ 1886551 w 2040556"/>
              <a:gd name="connsiteY2" fmla="*/ 750770 h 818147"/>
              <a:gd name="connsiteX3" fmla="*/ 1963554 w 2040556"/>
              <a:gd name="connsiteY3" fmla="*/ 664143 h 818147"/>
              <a:gd name="connsiteX4" fmla="*/ 2011680 w 2040556"/>
              <a:gd name="connsiteY4" fmla="*/ 606391 h 818147"/>
              <a:gd name="connsiteX5" fmla="*/ 2040556 w 2040556"/>
              <a:gd name="connsiteY5" fmla="*/ 481263 h 818147"/>
              <a:gd name="connsiteX6" fmla="*/ 2030930 w 2040556"/>
              <a:gd name="connsiteY6" fmla="*/ 221381 h 818147"/>
              <a:gd name="connsiteX7" fmla="*/ 1982804 w 2040556"/>
              <a:gd name="connsiteY7" fmla="*/ 134753 h 818147"/>
              <a:gd name="connsiteX8" fmla="*/ 1953928 w 2040556"/>
              <a:gd name="connsiteY8" fmla="*/ 125128 h 818147"/>
              <a:gd name="connsiteX9" fmla="*/ 1925053 w 2040556"/>
              <a:gd name="connsiteY9" fmla="*/ 105878 h 818147"/>
              <a:gd name="connsiteX10" fmla="*/ 1732547 w 2040556"/>
              <a:gd name="connsiteY10" fmla="*/ 86627 h 818147"/>
              <a:gd name="connsiteX11" fmla="*/ 1607419 w 2040556"/>
              <a:gd name="connsiteY11" fmla="*/ 57751 h 818147"/>
              <a:gd name="connsiteX12" fmla="*/ 1578543 w 2040556"/>
              <a:gd name="connsiteY12" fmla="*/ 48126 h 818147"/>
              <a:gd name="connsiteX13" fmla="*/ 1511166 w 2040556"/>
              <a:gd name="connsiteY13" fmla="*/ 38501 h 818147"/>
              <a:gd name="connsiteX14" fmla="*/ 1472665 w 2040556"/>
              <a:gd name="connsiteY14" fmla="*/ 28876 h 818147"/>
              <a:gd name="connsiteX15" fmla="*/ 1347537 w 2040556"/>
              <a:gd name="connsiteY15" fmla="*/ 9625 h 818147"/>
              <a:gd name="connsiteX16" fmla="*/ 1241659 w 2040556"/>
              <a:gd name="connsiteY16" fmla="*/ 0 h 818147"/>
              <a:gd name="connsiteX17" fmla="*/ 895149 w 2040556"/>
              <a:gd name="connsiteY17" fmla="*/ 9625 h 818147"/>
              <a:gd name="connsiteX18" fmla="*/ 760396 w 2040556"/>
              <a:gd name="connsiteY18" fmla="*/ 19250 h 818147"/>
              <a:gd name="connsiteX19" fmla="*/ 250257 w 2040556"/>
              <a:gd name="connsiteY19" fmla="*/ 28876 h 818147"/>
              <a:gd name="connsiteX20" fmla="*/ 192505 w 2040556"/>
              <a:gd name="connsiteY20" fmla="*/ 67377 h 818147"/>
              <a:gd name="connsiteX21" fmla="*/ 134754 w 2040556"/>
              <a:gd name="connsiteY21" fmla="*/ 86627 h 818147"/>
              <a:gd name="connsiteX22" fmla="*/ 77002 w 2040556"/>
              <a:gd name="connsiteY22" fmla="*/ 134753 h 818147"/>
              <a:gd name="connsiteX23" fmla="*/ 57751 w 2040556"/>
              <a:gd name="connsiteY23" fmla="*/ 173254 h 818147"/>
              <a:gd name="connsiteX24" fmla="*/ 28876 w 2040556"/>
              <a:gd name="connsiteY24" fmla="*/ 269507 h 818147"/>
              <a:gd name="connsiteX25" fmla="*/ 9625 w 2040556"/>
              <a:gd name="connsiteY25" fmla="*/ 336884 h 818147"/>
              <a:gd name="connsiteX26" fmla="*/ 0 w 2040556"/>
              <a:gd name="connsiteY26" fmla="*/ 413886 h 818147"/>
              <a:gd name="connsiteX27" fmla="*/ 9625 w 2040556"/>
              <a:gd name="connsiteY27" fmla="*/ 548640 h 818147"/>
              <a:gd name="connsiteX28" fmla="*/ 19250 w 2040556"/>
              <a:gd name="connsiteY28" fmla="*/ 577516 h 818147"/>
              <a:gd name="connsiteX29" fmla="*/ 48126 w 2040556"/>
              <a:gd name="connsiteY29" fmla="*/ 596766 h 818147"/>
              <a:gd name="connsiteX30" fmla="*/ 115503 w 2040556"/>
              <a:gd name="connsiteY30" fmla="*/ 606391 h 818147"/>
              <a:gd name="connsiteX31" fmla="*/ 173255 w 2040556"/>
              <a:gd name="connsiteY31" fmla="*/ 635267 h 818147"/>
              <a:gd name="connsiteX32" fmla="*/ 211756 w 2040556"/>
              <a:gd name="connsiteY32" fmla="*/ 644892 h 818147"/>
              <a:gd name="connsiteX33" fmla="*/ 240631 w 2040556"/>
              <a:gd name="connsiteY33" fmla="*/ 654518 h 818147"/>
              <a:gd name="connsiteX34" fmla="*/ 336884 w 2040556"/>
              <a:gd name="connsiteY34" fmla="*/ 693019 h 818147"/>
              <a:gd name="connsiteX35" fmla="*/ 394636 w 2040556"/>
              <a:gd name="connsiteY35" fmla="*/ 712269 h 818147"/>
              <a:gd name="connsiteX36" fmla="*/ 423511 w 2040556"/>
              <a:gd name="connsiteY36" fmla="*/ 721894 h 818147"/>
              <a:gd name="connsiteX37" fmla="*/ 587141 w 2040556"/>
              <a:gd name="connsiteY37" fmla="*/ 741145 h 818147"/>
              <a:gd name="connsiteX38" fmla="*/ 644893 w 2040556"/>
              <a:gd name="connsiteY38" fmla="*/ 750770 h 818147"/>
              <a:gd name="connsiteX39" fmla="*/ 693019 w 2040556"/>
              <a:gd name="connsiteY39" fmla="*/ 760396 h 818147"/>
              <a:gd name="connsiteX40" fmla="*/ 770021 w 2040556"/>
              <a:gd name="connsiteY40" fmla="*/ 770021 h 818147"/>
              <a:gd name="connsiteX41" fmla="*/ 866274 w 2040556"/>
              <a:gd name="connsiteY41" fmla="*/ 798897 h 818147"/>
              <a:gd name="connsiteX42" fmla="*/ 895149 w 2040556"/>
              <a:gd name="connsiteY42" fmla="*/ 808522 h 818147"/>
              <a:gd name="connsiteX43" fmla="*/ 1020278 w 2040556"/>
              <a:gd name="connsiteY43" fmla="*/ 818147 h 818147"/>
              <a:gd name="connsiteX44" fmla="*/ 1212783 w 2040556"/>
              <a:gd name="connsiteY44" fmla="*/ 808522 h 818147"/>
              <a:gd name="connsiteX45" fmla="*/ 1270535 w 2040556"/>
              <a:gd name="connsiteY45" fmla="*/ 789271 h 818147"/>
              <a:gd name="connsiteX46" fmla="*/ 1337911 w 2040556"/>
              <a:gd name="connsiteY46" fmla="*/ 770021 h 818147"/>
              <a:gd name="connsiteX47" fmla="*/ 1366787 w 2040556"/>
              <a:gd name="connsiteY47" fmla="*/ 750770 h 818147"/>
              <a:gd name="connsiteX48" fmla="*/ 1424539 w 2040556"/>
              <a:gd name="connsiteY48" fmla="*/ 731520 h 81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40556" h="818147">
                <a:moveTo>
                  <a:pt x="1376413" y="779646"/>
                </a:moveTo>
                <a:cubicBezTo>
                  <a:pt x="1476612" y="786556"/>
                  <a:pt x="1709180" y="814192"/>
                  <a:pt x="1828800" y="789271"/>
                </a:cubicBezTo>
                <a:cubicBezTo>
                  <a:pt x="1851450" y="784552"/>
                  <a:pt x="1870191" y="767130"/>
                  <a:pt x="1886551" y="750770"/>
                </a:cubicBezTo>
                <a:cubicBezTo>
                  <a:pt x="2073711" y="563613"/>
                  <a:pt x="1877689" y="767183"/>
                  <a:pt x="1963554" y="664143"/>
                </a:cubicBezTo>
                <a:cubicBezTo>
                  <a:pt x="2025313" y="590031"/>
                  <a:pt x="1963883" y="678085"/>
                  <a:pt x="2011680" y="606391"/>
                </a:cubicBezTo>
                <a:cubicBezTo>
                  <a:pt x="2038104" y="527117"/>
                  <a:pt x="2028060" y="568728"/>
                  <a:pt x="2040556" y="481263"/>
                </a:cubicBezTo>
                <a:cubicBezTo>
                  <a:pt x="2037347" y="394636"/>
                  <a:pt x="2038778" y="307712"/>
                  <a:pt x="2030930" y="221381"/>
                </a:cubicBezTo>
                <a:cubicBezTo>
                  <a:pt x="2027690" y="185737"/>
                  <a:pt x="2012401" y="154484"/>
                  <a:pt x="1982804" y="134753"/>
                </a:cubicBezTo>
                <a:cubicBezTo>
                  <a:pt x="1974362" y="129125"/>
                  <a:pt x="1963553" y="128336"/>
                  <a:pt x="1953928" y="125128"/>
                </a:cubicBezTo>
                <a:cubicBezTo>
                  <a:pt x="1944303" y="118711"/>
                  <a:pt x="1935884" y="109940"/>
                  <a:pt x="1925053" y="105878"/>
                </a:cubicBezTo>
                <a:cubicBezTo>
                  <a:pt x="1883785" y="90402"/>
                  <a:pt x="1733587" y="86696"/>
                  <a:pt x="1732547" y="86627"/>
                </a:cubicBezTo>
                <a:cubicBezTo>
                  <a:pt x="1694364" y="78991"/>
                  <a:pt x="1642256" y="69363"/>
                  <a:pt x="1607419" y="57751"/>
                </a:cubicBezTo>
                <a:cubicBezTo>
                  <a:pt x="1597794" y="54543"/>
                  <a:pt x="1588492" y="50116"/>
                  <a:pt x="1578543" y="48126"/>
                </a:cubicBezTo>
                <a:cubicBezTo>
                  <a:pt x="1556297" y="43677"/>
                  <a:pt x="1533487" y="42559"/>
                  <a:pt x="1511166" y="38501"/>
                </a:cubicBezTo>
                <a:cubicBezTo>
                  <a:pt x="1498151" y="36135"/>
                  <a:pt x="1485637" y="31470"/>
                  <a:pt x="1472665" y="28876"/>
                </a:cubicBezTo>
                <a:cubicBezTo>
                  <a:pt x="1449205" y="24184"/>
                  <a:pt x="1368356" y="11938"/>
                  <a:pt x="1347537" y="9625"/>
                </a:cubicBezTo>
                <a:cubicBezTo>
                  <a:pt x="1312316" y="5712"/>
                  <a:pt x="1276952" y="3208"/>
                  <a:pt x="1241659" y="0"/>
                </a:cubicBezTo>
                <a:lnTo>
                  <a:pt x="895149" y="9625"/>
                </a:lnTo>
                <a:cubicBezTo>
                  <a:pt x="850153" y="11425"/>
                  <a:pt x="805408" y="17906"/>
                  <a:pt x="760396" y="19250"/>
                </a:cubicBezTo>
                <a:cubicBezTo>
                  <a:pt x="590395" y="24325"/>
                  <a:pt x="420303" y="25667"/>
                  <a:pt x="250257" y="28876"/>
                </a:cubicBezTo>
                <a:cubicBezTo>
                  <a:pt x="231006" y="41710"/>
                  <a:pt x="214454" y="60061"/>
                  <a:pt x="192505" y="67377"/>
                </a:cubicBezTo>
                <a:lnTo>
                  <a:pt x="134754" y="86627"/>
                </a:lnTo>
                <a:cubicBezTo>
                  <a:pt x="111731" y="101976"/>
                  <a:pt x="93844" y="111174"/>
                  <a:pt x="77002" y="134753"/>
                </a:cubicBezTo>
                <a:cubicBezTo>
                  <a:pt x="68662" y="146429"/>
                  <a:pt x="64168" y="160420"/>
                  <a:pt x="57751" y="173254"/>
                </a:cubicBezTo>
                <a:cubicBezTo>
                  <a:pt x="43206" y="231437"/>
                  <a:pt x="52307" y="199214"/>
                  <a:pt x="28876" y="269507"/>
                </a:cubicBezTo>
                <a:cubicBezTo>
                  <a:pt x="21245" y="292399"/>
                  <a:pt x="13655" y="312704"/>
                  <a:pt x="9625" y="336884"/>
                </a:cubicBezTo>
                <a:cubicBezTo>
                  <a:pt x="5373" y="362399"/>
                  <a:pt x="3208" y="388219"/>
                  <a:pt x="0" y="413886"/>
                </a:cubicBezTo>
                <a:cubicBezTo>
                  <a:pt x="3208" y="458804"/>
                  <a:pt x="4364" y="503916"/>
                  <a:pt x="9625" y="548640"/>
                </a:cubicBezTo>
                <a:cubicBezTo>
                  <a:pt x="10810" y="558716"/>
                  <a:pt x="12912" y="569593"/>
                  <a:pt x="19250" y="577516"/>
                </a:cubicBezTo>
                <a:cubicBezTo>
                  <a:pt x="26477" y="586549"/>
                  <a:pt x="37046" y="593442"/>
                  <a:pt x="48126" y="596766"/>
                </a:cubicBezTo>
                <a:cubicBezTo>
                  <a:pt x="69856" y="603285"/>
                  <a:pt x="93044" y="603183"/>
                  <a:pt x="115503" y="606391"/>
                </a:cubicBezTo>
                <a:cubicBezTo>
                  <a:pt x="237207" y="646962"/>
                  <a:pt x="42611" y="579278"/>
                  <a:pt x="173255" y="635267"/>
                </a:cubicBezTo>
                <a:cubicBezTo>
                  <a:pt x="185414" y="640478"/>
                  <a:pt x="199036" y="641258"/>
                  <a:pt x="211756" y="644892"/>
                </a:cubicBezTo>
                <a:cubicBezTo>
                  <a:pt x="221511" y="647679"/>
                  <a:pt x="231306" y="650521"/>
                  <a:pt x="240631" y="654518"/>
                </a:cubicBezTo>
                <a:cubicBezTo>
                  <a:pt x="339751" y="696998"/>
                  <a:pt x="205462" y="649211"/>
                  <a:pt x="336884" y="693019"/>
                </a:cubicBezTo>
                <a:lnTo>
                  <a:pt x="394636" y="712269"/>
                </a:lnTo>
                <a:cubicBezTo>
                  <a:pt x="404261" y="715477"/>
                  <a:pt x="413416" y="720884"/>
                  <a:pt x="423511" y="721894"/>
                </a:cubicBezTo>
                <a:cubicBezTo>
                  <a:pt x="513532" y="730897"/>
                  <a:pt x="508112" y="728987"/>
                  <a:pt x="587141" y="741145"/>
                </a:cubicBezTo>
                <a:cubicBezTo>
                  <a:pt x="606430" y="744112"/>
                  <a:pt x="625692" y="747279"/>
                  <a:pt x="644893" y="750770"/>
                </a:cubicBezTo>
                <a:cubicBezTo>
                  <a:pt x="660989" y="753697"/>
                  <a:pt x="676850" y="757908"/>
                  <a:pt x="693019" y="760396"/>
                </a:cubicBezTo>
                <a:cubicBezTo>
                  <a:pt x="718585" y="764329"/>
                  <a:pt x="744354" y="766813"/>
                  <a:pt x="770021" y="770021"/>
                </a:cubicBezTo>
                <a:cubicBezTo>
                  <a:pt x="907278" y="815772"/>
                  <a:pt x="764437" y="769800"/>
                  <a:pt x="866274" y="798897"/>
                </a:cubicBezTo>
                <a:cubicBezTo>
                  <a:pt x="876029" y="801684"/>
                  <a:pt x="885082" y="807264"/>
                  <a:pt x="895149" y="808522"/>
                </a:cubicBezTo>
                <a:cubicBezTo>
                  <a:pt x="936659" y="813711"/>
                  <a:pt x="978568" y="814939"/>
                  <a:pt x="1020278" y="818147"/>
                </a:cubicBezTo>
                <a:cubicBezTo>
                  <a:pt x="1084446" y="814939"/>
                  <a:pt x="1148958" y="815886"/>
                  <a:pt x="1212783" y="808522"/>
                </a:cubicBezTo>
                <a:cubicBezTo>
                  <a:pt x="1232941" y="806196"/>
                  <a:pt x="1250849" y="794192"/>
                  <a:pt x="1270535" y="789271"/>
                </a:cubicBezTo>
                <a:cubicBezTo>
                  <a:pt x="1318879" y="777185"/>
                  <a:pt x="1296486" y="783829"/>
                  <a:pt x="1337911" y="770021"/>
                </a:cubicBezTo>
                <a:cubicBezTo>
                  <a:pt x="1347536" y="763604"/>
                  <a:pt x="1356216" y="755468"/>
                  <a:pt x="1366787" y="750770"/>
                </a:cubicBezTo>
                <a:cubicBezTo>
                  <a:pt x="1385330" y="742529"/>
                  <a:pt x="1424539" y="731520"/>
                  <a:pt x="1424539" y="731520"/>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70859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655B59"/>
        </a:solidFill>
        <a:effectLst/>
      </p:bgPr>
    </p:bg>
    <p:spTree>
      <p:nvGrpSpPr>
        <p:cNvPr id="1" name=""/>
        <p:cNvGrpSpPr/>
        <p:nvPr/>
      </p:nvGrpSpPr>
      <p:grpSpPr>
        <a:xfrm>
          <a:off x="0" y="0"/>
          <a:ext cx="0" cy="0"/>
          <a:chOff x="0" y="0"/>
          <a:chExt cx="0" cy="0"/>
        </a:xfrm>
      </p:grpSpPr>
      <p:sp>
        <p:nvSpPr>
          <p:cNvPr id="621570" name="AutoShape 2"/>
          <p:cNvSpPr>
            <a:spLocks noChangeArrowheads="1"/>
          </p:cNvSpPr>
          <p:nvPr/>
        </p:nvSpPr>
        <p:spPr bwMode="auto">
          <a:xfrm>
            <a:off x="2914653"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1" name="AutoShape 3"/>
          <p:cNvSpPr>
            <a:spLocks noChangeArrowheads="1"/>
          </p:cNvSpPr>
          <p:nvPr/>
        </p:nvSpPr>
        <p:spPr bwMode="auto">
          <a:xfrm>
            <a:off x="2533653" y="3851541"/>
            <a:ext cx="1795463" cy="917079"/>
          </a:xfrm>
          <a:prstGeom prst="leftArrow">
            <a:avLst>
              <a:gd name="adj1" fmla="val 50000"/>
              <a:gd name="adj2" fmla="val 40291"/>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2" name="AutoShape 4"/>
          <p:cNvSpPr>
            <a:spLocks noChangeArrowheads="1"/>
          </p:cNvSpPr>
          <p:nvPr/>
        </p:nvSpPr>
        <p:spPr bwMode="auto">
          <a:xfrm flipV="1">
            <a:off x="1847852" y="4775466"/>
            <a:ext cx="976313" cy="917079"/>
          </a:xfrm>
          <a:prstGeom prst="leftArrow">
            <a:avLst>
              <a:gd name="adj1" fmla="val 50000"/>
              <a:gd name="adj2" fmla="val 25009"/>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3" name="AutoShape 5"/>
          <p:cNvSpPr>
            <a:spLocks noChangeArrowheads="1"/>
          </p:cNvSpPr>
          <p:nvPr/>
        </p:nvSpPr>
        <p:spPr bwMode="auto">
          <a:xfrm>
            <a:off x="1847852" y="6480425"/>
            <a:ext cx="976313" cy="917079"/>
          </a:xfrm>
          <a:prstGeom prst="leftArrow">
            <a:avLst>
              <a:gd name="adj1" fmla="val 50000"/>
              <a:gd name="adj2" fmla="val 50264"/>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4" name="AutoShape 6"/>
          <p:cNvSpPr>
            <a:spLocks noChangeArrowheads="1"/>
          </p:cNvSpPr>
          <p:nvPr/>
        </p:nvSpPr>
        <p:spPr bwMode="auto">
          <a:xfrm>
            <a:off x="2495550"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5" name="AutoShape 7"/>
          <p:cNvSpPr>
            <a:spLocks noChangeArrowheads="1"/>
          </p:cNvSpPr>
          <p:nvPr/>
        </p:nvSpPr>
        <p:spPr bwMode="auto">
          <a:xfrm>
            <a:off x="3181350" y="491834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6" name="AutoShape 8"/>
          <p:cNvSpPr>
            <a:spLocks noChangeArrowheads="1"/>
          </p:cNvSpPr>
          <p:nvPr/>
        </p:nvSpPr>
        <p:spPr bwMode="auto">
          <a:xfrm>
            <a:off x="3238501" y="52040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7" name="AutoShape 9"/>
          <p:cNvSpPr>
            <a:spLocks noChangeArrowheads="1"/>
          </p:cNvSpPr>
          <p:nvPr/>
        </p:nvSpPr>
        <p:spPr bwMode="auto">
          <a:xfrm>
            <a:off x="2724150" y="52421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9144000" cy="6094512"/>
          </a:xfrm>
          <a:prstGeom prst="rect">
            <a:avLst/>
          </a:prstGeom>
        </p:spPr>
      </p:pic>
      <p:sp>
        <p:nvSpPr>
          <p:cNvPr id="12" name="Rectangle 11"/>
          <p:cNvSpPr/>
          <p:nvPr/>
        </p:nvSpPr>
        <p:spPr>
          <a:xfrm>
            <a:off x="4038600" y="5638800"/>
            <a:ext cx="4572000" cy="830997"/>
          </a:xfrm>
          <a:prstGeom prst="rect">
            <a:avLst/>
          </a:prstGeom>
        </p:spPr>
        <p:txBody>
          <a:bodyPr>
            <a:spAutoFit/>
          </a:bodyPr>
          <a:lstStyle/>
          <a:p>
            <a:pPr algn="ctr"/>
            <a:r>
              <a:rPr lang="en-US" i="1" dirty="0" smtClean="0">
                <a:solidFill>
                  <a:schemeClr val="bg1"/>
                </a:solidFill>
              </a:rPr>
              <a:t>Food as Medicine</a:t>
            </a:r>
          </a:p>
          <a:p>
            <a:pPr algn="ctr"/>
            <a:r>
              <a:rPr lang="en-US" dirty="0" smtClean="0">
                <a:solidFill>
                  <a:schemeClr val="bg1"/>
                </a:solidFill>
              </a:rPr>
              <a:t>Indigenous </a:t>
            </a:r>
            <a:r>
              <a:rPr lang="en-US" dirty="0">
                <a:solidFill>
                  <a:schemeClr val="bg1"/>
                </a:solidFill>
              </a:rPr>
              <a:t>Foods </a:t>
            </a:r>
            <a:r>
              <a:rPr lang="en-US" dirty="0" smtClean="0">
                <a:solidFill>
                  <a:schemeClr val="bg1"/>
                </a:solidFill>
              </a:rPr>
              <a:t>Expo 2019</a:t>
            </a:r>
            <a:endParaRPr lang="en-US" dirty="0">
              <a:solidFill>
                <a:schemeClr val="bg1"/>
              </a:solidFill>
            </a:endParaRPr>
          </a:p>
        </p:txBody>
      </p:sp>
    </p:spTree>
    <p:extLst>
      <p:ext uri="{BB962C8B-B14F-4D97-AF65-F5344CB8AC3E}">
        <p14:creationId xmlns:p14="http://schemas.microsoft.com/office/powerpoint/2010/main" val="258107731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21570" name="AutoShape 2"/>
          <p:cNvSpPr>
            <a:spLocks noChangeArrowheads="1"/>
          </p:cNvSpPr>
          <p:nvPr/>
        </p:nvSpPr>
        <p:spPr bwMode="auto">
          <a:xfrm>
            <a:off x="2914653"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1" name="AutoShape 3"/>
          <p:cNvSpPr>
            <a:spLocks noChangeArrowheads="1"/>
          </p:cNvSpPr>
          <p:nvPr/>
        </p:nvSpPr>
        <p:spPr bwMode="auto">
          <a:xfrm>
            <a:off x="2533653" y="3851541"/>
            <a:ext cx="1795463" cy="917079"/>
          </a:xfrm>
          <a:prstGeom prst="leftArrow">
            <a:avLst>
              <a:gd name="adj1" fmla="val 50000"/>
              <a:gd name="adj2" fmla="val 40291"/>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2" name="AutoShape 4"/>
          <p:cNvSpPr>
            <a:spLocks noChangeArrowheads="1"/>
          </p:cNvSpPr>
          <p:nvPr/>
        </p:nvSpPr>
        <p:spPr bwMode="auto">
          <a:xfrm flipV="1">
            <a:off x="1847852" y="4775466"/>
            <a:ext cx="976313" cy="917079"/>
          </a:xfrm>
          <a:prstGeom prst="leftArrow">
            <a:avLst>
              <a:gd name="adj1" fmla="val 50000"/>
              <a:gd name="adj2" fmla="val 25009"/>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3" name="AutoShape 5"/>
          <p:cNvSpPr>
            <a:spLocks noChangeArrowheads="1"/>
          </p:cNvSpPr>
          <p:nvPr/>
        </p:nvSpPr>
        <p:spPr bwMode="auto">
          <a:xfrm>
            <a:off x="1847852" y="6480425"/>
            <a:ext cx="976313" cy="917079"/>
          </a:xfrm>
          <a:prstGeom prst="leftArrow">
            <a:avLst>
              <a:gd name="adj1" fmla="val 50000"/>
              <a:gd name="adj2" fmla="val 50264"/>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4" name="AutoShape 6"/>
          <p:cNvSpPr>
            <a:spLocks noChangeArrowheads="1"/>
          </p:cNvSpPr>
          <p:nvPr/>
        </p:nvSpPr>
        <p:spPr bwMode="auto">
          <a:xfrm>
            <a:off x="2495550"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5" name="AutoShape 7"/>
          <p:cNvSpPr>
            <a:spLocks noChangeArrowheads="1"/>
          </p:cNvSpPr>
          <p:nvPr/>
        </p:nvSpPr>
        <p:spPr bwMode="auto">
          <a:xfrm>
            <a:off x="3181350" y="491834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6" name="AutoShape 8"/>
          <p:cNvSpPr>
            <a:spLocks noChangeArrowheads="1"/>
          </p:cNvSpPr>
          <p:nvPr/>
        </p:nvSpPr>
        <p:spPr bwMode="auto">
          <a:xfrm>
            <a:off x="3238501" y="52040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7" name="AutoShape 9"/>
          <p:cNvSpPr>
            <a:spLocks noChangeArrowheads="1"/>
          </p:cNvSpPr>
          <p:nvPr/>
        </p:nvSpPr>
        <p:spPr bwMode="auto">
          <a:xfrm>
            <a:off x="2724150" y="52421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731" y="0"/>
            <a:ext cx="4300538" cy="6858000"/>
          </a:xfrm>
          <a:prstGeom prst="rect">
            <a:avLst/>
          </a:prstGeom>
        </p:spPr>
      </p:pic>
      <p:sp>
        <p:nvSpPr>
          <p:cNvPr id="12" name="Rectangle 11"/>
          <p:cNvSpPr/>
          <p:nvPr/>
        </p:nvSpPr>
        <p:spPr>
          <a:xfrm>
            <a:off x="2043116" y="3350514"/>
            <a:ext cx="4572000" cy="830997"/>
          </a:xfrm>
          <a:prstGeom prst="rect">
            <a:avLst/>
          </a:prstGeom>
        </p:spPr>
        <p:txBody>
          <a:bodyPr>
            <a:spAutoFit/>
          </a:bodyPr>
          <a:lstStyle/>
          <a:p>
            <a:pPr algn="ctr"/>
            <a:r>
              <a:rPr lang="en-US" i="1" dirty="0" smtClean="0">
                <a:solidFill>
                  <a:schemeClr val="bg1"/>
                </a:solidFill>
              </a:rPr>
              <a:t>Food as Medicine</a:t>
            </a:r>
          </a:p>
          <a:p>
            <a:pPr algn="ctr"/>
            <a:r>
              <a:rPr lang="en-US" dirty="0" smtClean="0">
                <a:solidFill>
                  <a:schemeClr val="bg1"/>
                </a:solidFill>
              </a:rPr>
              <a:t>Indigenous </a:t>
            </a:r>
            <a:r>
              <a:rPr lang="en-US" dirty="0">
                <a:solidFill>
                  <a:schemeClr val="bg1"/>
                </a:solidFill>
              </a:rPr>
              <a:t>Foods </a:t>
            </a:r>
            <a:r>
              <a:rPr lang="en-US" dirty="0" smtClean="0">
                <a:solidFill>
                  <a:schemeClr val="bg1"/>
                </a:solidFill>
              </a:rPr>
              <a:t>Expo 2019</a:t>
            </a:r>
            <a:endParaRPr lang="en-US" dirty="0">
              <a:solidFill>
                <a:schemeClr val="bg1"/>
              </a:solidFill>
            </a:endParaRPr>
          </a:p>
        </p:txBody>
      </p:sp>
    </p:spTree>
    <p:extLst>
      <p:ext uri="{BB962C8B-B14F-4D97-AF65-F5344CB8AC3E}">
        <p14:creationId xmlns:p14="http://schemas.microsoft.com/office/powerpoint/2010/main" val="95785010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05000" y="609600"/>
            <a:ext cx="6096000" cy="1143000"/>
          </a:xfrm>
        </p:spPr>
        <p:txBody>
          <a:bodyPr/>
          <a:lstStyle/>
          <a:p>
            <a:r>
              <a:rPr lang="en-US" smtClean="0"/>
              <a:t>Minnesota</a:t>
            </a:r>
            <a:r>
              <a:rPr lang="en-US" i="1" smtClean="0"/>
              <a:t> Anishinabe </a:t>
            </a:r>
          </a:p>
        </p:txBody>
      </p:sp>
      <p:pic>
        <p:nvPicPr>
          <p:cNvPr id="36867" name="Picture 9" descr="mn_1895"/>
          <p:cNvPicPr>
            <a:picLocks noGrp="1" noChangeAspect="1" noChangeArrowheads="1"/>
          </p:cNvPicPr>
          <p:nvPr>
            <p:ph idx="1"/>
          </p:nvPr>
        </p:nvPicPr>
        <p:blipFill>
          <a:blip r:embed="rId3" cstate="print"/>
          <a:srcRect/>
          <a:stretch>
            <a:fillRect/>
          </a:stretch>
        </p:blipFill>
        <p:spPr>
          <a:xfrm>
            <a:off x="4114800" y="1828800"/>
            <a:ext cx="3733800" cy="4876800"/>
          </a:xfrm>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mn_c"/>
          <p:cNvPicPr>
            <a:picLocks noGrp="1" noChangeAspect="1" noChangeArrowheads="1"/>
          </p:cNvPicPr>
          <p:nvPr>
            <p:ph idx="1"/>
          </p:nvPr>
        </p:nvPicPr>
        <p:blipFill>
          <a:blip r:embed="rId3" cstate="print"/>
          <a:srcRect/>
          <a:stretch>
            <a:fillRect/>
          </a:stretch>
        </p:blipFill>
        <p:spPr>
          <a:xfrm>
            <a:off x="3657600" y="1676400"/>
            <a:ext cx="4572000" cy="4953000"/>
          </a:xfrm>
        </p:spPr>
      </p:pic>
      <p:sp>
        <p:nvSpPr>
          <p:cNvPr id="37891" name="Rectangle 8"/>
          <p:cNvSpPr>
            <a:spLocks noGrp="1" noChangeArrowheads="1"/>
          </p:cNvSpPr>
          <p:nvPr>
            <p:ph type="title"/>
          </p:nvPr>
        </p:nvSpPr>
        <p:spPr>
          <a:xfrm>
            <a:off x="1905000" y="609600"/>
            <a:ext cx="6096000" cy="1143000"/>
          </a:xfrm>
          <a:noFill/>
        </p:spPr>
        <p:txBody>
          <a:bodyPr/>
          <a:lstStyle/>
          <a:p>
            <a:r>
              <a:rPr lang="en-US" smtClean="0"/>
              <a:t>Minnesota</a:t>
            </a:r>
            <a:r>
              <a:rPr lang="en-US" i="1" smtClean="0"/>
              <a:t> Anishinabe </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4" name="Picture 3" descr="PB_14"/>
          <p:cNvPicPr>
            <a:picLocks noChangeAspect="1" noChangeArrowheads="1"/>
          </p:cNvPicPr>
          <p:nvPr/>
        </p:nvPicPr>
        <p:blipFill>
          <a:blip r:embed="rId2" cstate="print"/>
          <a:srcRect/>
          <a:stretch>
            <a:fillRect/>
          </a:stretch>
        </p:blipFill>
        <p:spPr bwMode="auto">
          <a:xfrm>
            <a:off x="457200" y="228600"/>
            <a:ext cx="8229600" cy="5580063"/>
          </a:xfrm>
          <a:prstGeom prst="rect">
            <a:avLst/>
          </a:prstGeom>
          <a:noFill/>
          <a:ln w="9525">
            <a:noFill/>
            <a:miter lim="800000"/>
            <a:headEnd/>
            <a:tailEnd/>
          </a:ln>
        </p:spPr>
      </p:pic>
      <p:sp>
        <p:nvSpPr>
          <p:cNvPr id="38915" name="Text Box 4"/>
          <p:cNvSpPr txBox="1">
            <a:spLocks noChangeArrowheads="1"/>
          </p:cNvSpPr>
          <p:nvPr/>
        </p:nvSpPr>
        <p:spPr bwMode="auto">
          <a:xfrm>
            <a:off x="1912938" y="5989638"/>
            <a:ext cx="5251450" cy="792162"/>
          </a:xfrm>
          <a:prstGeom prst="rect">
            <a:avLst/>
          </a:prstGeom>
          <a:noFill/>
          <a:ln w="9525">
            <a:noFill/>
            <a:miter lim="800000"/>
            <a:headEnd/>
            <a:tailEnd/>
          </a:ln>
        </p:spPr>
        <p:txBody>
          <a:bodyPr wrap="none">
            <a:spAutoFit/>
          </a:bodyPr>
          <a:lstStyle/>
          <a:p>
            <a:pPr algn="ctr"/>
            <a:r>
              <a:rPr lang="en-US" sz="1800" i="1" dirty="0">
                <a:latin typeface="Arial" charset="0"/>
              </a:rPr>
              <a:t>The </a:t>
            </a:r>
            <a:r>
              <a:rPr lang="en-US" sz="1800" i="1" dirty="0" err="1">
                <a:latin typeface="Arial" charset="0"/>
              </a:rPr>
              <a:t>Anishinabe</a:t>
            </a:r>
            <a:r>
              <a:rPr lang="en-US" sz="1800" i="1" dirty="0">
                <a:latin typeface="Arial" charset="0"/>
              </a:rPr>
              <a:t> of the Minnesota Chippewa Tribe.</a:t>
            </a:r>
          </a:p>
          <a:p>
            <a:pPr algn="ctr"/>
            <a:r>
              <a:rPr lang="en-US" sz="1400" dirty="0">
                <a:latin typeface="Arial" charset="0"/>
              </a:rPr>
              <a:t>(</a:t>
            </a:r>
            <a:r>
              <a:rPr lang="en-US" sz="1400" dirty="0"/>
              <a:t>Phoenix : Indian Tribal Series, 1975.)</a:t>
            </a:r>
            <a:endParaRPr lang="en-US" sz="1400" dirty="0">
              <a:latin typeface="Arial" charset="0"/>
            </a:endParaRPr>
          </a:p>
          <a:p>
            <a:pPr algn="ctr"/>
            <a:r>
              <a:rPr lang="en-US" sz="1400" dirty="0">
                <a:latin typeface="Arial" charset="0"/>
              </a:rPr>
              <a:t>Timothy G. Roufs</a:t>
            </a:r>
          </a:p>
        </p:txBody>
      </p:sp>
      <p:sp>
        <p:nvSpPr>
          <p:cNvPr id="108549" name="Oval 5"/>
          <p:cNvSpPr>
            <a:spLocks noChangeArrowheads="1"/>
          </p:cNvSpPr>
          <p:nvPr/>
        </p:nvSpPr>
        <p:spPr bwMode="auto">
          <a:xfrm rot="-1140418">
            <a:off x="4405313" y="3309938"/>
            <a:ext cx="2147887" cy="1185862"/>
          </a:xfrm>
          <a:prstGeom prst="ellipse">
            <a:avLst/>
          </a:prstGeom>
          <a:noFill/>
          <a:ln w="76200">
            <a:solidFill>
              <a:schemeClr val="tx1"/>
            </a:solidFill>
            <a:round/>
            <a:headEnd/>
            <a:tailEnd/>
          </a:ln>
        </p:spPr>
        <p:txBody>
          <a:bodyPr wrap="none" anchor="ctr"/>
          <a:lstStyle/>
          <a:p>
            <a:endParaRPr lang="en-US"/>
          </a:p>
        </p:txBody>
      </p:sp>
      <p:sp>
        <p:nvSpPr>
          <p:cNvPr id="108550" name="Oval 6"/>
          <p:cNvSpPr>
            <a:spLocks noChangeArrowheads="1"/>
          </p:cNvSpPr>
          <p:nvPr/>
        </p:nvSpPr>
        <p:spPr bwMode="auto">
          <a:xfrm>
            <a:off x="6705600" y="1219200"/>
            <a:ext cx="1524000" cy="1219200"/>
          </a:xfrm>
          <a:prstGeom prst="ellipse">
            <a:avLst/>
          </a:prstGeom>
          <a:noFill/>
          <a:ln w="76200">
            <a:solidFill>
              <a:schemeClr val="tx1"/>
            </a:solidFill>
            <a:round/>
            <a:headEnd/>
            <a:tailEnd/>
          </a:ln>
        </p:spPr>
        <p:txBody>
          <a:bodyPr wrap="none" anchor="ctr"/>
          <a:lstStyle/>
          <a:p>
            <a:endParaRPr lang="en-US"/>
          </a:p>
        </p:txBody>
      </p:sp>
      <p:sp>
        <p:nvSpPr>
          <p:cNvPr id="108551" name="Oval 7"/>
          <p:cNvSpPr>
            <a:spLocks noChangeArrowheads="1"/>
          </p:cNvSpPr>
          <p:nvPr/>
        </p:nvSpPr>
        <p:spPr bwMode="auto">
          <a:xfrm>
            <a:off x="3962400" y="857250"/>
            <a:ext cx="1524000" cy="1219200"/>
          </a:xfrm>
          <a:prstGeom prst="ellipse">
            <a:avLst/>
          </a:prstGeom>
          <a:noFill/>
          <a:ln w="76200">
            <a:solidFill>
              <a:schemeClr val="tx1"/>
            </a:solidFill>
            <a:round/>
            <a:headEnd/>
            <a:tailEnd/>
          </a:ln>
        </p:spPr>
        <p:txBody>
          <a:bodyPr wrap="none" anchor="ctr"/>
          <a:lstStyle/>
          <a:p>
            <a:endParaRPr lang="en-US"/>
          </a:p>
        </p:txBody>
      </p:sp>
      <p:sp>
        <p:nvSpPr>
          <p:cNvPr id="108552" name="Oval 8"/>
          <p:cNvSpPr>
            <a:spLocks noChangeArrowheads="1"/>
          </p:cNvSpPr>
          <p:nvPr/>
        </p:nvSpPr>
        <p:spPr bwMode="auto">
          <a:xfrm>
            <a:off x="1214438" y="3443288"/>
            <a:ext cx="1524000" cy="1066800"/>
          </a:xfrm>
          <a:prstGeom prst="ellipse">
            <a:avLst/>
          </a:prstGeom>
          <a:noFill/>
          <a:ln w="76200">
            <a:solidFill>
              <a:schemeClr val="tx1"/>
            </a:solidFill>
            <a:round/>
            <a:headEnd/>
            <a:tailEnd/>
          </a:ln>
        </p:spPr>
        <p:txBody>
          <a:bodyPr wrap="none" anchor="ctr"/>
          <a:lstStyle/>
          <a:p>
            <a:endParaRPr lang="en-US"/>
          </a:p>
        </p:txBody>
      </p:sp>
      <p:sp>
        <p:nvSpPr>
          <p:cNvPr id="108553" name="Oval 9"/>
          <p:cNvSpPr>
            <a:spLocks noChangeArrowheads="1"/>
          </p:cNvSpPr>
          <p:nvPr/>
        </p:nvSpPr>
        <p:spPr bwMode="auto">
          <a:xfrm>
            <a:off x="2028825" y="1905000"/>
            <a:ext cx="3228975" cy="1938338"/>
          </a:xfrm>
          <a:prstGeom prst="ellipse">
            <a:avLst/>
          </a:prstGeom>
          <a:noFill/>
          <a:ln w="76200">
            <a:solidFill>
              <a:schemeClr val="tx1"/>
            </a:solidFill>
            <a:round/>
            <a:headEnd/>
            <a:tailEnd/>
          </a:ln>
        </p:spPr>
        <p:txBody>
          <a:bodyPr wrap="none" anchor="ctr"/>
          <a:lstStyle/>
          <a:p>
            <a:endParaRPr lang="en-US"/>
          </a:p>
        </p:txBody>
      </p:sp>
      <p:sp>
        <p:nvSpPr>
          <p:cNvPr id="108554" name="Oval 10"/>
          <p:cNvSpPr>
            <a:spLocks noChangeArrowheads="1"/>
          </p:cNvSpPr>
          <p:nvPr/>
        </p:nvSpPr>
        <p:spPr bwMode="auto">
          <a:xfrm rot="1072173">
            <a:off x="2625725" y="3883025"/>
            <a:ext cx="2057400" cy="1371600"/>
          </a:xfrm>
          <a:prstGeom prst="ellipse">
            <a:avLst/>
          </a:prstGeom>
          <a:noFill/>
          <a:ln w="76200">
            <a:solidFill>
              <a:schemeClr val="tx1"/>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5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5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5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85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85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8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animBg="1"/>
      <p:bldP spid="108550" grpId="0" animBg="1"/>
      <p:bldP spid="108551" grpId="0" animBg="1"/>
      <p:bldP spid="108552" grpId="0" animBg="1"/>
      <p:bldP spid="108553" grpId="0" animBg="1"/>
      <p:bldP spid="10855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4" name="Picture 3" descr="PB_14"/>
          <p:cNvPicPr>
            <a:picLocks noChangeAspect="1" noChangeArrowheads="1"/>
          </p:cNvPicPr>
          <p:nvPr/>
        </p:nvPicPr>
        <p:blipFill>
          <a:blip r:embed="rId2" cstate="print"/>
          <a:srcRect/>
          <a:stretch>
            <a:fillRect/>
          </a:stretch>
        </p:blipFill>
        <p:spPr bwMode="auto">
          <a:xfrm>
            <a:off x="457200" y="228600"/>
            <a:ext cx="8229600" cy="5580063"/>
          </a:xfrm>
          <a:prstGeom prst="rect">
            <a:avLst/>
          </a:prstGeom>
          <a:noFill/>
          <a:ln w="9525">
            <a:noFill/>
            <a:miter lim="800000"/>
            <a:headEnd/>
            <a:tailEnd/>
          </a:ln>
        </p:spPr>
      </p:pic>
      <p:sp>
        <p:nvSpPr>
          <p:cNvPr id="38915" name="Text Box 4"/>
          <p:cNvSpPr txBox="1">
            <a:spLocks noChangeArrowheads="1"/>
          </p:cNvSpPr>
          <p:nvPr/>
        </p:nvSpPr>
        <p:spPr bwMode="auto">
          <a:xfrm>
            <a:off x="1912938" y="5989638"/>
            <a:ext cx="5251450" cy="792162"/>
          </a:xfrm>
          <a:prstGeom prst="rect">
            <a:avLst/>
          </a:prstGeom>
          <a:noFill/>
          <a:ln w="9525">
            <a:noFill/>
            <a:miter lim="800000"/>
            <a:headEnd/>
            <a:tailEnd/>
          </a:ln>
        </p:spPr>
        <p:txBody>
          <a:bodyPr wrap="none">
            <a:spAutoFit/>
          </a:bodyPr>
          <a:lstStyle/>
          <a:p>
            <a:pPr algn="ctr"/>
            <a:r>
              <a:rPr lang="en-US" sz="1800" i="1" dirty="0">
                <a:latin typeface="Arial" charset="0"/>
              </a:rPr>
              <a:t>The </a:t>
            </a:r>
            <a:r>
              <a:rPr lang="en-US" sz="1800" i="1" dirty="0" err="1">
                <a:latin typeface="Arial" charset="0"/>
              </a:rPr>
              <a:t>Anishinabe</a:t>
            </a:r>
            <a:r>
              <a:rPr lang="en-US" sz="1800" i="1" dirty="0">
                <a:latin typeface="Arial" charset="0"/>
              </a:rPr>
              <a:t> of the Minnesota Chippewa Tribe.</a:t>
            </a:r>
          </a:p>
          <a:p>
            <a:pPr algn="ctr"/>
            <a:r>
              <a:rPr lang="en-US" sz="1400" dirty="0">
                <a:latin typeface="Arial" charset="0"/>
              </a:rPr>
              <a:t>(</a:t>
            </a:r>
            <a:r>
              <a:rPr lang="en-US" sz="1400" dirty="0"/>
              <a:t>Phoenix : Indian Tribal Series, 1975.)</a:t>
            </a:r>
            <a:endParaRPr lang="en-US" sz="1400" dirty="0">
              <a:latin typeface="Arial" charset="0"/>
            </a:endParaRPr>
          </a:p>
          <a:p>
            <a:pPr algn="ctr"/>
            <a:r>
              <a:rPr lang="en-US" sz="1400" dirty="0">
                <a:latin typeface="Arial" charset="0"/>
              </a:rPr>
              <a:t>Timothy G. Roufs</a:t>
            </a:r>
          </a:p>
        </p:txBody>
      </p:sp>
      <p:sp>
        <p:nvSpPr>
          <p:cNvPr id="10" name="Oval 9"/>
          <p:cNvSpPr>
            <a:spLocks noChangeArrowheads="1"/>
          </p:cNvSpPr>
          <p:nvPr/>
        </p:nvSpPr>
        <p:spPr bwMode="auto">
          <a:xfrm>
            <a:off x="2819399" y="2590800"/>
            <a:ext cx="1752601" cy="914400"/>
          </a:xfrm>
          <a:prstGeom prst="ellipse">
            <a:avLst/>
          </a:prstGeom>
          <a:noFill/>
          <a:ln w="76200">
            <a:solidFill>
              <a:schemeClr val="tx1"/>
            </a:solidFill>
            <a:round/>
            <a:headEnd/>
            <a:tailEnd/>
          </a:ln>
        </p:spPr>
        <p:txBody>
          <a:bodyPr wrap="none" anchor="ctr"/>
          <a:lstStyle/>
          <a:p>
            <a:endParaRPr lang="en-US"/>
          </a:p>
        </p:txBody>
      </p:sp>
      <p:sp>
        <p:nvSpPr>
          <p:cNvPr id="2" name="Rectangle 1"/>
          <p:cNvSpPr/>
          <p:nvPr/>
        </p:nvSpPr>
        <p:spPr>
          <a:xfrm>
            <a:off x="1674921" y="2052935"/>
            <a:ext cx="4041556" cy="461665"/>
          </a:xfrm>
          <a:prstGeom prst="rect">
            <a:avLst/>
          </a:prstGeom>
        </p:spPr>
        <p:txBody>
          <a:bodyPr wrap="none">
            <a:spAutoFit/>
          </a:bodyPr>
          <a:lstStyle/>
          <a:p>
            <a:r>
              <a:rPr lang="en-US" dirty="0" smtClean="0">
                <a:latin typeface="Arial" charset="0"/>
              </a:rPr>
              <a:t>Paul Buffalo’s home territory</a:t>
            </a:r>
            <a:endParaRPr lang="en-US" dirty="0"/>
          </a:p>
        </p:txBody>
      </p:sp>
    </p:spTree>
    <p:extLst>
      <p:ext uri="{BB962C8B-B14F-4D97-AF65-F5344CB8AC3E}">
        <p14:creationId xmlns:p14="http://schemas.microsoft.com/office/powerpoint/2010/main" val="38448730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2914653"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3" name="AutoShape 3"/>
          <p:cNvSpPr>
            <a:spLocks noChangeArrowheads="1"/>
          </p:cNvSpPr>
          <p:nvPr/>
        </p:nvSpPr>
        <p:spPr bwMode="auto">
          <a:xfrm>
            <a:off x="2533653" y="3943372"/>
            <a:ext cx="1795463" cy="733425"/>
          </a:xfrm>
          <a:prstGeom prst="leftArrow">
            <a:avLst>
              <a:gd name="adj1" fmla="val 50000"/>
              <a:gd name="adj2" fmla="val 40291"/>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4" name="AutoShape 4"/>
          <p:cNvSpPr>
            <a:spLocks noChangeArrowheads="1"/>
          </p:cNvSpPr>
          <p:nvPr/>
        </p:nvSpPr>
        <p:spPr bwMode="auto">
          <a:xfrm flipV="1">
            <a:off x="1847852" y="4867297"/>
            <a:ext cx="976313" cy="733425"/>
          </a:xfrm>
          <a:prstGeom prst="leftArrow">
            <a:avLst>
              <a:gd name="adj1" fmla="val 50000"/>
              <a:gd name="adj2" fmla="val 25009"/>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6" name="AutoShape 6"/>
          <p:cNvSpPr>
            <a:spLocks noChangeArrowheads="1"/>
          </p:cNvSpPr>
          <p:nvPr/>
        </p:nvSpPr>
        <p:spPr bwMode="auto">
          <a:xfrm>
            <a:off x="2495550"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7" name="AutoShape 7"/>
          <p:cNvSpPr>
            <a:spLocks noChangeArrowheads="1"/>
          </p:cNvSpPr>
          <p:nvPr/>
        </p:nvSpPr>
        <p:spPr bwMode="auto">
          <a:xfrm>
            <a:off x="3181350" y="501005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8" name="AutoShape 8"/>
          <p:cNvSpPr>
            <a:spLocks noChangeArrowheads="1"/>
          </p:cNvSpPr>
          <p:nvPr/>
        </p:nvSpPr>
        <p:spPr bwMode="auto">
          <a:xfrm>
            <a:off x="3238501" y="52958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9" name="AutoShape 9"/>
          <p:cNvSpPr>
            <a:spLocks noChangeArrowheads="1"/>
          </p:cNvSpPr>
          <p:nvPr/>
        </p:nvSpPr>
        <p:spPr bwMode="auto">
          <a:xfrm>
            <a:off x="2724150" y="53339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pic>
        <p:nvPicPr>
          <p:cNvPr id="2" name="Picture 1"/>
          <p:cNvPicPr>
            <a:picLocks noChangeAspect="1"/>
          </p:cNvPicPr>
          <p:nvPr/>
        </p:nvPicPr>
        <p:blipFill>
          <a:blip r:embed="rId3"/>
          <a:stretch>
            <a:fillRect/>
          </a:stretch>
        </p:blipFill>
        <p:spPr>
          <a:xfrm>
            <a:off x="0" y="878996"/>
            <a:ext cx="9144000" cy="5440913"/>
          </a:xfrm>
          <a:prstGeom prst="rect">
            <a:avLst/>
          </a:prstGeom>
        </p:spPr>
      </p:pic>
      <p:pic>
        <p:nvPicPr>
          <p:cNvPr id="3" name="Picture 2"/>
          <p:cNvPicPr>
            <a:picLocks noChangeAspect="1"/>
          </p:cNvPicPr>
          <p:nvPr/>
        </p:nvPicPr>
        <p:blipFill>
          <a:blip r:embed="rId4"/>
          <a:stretch>
            <a:fillRect/>
          </a:stretch>
        </p:blipFill>
        <p:spPr>
          <a:xfrm>
            <a:off x="2533653" y="4867297"/>
            <a:ext cx="4206605" cy="646232"/>
          </a:xfrm>
          <a:prstGeom prst="rect">
            <a:avLst/>
          </a:prstGeom>
        </p:spPr>
      </p:pic>
    </p:spTree>
    <p:extLst>
      <p:ext uri="{BB962C8B-B14F-4D97-AF65-F5344CB8AC3E}">
        <p14:creationId xmlns:p14="http://schemas.microsoft.com/office/powerpoint/2010/main" val="307327844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9938" y="76200"/>
            <a:ext cx="9067800" cy="6615880"/>
          </a:xfrm>
          <a:prstGeom prst="rect">
            <a:avLst/>
          </a:prstGeom>
        </p:spPr>
      </p:pic>
      <p:sp>
        <p:nvSpPr>
          <p:cNvPr id="8" name="Rectangle 7"/>
          <p:cNvSpPr/>
          <p:nvPr/>
        </p:nvSpPr>
        <p:spPr>
          <a:xfrm>
            <a:off x="838200" y="3429000"/>
            <a:ext cx="7467601" cy="990600"/>
          </a:xfrm>
          <a:prstGeom prst="rect">
            <a:avLst/>
          </a:prstGeom>
          <a:noFill/>
        </p:spPr>
        <p:txBody>
          <a:bodyPr wrap="square">
            <a:noAutofit/>
          </a:bodyPr>
          <a:lstStyle/>
          <a:p>
            <a:pPr algn="ctr"/>
            <a:r>
              <a:rPr lang="en-US" sz="3600" b="1" dirty="0"/>
              <a:t>Cassidy </a:t>
            </a:r>
            <a:r>
              <a:rPr lang="en-US" sz="3600" b="1" dirty="0" err="1" smtClean="0"/>
              <a:t>Capriglione</a:t>
            </a:r>
            <a:endParaRPr lang="en-US" sz="3600" b="1" dirty="0" smtClean="0"/>
          </a:p>
          <a:p>
            <a:pPr algn="ctr"/>
            <a:r>
              <a:rPr lang="en-US" sz="3600" b="1" dirty="0" smtClean="0"/>
              <a:t>UMD American </a:t>
            </a:r>
            <a:r>
              <a:rPr lang="en-US" sz="3600" b="1" dirty="0"/>
              <a:t>Indian Learning Resource Center (AILRC)</a:t>
            </a:r>
          </a:p>
        </p:txBody>
      </p:sp>
      <p:sp>
        <p:nvSpPr>
          <p:cNvPr id="5" name="TextBox 4"/>
          <p:cNvSpPr txBox="1"/>
          <p:nvPr/>
        </p:nvSpPr>
        <p:spPr>
          <a:xfrm>
            <a:off x="4114800" y="6322038"/>
            <a:ext cx="938077" cy="430887"/>
          </a:xfrm>
          <a:prstGeom prst="rect">
            <a:avLst/>
          </a:prstGeom>
          <a:noFill/>
        </p:spPr>
        <p:txBody>
          <a:bodyPr wrap="none" rtlCol="0">
            <a:spAutoFit/>
          </a:bodyPr>
          <a:lstStyle/>
          <a:p>
            <a:pPr algn="ctr"/>
            <a:r>
              <a:rPr lang="en-US" sz="1050" dirty="0" smtClean="0">
                <a:solidFill>
                  <a:schemeClr val="bg1"/>
                </a:solidFill>
              </a:rPr>
              <a:t>Tim Roufs</a:t>
            </a:r>
            <a:br>
              <a:rPr lang="en-US" sz="1050" dirty="0" smtClean="0">
                <a:solidFill>
                  <a:schemeClr val="bg1"/>
                </a:solidFill>
              </a:rPr>
            </a:br>
            <a:r>
              <a:rPr lang="en-US" sz="1050" dirty="0" smtClean="0">
                <a:solidFill>
                  <a:schemeClr val="bg1"/>
                </a:solidFill>
              </a:rPr>
              <a:t>© 2010-2019</a:t>
            </a:r>
            <a:endParaRPr lang="en-US" sz="1050" dirty="0">
              <a:solidFill>
                <a:schemeClr val="bg1"/>
              </a:solidFill>
            </a:endParaRPr>
          </a:p>
        </p:txBody>
      </p:sp>
    </p:spTree>
    <p:extLst>
      <p:ext uri="{BB962C8B-B14F-4D97-AF65-F5344CB8AC3E}">
        <p14:creationId xmlns:p14="http://schemas.microsoft.com/office/powerpoint/2010/main" val="306507326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938" name="Picture 2" descr="PB_14"/>
          <p:cNvPicPr>
            <a:picLocks noChangeAspect="1" noChangeArrowheads="1"/>
          </p:cNvPicPr>
          <p:nvPr/>
        </p:nvPicPr>
        <p:blipFill>
          <a:blip r:embed="rId2" cstate="print"/>
          <a:srcRect/>
          <a:stretch>
            <a:fillRect/>
          </a:stretch>
        </p:blipFill>
        <p:spPr bwMode="auto">
          <a:xfrm>
            <a:off x="457200" y="228600"/>
            <a:ext cx="8229600" cy="5580063"/>
          </a:xfrm>
          <a:prstGeom prst="rect">
            <a:avLst/>
          </a:prstGeom>
          <a:noFill/>
          <a:ln w="9525">
            <a:noFill/>
            <a:miter lim="800000"/>
            <a:headEnd/>
            <a:tailEnd/>
          </a:ln>
        </p:spPr>
      </p:pic>
      <p:sp>
        <p:nvSpPr>
          <p:cNvPr id="39939" name="Text Box 3"/>
          <p:cNvSpPr txBox="1">
            <a:spLocks noChangeArrowheads="1"/>
          </p:cNvSpPr>
          <p:nvPr/>
        </p:nvSpPr>
        <p:spPr bwMode="auto">
          <a:xfrm>
            <a:off x="1912938" y="5989638"/>
            <a:ext cx="5251450" cy="792162"/>
          </a:xfrm>
          <a:prstGeom prst="rect">
            <a:avLst/>
          </a:prstGeom>
          <a:noFill/>
          <a:ln w="9525">
            <a:noFill/>
            <a:miter lim="800000"/>
            <a:headEnd/>
            <a:tailEnd/>
          </a:ln>
        </p:spPr>
        <p:txBody>
          <a:bodyPr wrap="none">
            <a:spAutoFit/>
          </a:bodyPr>
          <a:lstStyle/>
          <a:p>
            <a:pPr algn="ctr"/>
            <a:r>
              <a:rPr lang="en-US" sz="1800" i="1" dirty="0">
                <a:latin typeface="Arial" charset="0"/>
              </a:rPr>
              <a:t>The </a:t>
            </a:r>
            <a:r>
              <a:rPr lang="en-US" sz="1800" i="1" dirty="0" err="1">
                <a:latin typeface="Arial" charset="0"/>
              </a:rPr>
              <a:t>Anishinabe</a:t>
            </a:r>
            <a:r>
              <a:rPr lang="en-US" sz="1800" i="1" dirty="0">
                <a:latin typeface="Arial" charset="0"/>
              </a:rPr>
              <a:t> of the Minnesota Chippewa Tribe.</a:t>
            </a:r>
          </a:p>
          <a:p>
            <a:pPr algn="ctr"/>
            <a:r>
              <a:rPr lang="en-US" sz="1400" dirty="0">
                <a:latin typeface="Arial" charset="0"/>
              </a:rPr>
              <a:t>(</a:t>
            </a:r>
            <a:r>
              <a:rPr lang="en-US" sz="1400" dirty="0"/>
              <a:t>Phoenix : Indian Tribal Series, 1975.)</a:t>
            </a:r>
            <a:endParaRPr lang="en-US" sz="1400" dirty="0">
              <a:latin typeface="Arial" charset="0"/>
            </a:endParaRPr>
          </a:p>
          <a:p>
            <a:pPr algn="ctr"/>
            <a:r>
              <a:rPr lang="en-US" sz="1400" dirty="0">
                <a:latin typeface="Arial" charset="0"/>
              </a:rPr>
              <a:t>Timothy G. Roufs</a:t>
            </a:r>
          </a:p>
        </p:txBody>
      </p:sp>
      <p:sp>
        <p:nvSpPr>
          <p:cNvPr id="39940" name="Oval 4"/>
          <p:cNvSpPr>
            <a:spLocks noChangeArrowheads="1"/>
          </p:cNvSpPr>
          <p:nvPr/>
        </p:nvSpPr>
        <p:spPr bwMode="auto">
          <a:xfrm rot="-1140418">
            <a:off x="4405313" y="3309938"/>
            <a:ext cx="2147887" cy="1185862"/>
          </a:xfrm>
          <a:prstGeom prst="ellipse">
            <a:avLst/>
          </a:prstGeom>
          <a:noFill/>
          <a:ln w="76200">
            <a:solidFill>
              <a:srgbClr val="CC9900"/>
            </a:solidFill>
            <a:round/>
            <a:headEnd/>
            <a:tailEnd/>
          </a:ln>
        </p:spPr>
        <p:txBody>
          <a:bodyPr wrap="none" anchor="ctr"/>
          <a:lstStyle/>
          <a:p>
            <a:endParaRPr lang="en-US"/>
          </a:p>
        </p:txBody>
      </p:sp>
      <p:sp>
        <p:nvSpPr>
          <p:cNvPr id="39941" name="Oval 5"/>
          <p:cNvSpPr>
            <a:spLocks noChangeArrowheads="1"/>
          </p:cNvSpPr>
          <p:nvPr/>
        </p:nvSpPr>
        <p:spPr bwMode="auto">
          <a:xfrm>
            <a:off x="6705600" y="1219200"/>
            <a:ext cx="1524000" cy="1219200"/>
          </a:xfrm>
          <a:prstGeom prst="ellipse">
            <a:avLst/>
          </a:prstGeom>
          <a:noFill/>
          <a:ln w="76200">
            <a:solidFill>
              <a:srgbClr val="CC9900"/>
            </a:solidFill>
            <a:round/>
            <a:headEnd/>
            <a:tailEnd/>
          </a:ln>
        </p:spPr>
        <p:txBody>
          <a:bodyPr wrap="none" anchor="ctr"/>
          <a:lstStyle/>
          <a:p>
            <a:pPr algn="ctr"/>
            <a:endParaRPr lang="en-US">
              <a:solidFill>
                <a:srgbClr val="009999"/>
              </a:solidFill>
            </a:endParaRPr>
          </a:p>
        </p:txBody>
      </p:sp>
      <p:sp>
        <p:nvSpPr>
          <p:cNvPr id="39942" name="Oval 6"/>
          <p:cNvSpPr>
            <a:spLocks noChangeArrowheads="1"/>
          </p:cNvSpPr>
          <p:nvPr/>
        </p:nvSpPr>
        <p:spPr bwMode="auto">
          <a:xfrm>
            <a:off x="3962400" y="857250"/>
            <a:ext cx="1524000" cy="1219200"/>
          </a:xfrm>
          <a:prstGeom prst="ellipse">
            <a:avLst/>
          </a:prstGeom>
          <a:noFill/>
          <a:ln w="76200">
            <a:solidFill>
              <a:srgbClr val="CC9900"/>
            </a:solidFill>
            <a:round/>
            <a:headEnd/>
            <a:tailEnd/>
          </a:ln>
        </p:spPr>
        <p:txBody>
          <a:bodyPr wrap="none" anchor="ctr"/>
          <a:lstStyle/>
          <a:p>
            <a:endParaRPr lang="en-US"/>
          </a:p>
        </p:txBody>
      </p:sp>
      <p:sp>
        <p:nvSpPr>
          <p:cNvPr id="39943" name="Oval 7"/>
          <p:cNvSpPr>
            <a:spLocks noChangeArrowheads="1"/>
          </p:cNvSpPr>
          <p:nvPr/>
        </p:nvSpPr>
        <p:spPr bwMode="auto">
          <a:xfrm>
            <a:off x="1214438" y="3443288"/>
            <a:ext cx="1524000" cy="1066800"/>
          </a:xfrm>
          <a:prstGeom prst="ellipse">
            <a:avLst/>
          </a:prstGeom>
          <a:noFill/>
          <a:ln w="76200">
            <a:solidFill>
              <a:srgbClr val="CC9900"/>
            </a:solidFill>
            <a:round/>
            <a:headEnd/>
            <a:tailEnd/>
          </a:ln>
        </p:spPr>
        <p:txBody>
          <a:bodyPr wrap="none" anchor="ctr"/>
          <a:lstStyle/>
          <a:p>
            <a:endParaRPr lang="en-US"/>
          </a:p>
        </p:txBody>
      </p:sp>
      <p:sp>
        <p:nvSpPr>
          <p:cNvPr id="39944" name="Oval 9"/>
          <p:cNvSpPr>
            <a:spLocks noChangeArrowheads="1"/>
          </p:cNvSpPr>
          <p:nvPr/>
        </p:nvSpPr>
        <p:spPr bwMode="auto">
          <a:xfrm rot="1072173">
            <a:off x="2625725" y="3883025"/>
            <a:ext cx="2057400" cy="1371600"/>
          </a:xfrm>
          <a:prstGeom prst="ellipse">
            <a:avLst/>
          </a:prstGeom>
          <a:noFill/>
          <a:ln w="76200">
            <a:solidFill>
              <a:srgbClr val="CC9900"/>
            </a:solidFill>
            <a:round/>
            <a:headEnd/>
            <a:tailEnd/>
          </a:ln>
        </p:spPr>
        <p:txBody>
          <a:bodyPr wrap="none" anchor="ctr"/>
          <a:lstStyle/>
          <a:p>
            <a:endParaRPr lang="en-US"/>
          </a:p>
        </p:txBody>
      </p:sp>
      <p:sp>
        <p:nvSpPr>
          <p:cNvPr id="272395" name="Text Box 11"/>
          <p:cNvSpPr txBox="1">
            <a:spLocks noChangeArrowheads="1"/>
          </p:cNvSpPr>
          <p:nvPr/>
        </p:nvSpPr>
        <p:spPr bwMode="auto">
          <a:xfrm>
            <a:off x="950913" y="708025"/>
            <a:ext cx="954087" cy="1457325"/>
          </a:xfrm>
          <a:prstGeom prst="rect">
            <a:avLst/>
          </a:prstGeom>
          <a:noFill/>
          <a:ln w="9525">
            <a:noFill/>
            <a:miter lim="800000"/>
            <a:headEnd/>
            <a:tailEnd/>
          </a:ln>
        </p:spPr>
        <p:txBody>
          <a:bodyPr wrap="none">
            <a:spAutoFit/>
          </a:bodyPr>
          <a:lstStyle/>
          <a:p>
            <a:pPr>
              <a:lnSpc>
                <a:spcPct val="160000"/>
              </a:lnSpc>
            </a:pPr>
            <a:r>
              <a:rPr lang="en-US" sz="2800" b="1"/>
              <a:t>Red</a:t>
            </a:r>
          </a:p>
          <a:p>
            <a:pPr>
              <a:lnSpc>
                <a:spcPct val="160000"/>
              </a:lnSpc>
            </a:pPr>
            <a:r>
              <a:rPr lang="en-US" sz="2800" b="1"/>
              <a:t>Lake</a:t>
            </a:r>
          </a:p>
        </p:txBody>
      </p:sp>
      <p:sp>
        <p:nvSpPr>
          <p:cNvPr id="39946" name="Oval 13"/>
          <p:cNvSpPr>
            <a:spLocks noChangeArrowheads="1"/>
          </p:cNvSpPr>
          <p:nvPr/>
        </p:nvSpPr>
        <p:spPr bwMode="auto">
          <a:xfrm>
            <a:off x="2028825" y="1905000"/>
            <a:ext cx="3228975" cy="1938338"/>
          </a:xfrm>
          <a:prstGeom prst="ellipse">
            <a:avLst/>
          </a:prstGeom>
          <a:noFill/>
          <a:ln w="76200">
            <a:solidFill>
              <a:srgbClr val="CC9900"/>
            </a:solidFill>
            <a:round/>
            <a:headEnd/>
            <a:tailEnd/>
          </a:ln>
        </p:spPr>
        <p:txBody>
          <a:bodyPr wrap="none" anchor="ctr"/>
          <a:lstStyle/>
          <a:p>
            <a:endParaRPr lang="en-US"/>
          </a:p>
        </p:txBody>
      </p:sp>
      <p:sp>
        <p:nvSpPr>
          <p:cNvPr id="39947" name="Oval 14"/>
          <p:cNvSpPr>
            <a:spLocks noChangeArrowheads="1"/>
          </p:cNvSpPr>
          <p:nvPr/>
        </p:nvSpPr>
        <p:spPr bwMode="auto">
          <a:xfrm>
            <a:off x="457200" y="276225"/>
            <a:ext cx="1981200" cy="2590800"/>
          </a:xfrm>
          <a:prstGeom prst="ellipse">
            <a:avLst/>
          </a:prstGeom>
          <a:noFill/>
          <a:ln w="76200">
            <a:solidFill>
              <a:schemeClr val="tx1"/>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819400" y="1027113"/>
            <a:ext cx="6096000" cy="1143000"/>
          </a:xfrm>
          <a:noFill/>
        </p:spPr>
        <p:txBody>
          <a:bodyPr/>
          <a:lstStyle/>
          <a:p>
            <a:r>
              <a:rPr lang="en-US" i="1" smtClean="0"/>
              <a:t>Anishinabe</a:t>
            </a:r>
            <a:endParaRPr lang="en-US" smtClean="0"/>
          </a:p>
        </p:txBody>
      </p:sp>
      <p:sp>
        <p:nvSpPr>
          <p:cNvPr id="40963" name="Rectangle 3"/>
          <p:cNvSpPr>
            <a:spLocks noGrp="1" noChangeArrowheads="1"/>
          </p:cNvSpPr>
          <p:nvPr>
            <p:ph type="body" idx="1"/>
          </p:nvPr>
        </p:nvSpPr>
        <p:spPr>
          <a:xfrm>
            <a:off x="2819400" y="2263775"/>
            <a:ext cx="6096000" cy="2363788"/>
          </a:xfrm>
          <a:noFill/>
        </p:spPr>
        <p:txBody>
          <a:bodyPr>
            <a:spAutoFit/>
          </a:bodyPr>
          <a:lstStyle/>
          <a:p>
            <a:r>
              <a:rPr lang="en-US" smtClean="0"/>
              <a:t>James Jackson, Sr.</a:t>
            </a:r>
          </a:p>
          <a:p>
            <a:pPr lvl="1"/>
            <a:r>
              <a:rPr lang="en-US" b="1" i="1" smtClean="0">
                <a:hlinkClick r:id="rId3"/>
              </a:rPr>
              <a:t>A Gift to One, a Gift to Many / James Jackson, Sr.</a:t>
            </a:r>
            <a:r>
              <a:rPr lang="en-US" smtClean="0"/>
              <a:t>  </a:t>
            </a:r>
            <a:r>
              <a:rPr lang="en-US" sz="2000" smtClean="0"/>
              <a:t>(1913 – 1992)</a:t>
            </a:r>
            <a:r>
              <a:rPr lang="en-US" smtClean="0"/>
              <a:t> </a:t>
            </a:r>
          </a:p>
          <a:p>
            <a:pPr lvl="1">
              <a:buFont typeface="Monotype Sorts" pitchFamily="2" charset="2"/>
              <a:buNone/>
            </a:pPr>
            <a:r>
              <a:rPr lang="en-US" sz="1400" smtClean="0"/>
              <a:t>	(60 min., VC 2238, 1987)</a:t>
            </a:r>
            <a:r>
              <a:rPr lang="en-US" sz="1600" smtClean="0"/>
              <a:t> </a:t>
            </a:r>
          </a:p>
          <a:p>
            <a:pPr lvl="1">
              <a:lnSpc>
                <a:spcPct val="130000"/>
              </a:lnSpc>
              <a:buFont typeface="Monotype Sorts" pitchFamily="2" charset="2"/>
              <a:buNone/>
            </a:pPr>
            <a:endParaRPr lang="en-US" sz="1600" smtClean="0"/>
          </a:p>
          <a:p>
            <a:pPr>
              <a:buFont typeface="Monotype Sorts" pitchFamily="2" charset="2"/>
              <a:buNone/>
            </a:pPr>
            <a:endParaRPr lang="en-US" sz="1700" smtClean="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3" cstate="print"/>
          <a:srcRect/>
          <a:stretch>
            <a:fillRect/>
          </a:stretch>
        </p:blipFill>
        <p:spPr bwMode="auto">
          <a:xfrm>
            <a:off x="685800" y="1148603"/>
            <a:ext cx="7772400" cy="4857750"/>
          </a:xfrm>
          <a:prstGeom prst="rect">
            <a:avLst/>
          </a:prstGeom>
          <a:noFill/>
          <a:ln w="9525">
            <a:noFill/>
            <a:miter lim="800000"/>
            <a:headEnd/>
            <a:tailEnd/>
          </a:ln>
        </p:spPr>
      </p:pic>
      <p:sp>
        <p:nvSpPr>
          <p:cNvPr id="4" name="Text Box 4"/>
          <p:cNvSpPr txBox="1">
            <a:spLocks noChangeArrowheads="1"/>
          </p:cNvSpPr>
          <p:nvPr/>
        </p:nvSpPr>
        <p:spPr bwMode="auto">
          <a:xfrm>
            <a:off x="2756647" y="6387353"/>
            <a:ext cx="3616696" cy="215444"/>
          </a:xfrm>
          <a:prstGeom prst="rect">
            <a:avLst/>
          </a:prstGeom>
          <a:noFill/>
          <a:ln w="9525">
            <a:noFill/>
            <a:miter lim="800000"/>
            <a:headEnd/>
            <a:tailEnd/>
          </a:ln>
        </p:spPr>
        <p:txBody>
          <a:bodyPr wrap="none">
            <a:spAutoFit/>
          </a:bodyPr>
          <a:lstStyle/>
          <a:p>
            <a:r>
              <a:rPr lang="en-US" sz="800" dirty="0" smtClean="0">
                <a:solidFill>
                  <a:srgbClr val="FFFFFF"/>
                </a:solidFill>
                <a:hlinkClick r:id="rId4"/>
              </a:rPr>
              <a:t>http://www.d.umn.edu/cla/faculty/troufs/anth4616/video/Jimmy_Jackson.html#title</a:t>
            </a:r>
            <a:endParaRPr lang="en-US" sz="800" dirty="0">
              <a:solidFill>
                <a:srgbClr val="FFFFFF"/>
              </a:solidFill>
            </a:endParaRPr>
          </a:p>
        </p:txBody>
      </p:sp>
      <p:sp>
        <p:nvSpPr>
          <p:cNvPr id="5" name="Rounded Rectangle 4"/>
          <p:cNvSpPr/>
          <p:nvPr/>
        </p:nvSpPr>
        <p:spPr bwMode="auto">
          <a:xfrm>
            <a:off x="3686628" y="2529114"/>
            <a:ext cx="2057400" cy="304800"/>
          </a:xfrm>
          <a:prstGeom prst="round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3" cstate="print"/>
          <a:srcRect/>
          <a:stretch>
            <a:fillRect/>
          </a:stretch>
        </p:blipFill>
        <p:spPr bwMode="auto">
          <a:xfrm>
            <a:off x="685800" y="1148603"/>
            <a:ext cx="7772400" cy="4857750"/>
          </a:xfrm>
          <a:prstGeom prst="rect">
            <a:avLst/>
          </a:prstGeom>
          <a:noFill/>
          <a:ln w="9525">
            <a:noFill/>
            <a:miter lim="800000"/>
            <a:headEnd/>
            <a:tailEnd/>
          </a:ln>
        </p:spPr>
      </p:pic>
      <p:sp>
        <p:nvSpPr>
          <p:cNvPr id="4" name="Text Box 4"/>
          <p:cNvSpPr txBox="1">
            <a:spLocks noChangeArrowheads="1"/>
          </p:cNvSpPr>
          <p:nvPr/>
        </p:nvSpPr>
        <p:spPr bwMode="auto">
          <a:xfrm>
            <a:off x="2756647" y="6387353"/>
            <a:ext cx="3616696" cy="215444"/>
          </a:xfrm>
          <a:prstGeom prst="rect">
            <a:avLst/>
          </a:prstGeom>
          <a:noFill/>
          <a:ln w="9525">
            <a:noFill/>
            <a:miter lim="800000"/>
            <a:headEnd/>
            <a:tailEnd/>
          </a:ln>
        </p:spPr>
        <p:txBody>
          <a:bodyPr wrap="none">
            <a:spAutoFit/>
          </a:bodyPr>
          <a:lstStyle/>
          <a:p>
            <a:r>
              <a:rPr lang="en-US" sz="800" dirty="0" smtClean="0">
                <a:solidFill>
                  <a:srgbClr val="FFFFFF"/>
                </a:solidFill>
                <a:hlinkClick r:id="rId4"/>
              </a:rPr>
              <a:t>http://www.d.umn.edu/cla/faculty/troufs/anth4616/video/Jimmy_Jackson.html#title</a:t>
            </a:r>
            <a:endParaRPr lang="en-US" sz="800" dirty="0">
              <a:solidFill>
                <a:srgbClr val="FFFFFF"/>
              </a:solidFill>
            </a:endParaRPr>
          </a:p>
        </p:txBody>
      </p:sp>
      <p:pic>
        <p:nvPicPr>
          <p:cNvPr id="206849" name="Picture 1"/>
          <p:cNvPicPr>
            <a:picLocks noChangeAspect="1" noChangeArrowheads="1"/>
          </p:cNvPicPr>
          <p:nvPr/>
        </p:nvPicPr>
        <p:blipFill>
          <a:blip r:embed="rId5" cstate="print"/>
          <a:srcRect/>
          <a:stretch>
            <a:fillRect/>
          </a:stretch>
        </p:blipFill>
        <p:spPr bwMode="auto">
          <a:xfrm>
            <a:off x="3619500" y="3581400"/>
            <a:ext cx="2095500" cy="1466850"/>
          </a:xfrm>
          <a:prstGeom prst="rect">
            <a:avLst/>
          </a:prstGeom>
          <a:noFill/>
          <a:ln w="9525">
            <a:noFill/>
            <a:miter lim="800000"/>
            <a:headEnd/>
            <a:tailEnd/>
          </a:ln>
        </p:spPr>
      </p:pic>
      <p:sp>
        <p:nvSpPr>
          <p:cNvPr id="5" name="Rounded Rectangle 4"/>
          <p:cNvSpPr/>
          <p:nvPr/>
        </p:nvSpPr>
        <p:spPr bwMode="auto">
          <a:xfrm>
            <a:off x="3686628" y="2529114"/>
            <a:ext cx="2057400" cy="304800"/>
          </a:xfrm>
          <a:prstGeom prst="round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
        <p:nvSpPr>
          <p:cNvPr id="6" name="Text Box 4"/>
          <p:cNvSpPr txBox="1">
            <a:spLocks noChangeArrowheads="1"/>
          </p:cNvSpPr>
          <p:nvPr/>
        </p:nvSpPr>
        <p:spPr bwMode="auto">
          <a:xfrm>
            <a:off x="3656135" y="4813756"/>
            <a:ext cx="611065" cy="215444"/>
          </a:xfrm>
          <a:prstGeom prst="rect">
            <a:avLst/>
          </a:prstGeom>
          <a:noFill/>
          <a:ln w="9525">
            <a:noFill/>
            <a:miter lim="800000"/>
            <a:headEnd/>
            <a:tailEnd/>
          </a:ln>
        </p:spPr>
        <p:txBody>
          <a:bodyPr wrap="none">
            <a:spAutoFit/>
          </a:bodyPr>
          <a:lstStyle/>
          <a:p>
            <a:r>
              <a:rPr lang="en-US" sz="800" dirty="0" smtClean="0">
                <a:solidFill>
                  <a:srgbClr val="000000"/>
                </a:solidFill>
              </a:rPr>
              <a:t>Wikipedia</a:t>
            </a:r>
            <a:endParaRPr lang="en-US" sz="800" dirty="0">
              <a:solidFill>
                <a:srgbClr val="000000"/>
              </a:solidFill>
            </a:endParaRPr>
          </a:p>
        </p:txBody>
      </p:sp>
      <p:sp>
        <p:nvSpPr>
          <p:cNvPr id="7" name="Text Box 4"/>
          <p:cNvSpPr txBox="1">
            <a:spLocks noChangeArrowheads="1"/>
          </p:cNvSpPr>
          <p:nvPr/>
        </p:nvSpPr>
        <p:spPr bwMode="auto">
          <a:xfrm>
            <a:off x="3823049" y="4971144"/>
            <a:ext cx="1540806" cy="892552"/>
          </a:xfrm>
          <a:prstGeom prst="rect">
            <a:avLst/>
          </a:prstGeom>
          <a:noFill/>
          <a:ln w="9525">
            <a:noFill/>
            <a:miter lim="800000"/>
            <a:headEnd/>
            <a:tailEnd/>
          </a:ln>
        </p:spPr>
        <p:txBody>
          <a:bodyPr wrap="none">
            <a:spAutoFit/>
          </a:bodyPr>
          <a:lstStyle/>
          <a:p>
            <a:pPr algn="ctr"/>
            <a:r>
              <a:rPr lang="en-US" sz="3200" b="1" i="1" dirty="0" err="1" smtClean="0">
                <a:solidFill>
                  <a:srgbClr val="000000"/>
                </a:solidFill>
              </a:rPr>
              <a:t>dodaim</a:t>
            </a:r>
            <a:r>
              <a:rPr lang="en-US" sz="3200" dirty="0" smtClean="0">
                <a:solidFill>
                  <a:srgbClr val="000000"/>
                </a:solidFill>
              </a:rPr>
              <a:t> </a:t>
            </a:r>
            <a:br>
              <a:rPr lang="en-US" sz="3200" dirty="0" smtClean="0">
                <a:solidFill>
                  <a:srgbClr val="000000"/>
                </a:solidFill>
              </a:rPr>
            </a:br>
            <a:r>
              <a:rPr lang="en-US" sz="1800" dirty="0" smtClean="0">
                <a:solidFill>
                  <a:srgbClr val="000000"/>
                </a:solidFill>
              </a:rPr>
              <a:t>(totem)</a:t>
            </a:r>
            <a:endParaRPr lang="en-US"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819400" y="1027113"/>
            <a:ext cx="6096000" cy="1143000"/>
          </a:xfrm>
          <a:noFill/>
        </p:spPr>
        <p:txBody>
          <a:bodyPr/>
          <a:lstStyle/>
          <a:p>
            <a:pPr eaLnBrk="1" hangingPunct="1"/>
            <a:r>
              <a:rPr lang="en-US" i="1" smtClean="0"/>
              <a:t>Anishinabe</a:t>
            </a:r>
            <a:endParaRPr lang="en-US" smtClean="0"/>
          </a:p>
        </p:txBody>
      </p:sp>
      <p:sp>
        <p:nvSpPr>
          <p:cNvPr id="41987" name="Rectangle 3"/>
          <p:cNvSpPr>
            <a:spLocks noGrp="1" noChangeArrowheads="1"/>
          </p:cNvSpPr>
          <p:nvPr>
            <p:ph type="body" idx="1"/>
          </p:nvPr>
        </p:nvSpPr>
        <p:spPr>
          <a:xfrm>
            <a:off x="2819400" y="2263775"/>
            <a:ext cx="6096000" cy="2035558"/>
          </a:xfrm>
          <a:noFill/>
        </p:spPr>
        <p:txBody>
          <a:bodyPr>
            <a:spAutoFit/>
          </a:bodyPr>
          <a:lstStyle/>
          <a:p>
            <a:pPr eaLnBrk="1" hangingPunct="1"/>
            <a:r>
              <a:rPr lang="en-US" dirty="0" smtClean="0"/>
              <a:t>James Jackson, Sr.</a:t>
            </a:r>
          </a:p>
          <a:p>
            <a:pPr lvl="1" eaLnBrk="1" hangingPunct="1"/>
            <a:r>
              <a:rPr lang="en-US" b="1" i="1" dirty="0" smtClean="0">
                <a:hlinkClick r:id="rId3"/>
              </a:rPr>
              <a:t>A Gift to One, a Gift to Many / James Jackson, Sr.</a:t>
            </a:r>
            <a:r>
              <a:rPr lang="en-US" dirty="0" smtClean="0"/>
              <a:t>  </a:t>
            </a:r>
            <a:r>
              <a:rPr lang="en-US" sz="2000" dirty="0" smtClean="0"/>
              <a:t>(1913 – 1992)</a:t>
            </a:r>
            <a:r>
              <a:rPr lang="en-US" dirty="0" smtClean="0"/>
              <a:t> </a:t>
            </a:r>
            <a:endParaRPr lang="en-US" sz="2000" dirty="0" smtClean="0"/>
          </a:p>
          <a:p>
            <a:pPr lvl="1" eaLnBrk="1" hangingPunct="1">
              <a:buFont typeface="Monotype Sorts" pitchFamily="2" charset="2"/>
              <a:buNone/>
            </a:pPr>
            <a:r>
              <a:rPr lang="en-US" sz="1400" dirty="0" smtClean="0"/>
              <a:t>	(60 min., VC 2238, 1987)</a:t>
            </a:r>
            <a:r>
              <a:rPr lang="en-US" sz="1600" dirty="0" smtClean="0"/>
              <a:t> </a:t>
            </a:r>
          </a:p>
          <a:p>
            <a:pPr lvl="1" eaLnBrk="1" hangingPunct="1">
              <a:lnSpc>
                <a:spcPct val="130000"/>
              </a:lnSpc>
              <a:buFont typeface="Monotype Sorts" pitchFamily="2" charset="2"/>
              <a:buNone/>
            </a:pPr>
            <a:endParaRPr lang="en-US" sz="1600" dirty="0" smtClean="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819400" y="1027113"/>
            <a:ext cx="6096000" cy="1143000"/>
          </a:xfrm>
          <a:noFill/>
        </p:spPr>
        <p:txBody>
          <a:bodyPr/>
          <a:lstStyle/>
          <a:p>
            <a:pPr eaLnBrk="1" hangingPunct="1"/>
            <a:r>
              <a:rPr lang="en-US" i="1" smtClean="0"/>
              <a:t>Anishinabe</a:t>
            </a:r>
            <a:endParaRPr lang="en-US" smtClean="0"/>
          </a:p>
        </p:txBody>
      </p:sp>
      <p:sp>
        <p:nvSpPr>
          <p:cNvPr id="41987" name="Rectangle 3"/>
          <p:cNvSpPr>
            <a:spLocks noGrp="1" noChangeArrowheads="1"/>
          </p:cNvSpPr>
          <p:nvPr>
            <p:ph type="body" idx="1"/>
          </p:nvPr>
        </p:nvSpPr>
        <p:spPr>
          <a:xfrm>
            <a:off x="2819400" y="2263775"/>
            <a:ext cx="6096000" cy="4408488"/>
          </a:xfrm>
          <a:noFill/>
        </p:spPr>
        <p:txBody>
          <a:bodyPr>
            <a:spAutoFit/>
          </a:bodyPr>
          <a:lstStyle/>
          <a:p>
            <a:pPr eaLnBrk="1" hangingPunct="1"/>
            <a:r>
              <a:rPr lang="en-US" smtClean="0"/>
              <a:t>James Jackson, Sr.</a:t>
            </a:r>
          </a:p>
          <a:p>
            <a:pPr lvl="1" eaLnBrk="1" hangingPunct="1"/>
            <a:r>
              <a:rPr lang="en-US" b="1" i="1" smtClean="0">
                <a:hlinkClick r:id="rId3"/>
              </a:rPr>
              <a:t>A Gift to One, a Gift to Many / James Jackson, Sr.</a:t>
            </a:r>
            <a:r>
              <a:rPr lang="en-US" smtClean="0"/>
              <a:t>  </a:t>
            </a:r>
            <a:r>
              <a:rPr lang="en-US" sz="2000" smtClean="0"/>
              <a:t>(1913 – 1992)</a:t>
            </a:r>
            <a:r>
              <a:rPr lang="en-US" smtClean="0"/>
              <a:t> </a:t>
            </a:r>
            <a:endParaRPr lang="en-US" sz="2000" smtClean="0"/>
          </a:p>
          <a:p>
            <a:pPr lvl="1" eaLnBrk="1" hangingPunct="1">
              <a:buFont typeface="Monotype Sorts" pitchFamily="2" charset="2"/>
              <a:buNone/>
            </a:pPr>
            <a:r>
              <a:rPr lang="en-US" sz="1400" smtClean="0"/>
              <a:t>	(60 min., VC 2238, 1987)</a:t>
            </a:r>
            <a:r>
              <a:rPr lang="en-US" sz="1600" smtClean="0"/>
              <a:t> </a:t>
            </a:r>
          </a:p>
          <a:p>
            <a:pPr lvl="1" eaLnBrk="1" hangingPunct="1">
              <a:lnSpc>
                <a:spcPct val="130000"/>
              </a:lnSpc>
              <a:buFont typeface="Monotype Sorts" pitchFamily="2" charset="2"/>
              <a:buNone/>
            </a:pPr>
            <a:endParaRPr lang="en-US" sz="1600" smtClean="0"/>
          </a:p>
          <a:p>
            <a:pPr eaLnBrk="1" hangingPunct="1"/>
            <a:r>
              <a:rPr lang="en-US" smtClean="0">
                <a:hlinkClick r:id="rId4"/>
              </a:rPr>
              <a:t>Paul Buffalo</a:t>
            </a:r>
            <a:endParaRPr lang="en-US" smtClean="0"/>
          </a:p>
          <a:p>
            <a:pPr lvl="1" eaLnBrk="1" hangingPunct="1"/>
            <a:r>
              <a:rPr lang="en-US" smtClean="0"/>
              <a:t>Excerpts from the </a:t>
            </a:r>
            <a:r>
              <a:rPr lang="en-US" i="1" smtClean="0"/>
              <a:t>An interview with Paul Buffalo</a:t>
            </a:r>
            <a:r>
              <a:rPr lang="en-US" smtClean="0"/>
              <a:t>  </a:t>
            </a:r>
            <a:r>
              <a:rPr lang="en-US" sz="2000" smtClean="0"/>
              <a:t>(1900 – 1977)</a:t>
            </a:r>
          </a:p>
          <a:p>
            <a:pPr lvl="1" eaLnBrk="1" hangingPunct="1">
              <a:buFont typeface="Monotype Sorts" pitchFamily="2" charset="2"/>
              <a:buNone/>
            </a:pPr>
            <a:r>
              <a:rPr lang="en-US" sz="1600" smtClean="0"/>
              <a:t>	(18 min., 1971, VC 266B) </a:t>
            </a:r>
          </a:p>
          <a:p>
            <a:pPr lvl="2" eaLnBrk="1" hangingPunct="1">
              <a:buFont typeface="Monotype Sorts" pitchFamily="2" charset="2"/>
              <a:buNone/>
            </a:pPr>
            <a:endParaRPr lang="en-US" sz="1300" smtClean="0"/>
          </a:p>
          <a:p>
            <a:pPr lvl="2" eaLnBrk="1" hangingPunct="1">
              <a:buFont typeface="Monotype Sorts" pitchFamily="2" charset="2"/>
              <a:buChar char="•"/>
            </a:pPr>
            <a:r>
              <a:rPr lang="en-US" smtClean="0">
                <a:hlinkClick r:id="rId5"/>
              </a:rPr>
              <a:t>excerpts transcript</a:t>
            </a:r>
            <a:endParaRPr lang="en-US" sz="1500" smtClean="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055853" y="6387353"/>
            <a:ext cx="3044423" cy="215444"/>
          </a:xfrm>
          <a:prstGeom prst="rect">
            <a:avLst/>
          </a:prstGeom>
          <a:noFill/>
          <a:ln w="9525">
            <a:noFill/>
            <a:miter lim="800000"/>
            <a:headEnd/>
            <a:tailEnd/>
          </a:ln>
        </p:spPr>
        <p:txBody>
          <a:bodyPr wrap="none">
            <a:spAutoFit/>
          </a:bodyPr>
          <a:lstStyle/>
          <a:p>
            <a:r>
              <a:rPr lang="en-US" sz="800" dirty="0" smtClean="0">
                <a:solidFill>
                  <a:srgbClr val="FFFFFF"/>
                </a:solidFill>
                <a:hlinkClick r:id="rId3"/>
              </a:rPr>
              <a:t>http://www.d.umn.edu/cla/faculty/troufs/Buffalo/28power5.html#title</a:t>
            </a:r>
            <a:endParaRPr lang="en-US" sz="800" dirty="0">
              <a:solidFill>
                <a:srgbClr val="FFFFFF"/>
              </a:solidFill>
            </a:endParaRPr>
          </a:p>
        </p:txBody>
      </p:sp>
      <p:pic>
        <p:nvPicPr>
          <p:cNvPr id="272386" name="Picture 2"/>
          <p:cNvPicPr>
            <a:picLocks noChangeAspect="1" noChangeArrowheads="1"/>
          </p:cNvPicPr>
          <p:nvPr/>
        </p:nvPicPr>
        <p:blipFill>
          <a:blip r:embed="rId4" cstate="print"/>
          <a:srcRect/>
          <a:stretch>
            <a:fillRect/>
          </a:stretch>
        </p:blipFill>
        <p:spPr bwMode="auto">
          <a:xfrm>
            <a:off x="672353" y="1148603"/>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655B59"/>
        </a:solidFill>
        <a:effectLst/>
      </p:bgPr>
    </p:bg>
    <p:spTree>
      <p:nvGrpSpPr>
        <p:cNvPr id="1" name=""/>
        <p:cNvGrpSpPr/>
        <p:nvPr/>
      </p:nvGrpSpPr>
      <p:grpSpPr>
        <a:xfrm>
          <a:off x="0" y="0"/>
          <a:ext cx="0" cy="0"/>
          <a:chOff x="0" y="0"/>
          <a:chExt cx="0" cy="0"/>
        </a:xfrm>
      </p:grpSpPr>
      <p:sp>
        <p:nvSpPr>
          <p:cNvPr id="5" name="TextBox 4"/>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 2010-2019</a:t>
            </a:r>
            <a:endPar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57300" y="857250"/>
            <a:ext cx="6858000" cy="5143500"/>
          </a:xfrm>
          <a:prstGeom prst="rect">
            <a:avLst/>
          </a:prstGeom>
        </p:spPr>
      </p:pic>
      <p:sp>
        <p:nvSpPr>
          <p:cNvPr id="4" name="TextBox 3"/>
          <p:cNvSpPr txBox="1"/>
          <p:nvPr/>
        </p:nvSpPr>
        <p:spPr>
          <a:xfrm>
            <a:off x="4103225" y="6477000"/>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srgbClr val="FFFFFF"/>
                </a:solidFill>
                <a:effectLst/>
                <a:uLnTx/>
                <a:uFillTx/>
                <a:latin typeface="Times New Roman" pitchFamily="18" charset="0"/>
                <a:ea typeface="+mn-ea"/>
                <a:cs typeface="+mn-cs"/>
              </a:rPr>
              <a:t>Tim Roufs</a:t>
            </a:r>
            <a:br>
              <a:rPr kumimoji="1" lang="en-US" sz="1050" b="0" i="0" u="none" strike="noStrike" kern="1200" cap="none" spc="0" normalizeH="0" baseline="0" noProof="0" dirty="0" smtClean="0">
                <a:ln>
                  <a:noFill/>
                </a:ln>
                <a:solidFill>
                  <a:srgbClr val="FFFFFF"/>
                </a:solidFill>
                <a:effectLst/>
                <a:uLnTx/>
                <a:uFillTx/>
                <a:latin typeface="Times New Roman" pitchFamily="18" charset="0"/>
                <a:ea typeface="+mn-ea"/>
                <a:cs typeface="+mn-cs"/>
              </a:rPr>
            </a:br>
            <a:r>
              <a:rPr kumimoji="1" lang="en-US" sz="1050" b="0" i="0" u="none" strike="noStrike" kern="1200" cap="none" spc="0" normalizeH="0" baseline="0" noProof="0" dirty="0" smtClean="0">
                <a:ln>
                  <a:noFill/>
                </a:ln>
                <a:solidFill>
                  <a:srgbClr val="FFFFFF"/>
                </a:solidFill>
                <a:effectLst/>
                <a:uLnTx/>
                <a:uFillTx/>
                <a:latin typeface="Times New Roman" pitchFamily="18" charset="0"/>
                <a:ea typeface="+mn-ea"/>
                <a:cs typeface="+mn-cs"/>
              </a:rPr>
              <a:t>© 2010-2019</a:t>
            </a:r>
            <a:endParaRPr kumimoji="1" lang="en-US" sz="105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3969159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7" y="228600"/>
            <a:ext cx="5614891" cy="5943600"/>
          </a:xfrm>
          <a:prstGeom prst="rect">
            <a:avLst/>
          </a:prstGeom>
        </p:spPr>
      </p:pic>
      <p:sp>
        <p:nvSpPr>
          <p:cNvPr id="4" name="TextBox 3"/>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 2010-2019</a:t>
            </a:r>
            <a:endPar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Rectangle 4"/>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smtClean="0">
                <a:ln>
                  <a:noFill/>
                </a:ln>
                <a:solidFill>
                  <a:srgbClr val="CC9900"/>
                </a:solidFill>
                <a:effectLst/>
                <a:uLnTx/>
                <a:uFillTx/>
                <a:latin typeface="Times New Roman" pitchFamily="18" charset="0"/>
                <a:ea typeface="+mn-ea"/>
                <a:cs typeface="+mn-cs"/>
              </a:rPr>
              <a:t>When </a:t>
            </a: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Everybody Called Me Gabe-bines,</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Teachings from Paul Buffalo</a:t>
            </a: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1600" b="1" i="0" u="none" strike="noStrike" kern="1200" cap="none" spc="0" normalizeH="0" baseline="0" noProof="0" dirty="0" smtClean="0">
                <a:ln>
                  <a:noFill/>
                </a:ln>
                <a:solidFill>
                  <a:srgbClr val="CC9900"/>
                </a:solidFill>
                <a:effectLst/>
                <a:uLnTx/>
                <a:uFillTx/>
                <a:latin typeface="Times New Roman" pitchFamily="18" charset="0"/>
                <a:ea typeface="+mn-ea"/>
                <a:cs typeface="+mn-cs"/>
              </a:rPr>
              <a:t>Volume </a:t>
            </a:r>
            <a: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t>II of the Paul Buffalo Trilogy:</a:t>
            </a:r>
            <a:b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CC9900"/>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CC9900"/>
                </a:solidFill>
                <a:effectLst/>
                <a:uLnTx/>
                <a:uFillTx/>
                <a:latin typeface="Times New Roman" pitchFamily="18" charset="0"/>
                <a:ea typeface="+mn-ea"/>
                <a:cs typeface="+mn-cs"/>
              </a:rPr>
              <a:t> and The Way We Think About the World</a:t>
            </a:r>
            <a: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smtClean="0">
                <a:ln>
                  <a:noFill/>
                </a:ln>
                <a:solidFill>
                  <a:srgbClr val="FFFFFF"/>
                </a:solidFill>
                <a:effectLst/>
                <a:uLnTx/>
                <a:uFillTx/>
                <a:latin typeface="Times New Roman" pitchFamily="18" charset="0"/>
                <a:ea typeface="+mn-ea"/>
                <a:cs typeface="+mn-cs"/>
              </a:rPr>
              <a:t>Chapter 27 “Power”</a:t>
            </a: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1804629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7" y="228600"/>
            <a:ext cx="5614891" cy="5943600"/>
          </a:xfrm>
          <a:prstGeom prst="rect">
            <a:avLst/>
          </a:prstGeom>
        </p:spPr>
      </p:pic>
      <p:sp>
        <p:nvSpPr>
          <p:cNvPr id="4" name="TextBox 3"/>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 2010-2019</a:t>
            </a:r>
            <a:endPar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Rectangle 4"/>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smtClean="0">
                <a:ln>
                  <a:noFill/>
                </a:ln>
                <a:solidFill>
                  <a:srgbClr val="CC9900"/>
                </a:solidFill>
                <a:effectLst/>
                <a:uLnTx/>
                <a:uFillTx/>
                <a:latin typeface="Times New Roman" pitchFamily="18" charset="0"/>
                <a:ea typeface="+mn-ea"/>
                <a:cs typeface="+mn-cs"/>
              </a:rPr>
              <a:t>When </a:t>
            </a: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Everybody Called Me Gabe-bines,</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Teachings from Paul Buffalo</a:t>
            </a: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1600" b="1" i="0" u="none" strike="noStrike" kern="1200" cap="none" spc="0" normalizeH="0" baseline="0" noProof="0" dirty="0" smtClean="0">
                <a:ln>
                  <a:noFill/>
                </a:ln>
                <a:solidFill>
                  <a:srgbClr val="CC9900"/>
                </a:solidFill>
                <a:effectLst/>
                <a:uLnTx/>
                <a:uFillTx/>
                <a:latin typeface="Times New Roman" pitchFamily="18" charset="0"/>
                <a:ea typeface="+mn-ea"/>
                <a:cs typeface="+mn-cs"/>
              </a:rPr>
              <a:t>Volume </a:t>
            </a:r>
            <a: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t>II of the Paul Buffalo Trilogy:</a:t>
            </a:r>
            <a:b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CC9900"/>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CC9900"/>
                </a:solidFill>
                <a:effectLst/>
                <a:uLnTx/>
                <a:uFillTx/>
                <a:latin typeface="Times New Roman" pitchFamily="18" charset="0"/>
                <a:ea typeface="+mn-ea"/>
                <a:cs typeface="+mn-cs"/>
              </a:rPr>
              <a:t> and The Way We Think About the World</a:t>
            </a:r>
            <a: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smtClean="0">
                <a:ln>
                  <a:noFill/>
                </a:ln>
                <a:solidFill>
                  <a:srgbClr val="FFFFFF"/>
                </a:solidFill>
                <a:effectLst/>
                <a:uLnTx/>
                <a:uFillTx/>
                <a:latin typeface="Times New Roman" pitchFamily="18" charset="0"/>
                <a:ea typeface="+mn-ea"/>
                <a:cs typeface="+mn-cs"/>
              </a:rPr>
              <a:t>Chapter 34 “Medicine Men / Medicine Women”</a:t>
            </a: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59755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 name="TextBox 1"/>
          <p:cNvSpPr txBox="1"/>
          <p:nvPr/>
        </p:nvSpPr>
        <p:spPr>
          <a:xfrm>
            <a:off x="3490082" y="6294700"/>
            <a:ext cx="2164374" cy="253916"/>
          </a:xfrm>
          <a:prstGeom prst="rect">
            <a:avLst/>
          </a:prstGeom>
          <a:noFill/>
        </p:spPr>
        <p:txBody>
          <a:bodyPr wrap="none" rtlCol="0">
            <a:spAutoFit/>
          </a:bodyPr>
          <a:lstStyle/>
          <a:p>
            <a:pPr algn="ctr"/>
            <a:r>
              <a:rPr lang="en-US" sz="1050" dirty="0" smtClean="0"/>
              <a:t>Photographer: Joseph W. Boudreau</a:t>
            </a:r>
            <a:endParaRPr lang="en-US" sz="105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228600"/>
            <a:ext cx="5022761" cy="5943600"/>
          </a:xfrm>
          <a:prstGeom prst="rect">
            <a:avLst/>
          </a:prstGeom>
        </p:spPr>
      </p:pic>
      <p:sp>
        <p:nvSpPr>
          <p:cNvPr id="4" name="Rectangle 3"/>
          <p:cNvSpPr/>
          <p:nvPr/>
        </p:nvSpPr>
        <p:spPr>
          <a:xfrm>
            <a:off x="3456394" y="5181600"/>
            <a:ext cx="4572000" cy="830997"/>
          </a:xfrm>
          <a:prstGeom prst="rect">
            <a:avLst/>
          </a:prstGeom>
        </p:spPr>
        <p:txBody>
          <a:bodyPr>
            <a:spAutoFit/>
          </a:bodyPr>
          <a:lstStyle/>
          <a:p>
            <a:pPr algn="ctr"/>
            <a:r>
              <a:rPr lang="en-US" dirty="0" smtClean="0"/>
              <a:t>Paul Buffalo</a:t>
            </a:r>
          </a:p>
          <a:p>
            <a:pPr algn="ctr"/>
            <a:r>
              <a:rPr lang="en-US" dirty="0" smtClean="0"/>
              <a:t>(</a:t>
            </a:r>
            <a:r>
              <a:rPr lang="en-US" i="1" dirty="0" smtClean="0"/>
              <a:t>Gabe-bines</a:t>
            </a:r>
            <a:r>
              <a:rPr lang="en-US" dirty="0" smtClean="0"/>
              <a:t>)</a:t>
            </a:r>
            <a:endParaRPr lang="en-US" dirty="0"/>
          </a:p>
        </p:txBody>
      </p:sp>
    </p:spTree>
    <p:extLst>
      <p:ext uri="{BB962C8B-B14F-4D97-AF65-F5344CB8AC3E}">
        <p14:creationId xmlns:p14="http://schemas.microsoft.com/office/powerpoint/2010/main" val="134946976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0" name="Picture 2" descr="PB_14"/>
          <p:cNvPicPr>
            <a:picLocks noChangeAspect="1" noChangeArrowheads="1"/>
          </p:cNvPicPr>
          <p:nvPr/>
        </p:nvPicPr>
        <p:blipFill>
          <a:blip r:embed="rId2" cstate="print"/>
          <a:srcRect/>
          <a:stretch>
            <a:fillRect/>
          </a:stretch>
        </p:blipFill>
        <p:spPr bwMode="auto">
          <a:xfrm>
            <a:off x="457200" y="228600"/>
            <a:ext cx="8229600" cy="5580063"/>
          </a:xfrm>
          <a:prstGeom prst="rect">
            <a:avLst/>
          </a:prstGeom>
          <a:noFill/>
          <a:ln w="9525">
            <a:noFill/>
            <a:miter lim="800000"/>
            <a:headEnd/>
            <a:tailEnd/>
          </a:ln>
        </p:spPr>
      </p:pic>
      <p:sp>
        <p:nvSpPr>
          <p:cNvPr id="43011" name="Text Box 3"/>
          <p:cNvSpPr txBox="1">
            <a:spLocks noChangeArrowheads="1"/>
          </p:cNvSpPr>
          <p:nvPr/>
        </p:nvSpPr>
        <p:spPr bwMode="auto">
          <a:xfrm>
            <a:off x="1912938" y="5989638"/>
            <a:ext cx="5251450" cy="792162"/>
          </a:xfrm>
          <a:prstGeom prst="rect">
            <a:avLst/>
          </a:prstGeom>
          <a:noFill/>
          <a:ln w="9525">
            <a:noFill/>
            <a:miter lim="800000"/>
            <a:headEnd/>
            <a:tailEnd/>
          </a:ln>
        </p:spPr>
        <p:txBody>
          <a:bodyPr wrap="none">
            <a:spAutoFit/>
          </a:bodyPr>
          <a:lstStyle/>
          <a:p>
            <a:pPr algn="ctr"/>
            <a:r>
              <a:rPr lang="en-US" sz="1800" i="1" dirty="0">
                <a:latin typeface="Arial" charset="0"/>
              </a:rPr>
              <a:t>The </a:t>
            </a:r>
            <a:r>
              <a:rPr lang="en-US" sz="1800" i="1" dirty="0" err="1">
                <a:latin typeface="Arial" charset="0"/>
              </a:rPr>
              <a:t>Anishinabe</a:t>
            </a:r>
            <a:r>
              <a:rPr lang="en-US" sz="1800" i="1" dirty="0">
                <a:latin typeface="Arial" charset="0"/>
              </a:rPr>
              <a:t> of the Minnesota Chippewa Tribe.</a:t>
            </a:r>
          </a:p>
          <a:p>
            <a:pPr algn="ctr"/>
            <a:r>
              <a:rPr lang="en-US" sz="1400" dirty="0">
                <a:latin typeface="Arial" charset="0"/>
              </a:rPr>
              <a:t>(</a:t>
            </a:r>
            <a:r>
              <a:rPr lang="en-US" sz="1400" dirty="0"/>
              <a:t>Phoenix : Indian Tribal Series, 1975.)</a:t>
            </a:r>
            <a:endParaRPr lang="en-US" sz="1400" dirty="0">
              <a:latin typeface="Arial" charset="0"/>
            </a:endParaRPr>
          </a:p>
          <a:p>
            <a:pPr algn="ctr"/>
            <a:r>
              <a:rPr lang="en-US" sz="1400" dirty="0">
                <a:latin typeface="Arial" charset="0"/>
              </a:rPr>
              <a:t>Timothy G. Roufs</a:t>
            </a:r>
          </a:p>
        </p:txBody>
      </p:sp>
      <p:sp>
        <p:nvSpPr>
          <p:cNvPr id="43012" name="Oval 4"/>
          <p:cNvSpPr>
            <a:spLocks noChangeArrowheads="1"/>
          </p:cNvSpPr>
          <p:nvPr/>
        </p:nvSpPr>
        <p:spPr bwMode="auto">
          <a:xfrm rot="-1140418">
            <a:off x="4405313" y="3309938"/>
            <a:ext cx="2147887" cy="1185862"/>
          </a:xfrm>
          <a:prstGeom prst="ellipse">
            <a:avLst/>
          </a:prstGeom>
          <a:noFill/>
          <a:ln w="76200">
            <a:solidFill>
              <a:schemeClr val="tx1"/>
            </a:solidFill>
            <a:round/>
            <a:headEnd/>
            <a:tailEnd/>
          </a:ln>
        </p:spPr>
        <p:txBody>
          <a:bodyPr wrap="none" anchor="ctr"/>
          <a:lstStyle/>
          <a:p>
            <a:endParaRPr lang="en-US"/>
          </a:p>
        </p:txBody>
      </p:sp>
      <p:sp>
        <p:nvSpPr>
          <p:cNvPr id="43013" name="Oval 8"/>
          <p:cNvSpPr>
            <a:spLocks noChangeArrowheads="1"/>
          </p:cNvSpPr>
          <p:nvPr/>
        </p:nvSpPr>
        <p:spPr bwMode="auto">
          <a:xfrm>
            <a:off x="2028825" y="1905000"/>
            <a:ext cx="3228975" cy="1938338"/>
          </a:xfrm>
          <a:prstGeom prst="ellipse">
            <a:avLst/>
          </a:prstGeom>
          <a:noFill/>
          <a:ln w="76200">
            <a:solidFill>
              <a:schemeClr val="tx1"/>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4034" name="Picture 3">
            <a:hlinkClick r:id="rId3"/>
          </p:cNvPr>
          <p:cNvPicPr>
            <a:picLocks noChangeAspect="1" noChangeArrowheads="1"/>
          </p:cNvPicPr>
          <p:nvPr/>
        </p:nvPicPr>
        <p:blipFill>
          <a:blip r:embed="rId4" cstate="print"/>
          <a:srcRect/>
          <a:stretch>
            <a:fillRect/>
          </a:stretch>
        </p:blipFill>
        <p:spPr bwMode="auto">
          <a:xfrm>
            <a:off x="914400" y="838200"/>
            <a:ext cx="7315200"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3" cstate="print"/>
          <a:srcRect/>
          <a:stretch>
            <a:fillRect/>
          </a:stretch>
        </p:blipFill>
        <p:spPr bwMode="auto">
          <a:xfrm>
            <a:off x="914400" y="838200"/>
            <a:ext cx="7315200" cy="5486400"/>
          </a:xfrm>
          <a:prstGeom prst="rect">
            <a:avLst/>
          </a:prstGeom>
          <a:noFill/>
          <a:ln w="9525">
            <a:noFill/>
            <a:miter lim="800000"/>
            <a:headEnd/>
            <a:tailEnd/>
          </a:ln>
        </p:spPr>
      </p:pic>
      <p:sp>
        <p:nvSpPr>
          <p:cNvPr id="45059" name="Text Box 4"/>
          <p:cNvSpPr txBox="1">
            <a:spLocks noChangeArrowheads="1"/>
          </p:cNvSpPr>
          <p:nvPr/>
        </p:nvSpPr>
        <p:spPr bwMode="auto">
          <a:xfrm>
            <a:off x="1371600" y="6559550"/>
            <a:ext cx="6348413" cy="336550"/>
          </a:xfrm>
          <a:prstGeom prst="rect">
            <a:avLst/>
          </a:prstGeom>
          <a:noFill/>
          <a:ln w="9525">
            <a:noFill/>
            <a:miter lim="800000"/>
            <a:headEnd/>
            <a:tailEnd/>
          </a:ln>
        </p:spPr>
        <p:txBody>
          <a:bodyPr wrap="none">
            <a:spAutoFit/>
          </a:bodyPr>
          <a:lstStyle/>
          <a:p>
            <a:r>
              <a:rPr lang="en-US" sz="1600">
                <a:hlinkClick r:id="rId4"/>
              </a:rPr>
              <a:t>http://www.duluthsuperior.com/mld/duluthtribune/news/local/9149787.htm</a:t>
            </a:r>
            <a:endParaRPr lang="en-US" sz="1600"/>
          </a:p>
        </p:txBody>
      </p:sp>
      <p:sp>
        <p:nvSpPr>
          <p:cNvPr id="134150" name="Oval 6"/>
          <p:cNvSpPr>
            <a:spLocks noChangeArrowheads="1"/>
          </p:cNvSpPr>
          <p:nvPr/>
        </p:nvSpPr>
        <p:spPr bwMode="auto">
          <a:xfrm rot="2836048">
            <a:off x="5364779" y="1954865"/>
            <a:ext cx="2133600" cy="1639888"/>
          </a:xfrm>
          <a:prstGeom prst="ellipse">
            <a:avLst/>
          </a:prstGeom>
          <a:noFill/>
          <a:ln w="76200">
            <a:solidFill>
              <a:srgbClr val="CC9900"/>
            </a:solidFill>
            <a:round/>
            <a:headEnd/>
            <a:tailEnd/>
          </a:ln>
        </p:spPr>
        <p:txBody>
          <a:bodyPr rot="10800000" vert="eaVert" wrap="none" anchor="ctr"/>
          <a:lstStyle/>
          <a:p>
            <a:pPr algn="ctr"/>
            <a:endParaRPr lang="en-US">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PB_wild-rice-1"/>
          <p:cNvPicPr>
            <a:picLocks noChangeAspect="1" noChangeArrowheads="1"/>
          </p:cNvPicPr>
          <p:nvPr/>
        </p:nvPicPr>
        <p:blipFill>
          <a:blip r:embed="rId2" cstate="print"/>
          <a:srcRect/>
          <a:stretch>
            <a:fillRect/>
          </a:stretch>
        </p:blipFill>
        <p:spPr bwMode="auto">
          <a:xfrm>
            <a:off x="152400" y="496888"/>
            <a:ext cx="8763000" cy="5827712"/>
          </a:xfrm>
          <a:prstGeom prst="rect">
            <a:avLst/>
          </a:prstGeom>
          <a:noFill/>
          <a:ln w="9525">
            <a:noFill/>
            <a:miter lim="800000"/>
            <a:headEnd/>
            <a:tailEnd/>
          </a:ln>
        </p:spPr>
      </p:pic>
      <p:sp>
        <p:nvSpPr>
          <p:cNvPr id="46083" name="Text Box 4"/>
          <p:cNvSpPr txBox="1">
            <a:spLocks noChangeArrowheads="1"/>
          </p:cNvSpPr>
          <p:nvPr/>
        </p:nvSpPr>
        <p:spPr bwMode="auto">
          <a:xfrm>
            <a:off x="3028950" y="6324600"/>
            <a:ext cx="3143250" cy="457200"/>
          </a:xfrm>
          <a:prstGeom prst="rect">
            <a:avLst/>
          </a:prstGeom>
          <a:noFill/>
          <a:ln w="9525">
            <a:noFill/>
            <a:miter lim="800000"/>
            <a:headEnd/>
            <a:tailEnd/>
          </a:ln>
        </p:spPr>
        <p:txBody>
          <a:bodyPr wrap="none">
            <a:spAutoFit/>
          </a:bodyPr>
          <a:lstStyle/>
          <a:p>
            <a:r>
              <a:rPr lang="en-US"/>
              <a:t>Paul Buffalo Meditating</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19400" y="1027113"/>
            <a:ext cx="6096000" cy="1143000"/>
          </a:xfrm>
          <a:noFill/>
        </p:spPr>
        <p:txBody>
          <a:bodyPr/>
          <a:lstStyle/>
          <a:p>
            <a:r>
              <a:rPr lang="en-US" i="1" smtClean="0"/>
              <a:t>Anishinabe</a:t>
            </a:r>
            <a:endParaRPr lang="en-US" smtClean="0"/>
          </a:p>
        </p:txBody>
      </p:sp>
      <p:sp>
        <p:nvSpPr>
          <p:cNvPr id="59395" name="Rectangle 3"/>
          <p:cNvSpPr>
            <a:spLocks noGrp="1" noChangeArrowheads="1"/>
          </p:cNvSpPr>
          <p:nvPr>
            <p:ph type="body" idx="1"/>
          </p:nvPr>
        </p:nvSpPr>
        <p:spPr>
          <a:xfrm>
            <a:off x="2590800" y="1981200"/>
            <a:ext cx="6096000" cy="4114800"/>
          </a:xfrm>
          <a:noFill/>
        </p:spPr>
        <p:txBody>
          <a:bodyPr/>
          <a:lstStyle/>
          <a:p>
            <a:endParaRPr lang="en-US" dirty="0" smtClean="0"/>
          </a:p>
          <a:p>
            <a:r>
              <a:rPr lang="en-US" dirty="0" smtClean="0"/>
              <a:t>Culturally Constituted Behavioral Environment (CCBE)</a:t>
            </a:r>
          </a:p>
          <a:p>
            <a:endParaRPr lang="en-US" dirty="0" smtClean="0"/>
          </a:p>
          <a:p>
            <a:pPr lvl="1"/>
            <a:r>
              <a:rPr lang="en-US" dirty="0" smtClean="0">
                <a:hlinkClick r:id="rId3"/>
              </a:rPr>
              <a:t>A. Irving Hallowell</a:t>
            </a:r>
            <a:endParaRPr lang="en-US" dirty="0" smtClean="0"/>
          </a:p>
          <a:p>
            <a:pPr lvl="2"/>
            <a:r>
              <a:rPr lang="en-US" i="1" dirty="0" smtClean="0"/>
              <a:t>Culture and Experience</a:t>
            </a:r>
          </a:p>
          <a:p>
            <a:pPr lvl="2"/>
            <a:r>
              <a:rPr lang="en-US" i="1" dirty="0" smtClean="0"/>
              <a:t>Contributions to Anthropology</a:t>
            </a:r>
            <a:endParaRPr 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5">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9395">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593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bldLvl="3"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819400" y="1027113"/>
            <a:ext cx="6096000" cy="1143000"/>
          </a:xfrm>
          <a:noFill/>
        </p:spPr>
        <p:txBody>
          <a:bodyPr/>
          <a:lstStyle/>
          <a:p>
            <a:r>
              <a:rPr lang="en-US" smtClean="0"/>
              <a:t>Pre-Treatment Investigation</a:t>
            </a:r>
          </a:p>
        </p:txBody>
      </p:sp>
      <p:sp>
        <p:nvSpPr>
          <p:cNvPr id="48131" name="Rectangle 3"/>
          <p:cNvSpPr>
            <a:spLocks noGrp="1" noChangeArrowheads="1"/>
          </p:cNvSpPr>
          <p:nvPr>
            <p:ph type="body" idx="1"/>
          </p:nvPr>
        </p:nvSpPr>
        <p:spPr>
          <a:noFill/>
        </p:spPr>
        <p:txBody>
          <a:bodyPr/>
          <a:lstStyle/>
          <a:p>
            <a:endParaRPr lang="en-US" smtClean="0"/>
          </a:p>
          <a:p>
            <a:r>
              <a:rPr lang="en-US" smtClean="0"/>
              <a:t> screening and referral</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819400" y="1027113"/>
            <a:ext cx="6096000" cy="1143000"/>
          </a:xfrm>
          <a:noFill/>
        </p:spPr>
        <p:txBody>
          <a:bodyPr/>
          <a:lstStyle/>
          <a:p>
            <a:r>
              <a:rPr lang="en-US" smtClean="0"/>
              <a:t>Pre-Treatment Investigation</a:t>
            </a:r>
          </a:p>
        </p:txBody>
      </p:sp>
      <p:sp>
        <p:nvSpPr>
          <p:cNvPr id="15363" name="Rectangle 3"/>
          <p:cNvSpPr>
            <a:spLocks noGrp="1" noChangeArrowheads="1"/>
          </p:cNvSpPr>
          <p:nvPr>
            <p:ph type="body" idx="1"/>
          </p:nvPr>
        </p:nvSpPr>
        <p:spPr>
          <a:xfrm>
            <a:off x="2514600" y="1981200"/>
            <a:ext cx="6096000" cy="2911475"/>
          </a:xfrm>
          <a:noFill/>
        </p:spPr>
        <p:txBody>
          <a:bodyPr>
            <a:spAutoFit/>
          </a:bodyPr>
          <a:lstStyle/>
          <a:p>
            <a:endParaRPr lang="en-US" smtClean="0"/>
          </a:p>
          <a:p>
            <a:r>
              <a:rPr lang="en-US" smtClean="0"/>
              <a:t>screening and referral to different kinds of doctors</a:t>
            </a:r>
          </a:p>
          <a:p>
            <a:endParaRPr lang="en-US" smtClean="0"/>
          </a:p>
          <a:p>
            <a:r>
              <a:rPr lang="en-US" smtClean="0"/>
              <a:t>but you can only “work with” one doctor at a time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819400" y="1027113"/>
            <a:ext cx="6096000" cy="1143000"/>
          </a:xfrm>
          <a:noFill/>
        </p:spPr>
        <p:txBody>
          <a:bodyPr/>
          <a:lstStyle/>
          <a:p>
            <a:pPr eaLnBrk="1" hangingPunct="1"/>
            <a:r>
              <a:rPr lang="en-US" smtClean="0"/>
              <a:t>Pre-Treatment Investigation</a:t>
            </a:r>
          </a:p>
        </p:txBody>
      </p:sp>
      <p:sp>
        <p:nvSpPr>
          <p:cNvPr id="50179" name="Rectangle 3"/>
          <p:cNvSpPr>
            <a:spLocks noGrp="1" noChangeArrowheads="1"/>
          </p:cNvSpPr>
          <p:nvPr>
            <p:ph type="body" idx="1"/>
          </p:nvPr>
        </p:nvSpPr>
        <p:spPr>
          <a:xfrm>
            <a:off x="2514600" y="1981200"/>
            <a:ext cx="6096000" cy="2492375"/>
          </a:xfrm>
          <a:noFill/>
        </p:spPr>
        <p:txBody>
          <a:bodyPr>
            <a:spAutoFit/>
          </a:bodyPr>
          <a:lstStyle/>
          <a:p>
            <a:pPr eaLnBrk="1" hangingPunct="1"/>
            <a:endParaRPr lang="en-US" dirty="0" smtClean="0"/>
          </a:p>
          <a:p>
            <a:pPr eaLnBrk="1" hangingPunct="1"/>
            <a:r>
              <a:rPr lang="en-US" dirty="0" smtClean="0"/>
              <a:t>screening and referral to different kinds of doctors</a:t>
            </a:r>
          </a:p>
          <a:p>
            <a:pPr lvl="1" eaLnBrk="1" hangingPunct="1">
              <a:lnSpc>
                <a:spcPct val="130000"/>
              </a:lnSpc>
            </a:pPr>
            <a:r>
              <a:rPr lang="en-US" dirty="0" smtClean="0"/>
              <a:t>herbalists</a:t>
            </a:r>
          </a:p>
          <a:p>
            <a:pPr lvl="2" eaLnBrk="1" hangingPunct="1">
              <a:buFont typeface="Monotype Sorts" pitchFamily="2" charset="2"/>
              <a:buNone/>
            </a:pPr>
            <a:endParaRPr lang="en-US" dirty="0" smtClean="0"/>
          </a:p>
        </p:txBody>
      </p:sp>
      <p:sp>
        <p:nvSpPr>
          <p:cNvPr id="50180"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819400" y="1027113"/>
            <a:ext cx="6096000" cy="1143000"/>
          </a:xfrm>
          <a:noFill/>
        </p:spPr>
        <p:txBody>
          <a:bodyPr/>
          <a:lstStyle/>
          <a:p>
            <a:pPr eaLnBrk="1" hangingPunct="1"/>
            <a:r>
              <a:rPr lang="en-US" smtClean="0"/>
              <a:t>Pre-Treatment Investigation</a:t>
            </a:r>
          </a:p>
        </p:txBody>
      </p:sp>
      <p:sp>
        <p:nvSpPr>
          <p:cNvPr id="51203" name="Rectangle 3"/>
          <p:cNvSpPr>
            <a:spLocks noGrp="1" noChangeArrowheads="1"/>
          </p:cNvSpPr>
          <p:nvPr>
            <p:ph type="body" idx="1"/>
          </p:nvPr>
        </p:nvSpPr>
        <p:spPr>
          <a:xfrm>
            <a:off x="2514600" y="1981200"/>
            <a:ext cx="6096000" cy="2968625"/>
          </a:xfrm>
          <a:noFill/>
        </p:spPr>
        <p:txBody>
          <a:bodyPr>
            <a:spAutoFit/>
          </a:bodyPr>
          <a:lstStyle/>
          <a:p>
            <a:pPr eaLnBrk="1" hangingPunct="1"/>
            <a:endParaRPr lang="en-US" dirty="0" smtClean="0"/>
          </a:p>
          <a:p>
            <a:pPr eaLnBrk="1" hangingPunct="1"/>
            <a:r>
              <a:rPr lang="en-US" dirty="0" smtClean="0"/>
              <a:t>screening and referral to different kinds of doctors</a:t>
            </a:r>
          </a:p>
          <a:p>
            <a:pPr lvl="1" eaLnBrk="1" hangingPunct="1">
              <a:lnSpc>
                <a:spcPct val="130000"/>
              </a:lnSpc>
            </a:pPr>
            <a:r>
              <a:rPr lang="en-US" dirty="0" smtClean="0">
                <a:solidFill>
                  <a:srgbClr val="009999"/>
                </a:solidFill>
              </a:rPr>
              <a:t>herbalists</a:t>
            </a:r>
          </a:p>
          <a:p>
            <a:pPr lvl="1" eaLnBrk="1" hangingPunct="1"/>
            <a:r>
              <a:rPr lang="en-US" dirty="0" smtClean="0"/>
              <a:t>midwives</a:t>
            </a:r>
          </a:p>
          <a:p>
            <a:pPr lvl="2" eaLnBrk="1" hangingPunct="1">
              <a:buFont typeface="Monotype Sorts" pitchFamily="2" charset="2"/>
              <a:buNone/>
            </a:pPr>
            <a:endParaRPr lang="en-US" dirty="0" smtClean="0"/>
          </a:p>
        </p:txBody>
      </p:sp>
      <p:sp>
        <p:nvSpPr>
          <p:cNvPr id="5120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7" y="228600"/>
            <a:ext cx="5614891" cy="5943600"/>
          </a:xfrm>
          <a:prstGeom prst="rect">
            <a:avLst/>
          </a:prstGeom>
        </p:spPr>
      </p:pic>
      <p:sp>
        <p:nvSpPr>
          <p:cNvPr id="4" name="TextBox 3"/>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 2010-2019</a:t>
            </a:r>
            <a:endPar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Rectangle 4"/>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smtClean="0">
                <a:ln>
                  <a:noFill/>
                </a:ln>
                <a:solidFill>
                  <a:srgbClr val="CC9900"/>
                </a:solidFill>
                <a:effectLst/>
                <a:uLnTx/>
                <a:uFillTx/>
                <a:latin typeface="Times New Roman" pitchFamily="18" charset="0"/>
                <a:ea typeface="+mn-ea"/>
                <a:cs typeface="+mn-cs"/>
              </a:rPr>
              <a:t>When </a:t>
            </a: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Everybody Called Me Gabe-bines,</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Teachings from Paul Buffalo</a:t>
            </a: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1600" b="1" i="0" u="none" strike="noStrike" kern="1200" cap="none" spc="0" normalizeH="0" baseline="0" noProof="0" dirty="0" smtClean="0">
                <a:ln>
                  <a:noFill/>
                </a:ln>
                <a:solidFill>
                  <a:srgbClr val="CC9900"/>
                </a:solidFill>
                <a:effectLst/>
                <a:uLnTx/>
                <a:uFillTx/>
                <a:latin typeface="Times New Roman" pitchFamily="18" charset="0"/>
                <a:ea typeface="+mn-ea"/>
                <a:cs typeface="+mn-cs"/>
              </a:rPr>
              <a:t>Volume </a:t>
            </a:r>
            <a: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t>II of the Paul Buffalo Trilogy:</a:t>
            </a:r>
            <a:b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CC9900"/>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CC9900"/>
                </a:solidFill>
                <a:effectLst/>
                <a:uLnTx/>
                <a:uFillTx/>
                <a:latin typeface="Times New Roman" pitchFamily="18" charset="0"/>
                <a:ea typeface="+mn-ea"/>
                <a:cs typeface="+mn-cs"/>
              </a:rPr>
              <a:t> and The Way We Think About the World</a:t>
            </a:r>
            <a: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smtClean="0">
                <a:ln>
                  <a:noFill/>
                </a:ln>
                <a:solidFill>
                  <a:srgbClr val="FFFFFF"/>
                </a:solidFill>
                <a:effectLst/>
                <a:uLnTx/>
                <a:uFillTx/>
                <a:latin typeface="Times New Roman" pitchFamily="18" charset="0"/>
                <a:ea typeface="+mn-ea"/>
                <a:cs typeface="+mn-cs"/>
              </a:rPr>
              <a:t>Chapter 34 “Medicine Men / Medicine Women”</a:t>
            </a: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791976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 name="TextBox 1"/>
          <p:cNvSpPr txBox="1"/>
          <p:nvPr/>
        </p:nvSpPr>
        <p:spPr>
          <a:xfrm>
            <a:off x="4103225" y="6294700"/>
            <a:ext cx="938077" cy="430887"/>
          </a:xfrm>
          <a:prstGeom prst="rect">
            <a:avLst/>
          </a:prstGeom>
          <a:noFill/>
        </p:spPr>
        <p:txBody>
          <a:bodyPr wrap="none" rtlCol="0">
            <a:spAutoFit/>
          </a:bodyPr>
          <a:lstStyle/>
          <a:p>
            <a:pPr algn="ctr"/>
            <a:r>
              <a:rPr lang="en-US" sz="1050" dirty="0" smtClean="0"/>
              <a:t>Tim Roufs</a:t>
            </a:r>
            <a:br>
              <a:rPr lang="en-US" sz="1050" dirty="0" smtClean="0"/>
            </a:br>
            <a:r>
              <a:rPr lang="en-US" sz="1050" dirty="0" smtClean="0"/>
              <a:t>© 2010-2019</a:t>
            </a:r>
            <a:endParaRPr lang="en-US" sz="1050" dirty="0"/>
          </a:p>
        </p:txBody>
      </p:sp>
      <p:pic>
        <p:nvPicPr>
          <p:cNvPr id="3" name="Picture 2"/>
          <p:cNvPicPr>
            <a:picLocks noChangeAspect="1"/>
          </p:cNvPicPr>
          <p:nvPr/>
        </p:nvPicPr>
        <p:blipFill>
          <a:blip r:embed="rId3"/>
          <a:stretch>
            <a:fillRect/>
          </a:stretch>
        </p:blipFill>
        <p:spPr>
          <a:xfrm>
            <a:off x="2060882" y="228600"/>
            <a:ext cx="5022761" cy="5943600"/>
          </a:xfrm>
          <a:prstGeom prst="rect">
            <a:avLst/>
          </a:prstGeom>
        </p:spPr>
      </p:pic>
      <p:sp>
        <p:nvSpPr>
          <p:cNvPr id="4" name="Rectangle 3"/>
          <p:cNvSpPr/>
          <p:nvPr/>
        </p:nvSpPr>
        <p:spPr>
          <a:xfrm>
            <a:off x="2286000" y="5204936"/>
            <a:ext cx="4572000" cy="738664"/>
          </a:xfrm>
          <a:prstGeom prst="rect">
            <a:avLst/>
          </a:prstGeom>
        </p:spPr>
        <p:txBody>
          <a:bodyPr>
            <a:spAutoFit/>
          </a:bodyPr>
          <a:lstStyle/>
          <a:p>
            <a:pPr algn="ctr"/>
            <a:r>
              <a:rPr lang="en-US" dirty="0" smtClean="0"/>
              <a:t>Tim and Bentley Roufs</a:t>
            </a:r>
          </a:p>
          <a:p>
            <a:pPr algn="ctr"/>
            <a:r>
              <a:rPr lang="en-US" sz="1800" dirty="0" smtClean="0"/>
              <a:t>UMD Anthropology-Sociology-Criminology</a:t>
            </a:r>
            <a:endParaRPr lang="en-US" sz="1800" dirty="0"/>
          </a:p>
        </p:txBody>
      </p:sp>
    </p:spTree>
    <p:extLst>
      <p:ext uri="{BB962C8B-B14F-4D97-AF65-F5344CB8AC3E}">
        <p14:creationId xmlns:p14="http://schemas.microsoft.com/office/powerpoint/2010/main" val="138588627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819400" y="1027113"/>
            <a:ext cx="6096000" cy="1143000"/>
          </a:xfrm>
          <a:noFill/>
        </p:spPr>
        <p:txBody>
          <a:bodyPr/>
          <a:lstStyle/>
          <a:p>
            <a:pPr eaLnBrk="1" hangingPunct="1"/>
            <a:r>
              <a:rPr lang="en-US" smtClean="0"/>
              <a:t>Pre-Treatment Investigation</a:t>
            </a:r>
          </a:p>
        </p:txBody>
      </p:sp>
      <p:sp>
        <p:nvSpPr>
          <p:cNvPr id="52227" name="Rectangle 3"/>
          <p:cNvSpPr>
            <a:spLocks noGrp="1" noChangeArrowheads="1"/>
          </p:cNvSpPr>
          <p:nvPr>
            <p:ph type="body" idx="1"/>
          </p:nvPr>
        </p:nvSpPr>
        <p:spPr>
          <a:xfrm>
            <a:off x="2514600" y="1981200"/>
            <a:ext cx="6096000" cy="3883025"/>
          </a:xfrm>
          <a:noFill/>
        </p:spPr>
        <p:txBody>
          <a:bodyPr>
            <a:spAutoFit/>
          </a:bodyPr>
          <a:lstStyle/>
          <a:p>
            <a:pPr eaLnBrk="1" hangingPunct="1"/>
            <a:endParaRPr lang="en-US" dirty="0" smtClean="0"/>
          </a:p>
          <a:p>
            <a:pPr eaLnBrk="1" hangingPunct="1"/>
            <a:r>
              <a:rPr lang="en-US" dirty="0" smtClean="0"/>
              <a:t>screening and referral to different kinds of doctors</a:t>
            </a:r>
          </a:p>
          <a:p>
            <a:pPr lvl="1" eaLnBrk="1" hangingPunct="1">
              <a:lnSpc>
                <a:spcPct val="130000"/>
              </a:lnSpc>
            </a:pPr>
            <a:r>
              <a:rPr lang="en-US" dirty="0" smtClean="0">
                <a:solidFill>
                  <a:srgbClr val="009999"/>
                </a:solidFill>
              </a:rPr>
              <a:t>herbalists</a:t>
            </a:r>
          </a:p>
          <a:p>
            <a:pPr lvl="1" eaLnBrk="1" hangingPunct="1"/>
            <a:r>
              <a:rPr lang="en-US" dirty="0" smtClean="0">
                <a:solidFill>
                  <a:srgbClr val="009999"/>
                </a:solidFill>
              </a:rPr>
              <a:t>midwives</a:t>
            </a:r>
          </a:p>
          <a:p>
            <a:pPr lvl="1" eaLnBrk="1" hangingPunct="1"/>
            <a:r>
              <a:rPr lang="en-US" dirty="0" smtClean="0"/>
              <a:t>spiritualists </a:t>
            </a:r>
          </a:p>
          <a:p>
            <a:pPr lvl="2" eaLnBrk="1" hangingPunct="1"/>
            <a:r>
              <a:rPr lang="en-US" i="1" dirty="0" err="1" smtClean="0"/>
              <a:t>jessokid</a:t>
            </a:r>
            <a:r>
              <a:rPr lang="en-US" dirty="0" smtClean="0"/>
              <a:t> or “rabbit bone”</a:t>
            </a:r>
          </a:p>
          <a:p>
            <a:pPr lvl="2" eaLnBrk="1" hangingPunct="1">
              <a:buFont typeface="Monotype Sorts" pitchFamily="2" charset="2"/>
              <a:buNone/>
            </a:pPr>
            <a:endParaRPr lang="en-US" dirty="0" smtClean="0"/>
          </a:p>
        </p:txBody>
      </p:sp>
      <p:sp>
        <p:nvSpPr>
          <p:cNvPr id="5222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sp>
        <p:nvSpPr>
          <p:cNvPr id="5" name="TextBox 4"/>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 2010-2019</a:t>
            </a:r>
            <a:endPar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57300" y="857250"/>
            <a:ext cx="6858000" cy="5143500"/>
          </a:xfrm>
          <a:prstGeom prst="rect">
            <a:avLst/>
          </a:prstGeom>
        </p:spPr>
      </p:pic>
      <p:sp>
        <p:nvSpPr>
          <p:cNvPr id="4" name="Rectangle 3"/>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lvl="0" algn="ctr"/>
            <a:r>
              <a:rPr kumimoji="1" lang="en-US" sz="3200" b="1" i="1" u="none" strike="noStrike" kern="1200" cap="none" spc="0" normalizeH="0" baseline="0" noProof="0" dirty="0" smtClean="0">
                <a:ln>
                  <a:noFill/>
                </a:ln>
                <a:solidFill>
                  <a:srgbClr val="CC9900"/>
                </a:solidFill>
                <a:effectLst/>
                <a:uLnTx/>
                <a:uFillTx/>
                <a:latin typeface="Times New Roman" pitchFamily="18" charset="0"/>
                <a:ea typeface="+mn-ea"/>
                <a:cs typeface="+mn-cs"/>
              </a:rPr>
              <a:t>When </a:t>
            </a: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Everybody Called Me Gabe-bines,</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Teachings from Paul Buffalo</a:t>
            </a: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1600" b="1" i="0" u="none" strike="noStrike" kern="1200" cap="none" spc="0" normalizeH="0" baseline="0" noProof="0" dirty="0" smtClean="0">
                <a:ln>
                  <a:noFill/>
                </a:ln>
                <a:solidFill>
                  <a:srgbClr val="CC9900"/>
                </a:solidFill>
                <a:effectLst/>
                <a:uLnTx/>
                <a:uFillTx/>
                <a:latin typeface="Times New Roman" pitchFamily="18" charset="0"/>
                <a:ea typeface="+mn-ea"/>
                <a:cs typeface="+mn-cs"/>
              </a:rPr>
              <a:t>Volume </a:t>
            </a:r>
            <a: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t>II of the Paul Buffalo Trilogy:</a:t>
            </a:r>
            <a:b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CC9900"/>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CC9900"/>
                </a:solidFill>
                <a:effectLst/>
                <a:uLnTx/>
                <a:uFillTx/>
                <a:latin typeface="Times New Roman" pitchFamily="18" charset="0"/>
                <a:ea typeface="+mn-ea"/>
                <a:cs typeface="+mn-cs"/>
              </a:rPr>
              <a:t> and The Way We Think About the World</a:t>
            </a:r>
            <a: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smtClean="0">
                <a:ln>
                  <a:noFill/>
                </a:ln>
                <a:solidFill>
                  <a:srgbClr val="FFFFFF"/>
                </a:solidFill>
                <a:effectLst/>
                <a:uLnTx/>
                <a:uFillTx/>
                <a:latin typeface="Times New Roman" pitchFamily="18" charset="0"/>
                <a:ea typeface="+mn-ea"/>
                <a:cs typeface="+mn-cs"/>
              </a:rPr>
              <a:t>Chapter </a:t>
            </a:r>
            <a:r>
              <a:rPr lang="en-US" sz="2800" b="1" dirty="0">
                <a:solidFill>
                  <a:srgbClr val="FFFFFF"/>
                </a:solidFill>
              </a:rPr>
              <a:t>31 “Spiritual </a:t>
            </a:r>
            <a:r>
              <a:rPr lang="en-US" sz="2800" b="1" dirty="0" smtClean="0">
                <a:solidFill>
                  <a:srgbClr val="FFFFFF"/>
                </a:solidFill>
              </a:rPr>
              <a:t>Doctoring, </a:t>
            </a:r>
          </a:p>
          <a:p>
            <a:pPr lvl="0" algn="ctr"/>
            <a:r>
              <a:rPr lang="en-US" sz="2800" b="1" dirty="0" smtClean="0">
                <a:solidFill>
                  <a:srgbClr val="FFFFFF"/>
                </a:solidFill>
              </a:rPr>
              <a:t>Tipi-Shaking, and Bone-Swallowing </a:t>
            </a:r>
            <a:r>
              <a:rPr lang="en-US" sz="2800" b="1" dirty="0">
                <a:solidFill>
                  <a:srgbClr val="FFFFFF"/>
                </a:solidFill>
              </a:rPr>
              <a:t>Specialists”</a:t>
            </a: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7860198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19400" y="1027113"/>
            <a:ext cx="6096000" cy="1143000"/>
          </a:xfrm>
          <a:noFill/>
        </p:spPr>
        <p:txBody>
          <a:bodyPr/>
          <a:lstStyle/>
          <a:p>
            <a:pPr eaLnBrk="1" hangingPunct="1"/>
            <a:r>
              <a:rPr lang="en-US" smtClean="0"/>
              <a:t>Pre-Treatment Investigation</a:t>
            </a:r>
          </a:p>
        </p:txBody>
      </p:sp>
      <p:sp>
        <p:nvSpPr>
          <p:cNvPr id="53251" name="Rectangle 3"/>
          <p:cNvSpPr>
            <a:spLocks noGrp="1" noChangeArrowheads="1"/>
          </p:cNvSpPr>
          <p:nvPr>
            <p:ph type="body" idx="1"/>
          </p:nvPr>
        </p:nvSpPr>
        <p:spPr>
          <a:xfrm>
            <a:off x="2514600" y="1981200"/>
            <a:ext cx="6096000" cy="4359275"/>
          </a:xfrm>
          <a:noFill/>
        </p:spPr>
        <p:txBody>
          <a:bodyPr>
            <a:spAutoFit/>
          </a:bodyPr>
          <a:lstStyle/>
          <a:p>
            <a:pPr eaLnBrk="1" hangingPunct="1"/>
            <a:endParaRPr lang="en-US" dirty="0" smtClean="0"/>
          </a:p>
          <a:p>
            <a:pPr eaLnBrk="1" hangingPunct="1"/>
            <a:r>
              <a:rPr lang="en-US" dirty="0" smtClean="0"/>
              <a:t>screening and referral to different kinds of doctors</a:t>
            </a:r>
          </a:p>
          <a:p>
            <a:pPr lvl="1" eaLnBrk="1" hangingPunct="1">
              <a:lnSpc>
                <a:spcPct val="130000"/>
              </a:lnSpc>
            </a:pPr>
            <a:r>
              <a:rPr lang="en-US" dirty="0" smtClean="0">
                <a:solidFill>
                  <a:srgbClr val="009999"/>
                </a:solidFill>
              </a:rPr>
              <a:t>herbalists</a:t>
            </a:r>
          </a:p>
          <a:p>
            <a:pPr lvl="1" eaLnBrk="1" hangingPunct="1"/>
            <a:r>
              <a:rPr lang="en-US" dirty="0" smtClean="0">
                <a:solidFill>
                  <a:srgbClr val="009999"/>
                </a:solidFill>
              </a:rPr>
              <a:t>midwives</a:t>
            </a:r>
          </a:p>
          <a:p>
            <a:pPr lvl="1" eaLnBrk="1" hangingPunct="1"/>
            <a:r>
              <a:rPr lang="en-US" dirty="0" smtClean="0">
                <a:solidFill>
                  <a:srgbClr val="009999"/>
                </a:solidFill>
              </a:rPr>
              <a:t>spiritualists </a:t>
            </a:r>
          </a:p>
          <a:p>
            <a:pPr lvl="2" eaLnBrk="1" hangingPunct="1"/>
            <a:r>
              <a:rPr lang="en-US" i="1" dirty="0" err="1" smtClean="0">
                <a:solidFill>
                  <a:srgbClr val="009999"/>
                </a:solidFill>
              </a:rPr>
              <a:t>jessokid</a:t>
            </a:r>
            <a:r>
              <a:rPr lang="en-US" dirty="0" smtClean="0">
                <a:solidFill>
                  <a:srgbClr val="009999"/>
                </a:solidFill>
              </a:rPr>
              <a:t> or “rabbit bone”</a:t>
            </a:r>
          </a:p>
          <a:p>
            <a:pPr lvl="1" eaLnBrk="1" hangingPunct="1"/>
            <a:r>
              <a:rPr lang="en-US" dirty="0" smtClean="0"/>
              <a:t>MDs</a:t>
            </a:r>
          </a:p>
          <a:p>
            <a:pPr lvl="2" eaLnBrk="1" hangingPunct="1">
              <a:buFont typeface="Monotype Sorts" pitchFamily="2" charset="2"/>
              <a:buNone/>
            </a:pPr>
            <a:endParaRPr lang="en-US" dirty="0" smtClean="0"/>
          </a:p>
        </p:txBody>
      </p:sp>
      <p:sp>
        <p:nvSpPr>
          <p:cNvPr id="53252"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819400" y="1027113"/>
            <a:ext cx="6096000" cy="1143000"/>
          </a:xfrm>
          <a:noFill/>
        </p:spPr>
        <p:txBody>
          <a:bodyPr/>
          <a:lstStyle/>
          <a:p>
            <a:pPr eaLnBrk="1" hangingPunct="1"/>
            <a:r>
              <a:rPr lang="en-US" smtClean="0"/>
              <a:t>Pre-Treatment Investigation</a:t>
            </a:r>
          </a:p>
        </p:txBody>
      </p:sp>
      <p:sp>
        <p:nvSpPr>
          <p:cNvPr id="54275" name="Rectangle 3"/>
          <p:cNvSpPr>
            <a:spLocks noGrp="1" noChangeArrowheads="1"/>
          </p:cNvSpPr>
          <p:nvPr>
            <p:ph type="body" idx="1"/>
          </p:nvPr>
        </p:nvSpPr>
        <p:spPr>
          <a:xfrm>
            <a:off x="2514600" y="1981200"/>
            <a:ext cx="6096000" cy="4835525"/>
          </a:xfrm>
          <a:noFill/>
        </p:spPr>
        <p:txBody>
          <a:bodyPr>
            <a:spAutoFit/>
          </a:bodyPr>
          <a:lstStyle/>
          <a:p>
            <a:pPr eaLnBrk="1" hangingPunct="1"/>
            <a:endParaRPr lang="en-US" dirty="0" smtClean="0"/>
          </a:p>
          <a:p>
            <a:pPr eaLnBrk="1" hangingPunct="1"/>
            <a:r>
              <a:rPr lang="en-US" dirty="0" smtClean="0"/>
              <a:t>screening and referral to different kinds of doctors</a:t>
            </a:r>
          </a:p>
          <a:p>
            <a:pPr lvl="1" eaLnBrk="1" hangingPunct="1">
              <a:lnSpc>
                <a:spcPct val="130000"/>
              </a:lnSpc>
            </a:pPr>
            <a:r>
              <a:rPr lang="en-US" dirty="0" smtClean="0">
                <a:solidFill>
                  <a:srgbClr val="009999"/>
                </a:solidFill>
              </a:rPr>
              <a:t>herbalists</a:t>
            </a:r>
          </a:p>
          <a:p>
            <a:pPr lvl="1" eaLnBrk="1" hangingPunct="1"/>
            <a:r>
              <a:rPr lang="en-US" dirty="0" smtClean="0">
                <a:solidFill>
                  <a:srgbClr val="009999"/>
                </a:solidFill>
              </a:rPr>
              <a:t>midwives</a:t>
            </a:r>
          </a:p>
          <a:p>
            <a:pPr lvl="1" eaLnBrk="1" hangingPunct="1"/>
            <a:r>
              <a:rPr lang="en-US" dirty="0" smtClean="0">
                <a:solidFill>
                  <a:srgbClr val="009999"/>
                </a:solidFill>
              </a:rPr>
              <a:t>spiritualists </a:t>
            </a:r>
          </a:p>
          <a:p>
            <a:pPr lvl="2" eaLnBrk="1" hangingPunct="1"/>
            <a:r>
              <a:rPr lang="en-US" i="1" dirty="0" err="1" smtClean="0">
                <a:solidFill>
                  <a:srgbClr val="009999"/>
                </a:solidFill>
              </a:rPr>
              <a:t>jessokid</a:t>
            </a:r>
            <a:r>
              <a:rPr lang="en-US" dirty="0" smtClean="0">
                <a:solidFill>
                  <a:srgbClr val="009999"/>
                </a:solidFill>
              </a:rPr>
              <a:t> or “rabbit bone”</a:t>
            </a:r>
          </a:p>
          <a:p>
            <a:pPr lvl="1" eaLnBrk="1" hangingPunct="1"/>
            <a:r>
              <a:rPr lang="en-US" dirty="0" smtClean="0">
                <a:solidFill>
                  <a:srgbClr val="009999"/>
                </a:solidFill>
              </a:rPr>
              <a:t>MDs</a:t>
            </a:r>
          </a:p>
          <a:p>
            <a:pPr lvl="1" eaLnBrk="1" hangingPunct="1"/>
            <a:r>
              <a:rPr lang="en-US" dirty="0" smtClean="0"/>
              <a:t>Grand Medicine (</a:t>
            </a:r>
            <a:r>
              <a:rPr lang="en-US" i="1" dirty="0" err="1" smtClean="0"/>
              <a:t>Midewiwin</a:t>
            </a:r>
            <a:r>
              <a:rPr lang="en-US" dirty="0" smtClean="0"/>
              <a:t>)</a:t>
            </a:r>
          </a:p>
          <a:p>
            <a:pPr lvl="2" eaLnBrk="1" hangingPunct="1"/>
            <a:endParaRPr lang="en-US" dirty="0" smtClean="0"/>
          </a:p>
        </p:txBody>
      </p:sp>
      <p:sp>
        <p:nvSpPr>
          <p:cNvPr id="54276"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sp>
        <p:nvSpPr>
          <p:cNvPr id="5" name="TextBox 4"/>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 2010-2019</a:t>
            </a:r>
            <a:endPar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57300" y="857250"/>
            <a:ext cx="6858000" cy="5143500"/>
          </a:xfrm>
          <a:prstGeom prst="rect">
            <a:avLst/>
          </a:prstGeom>
        </p:spPr>
      </p:pic>
      <p:sp>
        <p:nvSpPr>
          <p:cNvPr id="4" name="Rectangle 3"/>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lvl="0" algn="ctr"/>
            <a:r>
              <a:rPr kumimoji="1" lang="en-US" sz="3200" b="1" i="1" u="none" strike="noStrike" kern="1200" cap="none" spc="0" normalizeH="0" baseline="0" noProof="0" dirty="0" smtClean="0">
                <a:ln>
                  <a:noFill/>
                </a:ln>
                <a:solidFill>
                  <a:srgbClr val="CC9900"/>
                </a:solidFill>
                <a:effectLst/>
                <a:uLnTx/>
                <a:uFillTx/>
                <a:latin typeface="Times New Roman" pitchFamily="18" charset="0"/>
                <a:ea typeface="+mn-ea"/>
                <a:cs typeface="+mn-cs"/>
              </a:rPr>
              <a:t>When </a:t>
            </a: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Everybody Called Me Gabe-bines,</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Teachings from Paul Buffalo</a:t>
            </a: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1600" b="1" i="0" u="none" strike="noStrike" kern="1200" cap="none" spc="0" normalizeH="0" baseline="0" noProof="0" dirty="0" smtClean="0">
                <a:ln>
                  <a:noFill/>
                </a:ln>
                <a:solidFill>
                  <a:srgbClr val="CC9900"/>
                </a:solidFill>
                <a:effectLst/>
                <a:uLnTx/>
                <a:uFillTx/>
                <a:latin typeface="Times New Roman" pitchFamily="18" charset="0"/>
                <a:ea typeface="+mn-ea"/>
                <a:cs typeface="+mn-cs"/>
              </a:rPr>
              <a:t>Volume </a:t>
            </a:r>
            <a: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t>II of the Paul Buffalo Trilogy:</a:t>
            </a:r>
            <a:b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CC9900"/>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CC9900"/>
                </a:solidFill>
                <a:effectLst/>
                <a:uLnTx/>
                <a:uFillTx/>
                <a:latin typeface="Times New Roman" pitchFamily="18" charset="0"/>
                <a:ea typeface="+mn-ea"/>
                <a:cs typeface="+mn-cs"/>
              </a:rPr>
              <a:t> and The Way We Think About the World</a:t>
            </a:r>
            <a: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smtClean="0">
                <a:ln>
                  <a:noFill/>
                </a:ln>
                <a:solidFill>
                  <a:srgbClr val="FFFFFF"/>
                </a:solidFill>
                <a:effectLst/>
                <a:uLnTx/>
                <a:uFillTx/>
                <a:latin typeface="Times New Roman" pitchFamily="18" charset="0"/>
                <a:ea typeface="+mn-ea"/>
                <a:cs typeface="+mn-cs"/>
              </a:rPr>
              <a:t>Chapter 29 “</a:t>
            </a:r>
            <a:r>
              <a:rPr lang="en-US" sz="2800" b="1" i="1" dirty="0"/>
              <a:t>Midewiwin: Grand Medicine</a:t>
            </a:r>
            <a:r>
              <a:rPr kumimoji="1" lang="en-US" sz="2800" b="1" i="0" u="none" strike="noStrike" kern="1200" cap="none" spc="0" normalizeH="0" baseline="0" noProof="0" dirty="0" smtClean="0">
                <a:ln>
                  <a:noFill/>
                </a:ln>
                <a:solidFill>
                  <a:srgbClr val="FFFFFF"/>
                </a:solidFill>
                <a:effectLst/>
                <a:uLnTx/>
                <a:uFillTx/>
                <a:latin typeface="Times New Roman" pitchFamily="18" charset="0"/>
                <a:ea typeface="+mn-ea"/>
                <a:cs typeface="+mn-cs"/>
              </a:rPr>
              <a:t>”</a:t>
            </a: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8525256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1567450" y="5691188"/>
            <a:ext cx="6904455" cy="830997"/>
          </a:xfrm>
          <a:prstGeom prst="rect">
            <a:avLst/>
          </a:prstGeom>
          <a:noFill/>
          <a:ln w="9525">
            <a:noFill/>
            <a:miter lim="800000"/>
            <a:headEnd/>
            <a:tailEnd/>
          </a:ln>
        </p:spPr>
        <p:txBody>
          <a:bodyPr wrap="none">
            <a:spAutoFit/>
          </a:bodyPr>
          <a:lstStyle/>
          <a:p>
            <a:pPr algn="ctr"/>
            <a:r>
              <a:rPr lang="en-US" sz="1800" i="1" dirty="0" err="1" smtClean="0">
                <a:latin typeface="Arial" charset="0"/>
              </a:rPr>
              <a:t>Anishinabe</a:t>
            </a:r>
            <a:r>
              <a:rPr lang="en-US" sz="1800" dirty="0" smtClean="0">
                <a:latin typeface="Arial" charset="0"/>
              </a:rPr>
              <a:t> </a:t>
            </a:r>
            <a:r>
              <a:rPr lang="en-US" sz="1800" dirty="0">
                <a:latin typeface="Arial" charset="0"/>
              </a:rPr>
              <a:t>medicine man singer with ceremonial turtle clan drum.</a:t>
            </a:r>
            <a:br>
              <a:rPr lang="en-US" sz="1800" dirty="0">
                <a:latin typeface="Arial" charset="0"/>
              </a:rPr>
            </a:br>
            <a:r>
              <a:rPr lang="en-US" sz="1800" dirty="0">
                <a:latin typeface="Arial" charset="0"/>
              </a:rPr>
              <a:t>Photograph Collection </a:t>
            </a:r>
            <a:r>
              <a:rPr lang="en-US" sz="1800" i="1" dirty="0">
                <a:latin typeface="Arial" charset="0"/>
              </a:rPr>
              <a:t>ca</a:t>
            </a:r>
            <a:r>
              <a:rPr lang="en-US" sz="1800" dirty="0">
                <a:latin typeface="Arial" charset="0"/>
              </a:rPr>
              <a:t>. 1900</a:t>
            </a:r>
          </a:p>
          <a:p>
            <a:pPr algn="ctr"/>
            <a:r>
              <a:rPr lang="en-US" sz="1200" dirty="0">
                <a:latin typeface="Arial" charset="0"/>
              </a:rPr>
              <a:t>Minnesota Historical Society, Negative No. 21120 </a:t>
            </a:r>
          </a:p>
        </p:txBody>
      </p:sp>
      <p:pic>
        <p:nvPicPr>
          <p:cNvPr id="55299" name="Picture 4"/>
          <p:cNvPicPr>
            <a:picLocks noChangeAspect="1" noChangeArrowheads="1"/>
          </p:cNvPicPr>
          <p:nvPr/>
        </p:nvPicPr>
        <p:blipFill>
          <a:blip r:embed="rId2" cstate="print"/>
          <a:srcRect/>
          <a:stretch>
            <a:fillRect/>
          </a:stretch>
        </p:blipFill>
        <p:spPr bwMode="auto">
          <a:xfrm>
            <a:off x="3094037" y="76200"/>
            <a:ext cx="4449763" cy="5562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4117975" y="5954713"/>
            <a:ext cx="4095750" cy="762000"/>
          </a:xfrm>
          <a:prstGeom prst="rect">
            <a:avLst/>
          </a:prstGeom>
          <a:noFill/>
          <a:ln w="9525">
            <a:noFill/>
            <a:miter lim="800000"/>
            <a:headEnd/>
            <a:tailEnd/>
          </a:ln>
        </p:spPr>
        <p:txBody>
          <a:bodyPr wrap="none">
            <a:spAutoFit/>
          </a:bodyPr>
          <a:lstStyle/>
          <a:p>
            <a:pPr algn="ctr"/>
            <a:r>
              <a:rPr lang="en-US" sz="1800" i="1">
                <a:solidFill>
                  <a:srgbClr val="000000"/>
                </a:solidFill>
                <a:latin typeface="Arial" charset="0"/>
              </a:rPr>
              <a:t>Mide</a:t>
            </a:r>
            <a:r>
              <a:rPr lang="en-US" sz="1800">
                <a:solidFill>
                  <a:srgbClr val="000000"/>
                </a:solidFill>
                <a:latin typeface="Arial" charset="0"/>
              </a:rPr>
              <a:t> (Medicine Man) rattle and sticks.</a:t>
            </a:r>
            <a:r>
              <a:rPr lang="en-US" sz="1800">
                <a:latin typeface="Arial" charset="0"/>
              </a:rPr>
              <a:t> </a:t>
            </a:r>
          </a:p>
          <a:p>
            <a:pPr algn="ctr"/>
            <a:r>
              <a:rPr lang="en-US" sz="1200">
                <a:solidFill>
                  <a:srgbClr val="000000"/>
                </a:solidFill>
                <a:latin typeface="Arial" charset="0"/>
              </a:rPr>
              <a:t>Photograph Collection </a:t>
            </a:r>
            <a:r>
              <a:rPr lang="en-US" sz="1200" i="1">
                <a:solidFill>
                  <a:srgbClr val="000000"/>
                </a:solidFill>
                <a:latin typeface="Arial" charset="0"/>
              </a:rPr>
              <a:t>ca</a:t>
            </a:r>
            <a:r>
              <a:rPr lang="en-US" sz="1200">
                <a:solidFill>
                  <a:srgbClr val="000000"/>
                </a:solidFill>
                <a:latin typeface="Arial" charset="0"/>
              </a:rPr>
              <a:t>. 1950.</a:t>
            </a:r>
            <a:r>
              <a:rPr lang="en-US" sz="1200">
                <a:latin typeface="Arial" charset="0"/>
              </a:rPr>
              <a:t> </a:t>
            </a:r>
          </a:p>
          <a:p>
            <a:pPr algn="ctr"/>
            <a:r>
              <a:rPr lang="en-US" sz="1200">
                <a:solidFill>
                  <a:schemeClr val="bg1"/>
                </a:solidFill>
                <a:latin typeface="Arial" charset="0"/>
              </a:rPr>
              <a:t>Minnesota Historical Society, Negative No. 35594</a:t>
            </a:r>
            <a:r>
              <a:rPr lang="en-US" sz="1400">
                <a:solidFill>
                  <a:schemeClr val="bg1"/>
                </a:solidFill>
                <a:latin typeface="Arial" charset="0"/>
              </a:rPr>
              <a:t> </a:t>
            </a:r>
          </a:p>
        </p:txBody>
      </p:sp>
      <p:pic>
        <p:nvPicPr>
          <p:cNvPr id="56323" name="Picture 4"/>
          <p:cNvPicPr>
            <a:picLocks noChangeAspect="1" noChangeArrowheads="1"/>
          </p:cNvPicPr>
          <p:nvPr/>
        </p:nvPicPr>
        <p:blipFill>
          <a:blip r:embed="rId2" cstate="print"/>
          <a:srcRect/>
          <a:stretch>
            <a:fillRect/>
          </a:stretch>
        </p:blipFill>
        <p:spPr bwMode="auto">
          <a:xfrm>
            <a:off x="2803525" y="152400"/>
            <a:ext cx="5807075" cy="5867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pf065088"/>
          <p:cNvPicPr>
            <a:picLocks noChangeAspect="1" noChangeArrowheads="1"/>
          </p:cNvPicPr>
          <p:nvPr/>
        </p:nvPicPr>
        <p:blipFill>
          <a:blip r:embed="rId2" cstate="print"/>
          <a:srcRect/>
          <a:stretch>
            <a:fillRect/>
          </a:stretch>
        </p:blipFill>
        <p:spPr bwMode="auto">
          <a:xfrm>
            <a:off x="3352800" y="0"/>
            <a:ext cx="3754437" cy="5867400"/>
          </a:xfrm>
          <a:prstGeom prst="rect">
            <a:avLst/>
          </a:prstGeom>
          <a:noFill/>
          <a:ln w="9525">
            <a:noFill/>
            <a:miter lim="800000"/>
            <a:headEnd/>
            <a:tailEnd/>
          </a:ln>
        </p:spPr>
      </p:pic>
      <p:sp>
        <p:nvSpPr>
          <p:cNvPr id="57347" name="Text Box 3"/>
          <p:cNvSpPr txBox="1">
            <a:spLocks noChangeArrowheads="1"/>
          </p:cNvSpPr>
          <p:nvPr/>
        </p:nvSpPr>
        <p:spPr bwMode="auto">
          <a:xfrm>
            <a:off x="1752600" y="5867400"/>
            <a:ext cx="6654800" cy="519113"/>
          </a:xfrm>
          <a:prstGeom prst="rect">
            <a:avLst/>
          </a:prstGeom>
          <a:noFill/>
          <a:ln w="9525">
            <a:noFill/>
            <a:miter lim="800000"/>
            <a:headEnd/>
            <a:tailEnd/>
          </a:ln>
        </p:spPr>
        <p:txBody>
          <a:bodyPr wrap="none">
            <a:spAutoFit/>
          </a:bodyPr>
          <a:lstStyle/>
          <a:p>
            <a:pPr algn="ctr"/>
            <a:r>
              <a:rPr lang="en-US" sz="1600" dirty="0" err="1">
                <a:latin typeface="Arial" charset="0"/>
              </a:rPr>
              <a:t>Ojibway</a:t>
            </a:r>
            <a:r>
              <a:rPr lang="en-US" sz="1600" dirty="0">
                <a:latin typeface="Arial" charset="0"/>
              </a:rPr>
              <a:t> Grand Medicine Ceremony at Squaw Point, Leech Lake, 1932. </a:t>
            </a:r>
            <a:br>
              <a:rPr lang="en-US" sz="1600" dirty="0">
                <a:latin typeface="Arial" charset="0"/>
              </a:rPr>
            </a:br>
            <a:r>
              <a:rPr lang="en-US" sz="1200" dirty="0">
                <a:latin typeface="Arial" charset="0"/>
              </a:rPr>
              <a:t>Minnesota Historical Society, Negative No. 35585 </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3276600" y="5978525"/>
            <a:ext cx="5045075" cy="701675"/>
          </a:xfrm>
          <a:prstGeom prst="rect">
            <a:avLst/>
          </a:prstGeom>
          <a:noFill/>
          <a:ln w="9525">
            <a:noFill/>
            <a:miter lim="800000"/>
            <a:headEnd/>
            <a:tailEnd/>
          </a:ln>
        </p:spPr>
        <p:txBody>
          <a:bodyPr wrap="none">
            <a:spAutoFit/>
          </a:bodyPr>
          <a:lstStyle/>
          <a:p>
            <a:pPr algn="ctr"/>
            <a:r>
              <a:rPr lang="en-US" sz="1600" dirty="0">
                <a:latin typeface="Arial" charset="0"/>
              </a:rPr>
              <a:t>“Medicine” on pole near grave of Mrs. John Nett Lake.</a:t>
            </a:r>
          </a:p>
          <a:p>
            <a:pPr algn="ctr"/>
            <a:r>
              <a:rPr lang="en-US" sz="1200" dirty="0">
                <a:latin typeface="Arial" charset="0"/>
              </a:rPr>
              <a:t>Photograph Collection 9/1947. </a:t>
            </a:r>
          </a:p>
          <a:p>
            <a:pPr algn="ctr"/>
            <a:r>
              <a:rPr lang="en-US" sz="1200" dirty="0">
                <a:latin typeface="Arial" charset="0"/>
              </a:rPr>
              <a:t>Minnesota Historical Society, Negative No. 35601 </a:t>
            </a:r>
          </a:p>
        </p:txBody>
      </p:sp>
      <p:pic>
        <p:nvPicPr>
          <p:cNvPr id="58371" name="Picture 4"/>
          <p:cNvPicPr>
            <a:picLocks noChangeAspect="1" noChangeArrowheads="1"/>
          </p:cNvPicPr>
          <p:nvPr/>
        </p:nvPicPr>
        <p:blipFill>
          <a:blip r:embed="rId2" cstate="print"/>
          <a:srcRect/>
          <a:stretch>
            <a:fillRect/>
          </a:stretch>
        </p:blipFill>
        <p:spPr bwMode="auto">
          <a:xfrm>
            <a:off x="3505200" y="152400"/>
            <a:ext cx="4333875"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2" cstate="print"/>
          <a:srcRect/>
          <a:stretch>
            <a:fillRect/>
          </a:stretch>
        </p:blipFill>
        <p:spPr bwMode="auto">
          <a:xfrm>
            <a:off x="65088" y="207963"/>
            <a:ext cx="9067800" cy="5964237"/>
          </a:xfrm>
          <a:prstGeom prst="rect">
            <a:avLst/>
          </a:prstGeom>
          <a:noFill/>
          <a:ln w="9525">
            <a:noFill/>
            <a:miter lim="800000"/>
            <a:headEnd/>
            <a:tailEnd/>
          </a:ln>
        </p:spPr>
      </p:pic>
      <p:sp>
        <p:nvSpPr>
          <p:cNvPr id="59395" name="Text Box 5"/>
          <p:cNvSpPr txBox="1">
            <a:spLocks noChangeArrowheads="1"/>
          </p:cNvSpPr>
          <p:nvPr/>
        </p:nvSpPr>
        <p:spPr bwMode="auto">
          <a:xfrm>
            <a:off x="1600200" y="5119688"/>
            <a:ext cx="5878513" cy="823912"/>
          </a:xfrm>
          <a:prstGeom prst="rect">
            <a:avLst/>
          </a:prstGeom>
          <a:noFill/>
          <a:ln w="9525">
            <a:noFill/>
            <a:miter lim="800000"/>
            <a:headEnd/>
            <a:tailEnd/>
          </a:ln>
        </p:spPr>
        <p:txBody>
          <a:bodyPr wrap="none">
            <a:spAutoFit/>
          </a:bodyPr>
          <a:lstStyle/>
          <a:p>
            <a:pPr algn="ctr"/>
            <a:r>
              <a:rPr lang="en-US" sz="1800" dirty="0">
                <a:latin typeface="Arial" charset="0"/>
              </a:rPr>
              <a:t>Grand Portage village, medicine man's home and tepee.</a:t>
            </a:r>
          </a:p>
          <a:p>
            <a:pPr algn="ctr"/>
            <a:r>
              <a:rPr lang="en-US" sz="1800" dirty="0">
                <a:latin typeface="Arial" charset="0"/>
              </a:rPr>
              <a:t>Photograph Collection 1925.</a:t>
            </a:r>
          </a:p>
          <a:p>
            <a:pPr algn="ctr"/>
            <a:r>
              <a:rPr lang="en-US" sz="1200" dirty="0">
                <a:latin typeface="Arial" charset="0"/>
              </a:rPr>
              <a:t>Minnesota Historical Society, Negative No. 44367 </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700"/>
            <a:ext cx="9144000" cy="6324600"/>
          </a:xfrm>
          <a:prstGeom prst="rect">
            <a:avLst/>
          </a:prstGeom>
        </p:spPr>
      </p:pic>
      <p:sp>
        <p:nvSpPr>
          <p:cNvPr id="4" name="TextBox 3"/>
          <p:cNvSpPr txBox="1"/>
          <p:nvPr/>
        </p:nvSpPr>
        <p:spPr>
          <a:xfrm>
            <a:off x="4103225" y="6294700"/>
            <a:ext cx="938077" cy="430887"/>
          </a:xfrm>
          <a:prstGeom prst="rect">
            <a:avLst/>
          </a:prstGeom>
          <a:noFill/>
        </p:spPr>
        <p:txBody>
          <a:bodyPr wrap="none" rtlCol="0">
            <a:spAutoFit/>
          </a:bodyPr>
          <a:lstStyle/>
          <a:p>
            <a:pPr algn="ctr"/>
            <a:r>
              <a:rPr lang="en-US" sz="1050" dirty="0" smtClean="0"/>
              <a:t>Tim Roufs</a:t>
            </a:r>
            <a:br>
              <a:rPr lang="en-US" sz="1050" dirty="0" smtClean="0"/>
            </a:br>
            <a:r>
              <a:rPr lang="en-US" sz="1050" dirty="0" smtClean="0"/>
              <a:t>© 2010-2019</a:t>
            </a:r>
            <a:endParaRPr lang="en-US" sz="1050" dirty="0"/>
          </a:p>
        </p:txBody>
      </p:sp>
    </p:spTree>
    <p:extLst>
      <p:ext uri="{BB962C8B-B14F-4D97-AF65-F5344CB8AC3E}">
        <p14:creationId xmlns:p14="http://schemas.microsoft.com/office/powerpoint/2010/main" val="2421733020"/>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descr="PB_MIDE-1"/>
          <p:cNvPicPr>
            <a:picLocks noChangeAspect="1" noChangeArrowheads="1"/>
          </p:cNvPicPr>
          <p:nvPr/>
        </p:nvPicPr>
        <p:blipFill>
          <a:blip r:embed="rId2" cstate="print"/>
          <a:srcRect/>
          <a:stretch>
            <a:fillRect/>
          </a:stretch>
        </p:blipFill>
        <p:spPr bwMode="auto">
          <a:xfrm>
            <a:off x="457200" y="304800"/>
            <a:ext cx="8229600" cy="5473700"/>
          </a:xfrm>
          <a:prstGeom prst="rect">
            <a:avLst/>
          </a:prstGeom>
          <a:noFill/>
          <a:ln w="9525">
            <a:noFill/>
            <a:miter lim="800000"/>
            <a:headEnd/>
            <a:tailEnd/>
          </a:ln>
        </p:spPr>
      </p:pic>
      <p:sp>
        <p:nvSpPr>
          <p:cNvPr id="60419" name="Text Box 4"/>
          <p:cNvSpPr txBox="1">
            <a:spLocks noChangeArrowheads="1"/>
          </p:cNvSpPr>
          <p:nvPr/>
        </p:nvSpPr>
        <p:spPr bwMode="auto">
          <a:xfrm>
            <a:off x="1912938" y="5807075"/>
            <a:ext cx="5251450" cy="974725"/>
          </a:xfrm>
          <a:prstGeom prst="rect">
            <a:avLst/>
          </a:prstGeom>
          <a:noFill/>
          <a:ln w="9525">
            <a:noFill/>
            <a:miter lim="800000"/>
            <a:headEnd/>
            <a:tailEnd/>
          </a:ln>
        </p:spPr>
        <p:txBody>
          <a:bodyPr wrap="none">
            <a:spAutoFit/>
          </a:bodyPr>
          <a:lstStyle/>
          <a:p>
            <a:pPr algn="ctr"/>
            <a:r>
              <a:rPr lang="en-US" sz="1800" i="1" dirty="0">
                <a:latin typeface="Arial" charset="0"/>
              </a:rPr>
              <a:t>The </a:t>
            </a:r>
            <a:r>
              <a:rPr lang="en-US" sz="1800" i="1" dirty="0" err="1">
                <a:latin typeface="Arial" charset="0"/>
              </a:rPr>
              <a:t>Anishinabe</a:t>
            </a:r>
            <a:r>
              <a:rPr lang="en-US" sz="1800" i="1" dirty="0">
                <a:latin typeface="Arial" charset="0"/>
              </a:rPr>
              <a:t> of the Minnesota Chippewa Tribe.</a:t>
            </a:r>
          </a:p>
          <a:p>
            <a:pPr algn="ctr"/>
            <a:r>
              <a:rPr lang="en-US" sz="1400" dirty="0">
                <a:latin typeface="Arial" charset="0"/>
              </a:rPr>
              <a:t>(</a:t>
            </a:r>
            <a:r>
              <a:rPr lang="en-US" sz="1400" dirty="0"/>
              <a:t>Phoenix : Indian Tribal Series, 1975.)</a:t>
            </a:r>
            <a:endParaRPr lang="en-US" sz="1400" dirty="0">
              <a:latin typeface="Arial" charset="0"/>
            </a:endParaRPr>
          </a:p>
          <a:p>
            <a:pPr algn="ctr"/>
            <a:r>
              <a:rPr lang="en-US" sz="1400" dirty="0">
                <a:latin typeface="Arial" charset="0"/>
              </a:rPr>
              <a:t>Timothy G. Roufs</a:t>
            </a:r>
          </a:p>
          <a:p>
            <a:pPr algn="ctr"/>
            <a:r>
              <a:rPr lang="en-US" sz="1200" dirty="0">
                <a:latin typeface="Arial" charset="0"/>
              </a:rPr>
              <a:t>From the St. Louis County Historical Society, Duluth, Minnesota.</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819400" y="1027113"/>
            <a:ext cx="6096000" cy="1143000"/>
          </a:xfrm>
          <a:noFill/>
        </p:spPr>
        <p:txBody>
          <a:bodyPr/>
          <a:lstStyle/>
          <a:p>
            <a:pPr eaLnBrk="1" hangingPunct="1"/>
            <a:r>
              <a:rPr lang="en-US" smtClean="0"/>
              <a:t>Pre-Treatment Investigation</a:t>
            </a:r>
          </a:p>
        </p:txBody>
      </p:sp>
      <p:sp>
        <p:nvSpPr>
          <p:cNvPr id="61443" name="Rectangle 3"/>
          <p:cNvSpPr>
            <a:spLocks noGrp="1" noChangeArrowheads="1"/>
          </p:cNvSpPr>
          <p:nvPr>
            <p:ph type="body" idx="1"/>
          </p:nvPr>
        </p:nvSpPr>
        <p:spPr>
          <a:xfrm>
            <a:off x="2514600" y="1981200"/>
            <a:ext cx="6096000" cy="4835525"/>
          </a:xfrm>
          <a:noFill/>
        </p:spPr>
        <p:txBody>
          <a:bodyPr>
            <a:spAutoFit/>
          </a:bodyPr>
          <a:lstStyle/>
          <a:p>
            <a:pPr eaLnBrk="1" hangingPunct="1"/>
            <a:endParaRPr lang="en-US" dirty="0" smtClean="0"/>
          </a:p>
          <a:p>
            <a:pPr eaLnBrk="1" hangingPunct="1"/>
            <a:r>
              <a:rPr lang="en-US" dirty="0" smtClean="0"/>
              <a:t>screening and referral to different kinds of doctors</a:t>
            </a:r>
          </a:p>
          <a:p>
            <a:pPr lvl="1" eaLnBrk="1" hangingPunct="1">
              <a:lnSpc>
                <a:spcPct val="130000"/>
              </a:lnSpc>
            </a:pPr>
            <a:r>
              <a:rPr lang="en-US" dirty="0" smtClean="0"/>
              <a:t>herbalists</a:t>
            </a:r>
          </a:p>
          <a:p>
            <a:pPr lvl="1" eaLnBrk="1" hangingPunct="1"/>
            <a:r>
              <a:rPr lang="en-US" dirty="0" smtClean="0"/>
              <a:t>midwives</a:t>
            </a:r>
          </a:p>
          <a:p>
            <a:pPr lvl="1" eaLnBrk="1" hangingPunct="1"/>
            <a:r>
              <a:rPr lang="en-US" dirty="0" smtClean="0"/>
              <a:t>spiritualists </a:t>
            </a:r>
          </a:p>
          <a:p>
            <a:pPr lvl="2" eaLnBrk="1" hangingPunct="1"/>
            <a:r>
              <a:rPr lang="en-US" i="1" dirty="0" err="1" smtClean="0"/>
              <a:t>jessokid</a:t>
            </a:r>
            <a:r>
              <a:rPr lang="en-US" dirty="0" smtClean="0"/>
              <a:t> or “rabbit bone”</a:t>
            </a:r>
          </a:p>
          <a:p>
            <a:pPr lvl="1" eaLnBrk="1" hangingPunct="1"/>
            <a:r>
              <a:rPr lang="en-US" dirty="0" smtClean="0"/>
              <a:t>MDs</a:t>
            </a:r>
          </a:p>
          <a:p>
            <a:pPr lvl="1" eaLnBrk="1" hangingPunct="1"/>
            <a:r>
              <a:rPr lang="en-US" dirty="0" smtClean="0"/>
              <a:t>Grand Medicine (</a:t>
            </a:r>
            <a:r>
              <a:rPr lang="en-US" i="1" dirty="0" err="1" smtClean="0"/>
              <a:t>Midewiwin</a:t>
            </a:r>
            <a:r>
              <a:rPr lang="en-US" dirty="0" smtClean="0"/>
              <a:t>)</a:t>
            </a:r>
          </a:p>
          <a:p>
            <a:pPr lvl="2" eaLnBrk="1" hangingPunct="1"/>
            <a:endParaRPr lang="en-US" dirty="0" smtClean="0"/>
          </a:p>
        </p:txBody>
      </p:sp>
      <p:sp>
        <p:nvSpPr>
          <p:cNvPr id="6144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819400" y="1027113"/>
            <a:ext cx="6096000" cy="1143000"/>
          </a:xfrm>
          <a:noFill/>
        </p:spPr>
        <p:txBody>
          <a:bodyPr/>
          <a:lstStyle/>
          <a:p>
            <a:pPr eaLnBrk="1" hangingPunct="1"/>
            <a:r>
              <a:rPr lang="en-US" smtClean="0"/>
              <a:t>Pre-Treatment Investigation</a:t>
            </a:r>
          </a:p>
        </p:txBody>
      </p:sp>
      <p:sp>
        <p:nvSpPr>
          <p:cNvPr id="62467" name="Rectangle 3"/>
          <p:cNvSpPr>
            <a:spLocks noGrp="1" noChangeArrowheads="1"/>
          </p:cNvSpPr>
          <p:nvPr>
            <p:ph type="body" idx="1"/>
          </p:nvPr>
        </p:nvSpPr>
        <p:spPr>
          <a:xfrm>
            <a:off x="2819400" y="1981200"/>
            <a:ext cx="6096000" cy="1031875"/>
          </a:xfrm>
          <a:noFill/>
        </p:spPr>
        <p:txBody>
          <a:bodyPr>
            <a:spAutoFit/>
          </a:bodyPr>
          <a:lstStyle/>
          <a:p>
            <a:pPr eaLnBrk="1" hangingPunct="1"/>
            <a:endParaRPr lang="en-US" smtClean="0"/>
          </a:p>
          <a:p>
            <a:pPr eaLnBrk="1" hangingPunct="1">
              <a:buFont typeface="Monotype Sorts" pitchFamily="2" charset="2"/>
              <a:buNone/>
            </a:pPr>
            <a:endParaRPr lang="en-US" smtClean="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819400" y="1027113"/>
            <a:ext cx="6096000" cy="1143000"/>
          </a:xfrm>
          <a:noFill/>
        </p:spPr>
        <p:txBody>
          <a:bodyPr/>
          <a:lstStyle/>
          <a:p>
            <a:pPr eaLnBrk="1" hangingPunct="1"/>
            <a:r>
              <a:rPr lang="en-US" smtClean="0"/>
              <a:t>Pre-Treatment Investigation</a:t>
            </a:r>
          </a:p>
        </p:txBody>
      </p:sp>
      <p:sp>
        <p:nvSpPr>
          <p:cNvPr id="63491" name="Rectangle 3"/>
          <p:cNvSpPr>
            <a:spLocks noGrp="1" noChangeArrowheads="1"/>
          </p:cNvSpPr>
          <p:nvPr>
            <p:ph type="body" idx="1"/>
          </p:nvPr>
        </p:nvSpPr>
        <p:spPr>
          <a:xfrm>
            <a:off x="2819400" y="1981200"/>
            <a:ext cx="6096000" cy="2057400"/>
          </a:xfrm>
          <a:noFill/>
        </p:spPr>
        <p:txBody>
          <a:bodyPr>
            <a:spAutoFit/>
          </a:bodyPr>
          <a:lstStyle/>
          <a:p>
            <a:pPr eaLnBrk="1" hangingPunct="1"/>
            <a:endParaRPr lang="en-US" dirty="0" smtClean="0"/>
          </a:p>
          <a:p>
            <a:pPr eaLnBrk="1" hangingPunct="1"/>
            <a:r>
              <a:rPr lang="en-US" dirty="0" smtClean="0"/>
              <a:t> people have specific powers</a:t>
            </a:r>
          </a:p>
          <a:p>
            <a:pPr eaLnBrk="1" hangingPunct="1">
              <a:buFont typeface="Monotype Sorts" pitchFamily="2" charset="2"/>
              <a:buNone/>
            </a:pPr>
            <a:r>
              <a:rPr lang="en-US" dirty="0" smtClean="0"/>
              <a:t>		(they’re “specialists”)</a:t>
            </a:r>
          </a:p>
          <a:p>
            <a:pPr eaLnBrk="1" hangingPunct="1"/>
            <a:endParaRPr lang="en-US" dirty="0" smtClean="0"/>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2176463" y="6624638"/>
            <a:ext cx="4833937" cy="215900"/>
          </a:xfrm>
          <a:prstGeom prst="rect">
            <a:avLst/>
          </a:prstGeom>
          <a:noFill/>
          <a:ln w="9525">
            <a:noFill/>
            <a:miter lim="800000"/>
            <a:headEnd/>
            <a:tailEnd/>
          </a:ln>
        </p:spPr>
        <p:txBody>
          <a:bodyPr wrap="none">
            <a:spAutoFit/>
          </a:bodyPr>
          <a:lstStyle/>
          <a:p>
            <a:pPr algn="ctr" eaLnBrk="1" hangingPunct="1"/>
            <a:r>
              <a:rPr kumimoji="0" lang="en-US" sz="800">
                <a:latin typeface="Verdana" pitchFamily="34" charset="0"/>
                <a:hlinkClick r:id="rId3"/>
              </a:rPr>
              <a:t>http://www.parade.com/articles/editions/2008/edition_03-09-2008/2Thoughts_Can_Heal</a:t>
            </a:r>
            <a:endParaRPr kumimoji="0" lang="en-US" sz="800">
              <a:latin typeface="Verdana" pitchFamily="34" charset="0"/>
            </a:endParaRPr>
          </a:p>
        </p:txBody>
      </p:sp>
      <p:pic>
        <p:nvPicPr>
          <p:cNvPr id="64515" name="Picture 3"/>
          <p:cNvPicPr>
            <a:picLocks noChangeAspect="1" noChangeArrowheads="1"/>
          </p:cNvPicPr>
          <p:nvPr/>
        </p:nvPicPr>
        <p:blipFill>
          <a:blip r:embed="rId4" cstate="print"/>
          <a:srcRect/>
          <a:stretch>
            <a:fillRect/>
          </a:stretch>
        </p:blipFill>
        <p:spPr bwMode="auto">
          <a:xfrm>
            <a:off x="1676400" y="457200"/>
            <a:ext cx="5718175" cy="5943600"/>
          </a:xfrm>
          <a:prstGeom prst="rect">
            <a:avLst/>
          </a:prstGeom>
          <a:noFill/>
          <a:ln w="28575">
            <a:noFill/>
            <a:miter lim="800000"/>
            <a:headEnd/>
            <a:tailEnd/>
          </a:ln>
        </p:spPr>
      </p:pic>
      <p:sp>
        <p:nvSpPr>
          <p:cNvPr id="6" name="Rectangle 5"/>
          <p:cNvSpPr/>
          <p:nvPr/>
        </p:nvSpPr>
        <p:spPr>
          <a:xfrm>
            <a:off x="1704975" y="4787900"/>
            <a:ext cx="5181600" cy="15240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en-US" sz="2000" baseline="30000"/>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2176463" y="6624638"/>
            <a:ext cx="4833937" cy="215900"/>
          </a:xfrm>
          <a:prstGeom prst="rect">
            <a:avLst/>
          </a:prstGeom>
          <a:noFill/>
          <a:ln w="9525">
            <a:noFill/>
            <a:miter lim="800000"/>
            <a:headEnd/>
            <a:tailEnd/>
          </a:ln>
        </p:spPr>
        <p:txBody>
          <a:bodyPr wrap="none">
            <a:spAutoFit/>
          </a:bodyPr>
          <a:lstStyle/>
          <a:p>
            <a:pPr algn="ctr" eaLnBrk="1" hangingPunct="1"/>
            <a:r>
              <a:rPr kumimoji="0" lang="en-US" sz="800">
                <a:latin typeface="Verdana" pitchFamily="34" charset="0"/>
                <a:hlinkClick r:id="rId3"/>
              </a:rPr>
              <a:t>http://www.parade.com/articles/editions/2008/edition_03-09-2008/2Thoughts_Can_Heal</a:t>
            </a:r>
            <a:endParaRPr kumimoji="0" lang="en-US" sz="800">
              <a:latin typeface="Verdana" pitchFamily="34" charset="0"/>
            </a:endParaRPr>
          </a:p>
        </p:txBody>
      </p:sp>
      <p:pic>
        <p:nvPicPr>
          <p:cNvPr id="65539" name="Picture 2"/>
          <p:cNvPicPr>
            <a:picLocks noChangeAspect="1" noChangeArrowheads="1"/>
          </p:cNvPicPr>
          <p:nvPr/>
        </p:nvPicPr>
        <p:blipFill>
          <a:blip r:embed="rId4" cstate="print"/>
          <a:srcRect/>
          <a:stretch>
            <a:fillRect/>
          </a:stretch>
        </p:blipFill>
        <p:spPr bwMode="auto">
          <a:xfrm>
            <a:off x="914400" y="970020"/>
            <a:ext cx="7315200" cy="512598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819400" y="1027113"/>
            <a:ext cx="6096000" cy="1143000"/>
          </a:xfrm>
          <a:noFill/>
        </p:spPr>
        <p:txBody>
          <a:bodyPr/>
          <a:lstStyle/>
          <a:p>
            <a:r>
              <a:rPr lang="en-US" smtClean="0"/>
              <a:t>Pre-Treatment Investigation</a:t>
            </a:r>
          </a:p>
        </p:txBody>
      </p:sp>
      <p:sp>
        <p:nvSpPr>
          <p:cNvPr id="66563" name="Rectangle 3"/>
          <p:cNvSpPr>
            <a:spLocks noGrp="1" noChangeArrowheads="1"/>
          </p:cNvSpPr>
          <p:nvPr>
            <p:ph type="body" idx="1"/>
          </p:nvPr>
        </p:nvSpPr>
        <p:spPr>
          <a:xfrm>
            <a:off x="2819400" y="2022475"/>
            <a:ext cx="6096000" cy="3082925"/>
          </a:xfrm>
          <a:noFill/>
        </p:spPr>
        <p:txBody>
          <a:bodyPr>
            <a:spAutoFit/>
          </a:bodyPr>
          <a:lstStyle/>
          <a:p>
            <a:endParaRPr lang="en-US" dirty="0" smtClean="0"/>
          </a:p>
          <a:p>
            <a:r>
              <a:rPr lang="en-US" dirty="0" smtClean="0">
                <a:solidFill>
                  <a:srgbClr val="009999"/>
                </a:solidFill>
              </a:rPr>
              <a:t> people have specific powers</a:t>
            </a:r>
          </a:p>
          <a:p>
            <a:pPr>
              <a:buFont typeface="Monotype Sorts" pitchFamily="2" charset="2"/>
              <a:buNone/>
            </a:pPr>
            <a:r>
              <a:rPr lang="en-US" dirty="0" smtClean="0">
                <a:solidFill>
                  <a:srgbClr val="009999"/>
                </a:solidFill>
              </a:rPr>
              <a:t>		(they’re “specialists”)</a:t>
            </a:r>
          </a:p>
          <a:p>
            <a:endParaRPr lang="en-US" dirty="0" smtClean="0">
              <a:solidFill>
                <a:srgbClr val="009999"/>
              </a:solidFill>
            </a:endParaRPr>
          </a:p>
          <a:p>
            <a:r>
              <a:rPr lang="en-US" dirty="0" smtClean="0"/>
              <a:t>can lose power</a:t>
            </a:r>
          </a:p>
          <a:p>
            <a:pPr>
              <a:buFont typeface="Monotype Sorts" pitchFamily="2" charset="2"/>
              <a:buNone/>
            </a:pPr>
            <a:r>
              <a:rPr lang="en-US" dirty="0" smtClean="0"/>
              <a:t>	(especially if you don’t practice)</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819400" y="1027113"/>
            <a:ext cx="6096000" cy="1143000"/>
          </a:xfrm>
          <a:noFill/>
        </p:spPr>
        <p:txBody>
          <a:bodyPr/>
          <a:lstStyle/>
          <a:p>
            <a:r>
              <a:rPr lang="en-US" smtClean="0"/>
              <a:t>Pre-Treatment Investigation</a:t>
            </a:r>
          </a:p>
        </p:txBody>
      </p:sp>
      <p:sp>
        <p:nvSpPr>
          <p:cNvPr id="67587" name="Rectangle 3"/>
          <p:cNvSpPr>
            <a:spLocks noGrp="1" noChangeArrowheads="1"/>
          </p:cNvSpPr>
          <p:nvPr>
            <p:ph type="body" idx="1"/>
          </p:nvPr>
        </p:nvSpPr>
        <p:spPr>
          <a:noFill/>
        </p:spPr>
        <p:txBody>
          <a:bodyPr/>
          <a:lstStyle/>
          <a:p>
            <a:endParaRPr lang="en-US" smtClean="0"/>
          </a:p>
          <a:p>
            <a:r>
              <a:rPr lang="en-US" smtClean="0"/>
              <a:t> patients need to believe</a:t>
            </a:r>
          </a:p>
        </p:txBody>
      </p:sp>
      <p:sp>
        <p:nvSpPr>
          <p:cNvPr id="6758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1752600" y="6507163"/>
            <a:ext cx="5605463" cy="274637"/>
          </a:xfrm>
          <a:prstGeom prst="rect">
            <a:avLst/>
          </a:prstGeom>
          <a:noFill/>
          <a:ln w="9525">
            <a:noFill/>
            <a:miter lim="800000"/>
            <a:headEnd/>
            <a:tailEnd/>
          </a:ln>
        </p:spPr>
        <p:txBody>
          <a:bodyPr wrap="none">
            <a:spAutoFit/>
          </a:bodyPr>
          <a:lstStyle/>
          <a:p>
            <a:pPr algn="ctr" eaLnBrk="1" hangingPunct="1"/>
            <a:r>
              <a:rPr kumimoji="0" lang="en-US" sz="1200">
                <a:hlinkClick r:id="rId3"/>
              </a:rPr>
              <a:t>http://news.minnesota.publicradio.org/features/2003/08/18_gundersond_spiritualityeigh/</a:t>
            </a:r>
            <a:endParaRPr kumimoji="0" lang="en-US" sz="1200"/>
          </a:p>
        </p:txBody>
      </p:sp>
      <p:pic>
        <p:nvPicPr>
          <p:cNvPr id="68611" name="Picture 4"/>
          <p:cNvPicPr>
            <a:picLocks noChangeAspect="1" noChangeArrowheads="1"/>
          </p:cNvPicPr>
          <p:nvPr/>
        </p:nvPicPr>
        <p:blipFill>
          <a:blip r:embed="rId4" cstate="print"/>
          <a:srcRect/>
          <a:stretch>
            <a:fillRect/>
          </a:stretch>
        </p:blipFill>
        <p:spPr bwMode="auto">
          <a:xfrm>
            <a:off x="1295400" y="76200"/>
            <a:ext cx="6553200" cy="4914900"/>
          </a:xfrm>
          <a:prstGeom prst="rect">
            <a:avLst/>
          </a:prstGeom>
          <a:noFill/>
          <a:ln w="28575">
            <a:noFill/>
            <a:miter lim="800000"/>
            <a:headEnd/>
            <a:tailEnd/>
          </a:ln>
        </p:spPr>
      </p:pic>
      <p:graphicFrame>
        <p:nvGraphicFramePr>
          <p:cNvPr id="341010" name="Group 18"/>
          <p:cNvGraphicFramePr>
            <a:graphicFrameLocks noGrp="1"/>
          </p:cNvGraphicFramePr>
          <p:nvPr/>
        </p:nvGraphicFramePr>
        <p:xfrm>
          <a:off x="914400" y="5105400"/>
          <a:ext cx="7315200" cy="1187450"/>
        </p:xfrm>
        <a:graphic>
          <a:graphicData uri="http://schemas.openxmlformats.org/drawingml/2006/table">
            <a:tbl>
              <a:tblPr/>
              <a:tblGrid>
                <a:gridCol w="7315200">
                  <a:extLst>
                    <a:ext uri="{9D8B030D-6E8A-4147-A177-3AD203B41FA5}">
                      <a16:colId xmlns:a16="http://schemas.microsoft.com/office/drawing/2014/main" val="20000"/>
                    </a:ext>
                  </a:extLst>
                </a:gridCol>
              </a:tblGrid>
              <a:tr h="11874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2000" b="0" i="0" u="none" strike="noStrike" cap="none" normalizeH="0" baseline="0" dirty="0" smtClean="0">
                          <a:ln>
                            <a:noFill/>
                          </a:ln>
                          <a:solidFill>
                            <a:schemeClr val="tx1"/>
                          </a:solidFill>
                          <a:effectLst/>
                          <a:latin typeface="Times New Roman" pitchFamily="18" charset="0"/>
                        </a:rPr>
                        <a:t>Wanda Baxter, an elder on the Red Lake Reservation, says a Native healer saved her life. She had cancer, but after three years of treatment by a tribal healer, she says she's healthy. </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8614" name="Picture 16" descr="spacer"/>
          <p:cNvPicPr>
            <a:picLocks noChangeAspect="1" noChangeArrowheads="1"/>
          </p:cNvPicPr>
          <p:nvPr/>
        </p:nvPicPr>
        <p:blipFill>
          <a:blip r:embed="rId5"/>
          <a:srcRect/>
          <a:stretch>
            <a:fillRect/>
          </a:stretch>
        </p:blipFill>
        <p:spPr bwMode="auto">
          <a:xfrm>
            <a:off x="2798763" y="4935538"/>
            <a:ext cx="47625" cy="47625"/>
          </a:xfrm>
          <a:prstGeom prst="rect">
            <a:avLst/>
          </a:prstGeom>
          <a:noFill/>
          <a:ln w="9525">
            <a:noFill/>
            <a:miter lim="800000"/>
            <a:headEnd/>
            <a:tailEnd/>
          </a:ln>
        </p:spPr>
      </p:pic>
      <p:sp>
        <p:nvSpPr>
          <p:cNvPr id="68615" name="Rectangle 19"/>
          <p:cNvSpPr>
            <a:spLocks noChangeArrowheads="1"/>
          </p:cNvSpPr>
          <p:nvPr/>
        </p:nvSpPr>
        <p:spPr bwMode="auto">
          <a:xfrm>
            <a:off x="3489325" y="6142038"/>
            <a:ext cx="2225675" cy="457200"/>
          </a:xfrm>
          <a:prstGeom prst="rect">
            <a:avLst/>
          </a:prstGeom>
          <a:noFill/>
          <a:ln w="28575">
            <a:noFill/>
            <a:miter lim="800000"/>
            <a:headEnd/>
            <a:tailEnd/>
          </a:ln>
        </p:spPr>
        <p:txBody>
          <a:bodyPr wrap="none" anchor="ctr">
            <a:spAutoFit/>
          </a:bodyPr>
          <a:lstStyle/>
          <a:p>
            <a:r>
              <a:rPr lang="en-US"/>
              <a:t>  </a:t>
            </a:r>
            <a:r>
              <a:rPr lang="en-US" sz="1200"/>
              <a:t>(MPR Photo/Tom Robertson)</a:t>
            </a:r>
            <a:r>
              <a:rPr lang="en-US"/>
              <a:t> </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1026"/>
          <p:cNvSpPr>
            <a:spLocks noGrp="1" noChangeArrowheads="1"/>
          </p:cNvSpPr>
          <p:nvPr>
            <p:ph type="title"/>
          </p:nvPr>
        </p:nvSpPr>
        <p:spPr>
          <a:xfrm>
            <a:off x="2819400" y="1027113"/>
            <a:ext cx="6096000" cy="1143000"/>
          </a:xfrm>
          <a:noFill/>
        </p:spPr>
        <p:txBody>
          <a:bodyPr/>
          <a:lstStyle/>
          <a:p>
            <a:r>
              <a:rPr lang="en-US" smtClean="0"/>
              <a:t>Pre-Treatment Investigation</a:t>
            </a:r>
          </a:p>
        </p:txBody>
      </p:sp>
      <p:sp>
        <p:nvSpPr>
          <p:cNvPr id="69635" name="Rectangle 1027"/>
          <p:cNvSpPr>
            <a:spLocks noGrp="1" noChangeArrowheads="1"/>
          </p:cNvSpPr>
          <p:nvPr>
            <p:ph type="body" idx="1"/>
          </p:nvPr>
        </p:nvSpPr>
        <p:spPr>
          <a:noFill/>
        </p:spPr>
        <p:txBody>
          <a:bodyPr/>
          <a:lstStyle/>
          <a:p>
            <a:endParaRPr lang="en-US" smtClean="0"/>
          </a:p>
          <a:p>
            <a:r>
              <a:rPr lang="en-US" smtClean="0"/>
              <a:t> give gifts to maintain power</a:t>
            </a:r>
          </a:p>
        </p:txBody>
      </p:sp>
      <p:sp>
        <p:nvSpPr>
          <p:cNvPr id="69636" name="Rectangle 1028"/>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pic>
        <p:nvPicPr>
          <p:cNvPr id="69637" name="Picture 1029" descr="pf026111"/>
          <p:cNvPicPr>
            <a:picLocks noChangeAspect="1" noChangeArrowheads="1"/>
          </p:cNvPicPr>
          <p:nvPr/>
        </p:nvPicPr>
        <p:blipFill>
          <a:blip r:embed="rId3" cstate="print"/>
          <a:srcRect/>
          <a:stretch>
            <a:fillRect/>
          </a:stretch>
        </p:blipFill>
        <p:spPr bwMode="auto">
          <a:xfrm>
            <a:off x="3505200" y="3429000"/>
            <a:ext cx="3902075" cy="2414588"/>
          </a:xfrm>
          <a:prstGeom prst="rect">
            <a:avLst/>
          </a:prstGeom>
          <a:noFill/>
          <a:ln w="9525">
            <a:noFill/>
            <a:miter lim="800000"/>
            <a:headEnd/>
            <a:tailEnd/>
          </a:ln>
        </p:spPr>
      </p:pic>
      <p:sp>
        <p:nvSpPr>
          <p:cNvPr id="69638" name="Text Box 1030"/>
          <p:cNvSpPr txBox="1">
            <a:spLocks noChangeArrowheads="1"/>
          </p:cNvSpPr>
          <p:nvPr/>
        </p:nvSpPr>
        <p:spPr bwMode="auto">
          <a:xfrm>
            <a:off x="1524000" y="5881687"/>
            <a:ext cx="6934200" cy="519113"/>
          </a:xfrm>
          <a:prstGeom prst="rect">
            <a:avLst/>
          </a:prstGeom>
          <a:noFill/>
          <a:ln w="9525">
            <a:noFill/>
            <a:miter lim="800000"/>
            <a:headEnd/>
            <a:tailEnd/>
          </a:ln>
        </p:spPr>
        <p:txBody>
          <a:bodyPr>
            <a:spAutoFit/>
          </a:bodyPr>
          <a:lstStyle/>
          <a:p>
            <a:pPr algn="ctr"/>
            <a:r>
              <a:rPr lang="en-US" sz="1600" dirty="0" err="1">
                <a:latin typeface="Arial" charset="0"/>
              </a:rPr>
              <a:t>Ojibway</a:t>
            </a:r>
            <a:r>
              <a:rPr lang="en-US" sz="1600" dirty="0">
                <a:latin typeface="Arial" charset="0"/>
              </a:rPr>
              <a:t> Grand Medicine Ceremony at Squaw Point, Leech Lake, 1932.</a:t>
            </a:r>
            <a:br>
              <a:rPr lang="en-US" sz="1600" dirty="0">
                <a:latin typeface="Arial" charset="0"/>
              </a:rPr>
            </a:br>
            <a:r>
              <a:rPr lang="en-US" sz="1200" dirty="0">
                <a:latin typeface="Arial" charset="0"/>
              </a:rPr>
              <a:t>Minnesota Historical Society, Negative No. 35600</a:t>
            </a:r>
          </a:p>
        </p:txBody>
      </p:sp>
      <p:sp>
        <p:nvSpPr>
          <p:cNvPr id="18439" name="Oval 1031"/>
          <p:cNvSpPr>
            <a:spLocks noChangeArrowheads="1"/>
          </p:cNvSpPr>
          <p:nvPr/>
        </p:nvSpPr>
        <p:spPr bwMode="auto">
          <a:xfrm>
            <a:off x="4191000" y="4953000"/>
            <a:ext cx="2057400" cy="1219200"/>
          </a:xfrm>
          <a:prstGeom prst="ellipse">
            <a:avLst/>
          </a:prstGeom>
          <a:noFill/>
          <a:ln w="76200">
            <a:solidFill>
              <a:srgbClr val="CC9900"/>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 name="TextBox 1"/>
          <p:cNvSpPr txBox="1"/>
          <p:nvPr/>
        </p:nvSpPr>
        <p:spPr>
          <a:xfrm>
            <a:off x="4103225" y="6294700"/>
            <a:ext cx="938077" cy="430887"/>
          </a:xfrm>
          <a:prstGeom prst="rect">
            <a:avLst/>
          </a:prstGeom>
          <a:noFill/>
        </p:spPr>
        <p:txBody>
          <a:bodyPr wrap="none" rtlCol="0">
            <a:spAutoFit/>
          </a:bodyPr>
          <a:lstStyle/>
          <a:p>
            <a:pPr algn="ctr"/>
            <a:r>
              <a:rPr lang="en-US" sz="1050" dirty="0" smtClean="0"/>
              <a:t>Tim Roufs</a:t>
            </a:r>
            <a:br>
              <a:rPr lang="en-US" sz="1050" dirty="0" smtClean="0"/>
            </a:br>
            <a:r>
              <a:rPr lang="en-US" sz="1050" dirty="0" smtClean="0"/>
              <a:t>© 2010-2019</a:t>
            </a:r>
            <a:endParaRPr lang="en-US" sz="105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 y="160756"/>
            <a:ext cx="9144000" cy="6697244"/>
          </a:xfrm>
          <a:prstGeom prst="rect">
            <a:avLst/>
          </a:prstGeom>
          <a:solidFill>
            <a:srgbClr val="625346"/>
          </a:solidFill>
        </p:spPr>
      </p:pic>
      <p:sp>
        <p:nvSpPr>
          <p:cNvPr id="4" name="Rectangle 3"/>
          <p:cNvSpPr/>
          <p:nvPr/>
        </p:nvSpPr>
        <p:spPr>
          <a:xfrm>
            <a:off x="0" y="0"/>
            <a:ext cx="9144000" cy="6858001"/>
          </a:xfrm>
          <a:prstGeom prst="rect">
            <a:avLst/>
          </a:prstGeom>
          <a:solidFill>
            <a:srgbClr val="625346">
              <a:alpha val="75000"/>
            </a:srgbClr>
          </a:solidFill>
        </p:spPr>
        <p:txBody>
          <a:bodyPr wrap="square">
            <a:noAutofit/>
          </a:bodyPr>
          <a:lstStyle/>
          <a:p>
            <a:pPr algn="ctr"/>
            <a:endParaRPr lang="en-US" b="1" i="1" dirty="0" smtClean="0"/>
          </a:p>
          <a:p>
            <a:pPr algn="ctr"/>
            <a:endParaRPr lang="en-US" b="1" i="1" dirty="0" smtClean="0"/>
          </a:p>
          <a:p>
            <a:pPr algn="ctr"/>
            <a:endParaRPr lang="en-US" b="1" i="1" dirty="0"/>
          </a:p>
          <a:p>
            <a:pPr algn="ctr"/>
            <a:r>
              <a:rPr lang="en-US" sz="3200" b="1" i="1" dirty="0" smtClean="0"/>
              <a:t>When </a:t>
            </a:r>
            <a:r>
              <a:rPr lang="en-US" sz="3200" b="1" i="1" dirty="0"/>
              <a:t>Everybody Called Me Gabe-bines,</a:t>
            </a:r>
            <a:br>
              <a:rPr lang="en-US" sz="3200" b="1" i="1" dirty="0"/>
            </a:br>
            <a:r>
              <a:rPr lang="en-US" sz="3200" b="1" i="1" dirty="0"/>
              <a:t>"Forever-Flying-Bird": </a:t>
            </a:r>
            <a:br>
              <a:rPr lang="en-US" sz="3200" b="1" i="1" dirty="0"/>
            </a:br>
            <a:r>
              <a:rPr lang="en-US" sz="3200" b="1" i="1" dirty="0"/>
              <a:t>Teachings from Paul Buffalo</a:t>
            </a:r>
            <a:r>
              <a:rPr lang="en-US" b="1" dirty="0"/>
              <a:t/>
            </a:r>
            <a:br>
              <a:rPr lang="en-US" b="1" dirty="0"/>
            </a:br>
            <a:r>
              <a:rPr lang="en-US" b="1" i="1" dirty="0"/>
              <a:t/>
            </a:r>
            <a:br>
              <a:rPr lang="en-US" b="1" i="1" dirty="0"/>
            </a:br>
            <a:r>
              <a:rPr lang="en-US" sz="1600" b="1" dirty="0"/>
              <a:t>Volume I of the Paul Buffalo Trilogy:</a:t>
            </a:r>
            <a:br>
              <a:rPr lang="en-US" sz="1600" b="1" dirty="0"/>
            </a:br>
            <a:r>
              <a:rPr lang="en-US" sz="2800" b="1" i="1" dirty="0"/>
              <a:t>Year-Round in the Early Years</a:t>
            </a:r>
            <a:r>
              <a:rPr lang="en-US" sz="2800" b="1" dirty="0"/>
              <a:t/>
            </a:r>
            <a:br>
              <a:rPr lang="en-US" sz="2800" b="1" dirty="0"/>
            </a:br>
            <a:r>
              <a:rPr lang="en-US" b="1" dirty="0"/>
              <a:t/>
            </a:r>
            <a:br>
              <a:rPr lang="en-US" b="1" dirty="0"/>
            </a:br>
            <a:r>
              <a:rPr lang="en-US" sz="1600" b="1" dirty="0"/>
              <a:t>Volume II of the Paul Buffalo Trilogy:</a:t>
            </a:r>
            <a:br>
              <a:rPr lang="en-US" sz="1600" b="1" dirty="0"/>
            </a:br>
            <a:r>
              <a:rPr lang="en-US" b="1" dirty="0"/>
              <a:t> </a:t>
            </a:r>
            <a:r>
              <a:rPr lang="en-US" sz="2800" b="1" i="1" dirty="0" err="1"/>
              <a:t>Wenabozho</a:t>
            </a:r>
            <a:r>
              <a:rPr lang="en-US" sz="2800" b="1" i="1" dirty="0"/>
              <a:t> and The Way We Think About the World</a:t>
            </a:r>
            <a:r>
              <a:rPr lang="en-US" sz="2800" b="1" dirty="0"/>
              <a:t/>
            </a:r>
            <a:br>
              <a:rPr lang="en-US" sz="2800" b="1" dirty="0"/>
            </a:br>
            <a:r>
              <a:rPr lang="en-US" b="1" dirty="0"/>
              <a:t/>
            </a:r>
            <a:br>
              <a:rPr lang="en-US" b="1" dirty="0"/>
            </a:br>
            <a:r>
              <a:rPr lang="en-US" sz="1600" b="1" dirty="0"/>
              <a:t>Volume III of the Paul Buffalo Trilogy:</a:t>
            </a:r>
            <a:br>
              <a:rPr lang="en-US" sz="1600" b="1" dirty="0"/>
            </a:br>
            <a:r>
              <a:rPr lang="en-US" b="1" dirty="0"/>
              <a:t>  </a:t>
            </a:r>
            <a:r>
              <a:rPr lang="en-US" sz="2800" b="1" i="1" dirty="0"/>
              <a:t>Living Amongst the Whites . . . the Best We Can</a:t>
            </a:r>
            <a:r>
              <a:rPr lang="en-US" sz="2800" b="1" dirty="0"/>
              <a:t/>
            </a:r>
            <a:br>
              <a:rPr lang="en-US" sz="2800" b="1" dirty="0"/>
            </a:br>
            <a:endParaRPr lang="en-US" b="1" dirty="0"/>
          </a:p>
        </p:txBody>
      </p:sp>
    </p:spTree>
    <p:extLst>
      <p:ext uri="{BB962C8B-B14F-4D97-AF65-F5344CB8AC3E}">
        <p14:creationId xmlns:p14="http://schemas.microsoft.com/office/powerpoint/2010/main" val="3263642419"/>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819400" y="1027113"/>
            <a:ext cx="6096000" cy="1143000"/>
          </a:xfrm>
          <a:noFill/>
        </p:spPr>
        <p:txBody>
          <a:bodyPr/>
          <a:lstStyle/>
          <a:p>
            <a:r>
              <a:rPr lang="en-US" smtClean="0"/>
              <a:t>Pre-Treatment Investigation</a:t>
            </a:r>
          </a:p>
        </p:txBody>
      </p:sp>
      <p:sp>
        <p:nvSpPr>
          <p:cNvPr id="70659" name="Rectangle 3"/>
          <p:cNvSpPr>
            <a:spLocks noGrp="1" noChangeArrowheads="1"/>
          </p:cNvSpPr>
          <p:nvPr>
            <p:ph type="body" idx="1"/>
          </p:nvPr>
        </p:nvSpPr>
        <p:spPr>
          <a:xfrm>
            <a:off x="2438400" y="1981200"/>
            <a:ext cx="6096000" cy="4114800"/>
          </a:xfrm>
          <a:noFill/>
        </p:spPr>
        <p:txBody>
          <a:bodyPr/>
          <a:lstStyle/>
          <a:p>
            <a:endParaRPr lang="en-US" dirty="0" smtClean="0"/>
          </a:p>
          <a:p>
            <a:r>
              <a:rPr lang="en-US" dirty="0" smtClean="0"/>
              <a:t> need  </a:t>
            </a:r>
            <a:r>
              <a:rPr lang="en-US" sz="3700" i="1" dirty="0" smtClean="0"/>
              <a:t>power </a:t>
            </a:r>
            <a:r>
              <a:rPr lang="en-US" dirty="0" smtClean="0"/>
              <a:t>to help</a:t>
            </a:r>
          </a:p>
          <a:p>
            <a:pPr lvl="1"/>
            <a:r>
              <a:rPr lang="en-US" dirty="0" smtClean="0"/>
              <a:t> the concept of </a:t>
            </a:r>
            <a:r>
              <a:rPr lang="en-US" sz="3600" i="1" dirty="0" smtClean="0"/>
              <a:t>power</a:t>
            </a:r>
            <a:r>
              <a:rPr lang="en-US" sz="3600" dirty="0" smtClean="0"/>
              <a:t> </a:t>
            </a:r>
            <a:r>
              <a:rPr lang="en-US" dirty="0" smtClean="0"/>
              <a:t>is central</a:t>
            </a:r>
          </a:p>
          <a:p>
            <a:pPr lvl="1">
              <a:buFont typeface="Monotype Sorts" pitchFamily="2" charset="2"/>
              <a:buNone/>
            </a:pPr>
            <a:endParaRPr lang="en-US" sz="1500" dirty="0" smtClean="0"/>
          </a:p>
          <a:p>
            <a:pPr lvl="1">
              <a:buFont typeface="Monotype Sorts" pitchFamily="2" charset="2"/>
              <a:buNone/>
            </a:pPr>
            <a:endParaRPr lang="en-US" sz="1500" dirty="0" smtClean="0"/>
          </a:p>
          <a:p>
            <a:pPr lvl="1">
              <a:buFont typeface="Monotype Sorts" pitchFamily="2" charset="2"/>
              <a:buNone/>
            </a:pPr>
            <a:endParaRPr lang="en-US" sz="1500" dirty="0" smtClean="0"/>
          </a:p>
          <a:p>
            <a:pPr lvl="1">
              <a:buFont typeface="Monotype Sorts" pitchFamily="2" charset="2"/>
              <a:buNone/>
            </a:pPr>
            <a:r>
              <a:rPr lang="en-US" sz="1500" dirty="0" smtClean="0"/>
              <a:t>See Paul Buffalo paper:</a:t>
            </a:r>
          </a:p>
          <a:p>
            <a:pPr lvl="1">
              <a:buFont typeface="Monotype Sorts" pitchFamily="2" charset="2"/>
              <a:buNone/>
            </a:pPr>
            <a:endParaRPr lang="en-US" sz="1500" dirty="0" smtClean="0"/>
          </a:p>
          <a:p>
            <a:pPr lvl="1">
              <a:buFont typeface="Monotype Sorts" pitchFamily="2" charset="2"/>
              <a:buNone/>
            </a:pPr>
            <a:r>
              <a:rPr lang="en-US" sz="1300" dirty="0" smtClean="0"/>
              <a:t>	“</a:t>
            </a:r>
            <a:r>
              <a:rPr lang="en-US" sz="1300" dirty="0" smtClean="0">
                <a:hlinkClick r:id="rId3"/>
              </a:rPr>
              <a:t>Concept of Power among Mississippi and Lake Superior Ojibwa</a:t>
            </a:r>
            <a:r>
              <a:rPr lang="en-US" sz="1300" dirty="0" smtClean="0"/>
              <a:t>”</a:t>
            </a:r>
            <a:endParaRPr lang="en-US" sz="1300" b="1" dirty="0" smtClean="0"/>
          </a:p>
          <a:p>
            <a:endParaRPr lang="en-US" sz="1600" dirty="0" smtClean="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4817" y="228600"/>
            <a:ext cx="5614891" cy="5943600"/>
          </a:xfrm>
          <a:prstGeom prst="rect">
            <a:avLst/>
          </a:prstGeom>
        </p:spPr>
      </p:pic>
      <p:sp>
        <p:nvSpPr>
          <p:cNvPr id="4" name="TextBox 3"/>
          <p:cNvSpPr txBox="1"/>
          <p:nvPr/>
        </p:nvSpPr>
        <p:spPr>
          <a:xfrm>
            <a:off x="4103225" y="6350913"/>
            <a:ext cx="938077" cy="43088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Tim Roufs</a:t>
            </a:r>
            <a:b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br>
            <a:r>
              <a:rPr kumimoji="1" lang="en-US" sz="1050" b="0" i="0" u="none" strike="noStrike" kern="1200" cap="none" spc="0" normalizeH="0" baseline="0" noProof="0" dirty="0" smtClean="0">
                <a:ln>
                  <a:noFill/>
                </a:ln>
                <a:solidFill>
                  <a:srgbClr val="000000"/>
                </a:solidFill>
                <a:effectLst/>
                <a:uLnTx/>
                <a:uFillTx/>
                <a:latin typeface="Times New Roman" pitchFamily="18" charset="0"/>
                <a:ea typeface="+mn-ea"/>
                <a:cs typeface="+mn-cs"/>
              </a:rPr>
              <a:t>© 2010-2019</a:t>
            </a:r>
            <a:endParaRPr kumimoji="1" lang="en-US" sz="105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Rectangle 4"/>
          <p:cNvSpPr/>
          <p:nvPr/>
        </p:nvSpPr>
        <p:spPr>
          <a:xfrm>
            <a:off x="-152400" y="0"/>
            <a:ext cx="9144000" cy="6858001"/>
          </a:xfrm>
          <a:prstGeom prst="rect">
            <a:avLst/>
          </a:prstGeom>
          <a:solidFill>
            <a:srgbClr val="625346">
              <a:alpha val="75000"/>
            </a:srgbClr>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i="1" u="none" strike="noStrike" kern="1200" cap="none" spc="0" normalizeH="0" baseline="0" noProof="0" dirty="0" smtClean="0">
              <a:ln>
                <a:noFill/>
              </a:ln>
              <a:solidFill>
                <a:srgbClr val="FFFFFF"/>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smtClean="0">
                <a:ln>
                  <a:noFill/>
                </a:ln>
                <a:solidFill>
                  <a:srgbClr val="CC9900"/>
                </a:solidFill>
                <a:effectLst/>
                <a:uLnTx/>
                <a:uFillTx/>
                <a:latin typeface="Times New Roman" pitchFamily="18" charset="0"/>
                <a:ea typeface="+mn-ea"/>
                <a:cs typeface="+mn-cs"/>
              </a:rPr>
              <a:t>When </a:t>
            </a: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Everybody Called Me Gabe-bines,</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"Forever-Flying-Bird": </a:t>
            </a:r>
            <a:b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3200" b="1" i="1" u="none" strike="noStrike" kern="1200" cap="none" spc="0" normalizeH="0" baseline="0" noProof="0" dirty="0">
                <a:ln>
                  <a:noFill/>
                </a:ln>
                <a:solidFill>
                  <a:srgbClr val="CC9900"/>
                </a:solidFill>
                <a:effectLst/>
                <a:uLnTx/>
                <a:uFillTx/>
                <a:latin typeface="Times New Roman" pitchFamily="18" charset="0"/>
                <a:ea typeface="+mn-ea"/>
                <a:cs typeface="+mn-cs"/>
              </a:rPr>
              <a:t>Teachings from Paul Buffalo</a:t>
            </a: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1"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1600" b="1" i="0" u="none" strike="noStrike" kern="1200" cap="none" spc="0" normalizeH="0" baseline="0" noProof="0" dirty="0" smtClean="0">
                <a:ln>
                  <a:noFill/>
                </a:ln>
                <a:solidFill>
                  <a:srgbClr val="CC9900"/>
                </a:solidFill>
                <a:effectLst/>
                <a:uLnTx/>
                <a:uFillTx/>
                <a:latin typeface="Times New Roman" pitchFamily="18" charset="0"/>
                <a:ea typeface="+mn-ea"/>
                <a:cs typeface="+mn-cs"/>
              </a:rPr>
              <a:t>Volume </a:t>
            </a:r>
            <a: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t>II of the Paul Buffalo Trilogy:</a:t>
            </a:r>
            <a:br>
              <a:rPr kumimoji="1" lang="en-US" sz="16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t>
            </a:r>
            <a:r>
              <a:rPr kumimoji="1" lang="en-US" sz="2800" b="1" i="1" u="none" strike="noStrike" kern="1200" cap="none" spc="0" normalizeH="0" baseline="0" noProof="0" dirty="0" err="1">
                <a:ln>
                  <a:noFill/>
                </a:ln>
                <a:solidFill>
                  <a:srgbClr val="CC9900"/>
                </a:solidFill>
                <a:effectLst/>
                <a:uLnTx/>
                <a:uFillTx/>
                <a:latin typeface="Times New Roman" pitchFamily="18" charset="0"/>
                <a:ea typeface="+mn-ea"/>
                <a:cs typeface="+mn-cs"/>
              </a:rPr>
              <a:t>Wenabozho</a:t>
            </a:r>
            <a:r>
              <a:rPr kumimoji="1" lang="en-US" sz="2800" b="1" i="1" u="none" strike="noStrike" kern="1200" cap="none" spc="0" normalizeH="0" baseline="0" noProof="0" dirty="0">
                <a:ln>
                  <a:noFill/>
                </a:ln>
                <a:solidFill>
                  <a:srgbClr val="CC9900"/>
                </a:solidFill>
                <a:effectLst/>
                <a:uLnTx/>
                <a:uFillTx/>
                <a:latin typeface="Times New Roman" pitchFamily="18" charset="0"/>
                <a:ea typeface="+mn-ea"/>
                <a:cs typeface="+mn-cs"/>
              </a:rPr>
              <a:t> and The Way We Think About the World</a:t>
            </a:r>
            <a: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t/>
            </a:r>
            <a:br>
              <a:rPr kumimoji="1" lang="en-US" sz="2400" b="1" i="0" u="none" strike="noStrike" kern="1200" cap="none" spc="0" normalizeH="0" baseline="0" noProof="0" dirty="0">
                <a:ln>
                  <a:noFill/>
                </a:ln>
                <a:solidFill>
                  <a:srgbClr val="CC9900"/>
                </a:solidFill>
                <a:effectLst/>
                <a:uLnTx/>
                <a:uFillTx/>
                <a:latin typeface="Times New Roman" pitchFamily="18" charset="0"/>
                <a:ea typeface="+mn-ea"/>
                <a:cs typeface="+mn-cs"/>
              </a:rPr>
            </a:br>
            <a:r>
              <a:rPr kumimoji="1" lang="en-US" sz="2800" b="1" i="0" u="none" strike="noStrike" kern="1200" cap="none" spc="0" normalizeH="0" baseline="0" noProof="0" dirty="0" smtClean="0">
                <a:ln>
                  <a:noFill/>
                </a:ln>
                <a:solidFill>
                  <a:srgbClr val="FFFFFF"/>
                </a:solidFill>
                <a:effectLst/>
                <a:uLnTx/>
                <a:uFillTx/>
                <a:latin typeface="Times New Roman" pitchFamily="18" charset="0"/>
                <a:ea typeface="+mn-ea"/>
                <a:cs typeface="+mn-cs"/>
              </a:rPr>
              <a:t>Chapter 27 “Power”</a:t>
            </a:r>
            <a: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
            </a:r>
            <a:br>
              <a:rPr kumimoji="1"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br>
            <a:endParaRPr kumimoji="1"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30099096"/>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noFill/>
        </p:spPr>
        <p:txBody>
          <a:bodyPr/>
          <a:lstStyle/>
          <a:p>
            <a:pPr eaLnBrk="1" hangingPunct="1"/>
            <a:r>
              <a:rPr lang="en-US" smtClean="0"/>
              <a:t>Causes of Illness</a:t>
            </a:r>
          </a:p>
        </p:txBody>
      </p:sp>
      <p:sp>
        <p:nvSpPr>
          <p:cNvPr id="71683" name="Rectangle 3"/>
          <p:cNvSpPr>
            <a:spLocks noGrp="1" noChangeArrowheads="1"/>
          </p:cNvSpPr>
          <p:nvPr>
            <p:ph type="body" idx="1"/>
          </p:nvPr>
        </p:nvSpPr>
        <p:spPr>
          <a:noFill/>
        </p:spPr>
        <p:txBody>
          <a:bodyPr/>
          <a:lstStyle/>
          <a:p>
            <a:pPr eaLnBrk="1" hangingPunct="1"/>
            <a:endParaRPr lang="en-US" smtClean="0"/>
          </a:p>
          <a:p>
            <a:pPr eaLnBrk="1" hangingPunct="1"/>
            <a:r>
              <a:rPr lang="en-US" smtClean="0"/>
              <a:t>“disease” = universal</a:t>
            </a:r>
          </a:p>
          <a:p>
            <a:pPr eaLnBrk="1" hangingPunct="1">
              <a:buFont typeface="Monotype Sorts" pitchFamily="2" charset="2"/>
              <a:buNone/>
            </a:pPr>
            <a:endParaRPr lang="en-US" smtClean="0"/>
          </a:p>
          <a:p>
            <a:pPr lvl="2" eaLnBrk="1" hangingPunct="1"/>
            <a:endParaRPr lang="en-US" smtClean="0"/>
          </a:p>
        </p:txBody>
      </p:sp>
      <p:sp>
        <p:nvSpPr>
          <p:cNvPr id="7168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noFill/>
        </p:spPr>
        <p:txBody>
          <a:bodyPr/>
          <a:lstStyle/>
          <a:p>
            <a:pPr eaLnBrk="1" hangingPunct="1"/>
            <a:r>
              <a:rPr lang="en-US" smtClean="0"/>
              <a:t>Causes of Illness</a:t>
            </a:r>
          </a:p>
        </p:txBody>
      </p:sp>
      <p:sp>
        <p:nvSpPr>
          <p:cNvPr id="72707" name="Rectangle 3"/>
          <p:cNvSpPr>
            <a:spLocks noGrp="1" noChangeArrowheads="1"/>
          </p:cNvSpPr>
          <p:nvPr>
            <p:ph type="body" idx="1"/>
          </p:nvPr>
        </p:nvSpPr>
        <p:spPr>
          <a:noFill/>
        </p:spPr>
        <p:txBody>
          <a:bodyPr/>
          <a:lstStyle/>
          <a:p>
            <a:pPr eaLnBrk="1" hangingPunct="1"/>
            <a:endParaRPr lang="en-US" smtClean="0"/>
          </a:p>
          <a:p>
            <a:pPr eaLnBrk="1" hangingPunct="1"/>
            <a:r>
              <a:rPr lang="en-US" smtClean="0"/>
              <a:t>“disease” = universal</a:t>
            </a:r>
          </a:p>
          <a:p>
            <a:pPr eaLnBrk="1" hangingPunct="1"/>
            <a:endParaRPr lang="en-US" smtClean="0"/>
          </a:p>
          <a:p>
            <a:pPr eaLnBrk="1" hangingPunct="1"/>
            <a:r>
              <a:rPr lang="en-US" smtClean="0"/>
              <a:t> “illness” = culturally specific</a:t>
            </a:r>
          </a:p>
          <a:p>
            <a:pPr eaLnBrk="1" hangingPunct="1">
              <a:buFont typeface="Monotype Sorts" pitchFamily="2" charset="2"/>
              <a:buNone/>
            </a:pPr>
            <a:endParaRPr lang="en-US" smtClean="0"/>
          </a:p>
          <a:p>
            <a:pPr lvl="2" eaLnBrk="1" hangingPunct="1"/>
            <a:endParaRPr lang="en-US" smtClean="0"/>
          </a:p>
        </p:txBody>
      </p:sp>
      <p:sp>
        <p:nvSpPr>
          <p:cNvPr id="7270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noFill/>
        </p:spPr>
        <p:txBody>
          <a:bodyPr/>
          <a:lstStyle/>
          <a:p>
            <a:r>
              <a:rPr lang="en-US" smtClean="0"/>
              <a:t>Causes of Illness</a:t>
            </a:r>
          </a:p>
        </p:txBody>
      </p:sp>
      <p:sp>
        <p:nvSpPr>
          <p:cNvPr id="73731" name="Rectangle 3"/>
          <p:cNvSpPr>
            <a:spLocks noGrp="1" noChangeArrowheads="1"/>
          </p:cNvSpPr>
          <p:nvPr>
            <p:ph type="body" idx="1"/>
          </p:nvPr>
        </p:nvSpPr>
        <p:spPr>
          <a:noFill/>
        </p:spPr>
        <p:txBody>
          <a:bodyPr/>
          <a:lstStyle/>
          <a:p>
            <a:endParaRPr lang="en-US" smtClean="0"/>
          </a:p>
          <a:p>
            <a:pPr>
              <a:lnSpc>
                <a:spcPct val="160000"/>
              </a:lnSpc>
            </a:pPr>
            <a:r>
              <a:rPr lang="en-US" smtClean="0"/>
              <a:t>living a bad life</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noFill/>
        </p:spPr>
        <p:txBody>
          <a:bodyPr/>
          <a:lstStyle/>
          <a:p>
            <a:pPr eaLnBrk="1" hangingPunct="1"/>
            <a:r>
              <a:rPr lang="en-US" smtClean="0"/>
              <a:t>Causes of Illness</a:t>
            </a:r>
          </a:p>
        </p:txBody>
      </p:sp>
      <p:sp>
        <p:nvSpPr>
          <p:cNvPr id="74755" name="Rectangle 3"/>
          <p:cNvSpPr>
            <a:spLocks noGrp="1" noChangeArrowheads="1"/>
          </p:cNvSpPr>
          <p:nvPr>
            <p:ph type="body" idx="1"/>
          </p:nvPr>
        </p:nvSpPr>
        <p:spPr>
          <a:xfrm>
            <a:off x="2743200" y="1981200"/>
            <a:ext cx="6096000" cy="4114800"/>
          </a:xfrm>
          <a:noFill/>
        </p:spPr>
        <p:txBody>
          <a:bodyPr/>
          <a:lstStyle/>
          <a:p>
            <a:pPr eaLnBrk="1" hangingPunct="1"/>
            <a:endParaRPr lang="en-US" dirty="0" smtClean="0"/>
          </a:p>
          <a:p>
            <a:pPr eaLnBrk="1" hangingPunct="1">
              <a:lnSpc>
                <a:spcPct val="160000"/>
              </a:lnSpc>
            </a:pPr>
            <a:r>
              <a:rPr lang="en-US" dirty="0" smtClean="0"/>
              <a:t>living a bad life</a:t>
            </a:r>
          </a:p>
          <a:p>
            <a:pPr eaLnBrk="1" hangingPunct="1"/>
            <a:r>
              <a:rPr lang="en-US" dirty="0" smtClean="0"/>
              <a:t>relatives living in some bad way</a:t>
            </a:r>
          </a:p>
          <a:p>
            <a:pPr eaLnBrk="1" hangingPunct="1">
              <a:lnSpc>
                <a:spcPct val="110000"/>
              </a:lnSpc>
              <a:buFont typeface="Monotype Sorts" pitchFamily="2" charset="2"/>
              <a:buNone/>
            </a:pPr>
            <a:endParaRPr lang="en-US" dirty="0" smtClean="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noFill/>
        </p:spPr>
        <p:txBody>
          <a:bodyPr/>
          <a:lstStyle/>
          <a:p>
            <a:pPr eaLnBrk="1" hangingPunct="1"/>
            <a:r>
              <a:rPr lang="en-US" smtClean="0"/>
              <a:t>Causes of Illness</a:t>
            </a:r>
          </a:p>
        </p:txBody>
      </p:sp>
      <p:sp>
        <p:nvSpPr>
          <p:cNvPr id="75779" name="Rectangle 3"/>
          <p:cNvSpPr>
            <a:spLocks noGrp="1" noChangeArrowheads="1"/>
          </p:cNvSpPr>
          <p:nvPr>
            <p:ph type="body" idx="1"/>
          </p:nvPr>
        </p:nvSpPr>
        <p:spPr>
          <a:noFill/>
        </p:spPr>
        <p:txBody>
          <a:bodyPr/>
          <a:lstStyle/>
          <a:p>
            <a:pPr eaLnBrk="1" hangingPunct="1"/>
            <a:endParaRPr lang="en-US" smtClean="0"/>
          </a:p>
          <a:p>
            <a:pPr eaLnBrk="1" hangingPunct="1">
              <a:lnSpc>
                <a:spcPct val="160000"/>
              </a:lnSpc>
            </a:pPr>
            <a:r>
              <a:rPr lang="en-US" smtClean="0">
                <a:solidFill>
                  <a:srgbClr val="009999"/>
                </a:solidFill>
              </a:rPr>
              <a:t>living a bad life</a:t>
            </a:r>
          </a:p>
          <a:p>
            <a:pPr eaLnBrk="1" hangingPunct="1"/>
            <a:r>
              <a:rPr lang="en-US" smtClean="0">
                <a:solidFill>
                  <a:srgbClr val="009999"/>
                </a:solidFill>
              </a:rPr>
              <a:t>relatives living in some bad way</a:t>
            </a:r>
          </a:p>
          <a:p>
            <a:pPr eaLnBrk="1" hangingPunct="1">
              <a:lnSpc>
                <a:spcPct val="110000"/>
              </a:lnSpc>
            </a:pPr>
            <a:r>
              <a:rPr lang="en-US" i="1" smtClean="0"/>
              <a:t>jibik</a:t>
            </a:r>
            <a:endParaRPr lang="en-US" smtClean="0"/>
          </a:p>
          <a:p>
            <a:pPr eaLnBrk="1" hangingPunct="1">
              <a:buFont typeface="Monotype Sorts" pitchFamily="2" charset="2"/>
              <a:buNone/>
            </a:pPr>
            <a:endParaRPr lang="en-US" smtClean="0"/>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noFill/>
        </p:spPr>
        <p:txBody>
          <a:bodyPr/>
          <a:lstStyle/>
          <a:p>
            <a:pPr eaLnBrk="1" hangingPunct="1"/>
            <a:r>
              <a:rPr lang="en-US" smtClean="0"/>
              <a:t>Causes of Illness</a:t>
            </a:r>
          </a:p>
        </p:txBody>
      </p:sp>
      <p:sp>
        <p:nvSpPr>
          <p:cNvPr id="76803" name="Rectangle 3"/>
          <p:cNvSpPr>
            <a:spLocks noGrp="1" noChangeArrowheads="1"/>
          </p:cNvSpPr>
          <p:nvPr>
            <p:ph type="body" idx="1"/>
          </p:nvPr>
        </p:nvSpPr>
        <p:spPr>
          <a:noFill/>
        </p:spPr>
        <p:txBody>
          <a:bodyPr/>
          <a:lstStyle/>
          <a:p>
            <a:pPr eaLnBrk="1" hangingPunct="1"/>
            <a:endParaRPr lang="en-US" smtClean="0"/>
          </a:p>
          <a:p>
            <a:pPr eaLnBrk="1" hangingPunct="1">
              <a:lnSpc>
                <a:spcPct val="160000"/>
              </a:lnSpc>
            </a:pPr>
            <a:r>
              <a:rPr lang="en-US" smtClean="0">
                <a:solidFill>
                  <a:srgbClr val="009999"/>
                </a:solidFill>
              </a:rPr>
              <a:t>living a bad life</a:t>
            </a:r>
          </a:p>
          <a:p>
            <a:pPr eaLnBrk="1" hangingPunct="1"/>
            <a:r>
              <a:rPr lang="en-US" smtClean="0">
                <a:solidFill>
                  <a:srgbClr val="009999"/>
                </a:solidFill>
              </a:rPr>
              <a:t>relatives living in some bad way</a:t>
            </a:r>
          </a:p>
          <a:p>
            <a:pPr eaLnBrk="1" hangingPunct="1">
              <a:lnSpc>
                <a:spcPct val="110000"/>
              </a:lnSpc>
            </a:pPr>
            <a:r>
              <a:rPr lang="en-US" i="1" smtClean="0">
                <a:solidFill>
                  <a:srgbClr val="009999"/>
                </a:solidFill>
              </a:rPr>
              <a:t>jibik</a:t>
            </a:r>
            <a:endParaRPr lang="en-US" smtClean="0">
              <a:solidFill>
                <a:srgbClr val="009999"/>
              </a:solidFill>
            </a:endParaRPr>
          </a:p>
          <a:p>
            <a:pPr eaLnBrk="1" hangingPunct="1"/>
            <a:r>
              <a:rPr lang="en-US" smtClean="0"/>
              <a:t>soul loss (both souls)</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noFill/>
        </p:spPr>
        <p:txBody>
          <a:bodyPr/>
          <a:lstStyle/>
          <a:p>
            <a:pPr eaLnBrk="1" hangingPunct="1"/>
            <a:r>
              <a:rPr lang="en-US" smtClean="0"/>
              <a:t>Causes of Illness</a:t>
            </a:r>
          </a:p>
        </p:txBody>
      </p:sp>
      <p:sp>
        <p:nvSpPr>
          <p:cNvPr id="77827" name="Rectangle 3"/>
          <p:cNvSpPr>
            <a:spLocks noGrp="1" noChangeArrowheads="1"/>
          </p:cNvSpPr>
          <p:nvPr>
            <p:ph type="body" idx="1"/>
          </p:nvPr>
        </p:nvSpPr>
        <p:spPr>
          <a:xfrm>
            <a:off x="2590800" y="1981200"/>
            <a:ext cx="6096000" cy="4114800"/>
          </a:xfrm>
          <a:noFill/>
        </p:spPr>
        <p:txBody>
          <a:bodyPr/>
          <a:lstStyle/>
          <a:p>
            <a:pPr eaLnBrk="1" hangingPunct="1"/>
            <a:endParaRPr lang="en-US" dirty="0" smtClean="0"/>
          </a:p>
          <a:p>
            <a:pPr eaLnBrk="1" hangingPunct="1">
              <a:lnSpc>
                <a:spcPct val="160000"/>
              </a:lnSpc>
            </a:pPr>
            <a:r>
              <a:rPr lang="en-US" dirty="0" smtClean="0">
                <a:solidFill>
                  <a:srgbClr val="009999"/>
                </a:solidFill>
              </a:rPr>
              <a:t>living a bad life</a:t>
            </a:r>
          </a:p>
          <a:p>
            <a:pPr eaLnBrk="1" hangingPunct="1"/>
            <a:r>
              <a:rPr lang="en-US" dirty="0" smtClean="0">
                <a:solidFill>
                  <a:srgbClr val="009999"/>
                </a:solidFill>
              </a:rPr>
              <a:t>relatives living in some bad way</a:t>
            </a:r>
          </a:p>
          <a:p>
            <a:pPr eaLnBrk="1" hangingPunct="1">
              <a:lnSpc>
                <a:spcPct val="110000"/>
              </a:lnSpc>
            </a:pPr>
            <a:r>
              <a:rPr lang="en-US" i="1" dirty="0" err="1" smtClean="0">
                <a:solidFill>
                  <a:srgbClr val="009999"/>
                </a:solidFill>
              </a:rPr>
              <a:t>jibik</a:t>
            </a:r>
            <a:endParaRPr lang="en-US" dirty="0" smtClean="0">
              <a:solidFill>
                <a:srgbClr val="009999"/>
              </a:solidFill>
            </a:endParaRPr>
          </a:p>
          <a:p>
            <a:pPr eaLnBrk="1" hangingPunct="1"/>
            <a:r>
              <a:rPr lang="en-US" dirty="0" smtClean="0">
                <a:solidFill>
                  <a:srgbClr val="009999"/>
                </a:solidFill>
              </a:rPr>
              <a:t>soul loss (both souls)</a:t>
            </a:r>
          </a:p>
          <a:p>
            <a:pPr eaLnBrk="1" hangingPunct="1"/>
            <a:r>
              <a:rPr lang="en-US" dirty="0" smtClean="0"/>
              <a:t>unbalanced chemical orientation </a:t>
            </a:r>
          </a:p>
          <a:p>
            <a:pPr eaLnBrk="1" hangingPunct="1">
              <a:buNone/>
            </a:pPr>
            <a:r>
              <a:rPr lang="en-US" dirty="0" smtClean="0"/>
              <a:t>	to nature</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noFill/>
        </p:spPr>
        <p:txBody>
          <a:bodyPr/>
          <a:lstStyle/>
          <a:p>
            <a:pPr eaLnBrk="1" hangingPunct="1"/>
            <a:r>
              <a:rPr lang="en-US" smtClean="0"/>
              <a:t>Causes of Illness</a:t>
            </a:r>
          </a:p>
        </p:txBody>
      </p:sp>
      <p:sp>
        <p:nvSpPr>
          <p:cNvPr id="78851" name="Rectangle 3"/>
          <p:cNvSpPr>
            <a:spLocks noGrp="1" noChangeArrowheads="1"/>
          </p:cNvSpPr>
          <p:nvPr>
            <p:ph type="body" idx="1"/>
          </p:nvPr>
        </p:nvSpPr>
        <p:spPr>
          <a:xfrm>
            <a:off x="2743200" y="1981200"/>
            <a:ext cx="6096000" cy="4114800"/>
          </a:xfrm>
          <a:noFill/>
        </p:spPr>
        <p:txBody>
          <a:bodyPr/>
          <a:lstStyle/>
          <a:p>
            <a:pPr eaLnBrk="1" hangingPunct="1">
              <a:lnSpc>
                <a:spcPct val="90000"/>
              </a:lnSpc>
            </a:pPr>
            <a:endParaRPr lang="en-US" dirty="0" smtClean="0">
              <a:solidFill>
                <a:srgbClr val="009999"/>
              </a:solidFill>
            </a:endParaRPr>
          </a:p>
          <a:p>
            <a:pPr eaLnBrk="1" hangingPunct="1">
              <a:lnSpc>
                <a:spcPct val="160000"/>
              </a:lnSpc>
            </a:pPr>
            <a:r>
              <a:rPr lang="en-US" dirty="0" smtClean="0">
                <a:solidFill>
                  <a:srgbClr val="009999"/>
                </a:solidFill>
              </a:rPr>
              <a:t>living a bad life</a:t>
            </a:r>
          </a:p>
          <a:p>
            <a:pPr eaLnBrk="1" hangingPunct="1">
              <a:lnSpc>
                <a:spcPct val="90000"/>
              </a:lnSpc>
            </a:pPr>
            <a:r>
              <a:rPr lang="en-US" dirty="0" smtClean="0">
                <a:solidFill>
                  <a:srgbClr val="009999"/>
                </a:solidFill>
              </a:rPr>
              <a:t>relatives living in some bad way</a:t>
            </a:r>
          </a:p>
          <a:p>
            <a:pPr eaLnBrk="1" hangingPunct="1">
              <a:lnSpc>
                <a:spcPct val="110000"/>
              </a:lnSpc>
            </a:pPr>
            <a:r>
              <a:rPr lang="en-US" i="1" dirty="0" err="1" smtClean="0">
                <a:solidFill>
                  <a:srgbClr val="009999"/>
                </a:solidFill>
              </a:rPr>
              <a:t>jibik</a:t>
            </a:r>
            <a:endParaRPr lang="en-US" dirty="0" smtClean="0">
              <a:solidFill>
                <a:srgbClr val="009999"/>
              </a:solidFill>
            </a:endParaRPr>
          </a:p>
          <a:p>
            <a:pPr eaLnBrk="1" hangingPunct="1">
              <a:lnSpc>
                <a:spcPct val="90000"/>
              </a:lnSpc>
            </a:pPr>
            <a:r>
              <a:rPr lang="en-US" dirty="0" smtClean="0">
                <a:solidFill>
                  <a:srgbClr val="009999"/>
                </a:solidFill>
              </a:rPr>
              <a:t>soul loss (both souls)</a:t>
            </a:r>
          </a:p>
          <a:p>
            <a:pPr eaLnBrk="1" hangingPunct="1">
              <a:lnSpc>
                <a:spcPct val="90000"/>
              </a:lnSpc>
            </a:pPr>
            <a:r>
              <a:rPr lang="en-US" dirty="0" smtClean="0">
                <a:solidFill>
                  <a:srgbClr val="009999"/>
                </a:solidFill>
              </a:rPr>
              <a:t>unbalanced chemical</a:t>
            </a:r>
          </a:p>
          <a:p>
            <a:pPr eaLnBrk="1" hangingPunct="1">
              <a:lnSpc>
                <a:spcPct val="90000"/>
              </a:lnSpc>
              <a:buNone/>
            </a:pPr>
            <a:r>
              <a:rPr lang="en-US" dirty="0" smtClean="0">
                <a:solidFill>
                  <a:srgbClr val="009999"/>
                </a:solidFill>
              </a:rPr>
              <a:t>	orientation to nature</a:t>
            </a:r>
          </a:p>
          <a:p>
            <a:pPr eaLnBrk="1" hangingPunct="1">
              <a:lnSpc>
                <a:spcPct val="90000"/>
              </a:lnSpc>
            </a:pPr>
            <a:r>
              <a:rPr lang="en-US" dirty="0" smtClean="0"/>
              <a:t>or a combination of the above</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655B59"/>
        </a:solidFill>
        <a:effectLst/>
      </p:bgPr>
    </p:bg>
    <p:spTree>
      <p:nvGrpSpPr>
        <p:cNvPr id="1" name=""/>
        <p:cNvGrpSpPr/>
        <p:nvPr/>
      </p:nvGrpSpPr>
      <p:grpSpPr>
        <a:xfrm>
          <a:off x="0" y="0"/>
          <a:ext cx="0" cy="0"/>
          <a:chOff x="0" y="0"/>
          <a:chExt cx="0" cy="0"/>
        </a:xfrm>
      </p:grpSpPr>
      <p:sp>
        <p:nvSpPr>
          <p:cNvPr id="5" name="TextBox 4"/>
          <p:cNvSpPr txBox="1"/>
          <p:nvPr/>
        </p:nvSpPr>
        <p:spPr>
          <a:xfrm>
            <a:off x="4103225" y="6350913"/>
            <a:ext cx="938077" cy="430887"/>
          </a:xfrm>
          <a:prstGeom prst="rect">
            <a:avLst/>
          </a:prstGeom>
          <a:noFill/>
        </p:spPr>
        <p:txBody>
          <a:bodyPr wrap="none" rtlCol="0">
            <a:spAutoFit/>
          </a:bodyPr>
          <a:lstStyle/>
          <a:p>
            <a:pPr algn="ctr"/>
            <a:r>
              <a:rPr lang="en-US" sz="1050" dirty="0" smtClean="0">
                <a:solidFill>
                  <a:schemeClr val="bg1"/>
                </a:solidFill>
              </a:rPr>
              <a:t>Tim Roufs</a:t>
            </a:r>
            <a:br>
              <a:rPr lang="en-US" sz="1050" dirty="0" smtClean="0">
                <a:solidFill>
                  <a:schemeClr val="bg1"/>
                </a:solidFill>
              </a:rPr>
            </a:br>
            <a:r>
              <a:rPr lang="en-US" sz="1050" dirty="0" smtClean="0">
                <a:solidFill>
                  <a:schemeClr val="bg1"/>
                </a:solidFill>
              </a:rPr>
              <a:t>© 2010-2019</a:t>
            </a:r>
            <a:endParaRPr lang="en-US" sz="1050"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57300" y="857250"/>
            <a:ext cx="6858000" cy="5143500"/>
          </a:xfrm>
          <a:prstGeom prst="rect">
            <a:avLst/>
          </a:prstGeom>
        </p:spPr>
      </p:pic>
      <p:sp>
        <p:nvSpPr>
          <p:cNvPr id="4" name="TextBox 3"/>
          <p:cNvSpPr txBox="1"/>
          <p:nvPr/>
        </p:nvSpPr>
        <p:spPr>
          <a:xfrm>
            <a:off x="4103225" y="6477000"/>
            <a:ext cx="938077" cy="430887"/>
          </a:xfrm>
          <a:prstGeom prst="rect">
            <a:avLst/>
          </a:prstGeom>
          <a:noFill/>
        </p:spPr>
        <p:txBody>
          <a:bodyPr wrap="none" rtlCol="0">
            <a:spAutoFit/>
          </a:bodyPr>
          <a:lstStyle/>
          <a:p>
            <a:pPr algn="ctr"/>
            <a:r>
              <a:rPr lang="en-US" sz="1050" dirty="0" smtClean="0"/>
              <a:t>Tim Roufs</a:t>
            </a:r>
            <a:br>
              <a:rPr lang="en-US" sz="1050" dirty="0" smtClean="0"/>
            </a:br>
            <a:r>
              <a:rPr lang="en-US" sz="1050" dirty="0" smtClean="0"/>
              <a:t>© 2010-2019</a:t>
            </a:r>
            <a:endParaRPr lang="en-US" sz="1050" dirty="0"/>
          </a:p>
        </p:txBody>
      </p:sp>
    </p:spTree>
    <p:extLst>
      <p:ext uri="{BB962C8B-B14F-4D97-AF65-F5344CB8AC3E}">
        <p14:creationId xmlns:p14="http://schemas.microsoft.com/office/powerpoint/2010/main" val="826962510"/>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noFill/>
        </p:spPr>
        <p:txBody>
          <a:bodyPr/>
          <a:lstStyle/>
          <a:p>
            <a:pPr eaLnBrk="1" hangingPunct="1"/>
            <a:r>
              <a:rPr lang="en-US" smtClean="0"/>
              <a:t>Causes of Illness</a:t>
            </a:r>
          </a:p>
        </p:txBody>
      </p:sp>
      <p:sp>
        <p:nvSpPr>
          <p:cNvPr id="79875" name="Rectangle 3"/>
          <p:cNvSpPr>
            <a:spLocks noGrp="1" noChangeArrowheads="1"/>
          </p:cNvSpPr>
          <p:nvPr>
            <p:ph type="body" idx="1"/>
          </p:nvPr>
        </p:nvSpPr>
        <p:spPr>
          <a:noFill/>
        </p:spPr>
        <p:txBody>
          <a:bodyPr/>
          <a:lstStyle/>
          <a:p>
            <a:pPr eaLnBrk="1" hangingPunct="1">
              <a:lnSpc>
                <a:spcPct val="90000"/>
              </a:lnSpc>
            </a:pPr>
            <a:endParaRPr lang="en-US" dirty="0" smtClean="0"/>
          </a:p>
          <a:p>
            <a:pPr eaLnBrk="1" hangingPunct="1">
              <a:lnSpc>
                <a:spcPct val="160000"/>
              </a:lnSpc>
            </a:pPr>
            <a:r>
              <a:rPr lang="en-US" dirty="0" smtClean="0"/>
              <a:t>living a bad life</a:t>
            </a:r>
          </a:p>
          <a:p>
            <a:pPr eaLnBrk="1" hangingPunct="1">
              <a:lnSpc>
                <a:spcPct val="90000"/>
              </a:lnSpc>
            </a:pPr>
            <a:r>
              <a:rPr lang="en-US" dirty="0" smtClean="0"/>
              <a:t>relatives living in some bad way</a:t>
            </a:r>
          </a:p>
          <a:p>
            <a:pPr eaLnBrk="1" hangingPunct="1">
              <a:lnSpc>
                <a:spcPct val="110000"/>
              </a:lnSpc>
            </a:pPr>
            <a:r>
              <a:rPr lang="en-US" i="1" dirty="0" err="1" smtClean="0"/>
              <a:t>jibik</a:t>
            </a:r>
            <a:endParaRPr lang="en-US" dirty="0" smtClean="0"/>
          </a:p>
          <a:p>
            <a:pPr eaLnBrk="1" hangingPunct="1">
              <a:lnSpc>
                <a:spcPct val="90000"/>
              </a:lnSpc>
            </a:pPr>
            <a:r>
              <a:rPr lang="en-US" dirty="0" smtClean="0"/>
              <a:t>soul loss (both souls)</a:t>
            </a:r>
          </a:p>
          <a:p>
            <a:pPr eaLnBrk="1" hangingPunct="1">
              <a:lnSpc>
                <a:spcPct val="90000"/>
              </a:lnSpc>
            </a:pPr>
            <a:r>
              <a:rPr lang="en-US" dirty="0" smtClean="0"/>
              <a:t>unbalanced chemical</a:t>
            </a:r>
          </a:p>
          <a:p>
            <a:pPr eaLnBrk="1" hangingPunct="1">
              <a:lnSpc>
                <a:spcPct val="90000"/>
              </a:lnSpc>
              <a:buNone/>
            </a:pPr>
            <a:r>
              <a:rPr lang="en-US" dirty="0" smtClean="0"/>
              <a:t>	orientation to nature</a:t>
            </a:r>
          </a:p>
          <a:p>
            <a:pPr eaLnBrk="1" hangingPunct="1">
              <a:lnSpc>
                <a:spcPct val="90000"/>
              </a:lnSpc>
            </a:pPr>
            <a:r>
              <a:rPr lang="en-US" dirty="0" smtClean="0"/>
              <a:t>or a combination of the above</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noFill/>
        </p:spPr>
        <p:txBody>
          <a:bodyPr/>
          <a:lstStyle/>
          <a:p>
            <a:r>
              <a:rPr lang="en-US" smtClean="0"/>
              <a:t>Causes of Illness</a:t>
            </a:r>
          </a:p>
        </p:txBody>
      </p:sp>
      <p:sp>
        <p:nvSpPr>
          <p:cNvPr id="80899" name="Rectangle 3"/>
          <p:cNvSpPr>
            <a:spLocks noGrp="1" noChangeArrowheads="1"/>
          </p:cNvSpPr>
          <p:nvPr>
            <p:ph type="body" idx="1"/>
          </p:nvPr>
        </p:nvSpPr>
        <p:spPr>
          <a:noFill/>
        </p:spPr>
        <p:txBody>
          <a:bodyPr/>
          <a:lstStyle/>
          <a:p>
            <a:endParaRPr lang="en-US" smtClean="0"/>
          </a:p>
          <a:p>
            <a:r>
              <a:rPr lang="en-US" smtClean="0"/>
              <a:t>may be a </a:t>
            </a:r>
            <a:r>
              <a:rPr lang="en-US" i="1" smtClean="0"/>
              <a:t>moral </a:t>
            </a:r>
            <a:r>
              <a:rPr lang="en-US" smtClean="0"/>
              <a:t>question . . .</a:t>
            </a:r>
          </a:p>
          <a:p>
            <a:endParaRPr lang="en-US" i="1" smtClean="0"/>
          </a:p>
          <a:p>
            <a:r>
              <a:rPr lang="en-US" smtClean="0"/>
              <a:t>as well as a </a:t>
            </a:r>
            <a:r>
              <a:rPr lang="en-US" i="1" smtClean="0"/>
              <a:t>medical </a:t>
            </a:r>
            <a:r>
              <a:rPr lang="en-US" smtClean="0"/>
              <a:t>question</a:t>
            </a:r>
          </a:p>
        </p:txBody>
      </p:sp>
      <p:sp>
        <p:nvSpPr>
          <p:cNvPr id="80900"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noFill/>
        </p:spPr>
        <p:txBody>
          <a:bodyPr/>
          <a:lstStyle/>
          <a:p>
            <a:pPr eaLnBrk="1" hangingPunct="1"/>
            <a:r>
              <a:rPr lang="en-US" smtClean="0"/>
              <a:t>Causes of Illness</a:t>
            </a:r>
          </a:p>
        </p:txBody>
      </p:sp>
      <p:sp>
        <p:nvSpPr>
          <p:cNvPr id="81923" name="Rectangle 3"/>
          <p:cNvSpPr>
            <a:spLocks noGrp="1" noChangeArrowheads="1"/>
          </p:cNvSpPr>
          <p:nvPr>
            <p:ph type="body" idx="1"/>
          </p:nvPr>
        </p:nvSpPr>
        <p:spPr>
          <a:noFill/>
          <a:ln>
            <a:solidFill>
              <a:srgbClr val="009999"/>
            </a:solidFill>
          </a:ln>
        </p:spPr>
        <p:txBody>
          <a:bodyPr/>
          <a:lstStyle/>
          <a:p>
            <a:pPr eaLnBrk="1" hangingPunct="1"/>
            <a:endParaRPr lang="en-US" smtClean="0"/>
          </a:p>
          <a:p>
            <a:pPr eaLnBrk="1" hangingPunct="1"/>
            <a:r>
              <a:rPr lang="en-US" smtClean="0">
                <a:solidFill>
                  <a:srgbClr val="009999"/>
                </a:solidFill>
              </a:rPr>
              <a:t>may be a</a:t>
            </a:r>
            <a:r>
              <a:rPr lang="en-US" smtClean="0"/>
              <a:t> </a:t>
            </a:r>
            <a:r>
              <a:rPr lang="en-US" i="1" smtClean="0"/>
              <a:t>moral </a:t>
            </a:r>
            <a:r>
              <a:rPr lang="en-US" smtClean="0">
                <a:solidFill>
                  <a:srgbClr val="009999"/>
                </a:solidFill>
              </a:rPr>
              <a:t>question . . .</a:t>
            </a:r>
          </a:p>
          <a:p>
            <a:pPr eaLnBrk="1" hangingPunct="1"/>
            <a:endParaRPr lang="en-US" i="1" smtClean="0">
              <a:solidFill>
                <a:srgbClr val="009999"/>
              </a:solidFill>
            </a:endParaRPr>
          </a:p>
          <a:p>
            <a:pPr eaLnBrk="1" hangingPunct="1"/>
            <a:r>
              <a:rPr lang="en-US" smtClean="0">
                <a:solidFill>
                  <a:srgbClr val="009999"/>
                </a:solidFill>
              </a:rPr>
              <a:t>as well as a</a:t>
            </a:r>
            <a:r>
              <a:rPr lang="en-US" smtClean="0"/>
              <a:t> </a:t>
            </a:r>
            <a:r>
              <a:rPr lang="en-US" i="1" smtClean="0"/>
              <a:t>medical </a:t>
            </a:r>
            <a:r>
              <a:rPr lang="en-US" smtClean="0">
                <a:solidFill>
                  <a:srgbClr val="009999"/>
                </a:solidFill>
              </a:rPr>
              <a:t>question</a:t>
            </a:r>
          </a:p>
        </p:txBody>
      </p:sp>
      <p:sp>
        <p:nvSpPr>
          <p:cNvPr id="8192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noFill/>
        </p:spPr>
        <p:txBody>
          <a:bodyPr/>
          <a:lstStyle/>
          <a:p>
            <a:r>
              <a:rPr lang="en-US" smtClean="0"/>
              <a:t>Treatment</a:t>
            </a:r>
          </a:p>
        </p:txBody>
      </p:sp>
      <p:sp>
        <p:nvSpPr>
          <p:cNvPr id="26627" name="Rectangle 3"/>
          <p:cNvSpPr>
            <a:spLocks noGrp="1" noChangeArrowheads="1"/>
          </p:cNvSpPr>
          <p:nvPr>
            <p:ph type="body" idx="1"/>
          </p:nvPr>
        </p:nvSpPr>
        <p:spPr>
          <a:noFill/>
        </p:spPr>
        <p:txBody>
          <a:bodyPr/>
          <a:lstStyle/>
          <a:p>
            <a:endParaRPr lang="en-US" smtClean="0"/>
          </a:p>
          <a:p>
            <a:r>
              <a:rPr lang="en-US" smtClean="0"/>
              <a:t>Involves the medicine itself</a:t>
            </a:r>
          </a:p>
          <a:p>
            <a:pPr>
              <a:lnSpc>
                <a:spcPct val="30000"/>
              </a:lnSpc>
            </a:pPr>
            <a:endParaRPr lang="en-US" smtClean="0"/>
          </a:p>
          <a:p>
            <a:pPr lvl="2">
              <a:buFont typeface="Monotype Sorts" pitchFamily="2" charset="2"/>
              <a:buNone/>
            </a:pPr>
            <a:r>
              <a:rPr lang="en-US" smtClean="0"/>
              <a:t>and -- always --</a:t>
            </a:r>
          </a:p>
          <a:p>
            <a:pPr>
              <a:lnSpc>
                <a:spcPct val="30000"/>
              </a:lnSpc>
            </a:pPr>
            <a:endParaRPr lang="en-US" smtClean="0"/>
          </a:p>
          <a:p>
            <a:r>
              <a:rPr lang="en-US" smtClean="0"/>
              <a:t>medicine with a lecture</a:t>
            </a:r>
          </a:p>
          <a:p>
            <a:pPr>
              <a:buFont typeface="Monotype Sorts" pitchFamily="2" charset="2"/>
              <a:buNone/>
            </a:pPr>
            <a:r>
              <a:rPr lang="en-US" smtClean="0"/>
              <a:t>	(a “meditation”)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6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noFill/>
        </p:spPr>
        <p:txBody>
          <a:bodyPr/>
          <a:lstStyle/>
          <a:p>
            <a:r>
              <a:rPr lang="en-US" smtClean="0"/>
              <a:t>Treatment</a:t>
            </a:r>
            <a:br>
              <a:rPr lang="en-US" smtClean="0"/>
            </a:br>
            <a:r>
              <a:rPr lang="en-US" smtClean="0"/>
              <a:t>-- medicine</a:t>
            </a:r>
          </a:p>
        </p:txBody>
      </p:sp>
      <p:sp>
        <p:nvSpPr>
          <p:cNvPr id="83971"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noFill/>
        </p:spPr>
        <p:txBody>
          <a:bodyPr/>
          <a:lstStyle/>
          <a:p>
            <a:pPr eaLnBrk="1" hangingPunct="1"/>
            <a:r>
              <a:rPr lang="en-US" smtClean="0"/>
              <a:t>Treatment</a:t>
            </a:r>
            <a:br>
              <a:rPr lang="en-US" smtClean="0"/>
            </a:br>
            <a:r>
              <a:rPr lang="en-US" smtClean="0"/>
              <a:t>-- medicine</a:t>
            </a:r>
          </a:p>
        </p:txBody>
      </p:sp>
      <p:sp>
        <p:nvSpPr>
          <p:cNvPr id="84995" name="Rectangle 3"/>
          <p:cNvSpPr>
            <a:spLocks noGrp="1" noChangeArrowheads="1"/>
          </p:cNvSpPr>
          <p:nvPr>
            <p:ph type="body" idx="1"/>
          </p:nvPr>
        </p:nvSpPr>
        <p:spPr>
          <a:noFill/>
        </p:spPr>
        <p:txBody>
          <a:bodyPr/>
          <a:lstStyle/>
          <a:p>
            <a:pPr eaLnBrk="1" hangingPunct="1"/>
            <a:r>
              <a:rPr lang="en-US" smtClean="0"/>
              <a:t>use a mixture (</a:t>
            </a:r>
            <a:r>
              <a:rPr lang="en-US" i="1" smtClean="0"/>
              <a:t>plus</a:t>
            </a:r>
            <a:r>
              <a:rPr lang="en-US" smtClean="0"/>
              <a:t> meditation)</a:t>
            </a:r>
          </a:p>
        </p:txBody>
      </p:sp>
      <p:sp>
        <p:nvSpPr>
          <p:cNvPr id="84996"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noFill/>
        </p:spPr>
        <p:txBody>
          <a:bodyPr/>
          <a:lstStyle/>
          <a:p>
            <a:pPr eaLnBrk="1" hangingPunct="1"/>
            <a:r>
              <a:rPr lang="en-US" smtClean="0"/>
              <a:t>Treatment</a:t>
            </a:r>
            <a:br>
              <a:rPr lang="en-US" smtClean="0"/>
            </a:br>
            <a:r>
              <a:rPr lang="en-US" smtClean="0"/>
              <a:t>-- medicine</a:t>
            </a:r>
          </a:p>
        </p:txBody>
      </p:sp>
      <p:sp>
        <p:nvSpPr>
          <p:cNvPr id="86019" name="Rectangle 3"/>
          <p:cNvSpPr>
            <a:spLocks noGrp="1" noChangeArrowheads="1"/>
          </p:cNvSpPr>
          <p:nvPr>
            <p:ph type="body" idx="1"/>
          </p:nvPr>
        </p:nvSpPr>
        <p:spPr>
          <a:noFill/>
        </p:spPr>
        <p:txBody>
          <a:bodyPr/>
          <a:lstStyle/>
          <a:p>
            <a:pPr eaLnBrk="1" hangingPunct="1"/>
            <a:r>
              <a:rPr lang="en-US" smtClean="0">
                <a:solidFill>
                  <a:srgbClr val="009999"/>
                </a:solidFill>
              </a:rPr>
              <a:t>use a mixture (</a:t>
            </a:r>
            <a:r>
              <a:rPr lang="en-US" i="1" smtClean="0">
                <a:solidFill>
                  <a:srgbClr val="009999"/>
                </a:solidFill>
              </a:rPr>
              <a:t>plus</a:t>
            </a:r>
            <a:r>
              <a:rPr lang="en-US" smtClean="0">
                <a:solidFill>
                  <a:srgbClr val="009999"/>
                </a:solidFill>
              </a:rPr>
              <a:t> meditation)</a:t>
            </a:r>
          </a:p>
          <a:p>
            <a:pPr eaLnBrk="1" hangingPunct="1"/>
            <a:r>
              <a:rPr lang="en-US" smtClean="0"/>
              <a:t>1st “shot” = “mild stuff”</a:t>
            </a:r>
          </a:p>
        </p:txBody>
      </p:sp>
      <p:sp>
        <p:nvSpPr>
          <p:cNvPr id="86020"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noFill/>
        </p:spPr>
        <p:txBody>
          <a:bodyPr/>
          <a:lstStyle/>
          <a:p>
            <a:pPr eaLnBrk="1" hangingPunct="1"/>
            <a:r>
              <a:rPr lang="en-US" smtClean="0"/>
              <a:t>Treatment</a:t>
            </a:r>
            <a:br>
              <a:rPr lang="en-US" smtClean="0"/>
            </a:br>
            <a:r>
              <a:rPr lang="en-US" smtClean="0"/>
              <a:t>-- medicine</a:t>
            </a:r>
          </a:p>
        </p:txBody>
      </p:sp>
      <p:sp>
        <p:nvSpPr>
          <p:cNvPr id="87043" name="Rectangle 3"/>
          <p:cNvSpPr>
            <a:spLocks noGrp="1" noChangeArrowheads="1"/>
          </p:cNvSpPr>
          <p:nvPr>
            <p:ph type="body" idx="1"/>
          </p:nvPr>
        </p:nvSpPr>
        <p:spPr>
          <a:noFill/>
        </p:spPr>
        <p:txBody>
          <a:bodyPr/>
          <a:lstStyle/>
          <a:p>
            <a:pPr eaLnBrk="1" hangingPunct="1"/>
            <a:r>
              <a:rPr lang="en-US" smtClean="0">
                <a:solidFill>
                  <a:srgbClr val="009999"/>
                </a:solidFill>
              </a:rPr>
              <a:t>use a mixture (</a:t>
            </a:r>
            <a:r>
              <a:rPr lang="en-US" i="1" smtClean="0">
                <a:solidFill>
                  <a:srgbClr val="009999"/>
                </a:solidFill>
              </a:rPr>
              <a:t>plus</a:t>
            </a:r>
            <a:r>
              <a:rPr lang="en-US" smtClean="0">
                <a:solidFill>
                  <a:srgbClr val="009999"/>
                </a:solidFill>
              </a:rPr>
              <a:t> meditation)</a:t>
            </a:r>
          </a:p>
          <a:p>
            <a:pPr eaLnBrk="1" hangingPunct="1"/>
            <a:r>
              <a:rPr lang="en-US" smtClean="0">
                <a:solidFill>
                  <a:srgbClr val="009999"/>
                </a:solidFill>
              </a:rPr>
              <a:t>1st “shot” = “mild stuff”</a:t>
            </a:r>
          </a:p>
          <a:p>
            <a:pPr eaLnBrk="1" hangingPunct="1"/>
            <a:r>
              <a:rPr lang="en-US" smtClean="0"/>
              <a:t>you have to pick medicine in </a:t>
            </a:r>
            <a:r>
              <a:rPr lang="en-US" i="1" smtClean="0"/>
              <a:t>the right season</a:t>
            </a:r>
            <a:r>
              <a:rPr lang="en-US" smtClean="0"/>
              <a:t>, when it is ripe</a:t>
            </a:r>
          </a:p>
          <a:p>
            <a:pPr eaLnBrk="1" hangingPunct="1"/>
            <a:endParaRPr lang="en-US" smtClean="0"/>
          </a:p>
        </p:txBody>
      </p:sp>
      <p:sp>
        <p:nvSpPr>
          <p:cNvPr id="8704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noFill/>
        </p:spPr>
        <p:txBody>
          <a:bodyPr/>
          <a:lstStyle/>
          <a:p>
            <a:pPr eaLnBrk="1" hangingPunct="1"/>
            <a:r>
              <a:rPr lang="en-US" smtClean="0"/>
              <a:t>Treatment</a:t>
            </a:r>
            <a:br>
              <a:rPr lang="en-US" smtClean="0"/>
            </a:br>
            <a:r>
              <a:rPr lang="en-US" smtClean="0"/>
              <a:t>-- medicine</a:t>
            </a:r>
          </a:p>
        </p:txBody>
      </p:sp>
      <p:sp>
        <p:nvSpPr>
          <p:cNvPr id="88067" name="Rectangle 3"/>
          <p:cNvSpPr>
            <a:spLocks noGrp="1" noChangeArrowheads="1"/>
          </p:cNvSpPr>
          <p:nvPr>
            <p:ph type="body" idx="1"/>
          </p:nvPr>
        </p:nvSpPr>
        <p:spPr>
          <a:noFill/>
        </p:spPr>
        <p:txBody>
          <a:bodyPr/>
          <a:lstStyle/>
          <a:p>
            <a:pPr eaLnBrk="1" hangingPunct="1"/>
            <a:r>
              <a:rPr lang="en-US" dirty="0" smtClean="0">
                <a:solidFill>
                  <a:srgbClr val="009999"/>
                </a:solidFill>
              </a:rPr>
              <a:t>use a mixture (</a:t>
            </a:r>
            <a:r>
              <a:rPr lang="en-US" i="1" dirty="0" smtClean="0">
                <a:solidFill>
                  <a:srgbClr val="009999"/>
                </a:solidFill>
              </a:rPr>
              <a:t>plus</a:t>
            </a:r>
            <a:r>
              <a:rPr lang="en-US" dirty="0" smtClean="0">
                <a:solidFill>
                  <a:srgbClr val="009999"/>
                </a:solidFill>
              </a:rPr>
              <a:t> meditation)</a:t>
            </a:r>
          </a:p>
          <a:p>
            <a:pPr eaLnBrk="1" hangingPunct="1"/>
            <a:r>
              <a:rPr lang="en-US" dirty="0" smtClean="0">
                <a:solidFill>
                  <a:srgbClr val="009999"/>
                </a:solidFill>
              </a:rPr>
              <a:t>1st “shot” = “mild stuff”</a:t>
            </a:r>
          </a:p>
          <a:p>
            <a:pPr eaLnBrk="1" hangingPunct="1"/>
            <a:r>
              <a:rPr lang="en-US" dirty="0" smtClean="0">
                <a:solidFill>
                  <a:srgbClr val="009999"/>
                </a:solidFill>
              </a:rPr>
              <a:t>you have to pick medicine in </a:t>
            </a:r>
            <a:r>
              <a:rPr lang="en-US" i="1" dirty="0" smtClean="0">
                <a:solidFill>
                  <a:srgbClr val="009999"/>
                </a:solidFill>
              </a:rPr>
              <a:t>the right season</a:t>
            </a:r>
            <a:r>
              <a:rPr lang="en-US" dirty="0" smtClean="0">
                <a:solidFill>
                  <a:srgbClr val="009999"/>
                </a:solidFill>
              </a:rPr>
              <a:t>, when it is ripe</a:t>
            </a:r>
          </a:p>
          <a:p>
            <a:pPr eaLnBrk="1" hangingPunct="1"/>
            <a:r>
              <a:rPr lang="en-US" dirty="0" smtClean="0"/>
              <a:t>you can’t go to  the same </a:t>
            </a:r>
            <a:r>
              <a:rPr lang="en-US" i="1" dirty="0" smtClean="0"/>
              <a:t>place</a:t>
            </a:r>
            <a:r>
              <a:rPr lang="en-US" dirty="0" smtClean="0"/>
              <a:t> (location) for herbs, etc. twice </a:t>
            </a:r>
          </a:p>
          <a:p>
            <a:pPr eaLnBrk="1" hangingPunct="1">
              <a:buNone/>
            </a:pPr>
            <a:r>
              <a:rPr lang="en-US" dirty="0" smtClean="0"/>
              <a:t>	in a row</a:t>
            </a:r>
          </a:p>
        </p:txBody>
      </p:sp>
      <p:sp>
        <p:nvSpPr>
          <p:cNvPr id="8806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noFill/>
        </p:spPr>
        <p:txBody>
          <a:bodyPr/>
          <a:lstStyle/>
          <a:p>
            <a:pPr eaLnBrk="1" hangingPunct="1"/>
            <a:r>
              <a:rPr lang="en-US" smtClean="0"/>
              <a:t>Treatment</a:t>
            </a:r>
            <a:br>
              <a:rPr lang="en-US" smtClean="0"/>
            </a:br>
            <a:r>
              <a:rPr lang="en-US" smtClean="0"/>
              <a:t>-- medicine</a:t>
            </a:r>
          </a:p>
        </p:txBody>
      </p:sp>
      <p:sp>
        <p:nvSpPr>
          <p:cNvPr id="89091" name="Rectangle 3"/>
          <p:cNvSpPr>
            <a:spLocks noGrp="1" noChangeArrowheads="1"/>
          </p:cNvSpPr>
          <p:nvPr>
            <p:ph type="body" idx="1"/>
          </p:nvPr>
        </p:nvSpPr>
        <p:spPr>
          <a:noFill/>
        </p:spPr>
        <p:txBody>
          <a:bodyPr/>
          <a:lstStyle/>
          <a:p>
            <a:pPr eaLnBrk="1" hangingPunct="1"/>
            <a:r>
              <a:rPr lang="en-US" dirty="0" smtClean="0">
                <a:solidFill>
                  <a:srgbClr val="009999"/>
                </a:solidFill>
              </a:rPr>
              <a:t>use a mixture (</a:t>
            </a:r>
            <a:r>
              <a:rPr lang="en-US" i="1" dirty="0" smtClean="0">
                <a:solidFill>
                  <a:srgbClr val="009999"/>
                </a:solidFill>
              </a:rPr>
              <a:t>plus</a:t>
            </a:r>
            <a:r>
              <a:rPr lang="en-US" dirty="0" smtClean="0">
                <a:solidFill>
                  <a:srgbClr val="009999"/>
                </a:solidFill>
              </a:rPr>
              <a:t> meditation)</a:t>
            </a:r>
          </a:p>
          <a:p>
            <a:pPr eaLnBrk="1" hangingPunct="1"/>
            <a:r>
              <a:rPr lang="en-US" dirty="0" smtClean="0">
                <a:solidFill>
                  <a:srgbClr val="009999"/>
                </a:solidFill>
              </a:rPr>
              <a:t>1st “shot” = “mild stuff”</a:t>
            </a:r>
          </a:p>
          <a:p>
            <a:pPr eaLnBrk="1" hangingPunct="1"/>
            <a:r>
              <a:rPr lang="en-US" dirty="0" smtClean="0">
                <a:solidFill>
                  <a:srgbClr val="009999"/>
                </a:solidFill>
              </a:rPr>
              <a:t>you have to pick medicine in </a:t>
            </a:r>
            <a:r>
              <a:rPr lang="en-US" i="1" dirty="0" smtClean="0">
                <a:solidFill>
                  <a:srgbClr val="009999"/>
                </a:solidFill>
              </a:rPr>
              <a:t>the right season</a:t>
            </a:r>
            <a:r>
              <a:rPr lang="en-US" dirty="0" smtClean="0">
                <a:solidFill>
                  <a:srgbClr val="009999"/>
                </a:solidFill>
              </a:rPr>
              <a:t>, when it is ripe</a:t>
            </a:r>
          </a:p>
          <a:p>
            <a:pPr eaLnBrk="1" hangingPunct="1"/>
            <a:r>
              <a:rPr lang="en-US" dirty="0" smtClean="0">
                <a:solidFill>
                  <a:srgbClr val="009999"/>
                </a:solidFill>
              </a:rPr>
              <a:t>you can’t go to  the same </a:t>
            </a:r>
            <a:r>
              <a:rPr lang="en-US" i="1" dirty="0" smtClean="0">
                <a:solidFill>
                  <a:srgbClr val="009999"/>
                </a:solidFill>
              </a:rPr>
              <a:t>place</a:t>
            </a:r>
            <a:r>
              <a:rPr lang="en-US" dirty="0" smtClean="0">
                <a:solidFill>
                  <a:srgbClr val="009999"/>
                </a:solidFill>
              </a:rPr>
              <a:t> (location) for herbs, etc. twice </a:t>
            </a:r>
          </a:p>
          <a:p>
            <a:pPr eaLnBrk="1" hangingPunct="1">
              <a:buNone/>
            </a:pPr>
            <a:r>
              <a:rPr lang="en-US" dirty="0" smtClean="0">
                <a:solidFill>
                  <a:srgbClr val="009999"/>
                </a:solidFill>
              </a:rPr>
              <a:t>	in a row</a:t>
            </a:r>
          </a:p>
          <a:p>
            <a:pPr eaLnBrk="1" hangingPunct="1"/>
            <a:r>
              <a:rPr lang="en-US" dirty="0" smtClean="0"/>
              <a:t>you have to know how to </a:t>
            </a:r>
            <a:r>
              <a:rPr lang="en-US" i="1" dirty="0" smtClean="0"/>
              <a:t>meditate</a:t>
            </a:r>
            <a:r>
              <a:rPr lang="en-US" dirty="0" smtClean="0"/>
              <a:t> the medicine</a:t>
            </a:r>
          </a:p>
        </p:txBody>
      </p:sp>
      <p:sp>
        <p:nvSpPr>
          <p:cNvPr id="89092"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625346"/>
        </a:solidFill>
        <a:effectLst/>
      </p:bgPr>
    </p:bg>
    <p:spTree>
      <p:nvGrpSpPr>
        <p:cNvPr id="1" name=""/>
        <p:cNvGrpSpPr/>
        <p:nvPr/>
      </p:nvGrpSpPr>
      <p:grpSpPr>
        <a:xfrm>
          <a:off x="0" y="0"/>
          <a:ext cx="0" cy="0"/>
          <a:chOff x="0" y="0"/>
          <a:chExt cx="0" cy="0"/>
        </a:xfrm>
      </p:grpSpPr>
      <p:sp>
        <p:nvSpPr>
          <p:cNvPr id="5" name="TextBox 4"/>
          <p:cNvSpPr txBox="1"/>
          <p:nvPr/>
        </p:nvSpPr>
        <p:spPr>
          <a:xfrm>
            <a:off x="4103225" y="6350913"/>
            <a:ext cx="938077" cy="430887"/>
          </a:xfrm>
          <a:prstGeom prst="rect">
            <a:avLst/>
          </a:prstGeom>
          <a:noFill/>
        </p:spPr>
        <p:txBody>
          <a:bodyPr wrap="none" rtlCol="0">
            <a:spAutoFit/>
          </a:bodyPr>
          <a:lstStyle/>
          <a:p>
            <a:pPr algn="ctr"/>
            <a:r>
              <a:rPr lang="en-US" sz="1050" dirty="0" smtClean="0">
                <a:solidFill>
                  <a:schemeClr val="bg1"/>
                </a:solidFill>
              </a:rPr>
              <a:t>Tim Roufs</a:t>
            </a:r>
            <a:br>
              <a:rPr lang="en-US" sz="1050" dirty="0" smtClean="0">
                <a:solidFill>
                  <a:schemeClr val="bg1"/>
                </a:solidFill>
              </a:rPr>
            </a:br>
            <a:r>
              <a:rPr lang="en-US" sz="1050" dirty="0" smtClean="0">
                <a:solidFill>
                  <a:schemeClr val="bg1"/>
                </a:solidFill>
              </a:rPr>
              <a:t>© 2010-2019</a:t>
            </a:r>
            <a:endParaRPr lang="en-US" sz="1050"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57300" y="857250"/>
            <a:ext cx="6858000" cy="5143500"/>
          </a:xfrm>
          <a:prstGeom prst="rect">
            <a:avLst/>
          </a:prstGeom>
        </p:spPr>
      </p:pic>
      <p:sp>
        <p:nvSpPr>
          <p:cNvPr id="4" name="Rectangle 3"/>
          <p:cNvSpPr/>
          <p:nvPr/>
        </p:nvSpPr>
        <p:spPr>
          <a:xfrm>
            <a:off x="-152400" y="0"/>
            <a:ext cx="9144000" cy="6858001"/>
          </a:xfrm>
          <a:prstGeom prst="rect">
            <a:avLst/>
          </a:prstGeom>
          <a:solidFill>
            <a:srgbClr val="625346">
              <a:alpha val="75000"/>
            </a:srgbClr>
          </a:solidFill>
        </p:spPr>
        <p:txBody>
          <a:bodyPr wrap="square">
            <a:noAutofit/>
          </a:bodyPr>
          <a:lstStyle/>
          <a:p>
            <a:pPr algn="ctr"/>
            <a:endParaRPr lang="en-US" b="1" i="1" dirty="0" smtClean="0"/>
          </a:p>
          <a:p>
            <a:pPr algn="ctr"/>
            <a:endParaRPr lang="en-US" b="1" i="1" dirty="0" smtClean="0"/>
          </a:p>
          <a:p>
            <a:pPr algn="ctr"/>
            <a:endParaRPr lang="en-US" b="1" i="1" dirty="0"/>
          </a:p>
          <a:p>
            <a:pPr algn="ctr"/>
            <a:endParaRPr lang="en-US" sz="3200" b="1" i="1" dirty="0" smtClean="0"/>
          </a:p>
          <a:p>
            <a:pPr algn="ctr"/>
            <a:endParaRPr lang="en-US" sz="3200" b="1" i="1" dirty="0"/>
          </a:p>
          <a:p>
            <a:pPr algn="ctr"/>
            <a:endParaRPr lang="en-US" sz="3200" b="1" i="1" dirty="0" smtClean="0"/>
          </a:p>
          <a:p>
            <a:pPr algn="ctr"/>
            <a:r>
              <a:rPr lang="en-US" sz="3200" b="1" i="1" dirty="0" smtClean="0"/>
              <a:t>When </a:t>
            </a:r>
            <a:r>
              <a:rPr lang="en-US" sz="3200" b="1" i="1" dirty="0"/>
              <a:t>Everybody Called Me Gabe-bines,</a:t>
            </a:r>
            <a:br>
              <a:rPr lang="en-US" sz="3200" b="1" i="1" dirty="0"/>
            </a:br>
            <a:r>
              <a:rPr lang="en-US" sz="3200" b="1" i="1" dirty="0"/>
              <a:t>"Forever-Flying-Bird": </a:t>
            </a:r>
            <a:br>
              <a:rPr lang="en-US" sz="3200" b="1" i="1" dirty="0"/>
            </a:br>
            <a:r>
              <a:rPr lang="en-US" sz="3200" b="1" i="1" dirty="0"/>
              <a:t>Teachings from Paul Buffalo</a:t>
            </a:r>
            <a:r>
              <a:rPr lang="en-US" b="1" dirty="0"/>
              <a:t/>
            </a:r>
            <a:br>
              <a:rPr lang="en-US" b="1" dirty="0"/>
            </a:br>
            <a:r>
              <a:rPr lang="en-US" b="1" i="1" dirty="0"/>
              <a:t/>
            </a:r>
            <a:br>
              <a:rPr lang="en-US" b="1" i="1" dirty="0"/>
            </a:br>
            <a:r>
              <a:rPr lang="en-US" sz="1600" b="1" dirty="0" smtClean="0"/>
              <a:t>Volume </a:t>
            </a:r>
            <a:r>
              <a:rPr lang="en-US" sz="1600" b="1" dirty="0"/>
              <a:t>II of the Paul Buffalo Trilogy:</a:t>
            </a:r>
            <a:br>
              <a:rPr lang="en-US" sz="1600" b="1" dirty="0"/>
            </a:br>
            <a:r>
              <a:rPr lang="en-US" b="1" dirty="0"/>
              <a:t> </a:t>
            </a:r>
            <a:r>
              <a:rPr lang="en-US" sz="2800" b="1" i="1" dirty="0" err="1"/>
              <a:t>Wenabozho</a:t>
            </a:r>
            <a:r>
              <a:rPr lang="en-US" sz="2800" b="1" i="1" dirty="0"/>
              <a:t> and The Way We Think About the World</a:t>
            </a:r>
            <a:r>
              <a:rPr lang="en-US" sz="2800" b="1" dirty="0"/>
              <a:t/>
            </a:r>
            <a:br>
              <a:rPr lang="en-US" sz="2800" b="1" dirty="0"/>
            </a:br>
            <a:r>
              <a:rPr lang="en-US" b="1" dirty="0"/>
              <a:t/>
            </a:r>
            <a:br>
              <a:rPr lang="en-US" b="1" dirty="0"/>
            </a:br>
            <a:r>
              <a:rPr lang="en-US" sz="2800" b="1" dirty="0" smtClean="0"/>
              <a:t>Chapter 34 “Medicine Men / Medicine Women”</a:t>
            </a:r>
            <a:r>
              <a:rPr lang="en-US" sz="2800" b="1" dirty="0"/>
              <a:t/>
            </a:r>
            <a:br>
              <a:rPr lang="en-US" sz="2800" b="1" dirty="0"/>
            </a:br>
            <a:endParaRPr lang="en-US" b="1" dirty="0"/>
          </a:p>
        </p:txBody>
      </p:sp>
    </p:spTree>
    <p:extLst>
      <p:ext uri="{BB962C8B-B14F-4D97-AF65-F5344CB8AC3E}">
        <p14:creationId xmlns:p14="http://schemas.microsoft.com/office/powerpoint/2010/main" val="963835612"/>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PB_MED-1"/>
          <p:cNvPicPr>
            <a:picLocks noChangeAspect="1" noChangeArrowheads="1"/>
          </p:cNvPicPr>
          <p:nvPr/>
        </p:nvPicPr>
        <p:blipFill>
          <a:blip r:embed="rId2" cstate="print"/>
          <a:srcRect/>
          <a:stretch>
            <a:fillRect/>
          </a:stretch>
        </p:blipFill>
        <p:spPr bwMode="auto">
          <a:xfrm>
            <a:off x="3505200" y="457200"/>
            <a:ext cx="3705225" cy="5943600"/>
          </a:xfrm>
          <a:prstGeom prst="rect">
            <a:avLst/>
          </a:prstGeom>
          <a:noFill/>
          <a:ln w="9525">
            <a:noFill/>
            <a:miter lim="800000"/>
            <a:headEnd/>
            <a:tailEnd/>
          </a:ln>
        </p:spPr>
      </p:pic>
      <p:sp>
        <p:nvSpPr>
          <p:cNvPr id="90115" name="Rectangle 3"/>
          <p:cNvSpPr>
            <a:spLocks noChangeArrowheads="1"/>
          </p:cNvSpPr>
          <p:nvPr/>
        </p:nvSpPr>
        <p:spPr bwMode="auto">
          <a:xfrm>
            <a:off x="3175000" y="6400800"/>
            <a:ext cx="4368800" cy="457200"/>
          </a:xfrm>
          <a:prstGeom prst="rect">
            <a:avLst/>
          </a:prstGeom>
          <a:noFill/>
          <a:ln w="9525">
            <a:noFill/>
            <a:miter lim="800000"/>
            <a:headEnd/>
            <a:tailEnd/>
          </a:ln>
        </p:spPr>
        <p:txBody>
          <a:bodyPr wrap="none">
            <a:spAutoFit/>
          </a:bodyPr>
          <a:lstStyle/>
          <a:p>
            <a:r>
              <a:rPr lang="en-US"/>
              <a:t>Paul Buffalo Meditating Medicine</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noFill/>
        </p:spPr>
        <p:txBody>
          <a:bodyPr/>
          <a:lstStyle/>
          <a:p>
            <a:r>
              <a:rPr lang="en-US" smtClean="0"/>
              <a:t>Treatment</a:t>
            </a:r>
            <a:br>
              <a:rPr lang="en-US" smtClean="0"/>
            </a:br>
            <a:r>
              <a:rPr lang="en-US" smtClean="0"/>
              <a:t>-- medicine</a:t>
            </a:r>
          </a:p>
        </p:txBody>
      </p:sp>
      <p:sp>
        <p:nvSpPr>
          <p:cNvPr id="91139" name="Rectangle 3"/>
          <p:cNvSpPr>
            <a:spLocks noGrp="1" noChangeArrowheads="1"/>
          </p:cNvSpPr>
          <p:nvPr>
            <p:ph type="body" idx="1"/>
          </p:nvPr>
        </p:nvSpPr>
        <p:spPr>
          <a:noFill/>
        </p:spPr>
        <p:txBody>
          <a:bodyPr/>
          <a:lstStyle/>
          <a:p>
            <a:r>
              <a:rPr lang="en-US" smtClean="0"/>
              <a:t>Healing only works </a:t>
            </a:r>
            <a:r>
              <a:rPr lang="en-US" i="1" smtClean="0"/>
              <a:t>through</a:t>
            </a:r>
            <a:r>
              <a:rPr lang="en-US" smtClean="0"/>
              <a:t> the doctor</a:t>
            </a:r>
          </a:p>
          <a:p>
            <a:endParaRPr lang="en-US" smtClean="0"/>
          </a:p>
          <a:p>
            <a:r>
              <a:rPr lang="en-US" smtClean="0"/>
              <a:t>the </a:t>
            </a:r>
            <a:r>
              <a:rPr lang="en-US" i="1" smtClean="0"/>
              <a:t>doctor</a:t>
            </a:r>
            <a:r>
              <a:rPr lang="en-US" smtClean="0"/>
              <a:t> doesn’t cure, </a:t>
            </a:r>
          </a:p>
          <a:p>
            <a:pPr>
              <a:buFont typeface="Monotype Sorts" pitchFamily="2" charset="2"/>
              <a:buNone/>
            </a:pPr>
            <a:r>
              <a:rPr lang="en-US" smtClean="0"/>
              <a:t>		the </a:t>
            </a:r>
            <a:r>
              <a:rPr lang="en-US" i="1" smtClean="0"/>
              <a:t>Manito does</a:t>
            </a:r>
            <a:endParaRPr lang="en-US" smtClean="0"/>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noFill/>
        </p:spPr>
        <p:txBody>
          <a:bodyPr/>
          <a:lstStyle/>
          <a:p>
            <a:pPr eaLnBrk="1" hangingPunct="1"/>
            <a:r>
              <a:rPr lang="en-US" smtClean="0"/>
              <a:t>Treatment</a:t>
            </a:r>
            <a:br>
              <a:rPr lang="en-US" smtClean="0"/>
            </a:br>
            <a:r>
              <a:rPr lang="en-US" smtClean="0"/>
              <a:t>-- medicine / lecture</a:t>
            </a:r>
          </a:p>
        </p:txBody>
      </p:sp>
      <p:sp>
        <p:nvSpPr>
          <p:cNvPr id="92163" name="Rectangle 3"/>
          <p:cNvSpPr>
            <a:spLocks noGrp="1" noChangeArrowheads="1"/>
          </p:cNvSpPr>
          <p:nvPr>
            <p:ph type="body" idx="1"/>
          </p:nvPr>
        </p:nvSpPr>
        <p:spPr>
          <a:xfrm>
            <a:off x="2819400" y="1981200"/>
            <a:ext cx="6096000" cy="1587500"/>
          </a:xfrm>
          <a:noFill/>
        </p:spPr>
        <p:txBody>
          <a:bodyPr>
            <a:spAutoFit/>
          </a:bodyPr>
          <a:lstStyle/>
          <a:p>
            <a:pPr eaLnBrk="1" hangingPunct="1">
              <a:lnSpc>
                <a:spcPct val="110000"/>
              </a:lnSpc>
            </a:pPr>
            <a:r>
              <a:rPr lang="en-US" i="1" smtClean="0"/>
              <a:t>Interpreter</a:t>
            </a:r>
            <a:r>
              <a:rPr lang="en-US" smtClean="0"/>
              <a:t> of the medicine </a:t>
            </a:r>
            <a:r>
              <a:rPr lang="en-US" i="1" smtClean="0"/>
              <a:t>interprets </a:t>
            </a:r>
            <a:r>
              <a:rPr lang="en-US" smtClean="0"/>
              <a:t>the medicine</a:t>
            </a:r>
          </a:p>
          <a:p>
            <a:pPr eaLnBrk="1" hangingPunct="1">
              <a:lnSpc>
                <a:spcPct val="110000"/>
              </a:lnSpc>
              <a:buFont typeface="Monotype Sorts" pitchFamily="2" charset="2"/>
              <a:buNone/>
            </a:pPr>
            <a:endParaRPr lang="en-US" smtClean="0"/>
          </a:p>
        </p:txBody>
      </p:sp>
      <p:sp>
        <p:nvSpPr>
          <p:cNvPr id="9216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noFill/>
        </p:spPr>
        <p:txBody>
          <a:bodyPr/>
          <a:lstStyle/>
          <a:p>
            <a:pPr eaLnBrk="1" hangingPunct="1"/>
            <a:r>
              <a:rPr lang="en-US" smtClean="0"/>
              <a:t>Treatment</a:t>
            </a:r>
            <a:br>
              <a:rPr lang="en-US" smtClean="0"/>
            </a:br>
            <a:r>
              <a:rPr lang="en-US" smtClean="0"/>
              <a:t>-- medicine / lecture</a:t>
            </a:r>
          </a:p>
        </p:txBody>
      </p:sp>
      <p:sp>
        <p:nvSpPr>
          <p:cNvPr id="93187" name="Rectangle 3"/>
          <p:cNvSpPr>
            <a:spLocks noGrp="1" noChangeArrowheads="1"/>
          </p:cNvSpPr>
          <p:nvPr>
            <p:ph type="body" idx="1"/>
          </p:nvPr>
        </p:nvSpPr>
        <p:spPr>
          <a:xfrm>
            <a:off x="2819400" y="1981200"/>
            <a:ext cx="6096000" cy="1587500"/>
          </a:xfrm>
          <a:noFill/>
        </p:spPr>
        <p:txBody>
          <a:bodyPr>
            <a:spAutoFit/>
          </a:bodyPr>
          <a:lstStyle/>
          <a:p>
            <a:pPr eaLnBrk="1" hangingPunct="1">
              <a:lnSpc>
                <a:spcPct val="110000"/>
              </a:lnSpc>
            </a:pPr>
            <a:r>
              <a:rPr lang="en-US" i="1" smtClean="0">
                <a:solidFill>
                  <a:srgbClr val="009999"/>
                </a:solidFill>
              </a:rPr>
              <a:t>Interpreter</a:t>
            </a:r>
            <a:r>
              <a:rPr lang="en-US" smtClean="0">
                <a:solidFill>
                  <a:srgbClr val="009999"/>
                </a:solidFill>
              </a:rPr>
              <a:t> of the medicine </a:t>
            </a:r>
            <a:r>
              <a:rPr lang="en-US" i="1" smtClean="0">
                <a:solidFill>
                  <a:srgbClr val="009999"/>
                </a:solidFill>
              </a:rPr>
              <a:t>interprets </a:t>
            </a:r>
            <a:r>
              <a:rPr lang="en-US" smtClean="0">
                <a:solidFill>
                  <a:srgbClr val="009999"/>
                </a:solidFill>
              </a:rPr>
              <a:t>the medicine</a:t>
            </a:r>
          </a:p>
          <a:p>
            <a:pPr eaLnBrk="1" hangingPunct="1">
              <a:lnSpc>
                <a:spcPct val="110000"/>
              </a:lnSpc>
            </a:pPr>
            <a:r>
              <a:rPr lang="en-US" smtClean="0"/>
              <a:t>all of that takes time</a:t>
            </a:r>
          </a:p>
        </p:txBody>
      </p:sp>
      <p:sp>
        <p:nvSpPr>
          <p:cNvPr id="9318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noFill/>
        </p:spPr>
        <p:txBody>
          <a:bodyPr/>
          <a:lstStyle/>
          <a:p>
            <a:pPr eaLnBrk="1" hangingPunct="1"/>
            <a:r>
              <a:rPr lang="en-US" smtClean="0"/>
              <a:t>Treatment</a:t>
            </a:r>
            <a:br>
              <a:rPr lang="en-US" smtClean="0"/>
            </a:br>
            <a:r>
              <a:rPr lang="en-US" smtClean="0"/>
              <a:t>-- medicine / lecture</a:t>
            </a:r>
          </a:p>
        </p:txBody>
      </p:sp>
      <p:sp>
        <p:nvSpPr>
          <p:cNvPr id="94211" name="Rectangle 3"/>
          <p:cNvSpPr>
            <a:spLocks noGrp="1" noChangeArrowheads="1"/>
          </p:cNvSpPr>
          <p:nvPr>
            <p:ph type="body" idx="1"/>
          </p:nvPr>
        </p:nvSpPr>
        <p:spPr>
          <a:xfrm>
            <a:off x="2743200" y="1981200"/>
            <a:ext cx="6096000" cy="2143125"/>
          </a:xfrm>
          <a:noFill/>
        </p:spPr>
        <p:txBody>
          <a:bodyPr>
            <a:spAutoFit/>
          </a:bodyPr>
          <a:lstStyle/>
          <a:p>
            <a:pPr eaLnBrk="1" hangingPunct="1">
              <a:lnSpc>
                <a:spcPct val="110000"/>
              </a:lnSpc>
            </a:pPr>
            <a:r>
              <a:rPr lang="en-US" i="1" dirty="0" smtClean="0">
                <a:solidFill>
                  <a:srgbClr val="009999"/>
                </a:solidFill>
              </a:rPr>
              <a:t>Interpreter</a:t>
            </a:r>
            <a:r>
              <a:rPr lang="en-US" dirty="0" smtClean="0">
                <a:solidFill>
                  <a:srgbClr val="009999"/>
                </a:solidFill>
              </a:rPr>
              <a:t> of the medicine </a:t>
            </a:r>
            <a:r>
              <a:rPr lang="en-US" i="1" dirty="0" smtClean="0">
                <a:solidFill>
                  <a:srgbClr val="009999"/>
                </a:solidFill>
              </a:rPr>
              <a:t>interprets </a:t>
            </a:r>
            <a:r>
              <a:rPr lang="en-US" dirty="0" smtClean="0">
                <a:solidFill>
                  <a:srgbClr val="009999"/>
                </a:solidFill>
              </a:rPr>
              <a:t>the medicine</a:t>
            </a:r>
          </a:p>
          <a:p>
            <a:pPr eaLnBrk="1" hangingPunct="1">
              <a:lnSpc>
                <a:spcPct val="110000"/>
              </a:lnSpc>
            </a:pPr>
            <a:r>
              <a:rPr lang="en-US" dirty="0" smtClean="0">
                <a:solidFill>
                  <a:srgbClr val="009999"/>
                </a:solidFill>
              </a:rPr>
              <a:t>all of that takes time</a:t>
            </a:r>
          </a:p>
          <a:p>
            <a:pPr eaLnBrk="1" hangingPunct="1">
              <a:lnSpc>
                <a:spcPct val="110000"/>
              </a:lnSpc>
            </a:pPr>
            <a:r>
              <a:rPr lang="en-US" dirty="0" smtClean="0"/>
              <a:t>realign life + lecture on good life</a:t>
            </a:r>
          </a:p>
        </p:txBody>
      </p:sp>
      <p:sp>
        <p:nvSpPr>
          <p:cNvPr id="94212"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noFill/>
        </p:spPr>
        <p:txBody>
          <a:bodyPr/>
          <a:lstStyle/>
          <a:p>
            <a:pPr eaLnBrk="1" hangingPunct="1"/>
            <a:r>
              <a:rPr lang="en-US" smtClean="0"/>
              <a:t>Treatment</a:t>
            </a:r>
            <a:br>
              <a:rPr lang="en-US" smtClean="0"/>
            </a:br>
            <a:r>
              <a:rPr lang="en-US" smtClean="0"/>
              <a:t>-- medicine / lecture</a:t>
            </a:r>
          </a:p>
        </p:txBody>
      </p:sp>
      <p:sp>
        <p:nvSpPr>
          <p:cNvPr id="277507" name="Rectangle 3"/>
          <p:cNvSpPr>
            <a:spLocks noGrp="1" noChangeArrowheads="1"/>
          </p:cNvSpPr>
          <p:nvPr>
            <p:ph type="body" idx="1"/>
          </p:nvPr>
        </p:nvSpPr>
        <p:spPr>
          <a:xfrm>
            <a:off x="2819400" y="1981200"/>
            <a:ext cx="6096000" cy="4438650"/>
          </a:xfrm>
          <a:noFill/>
        </p:spPr>
        <p:txBody>
          <a:bodyPr>
            <a:spAutoFit/>
          </a:bodyPr>
          <a:lstStyle/>
          <a:p>
            <a:pPr eaLnBrk="1" hangingPunct="1">
              <a:lnSpc>
                <a:spcPct val="110000"/>
              </a:lnSpc>
            </a:pPr>
            <a:r>
              <a:rPr lang="en-US" i="1" smtClean="0">
                <a:solidFill>
                  <a:srgbClr val="009999"/>
                </a:solidFill>
              </a:rPr>
              <a:t>Interpreter</a:t>
            </a:r>
            <a:r>
              <a:rPr lang="en-US" smtClean="0">
                <a:solidFill>
                  <a:srgbClr val="009999"/>
                </a:solidFill>
              </a:rPr>
              <a:t> of the medicine </a:t>
            </a:r>
            <a:r>
              <a:rPr lang="en-US" i="1" smtClean="0">
                <a:solidFill>
                  <a:srgbClr val="009999"/>
                </a:solidFill>
              </a:rPr>
              <a:t>interprets </a:t>
            </a:r>
            <a:r>
              <a:rPr lang="en-US" smtClean="0">
                <a:solidFill>
                  <a:srgbClr val="009999"/>
                </a:solidFill>
              </a:rPr>
              <a:t>the medicine</a:t>
            </a:r>
          </a:p>
          <a:p>
            <a:pPr eaLnBrk="1" hangingPunct="1">
              <a:lnSpc>
                <a:spcPct val="110000"/>
              </a:lnSpc>
            </a:pPr>
            <a:r>
              <a:rPr lang="en-US" smtClean="0">
                <a:solidFill>
                  <a:srgbClr val="009999"/>
                </a:solidFill>
              </a:rPr>
              <a:t>all of that takes time</a:t>
            </a:r>
          </a:p>
          <a:p>
            <a:pPr eaLnBrk="1" hangingPunct="1">
              <a:lnSpc>
                <a:spcPct val="110000"/>
              </a:lnSpc>
            </a:pPr>
            <a:r>
              <a:rPr lang="en-US" smtClean="0"/>
              <a:t>realign life + lecture on good life</a:t>
            </a:r>
          </a:p>
          <a:p>
            <a:pPr eaLnBrk="1" hangingPunct="1">
              <a:lnSpc>
                <a:spcPct val="110000"/>
              </a:lnSpc>
              <a:buFont typeface="Monotype Sorts" pitchFamily="2" charset="2"/>
              <a:buNone/>
            </a:pPr>
            <a:r>
              <a:rPr lang="en-US" i="1" smtClean="0"/>
              <a:t>	</a:t>
            </a:r>
          </a:p>
          <a:p>
            <a:pPr eaLnBrk="1" hangingPunct="1">
              <a:lnSpc>
                <a:spcPct val="110000"/>
              </a:lnSpc>
              <a:buFont typeface="Monotype Sorts" pitchFamily="2" charset="2"/>
              <a:buNone/>
            </a:pPr>
            <a:r>
              <a:rPr lang="en-US" sz="4400" i="1" smtClean="0"/>
              <a:t>		pimadezew</a:t>
            </a:r>
            <a:r>
              <a:rPr lang="en-US" sz="4400" i="1" smtClean="0">
                <a:cs typeface="Arial" charset="0"/>
              </a:rPr>
              <a:t>ĺ</a:t>
            </a:r>
            <a:r>
              <a:rPr lang="en-US" sz="4400" i="1" smtClean="0"/>
              <a:t>n</a:t>
            </a:r>
          </a:p>
          <a:p>
            <a:pPr eaLnBrk="1" hangingPunct="1">
              <a:lnSpc>
                <a:spcPct val="110000"/>
              </a:lnSpc>
              <a:buFont typeface="Monotype Sorts" pitchFamily="2" charset="2"/>
              <a:buNone/>
            </a:pPr>
            <a:r>
              <a:rPr lang="en-US" sz="4400" i="1" smtClean="0"/>
              <a:t>		bimadizew</a:t>
            </a:r>
            <a:r>
              <a:rPr lang="en-US" sz="4400" i="1" smtClean="0">
                <a:cs typeface="Arial" charset="0"/>
              </a:rPr>
              <a:t>ĺ</a:t>
            </a:r>
            <a:r>
              <a:rPr lang="en-US" sz="4400" i="1" smtClean="0"/>
              <a:t>n</a:t>
            </a:r>
          </a:p>
        </p:txBody>
      </p:sp>
      <p:sp>
        <p:nvSpPr>
          <p:cNvPr id="95236"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5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655B59"/>
        </a:solidFill>
        <a:effectLst/>
      </p:bgPr>
    </p:bg>
    <p:spTree>
      <p:nvGrpSpPr>
        <p:cNvPr id="1" name=""/>
        <p:cNvGrpSpPr/>
        <p:nvPr/>
      </p:nvGrpSpPr>
      <p:grpSpPr>
        <a:xfrm>
          <a:off x="0" y="0"/>
          <a:ext cx="0" cy="0"/>
          <a:chOff x="0" y="0"/>
          <a:chExt cx="0" cy="0"/>
        </a:xfrm>
      </p:grpSpPr>
      <p:sp>
        <p:nvSpPr>
          <p:cNvPr id="621570" name="AutoShape 2"/>
          <p:cNvSpPr>
            <a:spLocks noChangeArrowheads="1"/>
          </p:cNvSpPr>
          <p:nvPr/>
        </p:nvSpPr>
        <p:spPr bwMode="auto">
          <a:xfrm>
            <a:off x="2914653"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1571" name="AutoShape 3"/>
          <p:cNvSpPr>
            <a:spLocks noChangeArrowheads="1"/>
          </p:cNvSpPr>
          <p:nvPr/>
        </p:nvSpPr>
        <p:spPr bwMode="auto">
          <a:xfrm>
            <a:off x="2533653" y="3851541"/>
            <a:ext cx="1795463" cy="917079"/>
          </a:xfrm>
          <a:prstGeom prst="leftArrow">
            <a:avLst>
              <a:gd name="adj1" fmla="val 50000"/>
              <a:gd name="adj2" fmla="val 40291"/>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1572" name="AutoShape 4"/>
          <p:cNvSpPr>
            <a:spLocks noChangeArrowheads="1"/>
          </p:cNvSpPr>
          <p:nvPr/>
        </p:nvSpPr>
        <p:spPr bwMode="auto">
          <a:xfrm flipV="1">
            <a:off x="1847852" y="4775466"/>
            <a:ext cx="976313" cy="917079"/>
          </a:xfrm>
          <a:prstGeom prst="leftArrow">
            <a:avLst>
              <a:gd name="adj1" fmla="val 50000"/>
              <a:gd name="adj2" fmla="val 25009"/>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1573" name="AutoShape 5"/>
          <p:cNvSpPr>
            <a:spLocks noChangeArrowheads="1"/>
          </p:cNvSpPr>
          <p:nvPr/>
        </p:nvSpPr>
        <p:spPr bwMode="auto">
          <a:xfrm>
            <a:off x="1847852" y="6480425"/>
            <a:ext cx="976313" cy="917079"/>
          </a:xfrm>
          <a:prstGeom prst="leftArrow">
            <a:avLst>
              <a:gd name="adj1" fmla="val 50000"/>
              <a:gd name="adj2" fmla="val 50264"/>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1574" name="AutoShape 6"/>
          <p:cNvSpPr>
            <a:spLocks noChangeArrowheads="1"/>
          </p:cNvSpPr>
          <p:nvPr/>
        </p:nvSpPr>
        <p:spPr bwMode="auto">
          <a:xfrm>
            <a:off x="2495550"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1575" name="AutoShape 7"/>
          <p:cNvSpPr>
            <a:spLocks noChangeArrowheads="1"/>
          </p:cNvSpPr>
          <p:nvPr/>
        </p:nvSpPr>
        <p:spPr bwMode="auto">
          <a:xfrm>
            <a:off x="3181350" y="4918341"/>
            <a:ext cx="245474" cy="917079"/>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1576" name="AutoShape 8"/>
          <p:cNvSpPr>
            <a:spLocks noChangeArrowheads="1"/>
          </p:cNvSpPr>
          <p:nvPr/>
        </p:nvSpPr>
        <p:spPr bwMode="auto">
          <a:xfrm>
            <a:off x="3238501" y="5204091"/>
            <a:ext cx="245474" cy="917079"/>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1577" name="AutoShape 9"/>
          <p:cNvSpPr>
            <a:spLocks noChangeArrowheads="1"/>
          </p:cNvSpPr>
          <p:nvPr/>
        </p:nvSpPr>
        <p:spPr bwMode="auto">
          <a:xfrm>
            <a:off x="2724150" y="5242191"/>
            <a:ext cx="245474" cy="917079"/>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5" y="0"/>
            <a:ext cx="9144000" cy="6858000"/>
          </a:xfrm>
          <a:prstGeom prst="rect">
            <a:avLst/>
          </a:prstGeom>
        </p:spPr>
      </p:pic>
      <p:sp>
        <p:nvSpPr>
          <p:cNvPr id="4" name="Rectangle 3"/>
          <p:cNvSpPr/>
          <p:nvPr/>
        </p:nvSpPr>
        <p:spPr>
          <a:xfrm>
            <a:off x="2286000" y="3013502"/>
            <a:ext cx="4572000" cy="830997"/>
          </a:xfrm>
          <a:prstGeom prst="rect">
            <a:avLst/>
          </a:prstGeom>
        </p:spPr>
        <p:txBody>
          <a:bodyPr>
            <a:spAutoFit/>
          </a:bodyPr>
          <a:lstStyle/>
          <a:p>
            <a:r>
              <a:rPr lang="en-US" dirty="0" err="1">
                <a:hlinkClick r:id="rId4"/>
              </a:rPr>
              <a:t>Niiwin</a:t>
            </a:r>
            <a:r>
              <a:rPr lang="en-US" dirty="0">
                <a:hlinkClick r:id="rId4"/>
              </a:rPr>
              <a:t> Indigenous Foods </a:t>
            </a:r>
            <a:r>
              <a:rPr lang="en-US" dirty="0" err="1">
                <a:hlinkClick r:id="rId4"/>
              </a:rPr>
              <a:t>Market</a:t>
            </a:r>
            <a:r>
              <a:rPr lang="en-US" dirty="0" err="1"/>
              <a:t>‎</a:t>
            </a:r>
            <a:r>
              <a:rPr lang="en-US" dirty="0" err="1">
                <a:hlinkClick r:id="rId5"/>
              </a:rPr>
              <a:t>Indigenous</a:t>
            </a:r>
            <a:r>
              <a:rPr lang="en-US" dirty="0">
                <a:hlinkClick r:id="rId5"/>
              </a:rPr>
              <a:t> Foods Expo</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Rectangle 13"/>
          <p:cNvSpPr/>
          <p:nvPr/>
        </p:nvSpPr>
        <p:spPr>
          <a:xfrm>
            <a:off x="4343400" y="6027003"/>
            <a:ext cx="4572000" cy="830997"/>
          </a:xfrm>
          <a:prstGeom prst="rect">
            <a:avLst/>
          </a:prstGeom>
        </p:spPr>
        <p:txBody>
          <a:bodyPr>
            <a:spAutoFit/>
          </a:bodyPr>
          <a:lstStyle/>
          <a:p>
            <a:pPr algn="ctr"/>
            <a:r>
              <a:rPr lang="en-US" i="1" dirty="0" err="1"/>
              <a:t>Niiwin</a:t>
            </a:r>
            <a:r>
              <a:rPr lang="en-US" i="1" dirty="0"/>
              <a:t> </a:t>
            </a:r>
            <a:r>
              <a:rPr lang="en-US" dirty="0"/>
              <a:t>Indigenous Foods Market</a:t>
            </a:r>
            <a:r>
              <a:rPr lang="en-US" dirty="0" smtClean="0"/>
              <a:t>‎ Indigenous </a:t>
            </a:r>
            <a:r>
              <a:rPr lang="en-US" dirty="0"/>
              <a:t>Foods </a:t>
            </a:r>
            <a:r>
              <a:rPr lang="en-US" dirty="0" smtClean="0"/>
              <a:t>Expo 2019</a:t>
            </a:r>
            <a:endParaRPr lang="en-US" dirty="0"/>
          </a:p>
        </p:txBody>
      </p:sp>
    </p:spTree>
    <p:extLst>
      <p:ext uri="{BB962C8B-B14F-4D97-AF65-F5344CB8AC3E}">
        <p14:creationId xmlns:p14="http://schemas.microsoft.com/office/powerpoint/2010/main" val="1694743167"/>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6258" name="Picture 4" descr="Budgeteer_masthead_logo.gif"/>
          <p:cNvPicPr>
            <a:picLocks noChangeAspect="1"/>
          </p:cNvPicPr>
          <p:nvPr/>
        </p:nvPicPr>
        <p:blipFill>
          <a:blip r:embed="rId3" cstate="print"/>
          <a:srcRect/>
          <a:stretch>
            <a:fillRect/>
          </a:stretch>
        </p:blipFill>
        <p:spPr bwMode="auto">
          <a:xfrm>
            <a:off x="838200" y="819150"/>
            <a:ext cx="2857500" cy="628650"/>
          </a:xfrm>
          <a:prstGeom prst="rect">
            <a:avLst/>
          </a:prstGeom>
          <a:noFill/>
          <a:ln w="9525">
            <a:noFill/>
            <a:miter lim="800000"/>
            <a:headEnd/>
            <a:tailEnd/>
          </a:ln>
        </p:spPr>
      </p:pic>
      <p:sp>
        <p:nvSpPr>
          <p:cNvPr id="6" name="Rectangle 19"/>
          <p:cNvSpPr>
            <a:spLocks noChangeArrowheads="1"/>
          </p:cNvSpPr>
          <p:nvPr/>
        </p:nvSpPr>
        <p:spPr bwMode="auto">
          <a:xfrm>
            <a:off x="3581400" y="6581775"/>
            <a:ext cx="2025650" cy="276225"/>
          </a:xfrm>
          <a:prstGeom prst="rect">
            <a:avLst/>
          </a:prstGeom>
          <a:noFill/>
          <a:ln w="28575">
            <a:noFill/>
            <a:miter lim="800000"/>
            <a:headEnd/>
            <a:tailEnd/>
          </a:ln>
          <a:effectLst/>
        </p:spPr>
        <p:txBody>
          <a:bodyPr wrap="none" anchor="ctr">
            <a:spAutoFit/>
          </a:bodyPr>
          <a:lstStyle/>
          <a:p>
            <a:pPr>
              <a:defRPr/>
            </a:pPr>
            <a:r>
              <a:rPr lang="en-US" sz="1200" dirty="0">
                <a:solidFill>
                  <a:schemeClr val="bg1"/>
                </a:solidFill>
                <a:latin typeface="Arial" pitchFamily="34" charset="0"/>
                <a:cs typeface="Arial" pitchFamily="34" charset="0"/>
                <a:hlinkClick r:id="rId4"/>
              </a:rPr>
              <a:t>www.duluthbudgeteer.com</a:t>
            </a:r>
            <a:r>
              <a:rPr lang="en-US" sz="1200" dirty="0">
                <a:solidFill>
                  <a:schemeClr val="bg1"/>
                </a:solidFill>
                <a:latin typeface="+mn-lt"/>
              </a:rPr>
              <a:t>/</a:t>
            </a:r>
          </a:p>
        </p:txBody>
      </p:sp>
      <p:sp>
        <p:nvSpPr>
          <p:cNvPr id="7" name="Rectangle 19"/>
          <p:cNvSpPr>
            <a:spLocks noChangeArrowheads="1"/>
          </p:cNvSpPr>
          <p:nvPr/>
        </p:nvSpPr>
        <p:spPr bwMode="auto">
          <a:xfrm>
            <a:off x="838200" y="1457325"/>
            <a:ext cx="1673225" cy="523875"/>
          </a:xfrm>
          <a:prstGeom prst="rect">
            <a:avLst/>
          </a:prstGeom>
          <a:noFill/>
          <a:ln w="28575">
            <a:noFill/>
            <a:miter lim="800000"/>
            <a:headEnd/>
            <a:tailEnd/>
          </a:ln>
          <a:effectLst/>
        </p:spPr>
        <p:txBody>
          <a:bodyPr wrap="none" anchor="ctr">
            <a:spAutoFit/>
          </a:bodyPr>
          <a:lstStyle/>
          <a:p>
            <a:pPr>
              <a:defRPr/>
            </a:pPr>
            <a:r>
              <a:rPr lang="en-US" sz="1600" b="1" dirty="0">
                <a:solidFill>
                  <a:schemeClr val="bg1"/>
                </a:solidFill>
                <a:latin typeface="+mn-lt"/>
              </a:rPr>
              <a:t>Linda Grover</a:t>
            </a:r>
          </a:p>
          <a:p>
            <a:pPr>
              <a:defRPr/>
            </a:pPr>
            <a:r>
              <a:rPr lang="en-US" sz="1200" dirty="0">
                <a:solidFill>
                  <a:schemeClr val="bg1"/>
                </a:solidFill>
                <a:latin typeface="+mn-lt"/>
              </a:rPr>
              <a:t>Sunday, 20 April 2008</a:t>
            </a:r>
          </a:p>
        </p:txBody>
      </p:sp>
      <p:sp>
        <p:nvSpPr>
          <p:cNvPr id="8" name="Rectangle 19"/>
          <p:cNvSpPr>
            <a:spLocks noChangeArrowheads="1"/>
          </p:cNvSpPr>
          <p:nvPr/>
        </p:nvSpPr>
        <p:spPr bwMode="auto">
          <a:xfrm>
            <a:off x="914400" y="1905000"/>
            <a:ext cx="7315200" cy="4572000"/>
          </a:xfrm>
          <a:custGeom>
            <a:avLst/>
            <a:gdLst>
              <a:gd name="connsiteX0" fmla="*/ 0 w 7653057"/>
              <a:gd name="connsiteY0" fmla="*/ 0 h 276999"/>
              <a:gd name="connsiteX1" fmla="*/ 7653057 w 7653057"/>
              <a:gd name="connsiteY1" fmla="*/ 0 h 276999"/>
              <a:gd name="connsiteX2" fmla="*/ 7653057 w 7653057"/>
              <a:gd name="connsiteY2" fmla="*/ 276999 h 276999"/>
              <a:gd name="connsiteX3" fmla="*/ 0 w 7653057"/>
              <a:gd name="connsiteY3" fmla="*/ 276999 h 276999"/>
              <a:gd name="connsiteX4" fmla="*/ 0 w 7653057"/>
              <a:gd name="connsiteY4" fmla="*/ 0 h 276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057" h="276999">
                <a:moveTo>
                  <a:pt x="0" y="0"/>
                </a:moveTo>
                <a:lnTo>
                  <a:pt x="7653057" y="0"/>
                </a:lnTo>
                <a:lnTo>
                  <a:pt x="7653057" y="276999"/>
                </a:lnTo>
                <a:lnTo>
                  <a:pt x="0" y="276999"/>
                </a:lnTo>
                <a:lnTo>
                  <a:pt x="0" y="0"/>
                </a:lnTo>
                <a:close/>
              </a:path>
            </a:pathLst>
          </a:custGeom>
          <a:noFill/>
          <a:ln w="28575">
            <a:noFill/>
            <a:miter lim="800000"/>
            <a:headEnd/>
            <a:tailEnd/>
          </a:ln>
          <a:effectLst/>
        </p:spPr>
        <p:txBody>
          <a:bodyPr anchor="ctr"/>
          <a:lstStyle/>
          <a:p>
            <a:pPr>
              <a:lnSpc>
                <a:spcPct val="150000"/>
              </a:lnSpc>
              <a:defRPr/>
            </a:pPr>
            <a:r>
              <a:rPr lang="en-US" dirty="0">
                <a:solidFill>
                  <a:schemeClr val="bg1"/>
                </a:solidFill>
                <a:latin typeface="+mn-lt"/>
              </a:rPr>
              <a:t>“In traditional Native values and ways of living, </a:t>
            </a:r>
            <a:r>
              <a:rPr lang="en-US" i="1" dirty="0" err="1">
                <a:solidFill>
                  <a:schemeClr val="bg1"/>
                </a:solidFill>
                <a:latin typeface="+mn-lt"/>
              </a:rPr>
              <a:t>mino-bimaadiziiwin</a:t>
            </a:r>
            <a:r>
              <a:rPr lang="en-US" dirty="0">
                <a:solidFill>
                  <a:schemeClr val="bg1"/>
                </a:solidFill>
                <a:latin typeface="+mn-lt"/>
              </a:rPr>
              <a:t> is the </a:t>
            </a:r>
            <a:r>
              <a:rPr lang="en-US" dirty="0" err="1">
                <a:solidFill>
                  <a:schemeClr val="bg1"/>
                </a:solidFill>
                <a:latin typeface="+mn-lt"/>
              </a:rPr>
              <a:t>Ojibwe</a:t>
            </a:r>
            <a:r>
              <a:rPr lang="en-US" dirty="0">
                <a:solidFill>
                  <a:schemeClr val="bg1"/>
                </a:solidFill>
                <a:latin typeface="+mn-lt"/>
              </a:rPr>
              <a:t> word for the living of a good life.  </a:t>
            </a:r>
            <a:r>
              <a:rPr lang="en-US" i="1" dirty="0">
                <a:solidFill>
                  <a:schemeClr val="bg1"/>
                </a:solidFill>
                <a:latin typeface="+mn-lt"/>
              </a:rPr>
              <a:t>Mino-</a:t>
            </a:r>
            <a:r>
              <a:rPr lang="en-US" i="1" dirty="0" err="1">
                <a:solidFill>
                  <a:schemeClr val="bg1"/>
                </a:solidFill>
                <a:latin typeface="+mn-lt"/>
              </a:rPr>
              <a:t>bimaadiziiwin</a:t>
            </a:r>
            <a:r>
              <a:rPr lang="en-US" dirty="0">
                <a:solidFill>
                  <a:schemeClr val="bg1"/>
                </a:solidFill>
                <a:latin typeface="+mn-lt"/>
              </a:rPr>
              <a:t> involves standards of behavior that include modesty, respect, thankfulness, generosity and awareness of one’s ability and obligation to contribute to the well-being of others.”</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noFill/>
        </p:spPr>
        <p:txBody>
          <a:bodyPr/>
          <a:lstStyle/>
          <a:p>
            <a:pPr eaLnBrk="1" hangingPunct="1"/>
            <a:r>
              <a:rPr lang="en-US" smtClean="0"/>
              <a:t>Treatment</a:t>
            </a:r>
            <a:br>
              <a:rPr lang="en-US" smtClean="0"/>
            </a:br>
            <a:r>
              <a:rPr lang="en-US" smtClean="0"/>
              <a:t>-- medicine / lecture</a:t>
            </a:r>
          </a:p>
        </p:txBody>
      </p:sp>
      <p:sp>
        <p:nvSpPr>
          <p:cNvPr id="97283" name="Rectangle 3"/>
          <p:cNvSpPr>
            <a:spLocks noGrp="1" noChangeArrowheads="1"/>
          </p:cNvSpPr>
          <p:nvPr>
            <p:ph type="body" idx="1"/>
          </p:nvPr>
        </p:nvSpPr>
        <p:spPr>
          <a:xfrm>
            <a:off x="2819400" y="1981200"/>
            <a:ext cx="6096000" cy="3168650"/>
          </a:xfrm>
          <a:noFill/>
        </p:spPr>
        <p:txBody>
          <a:bodyPr>
            <a:spAutoFit/>
          </a:bodyPr>
          <a:lstStyle/>
          <a:p>
            <a:pPr eaLnBrk="1" hangingPunct="1">
              <a:lnSpc>
                <a:spcPct val="110000"/>
              </a:lnSpc>
            </a:pPr>
            <a:r>
              <a:rPr lang="en-US" i="1" smtClean="0">
                <a:solidFill>
                  <a:srgbClr val="009999"/>
                </a:solidFill>
              </a:rPr>
              <a:t>Interpreter</a:t>
            </a:r>
            <a:r>
              <a:rPr lang="en-US" smtClean="0">
                <a:solidFill>
                  <a:srgbClr val="009999"/>
                </a:solidFill>
              </a:rPr>
              <a:t> of the medicine </a:t>
            </a:r>
            <a:r>
              <a:rPr lang="en-US" i="1" smtClean="0">
                <a:solidFill>
                  <a:srgbClr val="009999"/>
                </a:solidFill>
              </a:rPr>
              <a:t>interprets </a:t>
            </a:r>
            <a:r>
              <a:rPr lang="en-US" smtClean="0">
                <a:solidFill>
                  <a:srgbClr val="009999"/>
                </a:solidFill>
              </a:rPr>
              <a:t>the medicine</a:t>
            </a:r>
          </a:p>
          <a:p>
            <a:pPr eaLnBrk="1" hangingPunct="1">
              <a:lnSpc>
                <a:spcPct val="110000"/>
              </a:lnSpc>
            </a:pPr>
            <a:r>
              <a:rPr lang="en-US" smtClean="0">
                <a:solidFill>
                  <a:srgbClr val="009999"/>
                </a:solidFill>
              </a:rPr>
              <a:t>all of that takes time</a:t>
            </a:r>
          </a:p>
          <a:p>
            <a:pPr eaLnBrk="1" hangingPunct="1">
              <a:lnSpc>
                <a:spcPct val="110000"/>
              </a:lnSpc>
            </a:pPr>
            <a:r>
              <a:rPr lang="en-US" smtClean="0">
                <a:solidFill>
                  <a:srgbClr val="009999"/>
                </a:solidFill>
              </a:rPr>
              <a:t>realign life + lecture on good life</a:t>
            </a:r>
          </a:p>
          <a:p>
            <a:pPr eaLnBrk="1" hangingPunct="1">
              <a:lnSpc>
                <a:spcPct val="110000"/>
              </a:lnSpc>
            </a:pPr>
            <a:r>
              <a:rPr lang="en-US" smtClean="0"/>
              <a:t>emphasizes that one “has to believe in it”</a:t>
            </a:r>
          </a:p>
        </p:txBody>
      </p:sp>
      <p:sp>
        <p:nvSpPr>
          <p:cNvPr id="9728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noFill/>
        </p:spPr>
        <p:txBody>
          <a:bodyPr/>
          <a:lstStyle/>
          <a:p>
            <a:pPr eaLnBrk="1" hangingPunct="1"/>
            <a:r>
              <a:rPr lang="en-US" smtClean="0"/>
              <a:t>Treatment</a:t>
            </a:r>
            <a:br>
              <a:rPr lang="en-US" smtClean="0"/>
            </a:br>
            <a:r>
              <a:rPr lang="en-US" smtClean="0"/>
              <a:t>-- medicine / lecture</a:t>
            </a:r>
          </a:p>
        </p:txBody>
      </p:sp>
      <p:sp>
        <p:nvSpPr>
          <p:cNvPr id="98307" name="Rectangle 3"/>
          <p:cNvSpPr>
            <a:spLocks noGrp="1" noChangeArrowheads="1"/>
          </p:cNvSpPr>
          <p:nvPr>
            <p:ph type="body" idx="1"/>
          </p:nvPr>
        </p:nvSpPr>
        <p:spPr>
          <a:xfrm>
            <a:off x="2819400" y="1981200"/>
            <a:ext cx="6096000" cy="4676775"/>
          </a:xfrm>
          <a:noFill/>
        </p:spPr>
        <p:txBody>
          <a:bodyPr>
            <a:spAutoFit/>
          </a:bodyPr>
          <a:lstStyle/>
          <a:p>
            <a:pPr eaLnBrk="1" hangingPunct="1">
              <a:lnSpc>
                <a:spcPct val="110000"/>
              </a:lnSpc>
            </a:pPr>
            <a:r>
              <a:rPr lang="en-US" i="1" smtClean="0">
                <a:solidFill>
                  <a:srgbClr val="009999"/>
                </a:solidFill>
              </a:rPr>
              <a:t>Interpreter</a:t>
            </a:r>
            <a:r>
              <a:rPr lang="en-US" smtClean="0">
                <a:solidFill>
                  <a:srgbClr val="009999"/>
                </a:solidFill>
              </a:rPr>
              <a:t> of the medicine </a:t>
            </a:r>
            <a:r>
              <a:rPr lang="en-US" i="1" smtClean="0">
                <a:solidFill>
                  <a:srgbClr val="009999"/>
                </a:solidFill>
              </a:rPr>
              <a:t>interprets </a:t>
            </a:r>
            <a:r>
              <a:rPr lang="en-US" smtClean="0">
                <a:solidFill>
                  <a:srgbClr val="009999"/>
                </a:solidFill>
              </a:rPr>
              <a:t>the medicine</a:t>
            </a:r>
          </a:p>
          <a:p>
            <a:pPr eaLnBrk="1" hangingPunct="1">
              <a:lnSpc>
                <a:spcPct val="110000"/>
              </a:lnSpc>
            </a:pPr>
            <a:r>
              <a:rPr lang="en-US" smtClean="0">
                <a:solidFill>
                  <a:srgbClr val="009999"/>
                </a:solidFill>
              </a:rPr>
              <a:t>all of that takes time</a:t>
            </a:r>
          </a:p>
          <a:p>
            <a:pPr eaLnBrk="1" hangingPunct="1">
              <a:lnSpc>
                <a:spcPct val="110000"/>
              </a:lnSpc>
            </a:pPr>
            <a:r>
              <a:rPr lang="en-US" smtClean="0">
                <a:solidFill>
                  <a:srgbClr val="009999"/>
                </a:solidFill>
              </a:rPr>
              <a:t>realign life + lecture on good life</a:t>
            </a:r>
          </a:p>
          <a:p>
            <a:pPr eaLnBrk="1" hangingPunct="1">
              <a:lnSpc>
                <a:spcPct val="110000"/>
              </a:lnSpc>
            </a:pPr>
            <a:r>
              <a:rPr lang="en-US" smtClean="0">
                <a:solidFill>
                  <a:srgbClr val="009999"/>
                </a:solidFill>
              </a:rPr>
              <a:t>emphasizes that one “has to believe in it”</a:t>
            </a:r>
          </a:p>
          <a:p>
            <a:pPr eaLnBrk="1" hangingPunct="1">
              <a:lnSpc>
                <a:spcPct val="110000"/>
              </a:lnSpc>
            </a:pPr>
            <a:r>
              <a:rPr lang="en-US" smtClean="0"/>
              <a:t>community support necessary</a:t>
            </a:r>
          </a:p>
          <a:p>
            <a:pPr lvl="1" eaLnBrk="1" hangingPunct="1"/>
            <a:r>
              <a:rPr lang="en-US" smtClean="0"/>
              <a:t>amount varies with the disease</a:t>
            </a:r>
          </a:p>
          <a:p>
            <a:pPr lvl="1" eaLnBrk="1" hangingPunct="1"/>
            <a:r>
              <a:rPr lang="en-US" smtClean="0">
                <a:hlinkClick r:id="rId3"/>
              </a:rPr>
              <a:t>Inger ceremony</a:t>
            </a:r>
            <a:endParaRPr lang="en-US" smtClean="0"/>
          </a:p>
        </p:txBody>
      </p:sp>
      <p:sp>
        <p:nvSpPr>
          <p:cNvPr id="9830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1906</TotalTime>
  <Words>2733</Words>
  <Application>Microsoft Office PowerPoint</Application>
  <PresentationFormat>On-screen Show (4:3)</PresentationFormat>
  <Paragraphs>926</Paragraphs>
  <Slides>166</Slides>
  <Notes>153</Notes>
  <HiddenSlides>4</HiddenSlides>
  <MMClips>0</MMClips>
  <ScaleCrop>false</ScaleCrop>
  <HeadingPairs>
    <vt:vector size="8" baseType="variant">
      <vt:variant>
        <vt:lpstr>Fonts Used</vt:lpstr>
      </vt:variant>
      <vt:variant>
        <vt:i4>5</vt:i4>
      </vt:variant>
      <vt:variant>
        <vt:lpstr>Theme</vt:lpstr>
      </vt:variant>
      <vt:variant>
        <vt:i4>15</vt:i4>
      </vt:variant>
      <vt:variant>
        <vt:lpstr>Embedded OLE Servers</vt:lpstr>
      </vt:variant>
      <vt:variant>
        <vt:i4>1</vt:i4>
      </vt:variant>
      <vt:variant>
        <vt:lpstr>Slide Titles</vt:lpstr>
      </vt:variant>
      <vt:variant>
        <vt:i4>166</vt:i4>
      </vt:variant>
    </vt:vector>
  </HeadingPairs>
  <TitlesOfParts>
    <vt:vector size="187" baseType="lpstr">
      <vt:lpstr>Arial</vt:lpstr>
      <vt:lpstr>Arial Narrow</vt:lpstr>
      <vt:lpstr>Monotype Sorts</vt:lpstr>
      <vt:lpstr>Times New Roman</vt:lpstr>
      <vt:lpstr>Verdana</vt:lpstr>
      <vt:lpstr>Default Design</vt:lpstr>
      <vt:lpstr>1_Default Design</vt:lpstr>
      <vt:lpstr>1_Meadow</vt:lpstr>
      <vt:lpstr>3_Default Design</vt:lpstr>
      <vt:lpstr>2_Default Design</vt:lpstr>
      <vt:lpstr>6_Default Design</vt:lpstr>
      <vt:lpstr>5_Default Design</vt:lpstr>
      <vt:lpstr>4_Default Design</vt:lpstr>
      <vt:lpstr>7_Default Design</vt:lpstr>
      <vt:lpstr>8_Default Design</vt:lpstr>
      <vt:lpstr>2_Meadow</vt:lpstr>
      <vt:lpstr>3_Meadow</vt:lpstr>
      <vt:lpstr>11_Default Design</vt:lpstr>
      <vt:lpstr>9_Default Design</vt:lpstr>
      <vt:lpstr>10_Default Design</vt:lpstr>
      <vt:lpstr>MS Org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Anishinabe Healing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Minnesota Anishinabe </vt:lpstr>
      <vt:lpstr>Minnesota Anishinabe </vt:lpstr>
      <vt:lpstr>PowerPoint Presentation</vt:lpstr>
      <vt:lpstr>PowerPoint Presentation</vt:lpstr>
      <vt:lpstr>PowerPoint Presentation</vt:lpstr>
      <vt:lpstr>PowerPoint Presentation</vt:lpstr>
      <vt:lpstr>Anishinabe</vt:lpstr>
      <vt:lpstr>PowerPoint Presentation</vt:lpstr>
      <vt:lpstr>PowerPoint Presentation</vt:lpstr>
      <vt:lpstr>Anishinabe</vt:lpstr>
      <vt:lpstr>Anishinabe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Anishinabe</vt:lpstr>
      <vt:lpstr>Pre-Treatment Investigation</vt:lpstr>
      <vt:lpstr>Pre-Treatment Investigation</vt:lpstr>
      <vt:lpstr>Pre-Treatment Investigation</vt:lpstr>
      <vt:lpstr>Pre-Treatment Investigation</vt:lpstr>
      <vt:lpstr>PowerPoint Presentation</vt:lpstr>
      <vt:lpstr>Pre-Treatment Investigation</vt:lpstr>
      <vt:lpstr>PowerPoint Presentation</vt:lpstr>
      <vt:lpstr>Pre-Treatment Investigation</vt:lpstr>
      <vt:lpstr>Pre-Treatment Investigation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Pre-Treatment Investigation</vt:lpstr>
      <vt:lpstr>Pre-Treatment Investigation</vt:lpstr>
      <vt:lpstr>Pre-Treatment Investigation</vt:lpstr>
      <vt:lpstr>PowerPoint Presentation</vt:lpstr>
      <vt:lpstr>PowerPoint Presentation</vt:lpstr>
      <vt:lpstr>Pre-Treatment Investigation</vt:lpstr>
      <vt:lpstr>Pre-Treatment Investigation</vt:lpstr>
      <vt:lpstr>PowerPoint Presentation</vt:lpstr>
      <vt:lpstr>Pre-Treatment Investigation</vt:lpstr>
      <vt:lpstr>Pre-Treatment Investigation</vt:lpstr>
      <vt:lpstr>PowerPoint Presentation</vt:lpstr>
      <vt:lpstr>Causes of Illness</vt:lpstr>
      <vt:lpstr>Causes of Illness</vt:lpstr>
      <vt:lpstr>Causes of Illness</vt:lpstr>
      <vt:lpstr>Causes of Illness</vt:lpstr>
      <vt:lpstr>Causes of Illness</vt:lpstr>
      <vt:lpstr>Causes of Illness</vt:lpstr>
      <vt:lpstr>Causes of Illness</vt:lpstr>
      <vt:lpstr>Causes of Illness</vt:lpstr>
      <vt:lpstr>Causes of Illness</vt:lpstr>
      <vt:lpstr>Causes of Illness</vt:lpstr>
      <vt:lpstr>Causes of Illness</vt:lpstr>
      <vt:lpstr>Treatment</vt:lpstr>
      <vt:lpstr>Treatment -- medicine</vt:lpstr>
      <vt:lpstr>Treatment -- medicine</vt:lpstr>
      <vt:lpstr>Treatment -- medicine</vt:lpstr>
      <vt:lpstr>Treatment -- medicine</vt:lpstr>
      <vt:lpstr>Treatment -- medicine</vt:lpstr>
      <vt:lpstr>Treatment -- medicine</vt:lpstr>
      <vt:lpstr>PowerPoint Presentation</vt:lpstr>
      <vt:lpstr>Treatment -- medicine</vt:lpstr>
      <vt:lpstr>Treatment -- medicine / lecture</vt:lpstr>
      <vt:lpstr>Treatment -- medicine / lecture</vt:lpstr>
      <vt:lpstr>Treatment -- medicine / lecture</vt:lpstr>
      <vt:lpstr>Treatment -- medicine / lecture</vt:lpstr>
      <vt:lpstr>PowerPoint Presentation</vt:lpstr>
      <vt:lpstr>PowerPoint Presentation</vt:lpstr>
      <vt:lpstr>Treatment -- medicine / lecture</vt:lpstr>
      <vt:lpstr>Treatment -- medicine / lecture</vt:lpstr>
      <vt:lpstr>PowerPoint Presentation</vt:lpstr>
      <vt:lpstr>PowerPoint Presentation</vt:lpstr>
      <vt:lpstr>Treatment -- medicine / lecture</vt:lpstr>
      <vt:lpstr>Post 1st Treatment</vt:lpstr>
      <vt:lpstr>Post 1st Treatment -- cure</vt:lpstr>
      <vt:lpstr>PowerPoint Presentation</vt:lpstr>
      <vt:lpstr>Post 1st Treatment -- cure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 1st Treatment -- cure</vt:lpstr>
      <vt:lpstr>Post 1st Treatment -- cure</vt:lpstr>
      <vt:lpstr>PowerPoint Presentation</vt:lpstr>
      <vt:lpstr>Post 1st Treatment -- cure</vt:lpstr>
      <vt:lpstr>Post 1st Treatment -- no cure</vt:lpstr>
      <vt:lpstr>Post 1st Treatment -- no cure</vt:lpstr>
      <vt:lpstr>Post 1st Treatment -- no cure</vt:lpstr>
      <vt:lpstr>Post 1st Treatment -- no cure</vt:lpstr>
      <vt:lpstr>Post 1st Treatment -- no cure</vt:lpstr>
      <vt:lpstr>Post 1st Treatment -- no cure</vt:lpstr>
      <vt:lpstr>Post 1st Treatment -- no cure</vt:lpstr>
      <vt:lpstr>Post 1st Treatment -- no cure</vt:lpstr>
      <vt:lpstr>PowerPoint Presentation</vt:lpstr>
      <vt:lpstr>Post 1st Treatment -- no cure</vt:lpstr>
      <vt:lpstr>Post 1st Treatment -- no cure</vt:lpstr>
      <vt:lpstr>PowerPoint Presentation</vt:lpstr>
      <vt:lpstr>Post 1st Treatment -- no cure</vt:lpstr>
      <vt:lpstr>Post 1st Treatment -- no cure</vt:lpstr>
      <vt:lpstr>Post 1st Treatment -- no cure</vt:lpstr>
      <vt:lpstr>PowerPoint Presentation</vt:lpstr>
      <vt:lpstr>PowerPoint Presentation</vt:lpstr>
      <vt:lpstr>Post 1st Treatment -- no cure</vt:lpstr>
      <vt:lpstr>PowerPoint Presentation</vt:lpstr>
      <vt:lpstr>Post 1st Treatment -- no cure</vt:lpstr>
      <vt:lpstr>Post 1st Treatment -- no cure</vt:lpstr>
      <vt:lpstr>The Curing Process</vt:lpstr>
      <vt:lpstr>The Curing Process</vt:lpstr>
      <vt:lpstr>The Curing Process</vt:lpstr>
      <vt:lpstr>PowerPoint Presentation</vt:lpstr>
      <vt:lpstr>Anishinabe Curing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Anishinabe Curing</dc:title>
  <dc:creator>Tim Roufs</dc:creator>
  <cp:lastModifiedBy>Tim Roufs</cp:lastModifiedBy>
  <cp:revision>157</cp:revision>
  <cp:lastPrinted>1999-04-28T15:37:44Z</cp:lastPrinted>
  <dcterms:created xsi:type="dcterms:W3CDTF">1999-04-27T23:23:22Z</dcterms:created>
  <dcterms:modified xsi:type="dcterms:W3CDTF">2019-11-09T22:48:49Z</dcterms:modified>
</cp:coreProperties>
</file>