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2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3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4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5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6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27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8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9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30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32.xml" ContentType="application/vnd.openxmlformats-officedocument.theme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theme/theme33.xml" ContentType="application/vnd.openxmlformats-officedocument.theme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theme/theme34.xml" ContentType="application/vnd.openxmlformats-officedocument.theme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theme/theme35.xml" ContentType="application/vnd.openxmlformats-officedocument.theme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theme/theme36.xml" ContentType="application/vnd.openxmlformats-officedocument.theme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theme/theme37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theme/theme38.xml" ContentType="application/vnd.openxmlformats-officedocument.theme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theme/theme39.xml" ContentType="application/vnd.openxmlformats-officedocument.theme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theme/theme40.xml" ContentType="application/vnd.openxmlformats-officedocument.theme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theme/theme41.xml" ContentType="application/vnd.openxmlformats-officedocument.theme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theme/theme42.xml" ContentType="application/vnd.openxmlformats-officedocument.theme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theme/theme43.xml" ContentType="application/vnd.openxmlformats-officedocument.theme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heme/theme44.xml" ContentType="application/vnd.openxmlformats-officedocument.theme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heme/theme45.xml" ContentType="application/vnd.openxmlformats-officedocument.theme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theme/theme46.xml" ContentType="application/vnd.openxmlformats-officedocument.theme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theme/theme47.xml" ContentType="application/vnd.openxmlformats-officedocument.theme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theme/theme48.xml" ContentType="application/vnd.openxmlformats-officedocument.theme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theme/theme49.xml" ContentType="application/vnd.openxmlformats-officedocument.theme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50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theme/theme51.xml" ContentType="application/vnd.openxmlformats-officedocument.theme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theme/theme52.xml" ContentType="application/vnd.openxmlformats-officedocument.theme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53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theme/theme54.xml" ContentType="application/vnd.openxmlformats-officedocument.theme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55.xml" ContentType="application/vnd.openxmlformats-officedocument.theme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theme/theme56.xml" ContentType="application/vnd.openxmlformats-officedocument.theme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theme/theme57.xml" ContentType="application/vnd.openxmlformats-officedocument.theme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theme/theme58.xml" ContentType="application/vnd.openxmlformats-officedocument.theme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theme/theme59.xml" ContentType="application/vnd.openxmlformats-officedocument.theme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theme/theme60.xml" ContentType="application/vnd.openxmlformats-officedocument.theme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theme/theme61.xml" ContentType="application/vnd.openxmlformats-officedocument.theme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theme/theme62.xml" ContentType="application/vnd.openxmlformats-officedocument.theme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theme/theme63.xml" ContentType="application/vnd.openxmlformats-officedocument.theme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theme/theme64.xml" ContentType="application/vnd.openxmlformats-officedocument.theme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theme/theme65.xml" ContentType="application/vnd.openxmlformats-officedocument.theme+xml"/>
  <Override PartName="/ppt/theme/theme6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20" r:id="rId3"/>
    <p:sldMasterId id="2147483732" r:id="rId4"/>
    <p:sldMasterId id="2147483768" r:id="rId5"/>
    <p:sldMasterId id="2147483816" r:id="rId6"/>
    <p:sldMasterId id="2147483828" r:id="rId7"/>
    <p:sldMasterId id="2147483888" r:id="rId8"/>
    <p:sldMasterId id="2147484116" r:id="rId9"/>
    <p:sldMasterId id="2147484152" r:id="rId10"/>
    <p:sldMasterId id="2147484164" r:id="rId11"/>
    <p:sldMasterId id="2147484190" r:id="rId12"/>
    <p:sldMasterId id="2147484238" r:id="rId13"/>
    <p:sldMasterId id="2147484435" r:id="rId14"/>
    <p:sldMasterId id="2147484471" r:id="rId15"/>
    <p:sldMasterId id="2147484495" r:id="rId16"/>
    <p:sldMasterId id="2147485303" r:id="rId17"/>
    <p:sldMasterId id="2147485327" r:id="rId18"/>
    <p:sldMasterId id="2147485387" r:id="rId19"/>
    <p:sldMasterId id="2147485411" r:id="rId20"/>
    <p:sldMasterId id="2147485423" r:id="rId21"/>
    <p:sldMasterId id="2147485435" r:id="rId22"/>
    <p:sldMasterId id="2147485471" r:id="rId23"/>
    <p:sldMasterId id="2147485533" r:id="rId24"/>
    <p:sldMasterId id="2147485611" r:id="rId25"/>
    <p:sldMasterId id="2147485637" r:id="rId26"/>
    <p:sldMasterId id="2147485649" r:id="rId27"/>
    <p:sldMasterId id="2147485661" r:id="rId28"/>
    <p:sldMasterId id="2147485738" r:id="rId29"/>
    <p:sldMasterId id="2147485762" r:id="rId30"/>
    <p:sldMasterId id="2147485774" r:id="rId31"/>
    <p:sldMasterId id="2147485799" r:id="rId32"/>
    <p:sldMasterId id="2147485837" r:id="rId33"/>
    <p:sldMasterId id="2147485921" r:id="rId34"/>
    <p:sldMasterId id="2147485933" r:id="rId35"/>
    <p:sldMasterId id="2147485945" r:id="rId36"/>
    <p:sldMasterId id="2147485957" r:id="rId37"/>
    <p:sldMasterId id="2147485969" r:id="rId38"/>
    <p:sldMasterId id="2147485981" r:id="rId39"/>
    <p:sldMasterId id="2147486017" r:id="rId40"/>
    <p:sldMasterId id="2147486030" r:id="rId41"/>
    <p:sldMasterId id="2147486042" r:id="rId42"/>
    <p:sldMasterId id="2147486066" r:id="rId43"/>
    <p:sldMasterId id="2147486114" r:id="rId44"/>
    <p:sldMasterId id="2147486138" r:id="rId45"/>
    <p:sldMasterId id="2147486150" r:id="rId46"/>
    <p:sldMasterId id="2147486162" r:id="rId47"/>
    <p:sldMasterId id="2147486186" r:id="rId48"/>
    <p:sldMasterId id="2147486390" r:id="rId49"/>
    <p:sldMasterId id="2147486486" r:id="rId50"/>
    <p:sldMasterId id="2147486535" r:id="rId51"/>
    <p:sldMasterId id="2147486547" r:id="rId52"/>
    <p:sldMasterId id="2147486559" r:id="rId53"/>
    <p:sldMasterId id="2147486659" r:id="rId54"/>
    <p:sldMasterId id="2147486696" r:id="rId55"/>
    <p:sldMasterId id="2147486708" r:id="rId56"/>
    <p:sldMasterId id="2147486720" r:id="rId57"/>
    <p:sldMasterId id="2147486732" r:id="rId58"/>
    <p:sldMasterId id="2147486744" r:id="rId59"/>
    <p:sldMasterId id="2147486756" r:id="rId60"/>
    <p:sldMasterId id="2147486768" r:id="rId61"/>
    <p:sldMasterId id="2147486780" r:id="rId62"/>
    <p:sldMasterId id="2147486792" r:id="rId63"/>
    <p:sldMasterId id="2147486804" r:id="rId64"/>
    <p:sldMasterId id="2147486816" r:id="rId65"/>
  </p:sldMasterIdLst>
  <p:notesMasterIdLst>
    <p:notesMasterId r:id="rId642"/>
  </p:notesMasterIdLst>
  <p:sldIdLst>
    <p:sldId id="990" r:id="rId66"/>
    <p:sldId id="992" r:id="rId67"/>
    <p:sldId id="991" r:id="rId68"/>
    <p:sldId id="295" r:id="rId69"/>
    <p:sldId id="271" r:id="rId70"/>
    <p:sldId id="1964" r:id="rId71"/>
    <p:sldId id="1591" r:id="rId72"/>
    <p:sldId id="564" r:id="rId73"/>
    <p:sldId id="1521" r:id="rId74"/>
    <p:sldId id="1522" r:id="rId75"/>
    <p:sldId id="1523" r:id="rId76"/>
    <p:sldId id="570" r:id="rId77"/>
    <p:sldId id="646" r:id="rId78"/>
    <p:sldId id="660" r:id="rId79"/>
    <p:sldId id="665" r:id="rId80"/>
    <p:sldId id="2118" r:id="rId81"/>
    <p:sldId id="2117" r:id="rId82"/>
    <p:sldId id="668" r:id="rId83"/>
    <p:sldId id="547" r:id="rId84"/>
    <p:sldId id="318" r:id="rId85"/>
    <p:sldId id="553" r:id="rId86"/>
    <p:sldId id="555" r:id="rId87"/>
    <p:sldId id="593" r:id="rId88"/>
    <p:sldId id="556" r:id="rId89"/>
    <p:sldId id="568" r:id="rId90"/>
    <p:sldId id="1546" r:id="rId91"/>
    <p:sldId id="1553" r:id="rId92"/>
    <p:sldId id="1554" r:id="rId93"/>
    <p:sldId id="1555" r:id="rId94"/>
    <p:sldId id="1556" r:id="rId95"/>
    <p:sldId id="1565" r:id="rId96"/>
    <p:sldId id="1572" r:id="rId97"/>
    <p:sldId id="1576" r:id="rId98"/>
    <p:sldId id="645" r:id="rId99"/>
    <p:sldId id="569" r:id="rId100"/>
    <p:sldId id="1573" r:id="rId101"/>
    <p:sldId id="1569" r:id="rId102"/>
    <p:sldId id="1561" r:id="rId103"/>
    <p:sldId id="1570" r:id="rId104"/>
    <p:sldId id="1574" r:id="rId105"/>
    <p:sldId id="1577" r:id="rId106"/>
    <p:sldId id="572" r:id="rId107"/>
    <p:sldId id="1592" r:id="rId108"/>
    <p:sldId id="2119" r:id="rId109"/>
    <p:sldId id="561" r:id="rId110"/>
    <p:sldId id="588" r:id="rId111"/>
    <p:sldId id="681" r:id="rId112"/>
    <p:sldId id="2120" r:id="rId113"/>
    <p:sldId id="1598" r:id="rId114"/>
    <p:sldId id="1604" r:id="rId115"/>
    <p:sldId id="1605" r:id="rId116"/>
    <p:sldId id="1606" r:id="rId117"/>
    <p:sldId id="1965" r:id="rId118"/>
    <p:sldId id="1612" r:id="rId119"/>
    <p:sldId id="1626" r:id="rId120"/>
    <p:sldId id="1615" r:id="rId121"/>
    <p:sldId id="1613" r:id="rId122"/>
    <p:sldId id="1614" r:id="rId123"/>
    <p:sldId id="1627" r:id="rId124"/>
    <p:sldId id="1616" r:id="rId125"/>
    <p:sldId id="1617" r:id="rId126"/>
    <p:sldId id="1607" r:id="rId127"/>
    <p:sldId id="1966" r:id="rId128"/>
    <p:sldId id="1967" r:id="rId129"/>
    <p:sldId id="1618" r:id="rId130"/>
    <p:sldId id="1602" r:id="rId131"/>
    <p:sldId id="1634" r:id="rId132"/>
    <p:sldId id="1635" r:id="rId133"/>
    <p:sldId id="1636" r:id="rId134"/>
    <p:sldId id="1637" r:id="rId135"/>
    <p:sldId id="1638" r:id="rId136"/>
    <p:sldId id="1639" r:id="rId137"/>
    <p:sldId id="1977" r:id="rId138"/>
    <p:sldId id="1968" r:id="rId139"/>
    <p:sldId id="1971" r:id="rId140"/>
    <p:sldId id="1974" r:id="rId141"/>
    <p:sldId id="1640" r:id="rId142"/>
    <p:sldId id="1975" r:id="rId143"/>
    <p:sldId id="1648" r:id="rId144"/>
    <p:sldId id="1642" r:id="rId145"/>
    <p:sldId id="1641" r:id="rId146"/>
    <p:sldId id="1976" r:id="rId147"/>
    <p:sldId id="1644" r:id="rId148"/>
    <p:sldId id="1645" r:id="rId149"/>
    <p:sldId id="1630" r:id="rId150"/>
    <p:sldId id="1649" r:id="rId151"/>
    <p:sldId id="682" r:id="rId152"/>
    <p:sldId id="683" r:id="rId153"/>
    <p:sldId id="684" r:id="rId154"/>
    <p:sldId id="1247" r:id="rId155"/>
    <p:sldId id="978" r:id="rId156"/>
    <p:sldId id="980" r:id="rId157"/>
    <p:sldId id="1680" r:id="rId158"/>
    <p:sldId id="1683" r:id="rId159"/>
    <p:sldId id="1978" r:id="rId160"/>
    <p:sldId id="305" r:id="rId161"/>
    <p:sldId id="1684" r:id="rId162"/>
    <p:sldId id="1578" r:id="rId163"/>
    <p:sldId id="981" r:id="rId164"/>
    <p:sldId id="1445" r:id="rId165"/>
    <p:sldId id="1945" r:id="rId166"/>
    <p:sldId id="1946" r:id="rId167"/>
    <p:sldId id="1947" r:id="rId168"/>
    <p:sldId id="1948" r:id="rId169"/>
    <p:sldId id="576" r:id="rId170"/>
    <p:sldId id="1436" r:id="rId171"/>
    <p:sldId id="1943" r:id="rId172"/>
    <p:sldId id="988" r:id="rId173"/>
    <p:sldId id="984" r:id="rId174"/>
    <p:sldId id="1949" r:id="rId175"/>
    <p:sldId id="1950" r:id="rId176"/>
    <p:sldId id="1951" r:id="rId177"/>
    <p:sldId id="1952" r:id="rId178"/>
    <p:sldId id="1953" r:id="rId179"/>
    <p:sldId id="1954" r:id="rId180"/>
    <p:sldId id="1955" r:id="rId181"/>
    <p:sldId id="1956" r:id="rId182"/>
    <p:sldId id="1957" r:id="rId183"/>
    <p:sldId id="1958" r:id="rId184"/>
    <p:sldId id="1963" r:id="rId185"/>
    <p:sldId id="1960" r:id="rId186"/>
    <p:sldId id="1961" r:id="rId187"/>
    <p:sldId id="1962" r:id="rId188"/>
    <p:sldId id="1959" r:id="rId189"/>
    <p:sldId id="1454" r:id="rId190"/>
    <p:sldId id="1455" r:id="rId191"/>
    <p:sldId id="1456" r:id="rId192"/>
    <p:sldId id="1593" r:id="rId193"/>
    <p:sldId id="1457" r:id="rId194"/>
    <p:sldId id="1650" r:id="rId195"/>
    <p:sldId id="2121" r:id="rId196"/>
    <p:sldId id="624" r:id="rId197"/>
    <p:sldId id="647" r:id="rId198"/>
    <p:sldId id="716" r:id="rId199"/>
    <p:sldId id="719" r:id="rId200"/>
    <p:sldId id="718" r:id="rId201"/>
    <p:sldId id="720" r:id="rId202"/>
    <p:sldId id="721" r:id="rId203"/>
    <p:sldId id="722" r:id="rId204"/>
    <p:sldId id="723" r:id="rId205"/>
    <p:sldId id="725" r:id="rId206"/>
    <p:sldId id="1979" r:id="rId207"/>
    <p:sldId id="1985" r:id="rId208"/>
    <p:sldId id="1989" r:id="rId209"/>
    <p:sldId id="1990" r:id="rId210"/>
    <p:sldId id="1988" r:id="rId211"/>
    <p:sldId id="1987" r:id="rId212"/>
    <p:sldId id="1992" r:id="rId213"/>
    <p:sldId id="1986" r:id="rId214"/>
    <p:sldId id="1991" r:id="rId215"/>
    <p:sldId id="1993" r:id="rId216"/>
    <p:sldId id="1980" r:id="rId217"/>
    <p:sldId id="1504" r:id="rId218"/>
    <p:sldId id="724" r:id="rId219"/>
    <p:sldId id="998" r:id="rId220"/>
    <p:sldId id="994" r:id="rId221"/>
    <p:sldId id="1401" r:id="rId222"/>
    <p:sldId id="1402" r:id="rId223"/>
    <p:sldId id="1403" r:id="rId224"/>
    <p:sldId id="1404" r:id="rId225"/>
    <p:sldId id="1405" r:id="rId226"/>
    <p:sldId id="1579" r:id="rId227"/>
    <p:sldId id="1229" r:id="rId228"/>
    <p:sldId id="1994" r:id="rId229"/>
    <p:sldId id="1458" r:id="rId230"/>
    <p:sldId id="1459" r:id="rId231"/>
    <p:sldId id="1460" r:id="rId232"/>
    <p:sldId id="993" r:id="rId233"/>
    <p:sldId id="995" r:id="rId234"/>
    <p:sldId id="996" r:id="rId235"/>
    <p:sldId id="999" r:id="rId236"/>
    <p:sldId id="1241" r:id="rId237"/>
    <p:sldId id="997" r:id="rId238"/>
    <p:sldId id="2122" r:id="rId239"/>
    <p:sldId id="1008" r:id="rId240"/>
    <p:sldId id="1502" r:id="rId241"/>
    <p:sldId id="1503" r:id="rId242"/>
    <p:sldId id="726" r:id="rId243"/>
    <p:sldId id="1031" r:id="rId244"/>
    <p:sldId id="1032" r:id="rId245"/>
    <p:sldId id="626" r:id="rId246"/>
    <p:sldId id="648" r:id="rId247"/>
    <p:sldId id="727" r:id="rId248"/>
    <p:sldId id="729" r:id="rId249"/>
    <p:sldId id="733" r:id="rId250"/>
    <p:sldId id="2123" r:id="rId251"/>
    <p:sldId id="734" r:id="rId252"/>
    <p:sldId id="736" r:id="rId253"/>
    <p:sldId id="1039" r:id="rId254"/>
    <p:sldId id="1041" r:id="rId255"/>
    <p:sldId id="1226" r:id="rId256"/>
    <p:sldId id="1033" r:id="rId257"/>
    <p:sldId id="1034" r:id="rId258"/>
    <p:sldId id="1040" r:id="rId259"/>
    <p:sldId id="1036" r:id="rId260"/>
    <p:sldId id="1037" r:id="rId261"/>
    <p:sldId id="1038" r:id="rId262"/>
    <p:sldId id="2124" r:id="rId263"/>
    <p:sldId id="732" r:id="rId264"/>
    <p:sldId id="730" r:id="rId265"/>
    <p:sldId id="989" r:id="rId266"/>
    <p:sldId id="731" r:id="rId267"/>
    <p:sldId id="2126" r:id="rId268"/>
    <p:sldId id="2127" r:id="rId269"/>
    <p:sldId id="1651" r:id="rId270"/>
    <p:sldId id="628" r:id="rId271"/>
    <p:sldId id="649" r:id="rId272"/>
    <p:sldId id="737" r:id="rId273"/>
    <p:sldId id="1339" r:id="rId274"/>
    <p:sldId id="631" r:id="rId275"/>
    <p:sldId id="650" r:id="rId276"/>
    <p:sldId id="743" r:id="rId277"/>
    <p:sldId id="744" r:id="rId278"/>
    <p:sldId id="738" r:id="rId279"/>
    <p:sldId id="1654" r:id="rId280"/>
    <p:sldId id="739" r:id="rId281"/>
    <p:sldId id="1653" r:id="rId282"/>
    <p:sldId id="1652" r:id="rId283"/>
    <p:sldId id="907" r:id="rId284"/>
    <p:sldId id="1995" r:id="rId285"/>
    <p:sldId id="1250" r:id="rId286"/>
    <p:sldId id="1662" r:id="rId287"/>
    <p:sldId id="1581" r:id="rId288"/>
    <p:sldId id="751" r:id="rId289"/>
    <p:sldId id="1242" r:id="rId290"/>
    <p:sldId id="1582" r:id="rId291"/>
    <p:sldId id="1685" r:id="rId292"/>
    <p:sldId id="1692" r:id="rId293"/>
    <p:sldId id="1690" r:id="rId294"/>
    <p:sldId id="1691" r:id="rId295"/>
    <p:sldId id="1693" r:id="rId296"/>
    <p:sldId id="1694" r:id="rId297"/>
    <p:sldId id="1695" r:id="rId298"/>
    <p:sldId id="1696" r:id="rId299"/>
    <p:sldId id="1697" r:id="rId300"/>
    <p:sldId id="1698" r:id="rId301"/>
    <p:sldId id="1699" r:id="rId302"/>
    <p:sldId id="1700" r:id="rId303"/>
    <p:sldId id="1701" r:id="rId304"/>
    <p:sldId id="1702" r:id="rId305"/>
    <p:sldId id="1704" r:id="rId306"/>
    <p:sldId id="1706" r:id="rId307"/>
    <p:sldId id="1707" r:id="rId308"/>
    <p:sldId id="1708" r:id="rId309"/>
    <p:sldId id="1709" r:id="rId310"/>
    <p:sldId id="1710" r:id="rId311"/>
    <p:sldId id="1711" r:id="rId312"/>
    <p:sldId id="1712" r:id="rId313"/>
    <p:sldId id="1713" r:id="rId314"/>
    <p:sldId id="1714" r:id="rId315"/>
    <p:sldId id="1715" r:id="rId316"/>
    <p:sldId id="1716" r:id="rId317"/>
    <p:sldId id="1717" r:id="rId318"/>
    <p:sldId id="1996" r:id="rId319"/>
    <p:sldId id="1998" r:id="rId320"/>
    <p:sldId id="1719" r:id="rId321"/>
    <p:sldId id="2002" r:id="rId322"/>
    <p:sldId id="1720" r:id="rId323"/>
    <p:sldId id="1721" r:id="rId324"/>
    <p:sldId id="1722" r:id="rId325"/>
    <p:sldId id="1999" r:id="rId326"/>
    <p:sldId id="1723" r:id="rId327"/>
    <p:sldId id="1728" r:id="rId328"/>
    <p:sldId id="1726" r:id="rId329"/>
    <p:sldId id="1727" r:id="rId330"/>
    <p:sldId id="2000" r:id="rId331"/>
    <p:sldId id="1735" r:id="rId332"/>
    <p:sldId id="1731" r:id="rId333"/>
    <p:sldId id="1732" r:id="rId334"/>
    <p:sldId id="1733" r:id="rId335"/>
    <p:sldId id="1734" r:id="rId336"/>
    <p:sldId id="2079" r:id="rId337"/>
    <p:sldId id="2065" r:id="rId338"/>
    <p:sldId id="2066" r:id="rId339"/>
    <p:sldId id="2067" r:id="rId340"/>
    <p:sldId id="2068" r:id="rId341"/>
    <p:sldId id="2069" r:id="rId342"/>
    <p:sldId id="2070" r:id="rId343"/>
    <p:sldId id="2071" r:id="rId344"/>
    <p:sldId id="2072" r:id="rId345"/>
    <p:sldId id="2073" r:id="rId346"/>
    <p:sldId id="2074" r:id="rId347"/>
    <p:sldId id="2075" r:id="rId348"/>
    <p:sldId id="2076" r:id="rId349"/>
    <p:sldId id="2077" r:id="rId350"/>
    <p:sldId id="2078" r:id="rId351"/>
    <p:sldId id="2010" r:id="rId352"/>
    <p:sldId id="1663" r:id="rId353"/>
    <p:sldId id="1665" r:id="rId354"/>
    <p:sldId id="1660" r:id="rId355"/>
    <p:sldId id="1583" r:id="rId356"/>
    <p:sldId id="775" r:id="rId357"/>
    <p:sldId id="1743" r:id="rId358"/>
    <p:sldId id="1744" r:id="rId359"/>
    <p:sldId id="1745" r:id="rId360"/>
    <p:sldId id="1746" r:id="rId361"/>
    <p:sldId id="1747" r:id="rId362"/>
    <p:sldId id="1748" r:id="rId363"/>
    <p:sldId id="1749" r:id="rId364"/>
    <p:sldId id="1750" r:id="rId365"/>
    <p:sldId id="1751" r:id="rId366"/>
    <p:sldId id="1752" r:id="rId367"/>
    <p:sldId id="1753" r:id="rId368"/>
    <p:sldId id="1754" r:id="rId369"/>
    <p:sldId id="1755" r:id="rId370"/>
    <p:sldId id="1756" r:id="rId371"/>
    <p:sldId id="1757" r:id="rId372"/>
    <p:sldId id="1659" r:id="rId373"/>
    <p:sldId id="1302" r:id="rId374"/>
    <p:sldId id="1669" r:id="rId375"/>
    <p:sldId id="1760" r:id="rId376"/>
    <p:sldId id="1761" r:id="rId377"/>
    <p:sldId id="2003" r:id="rId378"/>
    <p:sldId id="2004" r:id="rId379"/>
    <p:sldId id="1762" r:id="rId380"/>
    <p:sldId id="1763" r:id="rId381"/>
    <p:sldId id="1764" r:id="rId382"/>
    <p:sldId id="2011" r:id="rId383"/>
    <p:sldId id="2081" r:id="rId384"/>
    <p:sldId id="2082" r:id="rId385"/>
    <p:sldId id="2083" r:id="rId386"/>
    <p:sldId id="1767" r:id="rId387"/>
    <p:sldId id="2086" r:id="rId388"/>
    <p:sldId id="2090" r:id="rId389"/>
    <p:sldId id="2101" r:id="rId390"/>
    <p:sldId id="2102" r:id="rId391"/>
    <p:sldId id="2085" r:id="rId392"/>
    <p:sldId id="2091" r:id="rId393"/>
    <p:sldId id="2092" r:id="rId394"/>
    <p:sldId id="2093" r:id="rId395"/>
    <p:sldId id="2105" r:id="rId396"/>
    <p:sldId id="2106" r:id="rId397"/>
    <p:sldId id="2103" r:id="rId398"/>
    <p:sldId id="2104" r:id="rId399"/>
    <p:sldId id="2095" r:id="rId400"/>
    <p:sldId id="2096" r:id="rId401"/>
    <p:sldId id="2097" r:id="rId402"/>
    <p:sldId id="2098" r:id="rId403"/>
    <p:sldId id="2099" r:id="rId404"/>
    <p:sldId id="2084" r:id="rId405"/>
    <p:sldId id="2005" r:id="rId406"/>
    <p:sldId id="1768" r:id="rId407"/>
    <p:sldId id="1769" r:id="rId408"/>
    <p:sldId id="1770" r:id="rId409"/>
    <p:sldId id="1771" r:id="rId410"/>
    <p:sldId id="1772" r:id="rId411"/>
    <p:sldId id="1773" r:id="rId412"/>
    <p:sldId id="1774" r:id="rId413"/>
    <p:sldId id="1775" r:id="rId414"/>
    <p:sldId id="2012" r:id="rId415"/>
    <p:sldId id="1777" r:id="rId416"/>
    <p:sldId id="1778" r:id="rId417"/>
    <p:sldId id="1779" r:id="rId418"/>
    <p:sldId id="1780" r:id="rId419"/>
    <p:sldId id="1781" r:id="rId420"/>
    <p:sldId id="1782" r:id="rId421"/>
    <p:sldId id="1783" r:id="rId422"/>
    <p:sldId id="1784" r:id="rId423"/>
    <p:sldId id="1785" r:id="rId424"/>
    <p:sldId id="1786" r:id="rId425"/>
    <p:sldId id="1787" r:id="rId426"/>
    <p:sldId id="1788" r:id="rId427"/>
    <p:sldId id="1789" r:id="rId428"/>
    <p:sldId id="1790" r:id="rId429"/>
    <p:sldId id="1791" r:id="rId430"/>
    <p:sldId id="1792" r:id="rId431"/>
    <p:sldId id="1793" r:id="rId432"/>
    <p:sldId id="1794" r:id="rId433"/>
    <p:sldId id="1795" r:id="rId434"/>
    <p:sldId id="1796" r:id="rId435"/>
    <p:sldId id="1797" r:id="rId436"/>
    <p:sldId id="1798" r:id="rId437"/>
    <p:sldId id="1799" r:id="rId438"/>
    <p:sldId id="1800" r:id="rId439"/>
    <p:sldId id="1801" r:id="rId440"/>
    <p:sldId id="1802" r:id="rId441"/>
    <p:sldId id="1803" r:id="rId442"/>
    <p:sldId id="1804" r:id="rId443"/>
    <p:sldId id="1805" r:id="rId444"/>
    <p:sldId id="1806" r:id="rId445"/>
    <p:sldId id="1807" r:id="rId446"/>
    <p:sldId id="1808" r:id="rId447"/>
    <p:sldId id="1809" r:id="rId448"/>
    <p:sldId id="1810" r:id="rId449"/>
    <p:sldId id="1811" r:id="rId450"/>
    <p:sldId id="1813" r:id="rId451"/>
    <p:sldId id="1814" r:id="rId452"/>
    <p:sldId id="2013" r:id="rId453"/>
    <p:sldId id="1817" r:id="rId454"/>
    <p:sldId id="1818" r:id="rId455"/>
    <p:sldId id="1819" r:id="rId456"/>
    <p:sldId id="1820" r:id="rId457"/>
    <p:sldId id="1821" r:id="rId458"/>
    <p:sldId id="1822" r:id="rId459"/>
    <p:sldId id="1823" r:id="rId460"/>
    <p:sldId id="1824" r:id="rId461"/>
    <p:sldId id="1825" r:id="rId462"/>
    <p:sldId id="1826" r:id="rId463"/>
    <p:sldId id="1827" r:id="rId464"/>
    <p:sldId id="1828" r:id="rId465"/>
    <p:sldId id="1829" r:id="rId466"/>
    <p:sldId id="1830" r:id="rId467"/>
    <p:sldId id="1831" r:id="rId468"/>
    <p:sldId id="1832" r:id="rId469"/>
    <p:sldId id="1833" r:id="rId470"/>
    <p:sldId id="1834" r:id="rId471"/>
    <p:sldId id="1836" r:id="rId472"/>
    <p:sldId id="1837" r:id="rId473"/>
    <p:sldId id="1838" r:id="rId474"/>
    <p:sldId id="1839" r:id="rId475"/>
    <p:sldId id="1840" r:id="rId476"/>
    <p:sldId id="1841" r:id="rId477"/>
    <p:sldId id="1842" r:id="rId478"/>
    <p:sldId id="1843" r:id="rId479"/>
    <p:sldId id="1844" r:id="rId480"/>
    <p:sldId id="1845" r:id="rId481"/>
    <p:sldId id="1846" r:id="rId482"/>
    <p:sldId id="1848" r:id="rId483"/>
    <p:sldId id="1849" r:id="rId484"/>
    <p:sldId id="1850" r:id="rId485"/>
    <p:sldId id="1851" r:id="rId486"/>
    <p:sldId id="1852" r:id="rId487"/>
    <p:sldId id="1853" r:id="rId488"/>
    <p:sldId id="1854" r:id="rId489"/>
    <p:sldId id="2006" r:id="rId490"/>
    <p:sldId id="1856" r:id="rId491"/>
    <p:sldId id="1857" r:id="rId492"/>
    <p:sldId id="1858" r:id="rId493"/>
    <p:sldId id="1859" r:id="rId494"/>
    <p:sldId id="1860" r:id="rId495"/>
    <p:sldId id="1861" r:id="rId496"/>
    <p:sldId id="2033" r:id="rId497"/>
    <p:sldId id="1863" r:id="rId498"/>
    <p:sldId id="1864" r:id="rId499"/>
    <p:sldId id="1865" r:id="rId500"/>
    <p:sldId id="2032" r:id="rId501"/>
    <p:sldId id="1866" r:id="rId502"/>
    <p:sldId id="1867" r:id="rId503"/>
    <p:sldId id="1868" r:id="rId504"/>
    <p:sldId id="1869" r:id="rId505"/>
    <p:sldId id="2034" r:id="rId506"/>
    <p:sldId id="1870" r:id="rId507"/>
    <p:sldId id="1871" r:id="rId508"/>
    <p:sldId id="1872" r:id="rId509"/>
    <p:sldId id="2029" r:id="rId510"/>
    <p:sldId id="2030" r:id="rId511"/>
    <p:sldId id="1874" r:id="rId512"/>
    <p:sldId id="1875" r:id="rId513"/>
    <p:sldId id="2022" r:id="rId514"/>
    <p:sldId id="1658" r:id="rId515"/>
    <p:sldId id="1448" r:id="rId516"/>
    <p:sldId id="1670" r:id="rId517"/>
    <p:sldId id="2024" r:id="rId518"/>
    <p:sldId id="2025" r:id="rId519"/>
    <p:sldId id="2026" r:id="rId520"/>
    <p:sldId id="2014" r:id="rId521"/>
    <p:sldId id="1673" r:id="rId522"/>
    <p:sldId id="2007" r:id="rId523"/>
    <p:sldId id="2008" r:id="rId524"/>
    <p:sldId id="1881" r:id="rId525"/>
    <p:sldId id="1882" r:id="rId526"/>
    <p:sldId id="1880" r:id="rId527"/>
    <p:sldId id="1885" r:id="rId528"/>
    <p:sldId id="1886" r:id="rId529"/>
    <p:sldId id="1887" r:id="rId530"/>
    <p:sldId id="1888" r:id="rId531"/>
    <p:sldId id="1889" r:id="rId532"/>
    <p:sldId id="1891" r:id="rId533"/>
    <p:sldId id="1890" r:id="rId534"/>
    <p:sldId id="1892" r:id="rId535"/>
    <p:sldId id="1893" r:id="rId536"/>
    <p:sldId id="2035" r:id="rId537"/>
    <p:sldId id="1894" r:id="rId538"/>
    <p:sldId id="1895" r:id="rId539"/>
    <p:sldId id="1896" r:id="rId540"/>
    <p:sldId id="2015" r:id="rId541"/>
    <p:sldId id="1898" r:id="rId542"/>
    <p:sldId id="2036" r:id="rId543"/>
    <p:sldId id="2037" r:id="rId544"/>
    <p:sldId id="2038" r:id="rId545"/>
    <p:sldId id="1899" r:id="rId546"/>
    <p:sldId id="1900" r:id="rId547"/>
    <p:sldId id="1901" r:id="rId548"/>
    <p:sldId id="1902" r:id="rId549"/>
    <p:sldId id="1903" r:id="rId550"/>
    <p:sldId id="1904" r:id="rId551"/>
    <p:sldId id="1905" r:id="rId552"/>
    <p:sldId id="1906" r:id="rId553"/>
    <p:sldId id="1907" r:id="rId554"/>
    <p:sldId id="1908" r:id="rId555"/>
    <p:sldId id="1909" r:id="rId556"/>
    <p:sldId id="1910" r:id="rId557"/>
    <p:sldId id="1911" r:id="rId558"/>
    <p:sldId id="1912" r:id="rId559"/>
    <p:sldId id="1913" r:id="rId560"/>
    <p:sldId id="1914" r:id="rId561"/>
    <p:sldId id="1915" r:id="rId562"/>
    <p:sldId id="2040" r:id="rId563"/>
    <p:sldId id="2041" r:id="rId564"/>
    <p:sldId id="1916" r:id="rId565"/>
    <p:sldId id="1917" r:id="rId566"/>
    <p:sldId id="1918" r:id="rId567"/>
    <p:sldId id="1920" r:id="rId568"/>
    <p:sldId id="2043" r:id="rId569"/>
    <p:sldId id="1919" r:id="rId570"/>
    <p:sldId id="2044" r:id="rId571"/>
    <p:sldId id="1921" r:id="rId572"/>
    <p:sldId id="2042" r:id="rId573"/>
    <p:sldId id="1924" r:id="rId574"/>
    <p:sldId id="1922" r:id="rId575"/>
    <p:sldId id="1925" r:id="rId576"/>
    <p:sldId id="1926" r:id="rId577"/>
    <p:sldId id="1927" r:id="rId578"/>
    <p:sldId id="2045" r:id="rId579"/>
    <p:sldId id="2057" r:id="rId580"/>
    <p:sldId id="2058" r:id="rId581"/>
    <p:sldId id="2061" r:id="rId582"/>
    <p:sldId id="2060" r:id="rId583"/>
    <p:sldId id="1928" r:id="rId584"/>
    <p:sldId id="2051" r:id="rId585"/>
    <p:sldId id="2055" r:id="rId586"/>
    <p:sldId id="2046" r:id="rId587"/>
    <p:sldId id="2056" r:id="rId588"/>
    <p:sldId id="2050" r:id="rId589"/>
    <p:sldId id="2054" r:id="rId590"/>
    <p:sldId id="2052" r:id="rId591"/>
    <p:sldId id="2053" r:id="rId592"/>
    <p:sldId id="1929" r:id="rId593"/>
    <p:sldId id="1930" r:id="rId594"/>
    <p:sldId id="1931" r:id="rId595"/>
    <p:sldId id="2021" r:id="rId596"/>
    <p:sldId id="2107" r:id="rId597"/>
    <p:sldId id="1674" r:id="rId598"/>
    <p:sldId id="949" r:id="rId599"/>
    <p:sldId id="1672" r:id="rId600"/>
    <p:sldId id="1013" r:id="rId601"/>
    <p:sldId id="1422" r:id="rId602"/>
    <p:sldId id="1506" r:id="rId603"/>
    <p:sldId id="1507" r:id="rId604"/>
    <p:sldId id="1509" r:id="rId605"/>
    <p:sldId id="1516" r:id="rId606"/>
    <p:sldId id="1510" r:id="rId607"/>
    <p:sldId id="1421" r:id="rId608"/>
    <p:sldId id="1511" r:id="rId609"/>
    <p:sldId id="1423" r:id="rId610"/>
    <p:sldId id="1427" r:id="rId611"/>
    <p:sldId id="1517" r:id="rId612"/>
    <p:sldId id="1588" r:id="rId613"/>
    <p:sldId id="1515" r:id="rId614"/>
    <p:sldId id="1428" r:id="rId615"/>
    <p:sldId id="1518" r:id="rId616"/>
    <p:sldId id="1429" r:id="rId617"/>
    <p:sldId id="2111" r:id="rId618"/>
    <p:sldId id="2113" r:id="rId619"/>
    <p:sldId id="2115" r:id="rId620"/>
    <p:sldId id="2116" r:id="rId621"/>
    <p:sldId id="1942" r:id="rId622"/>
    <p:sldId id="2019" r:id="rId623"/>
    <p:sldId id="635" r:id="rId624"/>
    <p:sldId id="653" r:id="rId625"/>
    <p:sldId id="1430" r:id="rId626"/>
    <p:sldId id="1431" r:id="rId627"/>
    <p:sldId id="1444" r:id="rId628"/>
    <p:sldId id="1432" r:id="rId629"/>
    <p:sldId id="1499" r:id="rId630"/>
    <p:sldId id="1433" r:id="rId631"/>
    <p:sldId id="1434" r:id="rId632"/>
    <p:sldId id="1424" r:id="rId633"/>
    <p:sldId id="1435" r:id="rId634"/>
    <p:sldId id="637" r:id="rId635"/>
    <p:sldId id="2108" r:id="rId636"/>
    <p:sldId id="2110" r:id="rId637"/>
    <p:sldId id="1500" r:id="rId638"/>
    <p:sldId id="2129" r:id="rId639"/>
    <p:sldId id="2128" r:id="rId640"/>
    <p:sldId id="1667" r:id="rId6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C00000"/>
    <a:srgbClr val="000000"/>
    <a:srgbClr val="FFFFFF"/>
    <a:srgbClr val="D79694"/>
    <a:srgbClr val="FFF4B3"/>
    <a:srgbClr val="FFDFAF"/>
    <a:srgbClr val="C80000"/>
    <a:srgbClr val="CC3300"/>
    <a:srgbClr val="D7E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7" autoAdjust="0"/>
    <p:restoredTop sz="94660"/>
  </p:normalViewPr>
  <p:slideViewPr>
    <p:cSldViewPr>
      <p:cViewPr>
        <p:scale>
          <a:sx n="66" d="100"/>
          <a:sy n="66" d="100"/>
        </p:scale>
        <p:origin x="1372" y="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97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2.xml"/><Relationship Id="rId21" Type="http://schemas.openxmlformats.org/officeDocument/2006/relationships/slideMaster" Target="slideMasters/slideMaster21.xml"/><Relationship Id="rId324" Type="http://schemas.openxmlformats.org/officeDocument/2006/relationships/slide" Target="slides/slide259.xml"/><Relationship Id="rId531" Type="http://schemas.openxmlformats.org/officeDocument/2006/relationships/slide" Target="slides/slide466.xml"/><Relationship Id="rId629" Type="http://schemas.openxmlformats.org/officeDocument/2006/relationships/slide" Target="slides/slide564.xml"/><Relationship Id="rId170" Type="http://schemas.openxmlformats.org/officeDocument/2006/relationships/slide" Target="slides/slide105.xml"/><Relationship Id="rId268" Type="http://schemas.openxmlformats.org/officeDocument/2006/relationships/slide" Target="slides/slide203.xml"/><Relationship Id="rId475" Type="http://schemas.openxmlformats.org/officeDocument/2006/relationships/slide" Target="slides/slide410.xml"/><Relationship Id="rId32" Type="http://schemas.openxmlformats.org/officeDocument/2006/relationships/slideMaster" Target="slideMasters/slideMaster32.xml"/><Relationship Id="rId128" Type="http://schemas.openxmlformats.org/officeDocument/2006/relationships/slide" Target="slides/slide63.xml"/><Relationship Id="rId335" Type="http://schemas.openxmlformats.org/officeDocument/2006/relationships/slide" Target="slides/slide270.xml"/><Relationship Id="rId542" Type="http://schemas.openxmlformats.org/officeDocument/2006/relationships/slide" Target="slides/slide477.xml"/><Relationship Id="rId181" Type="http://schemas.openxmlformats.org/officeDocument/2006/relationships/slide" Target="slides/slide116.xml"/><Relationship Id="rId402" Type="http://schemas.openxmlformats.org/officeDocument/2006/relationships/slide" Target="slides/slide337.xml"/><Relationship Id="rId279" Type="http://schemas.openxmlformats.org/officeDocument/2006/relationships/slide" Target="slides/slide214.xml"/><Relationship Id="rId486" Type="http://schemas.openxmlformats.org/officeDocument/2006/relationships/slide" Target="slides/slide421.xml"/><Relationship Id="rId43" Type="http://schemas.openxmlformats.org/officeDocument/2006/relationships/slideMaster" Target="slideMasters/slideMaster43.xml"/><Relationship Id="rId139" Type="http://schemas.openxmlformats.org/officeDocument/2006/relationships/slide" Target="slides/slide74.xml"/><Relationship Id="rId346" Type="http://schemas.openxmlformats.org/officeDocument/2006/relationships/slide" Target="slides/slide281.xml"/><Relationship Id="rId553" Type="http://schemas.openxmlformats.org/officeDocument/2006/relationships/slide" Target="slides/slide488.xml"/><Relationship Id="rId192" Type="http://schemas.openxmlformats.org/officeDocument/2006/relationships/slide" Target="slides/slide127.xml"/><Relationship Id="rId206" Type="http://schemas.openxmlformats.org/officeDocument/2006/relationships/slide" Target="slides/slide141.xml"/><Relationship Id="rId413" Type="http://schemas.openxmlformats.org/officeDocument/2006/relationships/slide" Target="slides/slide348.xml"/><Relationship Id="rId497" Type="http://schemas.openxmlformats.org/officeDocument/2006/relationships/slide" Target="slides/slide432.xml"/><Relationship Id="rId620" Type="http://schemas.openxmlformats.org/officeDocument/2006/relationships/slide" Target="slides/slide555.xml"/><Relationship Id="rId357" Type="http://schemas.openxmlformats.org/officeDocument/2006/relationships/slide" Target="slides/slide292.xml"/><Relationship Id="rId54" Type="http://schemas.openxmlformats.org/officeDocument/2006/relationships/slideMaster" Target="slideMasters/slideMaster54.xml"/><Relationship Id="rId217" Type="http://schemas.openxmlformats.org/officeDocument/2006/relationships/slide" Target="slides/slide152.xml"/><Relationship Id="rId564" Type="http://schemas.openxmlformats.org/officeDocument/2006/relationships/slide" Target="slides/slide499.xml"/><Relationship Id="rId424" Type="http://schemas.openxmlformats.org/officeDocument/2006/relationships/slide" Target="slides/slide359.xml"/><Relationship Id="rId631" Type="http://schemas.openxmlformats.org/officeDocument/2006/relationships/slide" Target="slides/slide566.xml"/><Relationship Id="rId270" Type="http://schemas.openxmlformats.org/officeDocument/2006/relationships/slide" Target="slides/slide205.xml"/><Relationship Id="rId65" Type="http://schemas.openxmlformats.org/officeDocument/2006/relationships/slideMaster" Target="slideMasters/slideMaster65.xml"/><Relationship Id="rId130" Type="http://schemas.openxmlformats.org/officeDocument/2006/relationships/slide" Target="slides/slide65.xml"/><Relationship Id="rId368" Type="http://schemas.openxmlformats.org/officeDocument/2006/relationships/slide" Target="slides/slide303.xml"/><Relationship Id="rId575" Type="http://schemas.openxmlformats.org/officeDocument/2006/relationships/slide" Target="slides/slide510.xml"/><Relationship Id="rId228" Type="http://schemas.openxmlformats.org/officeDocument/2006/relationships/slide" Target="slides/slide163.xml"/><Relationship Id="rId435" Type="http://schemas.openxmlformats.org/officeDocument/2006/relationships/slide" Target="slides/slide370.xml"/><Relationship Id="rId642" Type="http://schemas.openxmlformats.org/officeDocument/2006/relationships/notesMaster" Target="notesMasters/notesMaster1.xml"/><Relationship Id="rId281" Type="http://schemas.openxmlformats.org/officeDocument/2006/relationships/slide" Target="slides/slide216.xml"/><Relationship Id="rId502" Type="http://schemas.openxmlformats.org/officeDocument/2006/relationships/slide" Target="slides/slide437.xml"/><Relationship Id="rId76" Type="http://schemas.openxmlformats.org/officeDocument/2006/relationships/slide" Target="slides/slide11.xml"/><Relationship Id="rId141" Type="http://schemas.openxmlformats.org/officeDocument/2006/relationships/slide" Target="slides/slide76.xml"/><Relationship Id="rId379" Type="http://schemas.openxmlformats.org/officeDocument/2006/relationships/slide" Target="slides/slide314.xml"/><Relationship Id="rId586" Type="http://schemas.openxmlformats.org/officeDocument/2006/relationships/slide" Target="slides/slide521.xml"/><Relationship Id="rId7" Type="http://schemas.openxmlformats.org/officeDocument/2006/relationships/slideMaster" Target="slideMasters/slideMaster7.xml"/><Relationship Id="rId239" Type="http://schemas.openxmlformats.org/officeDocument/2006/relationships/slide" Target="slides/slide174.xml"/><Relationship Id="rId446" Type="http://schemas.openxmlformats.org/officeDocument/2006/relationships/slide" Target="slides/slide381.xml"/><Relationship Id="rId292" Type="http://schemas.openxmlformats.org/officeDocument/2006/relationships/slide" Target="slides/slide227.xml"/><Relationship Id="rId306" Type="http://schemas.openxmlformats.org/officeDocument/2006/relationships/slide" Target="slides/slide241.xml"/><Relationship Id="rId87" Type="http://schemas.openxmlformats.org/officeDocument/2006/relationships/slide" Target="slides/slide22.xml"/><Relationship Id="rId513" Type="http://schemas.openxmlformats.org/officeDocument/2006/relationships/slide" Target="slides/slide448.xml"/><Relationship Id="rId597" Type="http://schemas.openxmlformats.org/officeDocument/2006/relationships/slide" Target="slides/slide532.xml"/><Relationship Id="rId152" Type="http://schemas.openxmlformats.org/officeDocument/2006/relationships/slide" Target="slides/slide87.xml"/><Relationship Id="rId457" Type="http://schemas.openxmlformats.org/officeDocument/2006/relationships/slide" Target="slides/slide392.xml"/><Relationship Id="rId14" Type="http://schemas.openxmlformats.org/officeDocument/2006/relationships/slideMaster" Target="slideMasters/slideMaster14.xml"/><Relationship Id="rId317" Type="http://schemas.openxmlformats.org/officeDocument/2006/relationships/slide" Target="slides/slide252.xml"/><Relationship Id="rId524" Type="http://schemas.openxmlformats.org/officeDocument/2006/relationships/slide" Target="slides/slide459.xml"/><Relationship Id="rId98" Type="http://schemas.openxmlformats.org/officeDocument/2006/relationships/slide" Target="slides/slide33.xml"/><Relationship Id="rId163" Type="http://schemas.openxmlformats.org/officeDocument/2006/relationships/slide" Target="slides/slide98.xml"/><Relationship Id="rId370" Type="http://schemas.openxmlformats.org/officeDocument/2006/relationships/slide" Target="slides/slide305.xml"/><Relationship Id="rId230" Type="http://schemas.openxmlformats.org/officeDocument/2006/relationships/slide" Target="slides/slide165.xml"/><Relationship Id="rId468" Type="http://schemas.openxmlformats.org/officeDocument/2006/relationships/slide" Target="slides/slide403.xml"/><Relationship Id="rId25" Type="http://schemas.openxmlformats.org/officeDocument/2006/relationships/slideMaster" Target="slideMasters/slideMaster25.xml"/><Relationship Id="rId328" Type="http://schemas.openxmlformats.org/officeDocument/2006/relationships/slide" Target="slides/slide263.xml"/><Relationship Id="rId535" Type="http://schemas.openxmlformats.org/officeDocument/2006/relationships/slide" Target="slides/slide470.xml"/><Relationship Id="rId174" Type="http://schemas.openxmlformats.org/officeDocument/2006/relationships/slide" Target="slides/slide109.xml"/><Relationship Id="rId381" Type="http://schemas.openxmlformats.org/officeDocument/2006/relationships/slide" Target="slides/slide316.xml"/><Relationship Id="rId602" Type="http://schemas.openxmlformats.org/officeDocument/2006/relationships/slide" Target="slides/slide537.xml"/><Relationship Id="rId241" Type="http://schemas.openxmlformats.org/officeDocument/2006/relationships/slide" Target="slides/slide176.xml"/><Relationship Id="rId479" Type="http://schemas.openxmlformats.org/officeDocument/2006/relationships/slide" Target="slides/slide414.xml"/><Relationship Id="rId36" Type="http://schemas.openxmlformats.org/officeDocument/2006/relationships/slideMaster" Target="slideMasters/slideMaster36.xml"/><Relationship Id="rId339" Type="http://schemas.openxmlformats.org/officeDocument/2006/relationships/slide" Target="slides/slide274.xml"/><Relationship Id="rId546" Type="http://schemas.openxmlformats.org/officeDocument/2006/relationships/slide" Target="slides/slide481.xml"/><Relationship Id="rId101" Type="http://schemas.openxmlformats.org/officeDocument/2006/relationships/slide" Target="slides/slide36.xml"/><Relationship Id="rId185" Type="http://schemas.openxmlformats.org/officeDocument/2006/relationships/slide" Target="slides/slide120.xml"/><Relationship Id="rId406" Type="http://schemas.openxmlformats.org/officeDocument/2006/relationships/slide" Target="slides/slide341.xml"/><Relationship Id="rId392" Type="http://schemas.openxmlformats.org/officeDocument/2006/relationships/slide" Target="slides/slide327.xml"/><Relationship Id="rId613" Type="http://schemas.openxmlformats.org/officeDocument/2006/relationships/slide" Target="slides/slide548.xml"/><Relationship Id="rId252" Type="http://schemas.openxmlformats.org/officeDocument/2006/relationships/slide" Target="slides/slide187.xml"/><Relationship Id="rId47" Type="http://schemas.openxmlformats.org/officeDocument/2006/relationships/slideMaster" Target="slideMasters/slideMaster47.xml"/><Relationship Id="rId112" Type="http://schemas.openxmlformats.org/officeDocument/2006/relationships/slide" Target="slides/slide47.xml"/><Relationship Id="rId557" Type="http://schemas.openxmlformats.org/officeDocument/2006/relationships/slide" Target="slides/slide492.xml"/><Relationship Id="rId196" Type="http://schemas.openxmlformats.org/officeDocument/2006/relationships/slide" Target="slides/slide131.xml"/><Relationship Id="rId417" Type="http://schemas.openxmlformats.org/officeDocument/2006/relationships/slide" Target="slides/slide352.xml"/><Relationship Id="rId459" Type="http://schemas.openxmlformats.org/officeDocument/2006/relationships/slide" Target="slides/slide394.xml"/><Relationship Id="rId624" Type="http://schemas.openxmlformats.org/officeDocument/2006/relationships/slide" Target="slides/slide559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56.xml"/><Relationship Id="rId263" Type="http://schemas.openxmlformats.org/officeDocument/2006/relationships/slide" Target="slides/slide198.xml"/><Relationship Id="rId319" Type="http://schemas.openxmlformats.org/officeDocument/2006/relationships/slide" Target="slides/slide254.xml"/><Relationship Id="rId470" Type="http://schemas.openxmlformats.org/officeDocument/2006/relationships/slide" Target="slides/slide405.xml"/><Relationship Id="rId526" Type="http://schemas.openxmlformats.org/officeDocument/2006/relationships/slide" Target="slides/slide461.xml"/><Relationship Id="rId58" Type="http://schemas.openxmlformats.org/officeDocument/2006/relationships/slideMaster" Target="slideMasters/slideMaster58.xml"/><Relationship Id="rId123" Type="http://schemas.openxmlformats.org/officeDocument/2006/relationships/slide" Target="slides/slide58.xml"/><Relationship Id="rId330" Type="http://schemas.openxmlformats.org/officeDocument/2006/relationships/slide" Target="slides/slide265.xml"/><Relationship Id="rId568" Type="http://schemas.openxmlformats.org/officeDocument/2006/relationships/slide" Target="slides/slide503.xml"/><Relationship Id="rId165" Type="http://schemas.openxmlformats.org/officeDocument/2006/relationships/slide" Target="slides/slide100.xml"/><Relationship Id="rId372" Type="http://schemas.openxmlformats.org/officeDocument/2006/relationships/slide" Target="slides/slide307.xml"/><Relationship Id="rId428" Type="http://schemas.openxmlformats.org/officeDocument/2006/relationships/slide" Target="slides/slide363.xml"/><Relationship Id="rId635" Type="http://schemas.openxmlformats.org/officeDocument/2006/relationships/slide" Target="slides/slide570.xml"/><Relationship Id="rId232" Type="http://schemas.openxmlformats.org/officeDocument/2006/relationships/slide" Target="slides/slide167.xml"/><Relationship Id="rId274" Type="http://schemas.openxmlformats.org/officeDocument/2006/relationships/slide" Target="slides/slide209.xml"/><Relationship Id="rId481" Type="http://schemas.openxmlformats.org/officeDocument/2006/relationships/slide" Target="slides/slide416.xml"/><Relationship Id="rId27" Type="http://schemas.openxmlformats.org/officeDocument/2006/relationships/slideMaster" Target="slideMasters/slideMaster27.xml"/><Relationship Id="rId69" Type="http://schemas.openxmlformats.org/officeDocument/2006/relationships/slide" Target="slides/slide4.xml"/><Relationship Id="rId134" Type="http://schemas.openxmlformats.org/officeDocument/2006/relationships/slide" Target="slides/slide69.xml"/><Relationship Id="rId537" Type="http://schemas.openxmlformats.org/officeDocument/2006/relationships/slide" Target="slides/slide472.xml"/><Relationship Id="rId579" Type="http://schemas.openxmlformats.org/officeDocument/2006/relationships/slide" Target="slides/slide514.xml"/><Relationship Id="rId80" Type="http://schemas.openxmlformats.org/officeDocument/2006/relationships/slide" Target="slides/slide15.xml"/><Relationship Id="rId176" Type="http://schemas.openxmlformats.org/officeDocument/2006/relationships/slide" Target="slides/slide111.xml"/><Relationship Id="rId341" Type="http://schemas.openxmlformats.org/officeDocument/2006/relationships/slide" Target="slides/slide276.xml"/><Relationship Id="rId383" Type="http://schemas.openxmlformats.org/officeDocument/2006/relationships/slide" Target="slides/slide318.xml"/><Relationship Id="rId439" Type="http://schemas.openxmlformats.org/officeDocument/2006/relationships/slide" Target="slides/slide374.xml"/><Relationship Id="rId590" Type="http://schemas.openxmlformats.org/officeDocument/2006/relationships/slide" Target="slides/slide525.xml"/><Relationship Id="rId604" Type="http://schemas.openxmlformats.org/officeDocument/2006/relationships/slide" Target="slides/slide539.xml"/><Relationship Id="rId646" Type="http://schemas.openxmlformats.org/officeDocument/2006/relationships/tableStyles" Target="tableStyles.xml"/><Relationship Id="rId201" Type="http://schemas.openxmlformats.org/officeDocument/2006/relationships/slide" Target="slides/slide136.xml"/><Relationship Id="rId243" Type="http://schemas.openxmlformats.org/officeDocument/2006/relationships/slide" Target="slides/slide178.xml"/><Relationship Id="rId285" Type="http://schemas.openxmlformats.org/officeDocument/2006/relationships/slide" Target="slides/slide220.xml"/><Relationship Id="rId450" Type="http://schemas.openxmlformats.org/officeDocument/2006/relationships/slide" Target="slides/slide385.xml"/><Relationship Id="rId506" Type="http://schemas.openxmlformats.org/officeDocument/2006/relationships/slide" Target="slides/slide441.xml"/><Relationship Id="rId38" Type="http://schemas.openxmlformats.org/officeDocument/2006/relationships/slideMaster" Target="slideMasters/slideMaster38.xml"/><Relationship Id="rId103" Type="http://schemas.openxmlformats.org/officeDocument/2006/relationships/slide" Target="slides/slide38.xml"/><Relationship Id="rId310" Type="http://schemas.openxmlformats.org/officeDocument/2006/relationships/slide" Target="slides/slide245.xml"/><Relationship Id="rId492" Type="http://schemas.openxmlformats.org/officeDocument/2006/relationships/slide" Target="slides/slide427.xml"/><Relationship Id="rId548" Type="http://schemas.openxmlformats.org/officeDocument/2006/relationships/slide" Target="slides/slide483.xml"/><Relationship Id="rId91" Type="http://schemas.openxmlformats.org/officeDocument/2006/relationships/slide" Target="slides/slide26.xml"/><Relationship Id="rId145" Type="http://schemas.openxmlformats.org/officeDocument/2006/relationships/slide" Target="slides/slide80.xml"/><Relationship Id="rId187" Type="http://schemas.openxmlformats.org/officeDocument/2006/relationships/slide" Target="slides/slide122.xml"/><Relationship Id="rId352" Type="http://schemas.openxmlformats.org/officeDocument/2006/relationships/slide" Target="slides/slide287.xml"/><Relationship Id="rId394" Type="http://schemas.openxmlformats.org/officeDocument/2006/relationships/slide" Target="slides/slide329.xml"/><Relationship Id="rId408" Type="http://schemas.openxmlformats.org/officeDocument/2006/relationships/slide" Target="slides/slide343.xml"/><Relationship Id="rId615" Type="http://schemas.openxmlformats.org/officeDocument/2006/relationships/slide" Target="slides/slide550.xml"/><Relationship Id="rId212" Type="http://schemas.openxmlformats.org/officeDocument/2006/relationships/slide" Target="slides/slide147.xml"/><Relationship Id="rId254" Type="http://schemas.openxmlformats.org/officeDocument/2006/relationships/slide" Target="slides/slide189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49.xml"/><Relationship Id="rId296" Type="http://schemas.openxmlformats.org/officeDocument/2006/relationships/slide" Target="slides/slide231.xml"/><Relationship Id="rId461" Type="http://schemas.openxmlformats.org/officeDocument/2006/relationships/slide" Target="slides/slide396.xml"/><Relationship Id="rId517" Type="http://schemas.openxmlformats.org/officeDocument/2006/relationships/slide" Target="slides/slide452.xml"/><Relationship Id="rId559" Type="http://schemas.openxmlformats.org/officeDocument/2006/relationships/slide" Target="slides/slide494.xml"/><Relationship Id="rId60" Type="http://schemas.openxmlformats.org/officeDocument/2006/relationships/slideMaster" Target="slideMasters/slideMaster60.xml"/><Relationship Id="rId156" Type="http://schemas.openxmlformats.org/officeDocument/2006/relationships/slide" Target="slides/slide91.xml"/><Relationship Id="rId198" Type="http://schemas.openxmlformats.org/officeDocument/2006/relationships/slide" Target="slides/slide133.xml"/><Relationship Id="rId321" Type="http://schemas.openxmlformats.org/officeDocument/2006/relationships/slide" Target="slides/slide256.xml"/><Relationship Id="rId363" Type="http://schemas.openxmlformats.org/officeDocument/2006/relationships/slide" Target="slides/slide298.xml"/><Relationship Id="rId419" Type="http://schemas.openxmlformats.org/officeDocument/2006/relationships/slide" Target="slides/slide354.xml"/><Relationship Id="rId570" Type="http://schemas.openxmlformats.org/officeDocument/2006/relationships/slide" Target="slides/slide505.xml"/><Relationship Id="rId626" Type="http://schemas.openxmlformats.org/officeDocument/2006/relationships/slide" Target="slides/slide561.xml"/><Relationship Id="rId223" Type="http://schemas.openxmlformats.org/officeDocument/2006/relationships/slide" Target="slides/slide158.xml"/><Relationship Id="rId430" Type="http://schemas.openxmlformats.org/officeDocument/2006/relationships/slide" Target="slides/slide365.xml"/><Relationship Id="rId18" Type="http://schemas.openxmlformats.org/officeDocument/2006/relationships/slideMaster" Target="slideMasters/slideMaster18.xml"/><Relationship Id="rId265" Type="http://schemas.openxmlformats.org/officeDocument/2006/relationships/slide" Target="slides/slide200.xml"/><Relationship Id="rId472" Type="http://schemas.openxmlformats.org/officeDocument/2006/relationships/slide" Target="slides/slide407.xml"/><Relationship Id="rId528" Type="http://schemas.openxmlformats.org/officeDocument/2006/relationships/slide" Target="slides/slide463.xml"/><Relationship Id="rId125" Type="http://schemas.openxmlformats.org/officeDocument/2006/relationships/slide" Target="slides/slide60.xml"/><Relationship Id="rId167" Type="http://schemas.openxmlformats.org/officeDocument/2006/relationships/slide" Target="slides/slide102.xml"/><Relationship Id="rId332" Type="http://schemas.openxmlformats.org/officeDocument/2006/relationships/slide" Target="slides/slide267.xml"/><Relationship Id="rId374" Type="http://schemas.openxmlformats.org/officeDocument/2006/relationships/slide" Target="slides/slide309.xml"/><Relationship Id="rId581" Type="http://schemas.openxmlformats.org/officeDocument/2006/relationships/slide" Target="slides/slide516.xml"/><Relationship Id="rId71" Type="http://schemas.openxmlformats.org/officeDocument/2006/relationships/slide" Target="slides/slide6.xml"/><Relationship Id="rId234" Type="http://schemas.openxmlformats.org/officeDocument/2006/relationships/slide" Target="slides/slide169.xml"/><Relationship Id="rId637" Type="http://schemas.openxmlformats.org/officeDocument/2006/relationships/slide" Target="slides/slide57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76" Type="http://schemas.openxmlformats.org/officeDocument/2006/relationships/slide" Target="slides/slide211.xml"/><Relationship Id="rId441" Type="http://schemas.openxmlformats.org/officeDocument/2006/relationships/slide" Target="slides/slide376.xml"/><Relationship Id="rId483" Type="http://schemas.openxmlformats.org/officeDocument/2006/relationships/slide" Target="slides/slide418.xml"/><Relationship Id="rId539" Type="http://schemas.openxmlformats.org/officeDocument/2006/relationships/slide" Target="slides/slide474.xml"/><Relationship Id="rId40" Type="http://schemas.openxmlformats.org/officeDocument/2006/relationships/slideMaster" Target="slideMasters/slideMaster40.xml"/><Relationship Id="rId136" Type="http://schemas.openxmlformats.org/officeDocument/2006/relationships/slide" Target="slides/slide71.xml"/><Relationship Id="rId178" Type="http://schemas.openxmlformats.org/officeDocument/2006/relationships/slide" Target="slides/slide113.xml"/><Relationship Id="rId301" Type="http://schemas.openxmlformats.org/officeDocument/2006/relationships/slide" Target="slides/slide236.xml"/><Relationship Id="rId343" Type="http://schemas.openxmlformats.org/officeDocument/2006/relationships/slide" Target="slides/slide278.xml"/><Relationship Id="rId550" Type="http://schemas.openxmlformats.org/officeDocument/2006/relationships/slide" Target="slides/slide485.xml"/><Relationship Id="rId82" Type="http://schemas.openxmlformats.org/officeDocument/2006/relationships/slide" Target="slides/slide17.xml"/><Relationship Id="rId203" Type="http://schemas.openxmlformats.org/officeDocument/2006/relationships/slide" Target="slides/slide138.xml"/><Relationship Id="rId385" Type="http://schemas.openxmlformats.org/officeDocument/2006/relationships/slide" Target="slides/slide320.xml"/><Relationship Id="rId592" Type="http://schemas.openxmlformats.org/officeDocument/2006/relationships/slide" Target="slides/slide527.xml"/><Relationship Id="rId606" Type="http://schemas.openxmlformats.org/officeDocument/2006/relationships/slide" Target="slides/slide541.xml"/><Relationship Id="rId245" Type="http://schemas.openxmlformats.org/officeDocument/2006/relationships/slide" Target="slides/slide180.xml"/><Relationship Id="rId287" Type="http://schemas.openxmlformats.org/officeDocument/2006/relationships/slide" Target="slides/slide222.xml"/><Relationship Id="rId410" Type="http://schemas.openxmlformats.org/officeDocument/2006/relationships/slide" Target="slides/slide345.xml"/><Relationship Id="rId452" Type="http://schemas.openxmlformats.org/officeDocument/2006/relationships/slide" Target="slides/slide387.xml"/><Relationship Id="rId494" Type="http://schemas.openxmlformats.org/officeDocument/2006/relationships/slide" Target="slides/slide429.xml"/><Relationship Id="rId508" Type="http://schemas.openxmlformats.org/officeDocument/2006/relationships/slide" Target="slides/slide443.xml"/><Relationship Id="rId105" Type="http://schemas.openxmlformats.org/officeDocument/2006/relationships/slide" Target="slides/slide40.xml"/><Relationship Id="rId147" Type="http://schemas.openxmlformats.org/officeDocument/2006/relationships/slide" Target="slides/slide82.xml"/><Relationship Id="rId312" Type="http://schemas.openxmlformats.org/officeDocument/2006/relationships/slide" Target="slides/slide247.xml"/><Relationship Id="rId354" Type="http://schemas.openxmlformats.org/officeDocument/2006/relationships/slide" Target="slides/slide289.xml"/><Relationship Id="rId51" Type="http://schemas.openxmlformats.org/officeDocument/2006/relationships/slideMaster" Target="slideMasters/slideMaster51.xml"/><Relationship Id="rId93" Type="http://schemas.openxmlformats.org/officeDocument/2006/relationships/slide" Target="slides/slide28.xml"/><Relationship Id="rId189" Type="http://schemas.openxmlformats.org/officeDocument/2006/relationships/slide" Target="slides/slide124.xml"/><Relationship Id="rId396" Type="http://schemas.openxmlformats.org/officeDocument/2006/relationships/slide" Target="slides/slide331.xml"/><Relationship Id="rId561" Type="http://schemas.openxmlformats.org/officeDocument/2006/relationships/slide" Target="slides/slide496.xml"/><Relationship Id="rId617" Type="http://schemas.openxmlformats.org/officeDocument/2006/relationships/slide" Target="slides/slide552.xml"/><Relationship Id="rId214" Type="http://schemas.openxmlformats.org/officeDocument/2006/relationships/slide" Target="slides/slide149.xml"/><Relationship Id="rId256" Type="http://schemas.openxmlformats.org/officeDocument/2006/relationships/slide" Target="slides/slide191.xml"/><Relationship Id="rId298" Type="http://schemas.openxmlformats.org/officeDocument/2006/relationships/slide" Target="slides/slide233.xml"/><Relationship Id="rId421" Type="http://schemas.openxmlformats.org/officeDocument/2006/relationships/slide" Target="slides/slide356.xml"/><Relationship Id="rId463" Type="http://schemas.openxmlformats.org/officeDocument/2006/relationships/slide" Target="slides/slide398.xml"/><Relationship Id="rId519" Type="http://schemas.openxmlformats.org/officeDocument/2006/relationships/slide" Target="slides/slide454.xml"/><Relationship Id="rId116" Type="http://schemas.openxmlformats.org/officeDocument/2006/relationships/slide" Target="slides/slide51.xml"/><Relationship Id="rId158" Type="http://schemas.openxmlformats.org/officeDocument/2006/relationships/slide" Target="slides/slide93.xml"/><Relationship Id="rId323" Type="http://schemas.openxmlformats.org/officeDocument/2006/relationships/slide" Target="slides/slide258.xml"/><Relationship Id="rId530" Type="http://schemas.openxmlformats.org/officeDocument/2006/relationships/slide" Target="slides/slide465.xml"/><Relationship Id="rId20" Type="http://schemas.openxmlformats.org/officeDocument/2006/relationships/slideMaster" Target="slideMasters/slideMaster20.xml"/><Relationship Id="rId62" Type="http://schemas.openxmlformats.org/officeDocument/2006/relationships/slideMaster" Target="slideMasters/slideMaster62.xml"/><Relationship Id="rId365" Type="http://schemas.openxmlformats.org/officeDocument/2006/relationships/slide" Target="slides/slide300.xml"/><Relationship Id="rId572" Type="http://schemas.openxmlformats.org/officeDocument/2006/relationships/slide" Target="slides/slide507.xml"/><Relationship Id="rId628" Type="http://schemas.openxmlformats.org/officeDocument/2006/relationships/slide" Target="slides/slide563.xml"/><Relationship Id="rId225" Type="http://schemas.openxmlformats.org/officeDocument/2006/relationships/slide" Target="slides/slide160.xml"/><Relationship Id="rId267" Type="http://schemas.openxmlformats.org/officeDocument/2006/relationships/slide" Target="slides/slide202.xml"/><Relationship Id="rId432" Type="http://schemas.openxmlformats.org/officeDocument/2006/relationships/slide" Target="slides/slide367.xml"/><Relationship Id="rId474" Type="http://schemas.openxmlformats.org/officeDocument/2006/relationships/slide" Target="slides/slide409.xml"/><Relationship Id="rId127" Type="http://schemas.openxmlformats.org/officeDocument/2006/relationships/slide" Target="slides/slide62.xml"/><Relationship Id="rId31" Type="http://schemas.openxmlformats.org/officeDocument/2006/relationships/slideMaster" Target="slideMasters/slideMaster31.xml"/><Relationship Id="rId73" Type="http://schemas.openxmlformats.org/officeDocument/2006/relationships/slide" Target="slides/slide8.xml"/><Relationship Id="rId169" Type="http://schemas.openxmlformats.org/officeDocument/2006/relationships/slide" Target="slides/slide104.xml"/><Relationship Id="rId334" Type="http://schemas.openxmlformats.org/officeDocument/2006/relationships/slide" Target="slides/slide269.xml"/><Relationship Id="rId376" Type="http://schemas.openxmlformats.org/officeDocument/2006/relationships/slide" Target="slides/slide311.xml"/><Relationship Id="rId541" Type="http://schemas.openxmlformats.org/officeDocument/2006/relationships/slide" Target="slides/slide476.xml"/><Relationship Id="rId583" Type="http://schemas.openxmlformats.org/officeDocument/2006/relationships/slide" Target="slides/slide518.xml"/><Relationship Id="rId639" Type="http://schemas.openxmlformats.org/officeDocument/2006/relationships/slide" Target="slides/slide574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15.xml"/><Relationship Id="rId236" Type="http://schemas.openxmlformats.org/officeDocument/2006/relationships/slide" Target="slides/slide171.xml"/><Relationship Id="rId278" Type="http://schemas.openxmlformats.org/officeDocument/2006/relationships/slide" Target="slides/slide213.xml"/><Relationship Id="rId401" Type="http://schemas.openxmlformats.org/officeDocument/2006/relationships/slide" Target="slides/slide336.xml"/><Relationship Id="rId443" Type="http://schemas.openxmlformats.org/officeDocument/2006/relationships/slide" Target="slides/slide378.xml"/><Relationship Id="rId303" Type="http://schemas.openxmlformats.org/officeDocument/2006/relationships/slide" Target="slides/slide238.xml"/><Relationship Id="rId485" Type="http://schemas.openxmlformats.org/officeDocument/2006/relationships/slide" Target="slides/slide420.xml"/><Relationship Id="rId42" Type="http://schemas.openxmlformats.org/officeDocument/2006/relationships/slideMaster" Target="slideMasters/slideMaster42.xml"/><Relationship Id="rId84" Type="http://schemas.openxmlformats.org/officeDocument/2006/relationships/slide" Target="slides/slide19.xml"/><Relationship Id="rId138" Type="http://schemas.openxmlformats.org/officeDocument/2006/relationships/slide" Target="slides/slide73.xml"/><Relationship Id="rId345" Type="http://schemas.openxmlformats.org/officeDocument/2006/relationships/slide" Target="slides/slide280.xml"/><Relationship Id="rId387" Type="http://schemas.openxmlformats.org/officeDocument/2006/relationships/slide" Target="slides/slide322.xml"/><Relationship Id="rId510" Type="http://schemas.openxmlformats.org/officeDocument/2006/relationships/slide" Target="slides/slide445.xml"/><Relationship Id="rId552" Type="http://schemas.openxmlformats.org/officeDocument/2006/relationships/slide" Target="slides/slide487.xml"/><Relationship Id="rId594" Type="http://schemas.openxmlformats.org/officeDocument/2006/relationships/slide" Target="slides/slide529.xml"/><Relationship Id="rId608" Type="http://schemas.openxmlformats.org/officeDocument/2006/relationships/slide" Target="slides/slide543.xml"/><Relationship Id="rId191" Type="http://schemas.openxmlformats.org/officeDocument/2006/relationships/slide" Target="slides/slide126.xml"/><Relationship Id="rId205" Type="http://schemas.openxmlformats.org/officeDocument/2006/relationships/slide" Target="slides/slide140.xml"/><Relationship Id="rId247" Type="http://schemas.openxmlformats.org/officeDocument/2006/relationships/slide" Target="slides/slide182.xml"/><Relationship Id="rId412" Type="http://schemas.openxmlformats.org/officeDocument/2006/relationships/slide" Target="slides/slide347.xml"/><Relationship Id="rId107" Type="http://schemas.openxmlformats.org/officeDocument/2006/relationships/slide" Target="slides/slide42.xml"/><Relationship Id="rId289" Type="http://schemas.openxmlformats.org/officeDocument/2006/relationships/slide" Target="slides/slide224.xml"/><Relationship Id="rId454" Type="http://schemas.openxmlformats.org/officeDocument/2006/relationships/slide" Target="slides/slide389.xml"/><Relationship Id="rId496" Type="http://schemas.openxmlformats.org/officeDocument/2006/relationships/slide" Target="slides/slide431.xml"/><Relationship Id="rId11" Type="http://schemas.openxmlformats.org/officeDocument/2006/relationships/slideMaster" Target="slideMasters/slideMaster11.xml"/><Relationship Id="rId53" Type="http://schemas.openxmlformats.org/officeDocument/2006/relationships/slideMaster" Target="slideMasters/slideMaster53.xml"/><Relationship Id="rId149" Type="http://schemas.openxmlformats.org/officeDocument/2006/relationships/slide" Target="slides/slide84.xml"/><Relationship Id="rId314" Type="http://schemas.openxmlformats.org/officeDocument/2006/relationships/slide" Target="slides/slide249.xml"/><Relationship Id="rId356" Type="http://schemas.openxmlformats.org/officeDocument/2006/relationships/slide" Target="slides/slide291.xml"/><Relationship Id="rId398" Type="http://schemas.openxmlformats.org/officeDocument/2006/relationships/slide" Target="slides/slide333.xml"/><Relationship Id="rId521" Type="http://schemas.openxmlformats.org/officeDocument/2006/relationships/slide" Target="slides/slide456.xml"/><Relationship Id="rId563" Type="http://schemas.openxmlformats.org/officeDocument/2006/relationships/slide" Target="slides/slide498.xml"/><Relationship Id="rId619" Type="http://schemas.openxmlformats.org/officeDocument/2006/relationships/slide" Target="slides/slide554.xml"/><Relationship Id="rId95" Type="http://schemas.openxmlformats.org/officeDocument/2006/relationships/slide" Target="slides/slide30.xml"/><Relationship Id="rId160" Type="http://schemas.openxmlformats.org/officeDocument/2006/relationships/slide" Target="slides/slide95.xml"/><Relationship Id="rId216" Type="http://schemas.openxmlformats.org/officeDocument/2006/relationships/slide" Target="slides/slide151.xml"/><Relationship Id="rId423" Type="http://schemas.openxmlformats.org/officeDocument/2006/relationships/slide" Target="slides/slide358.xml"/><Relationship Id="rId258" Type="http://schemas.openxmlformats.org/officeDocument/2006/relationships/slide" Target="slides/slide193.xml"/><Relationship Id="rId465" Type="http://schemas.openxmlformats.org/officeDocument/2006/relationships/slide" Target="slides/slide400.xml"/><Relationship Id="rId630" Type="http://schemas.openxmlformats.org/officeDocument/2006/relationships/slide" Target="slides/slide565.xml"/><Relationship Id="rId22" Type="http://schemas.openxmlformats.org/officeDocument/2006/relationships/slideMaster" Target="slideMasters/slideMaster22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53.xml"/><Relationship Id="rId325" Type="http://schemas.openxmlformats.org/officeDocument/2006/relationships/slide" Target="slides/slide260.xml"/><Relationship Id="rId367" Type="http://schemas.openxmlformats.org/officeDocument/2006/relationships/slide" Target="slides/slide302.xml"/><Relationship Id="rId532" Type="http://schemas.openxmlformats.org/officeDocument/2006/relationships/slide" Target="slides/slide467.xml"/><Relationship Id="rId574" Type="http://schemas.openxmlformats.org/officeDocument/2006/relationships/slide" Target="slides/slide509.xml"/><Relationship Id="rId171" Type="http://schemas.openxmlformats.org/officeDocument/2006/relationships/slide" Target="slides/slide106.xml"/><Relationship Id="rId227" Type="http://schemas.openxmlformats.org/officeDocument/2006/relationships/slide" Target="slides/slide162.xml"/><Relationship Id="rId269" Type="http://schemas.openxmlformats.org/officeDocument/2006/relationships/slide" Target="slides/slide204.xml"/><Relationship Id="rId434" Type="http://schemas.openxmlformats.org/officeDocument/2006/relationships/slide" Target="slides/slide369.xml"/><Relationship Id="rId476" Type="http://schemas.openxmlformats.org/officeDocument/2006/relationships/slide" Target="slides/slide411.xml"/><Relationship Id="rId641" Type="http://schemas.openxmlformats.org/officeDocument/2006/relationships/slide" Target="slides/slide576.xml"/><Relationship Id="rId33" Type="http://schemas.openxmlformats.org/officeDocument/2006/relationships/slideMaster" Target="slideMasters/slideMaster33.xml"/><Relationship Id="rId129" Type="http://schemas.openxmlformats.org/officeDocument/2006/relationships/slide" Target="slides/slide64.xml"/><Relationship Id="rId280" Type="http://schemas.openxmlformats.org/officeDocument/2006/relationships/slide" Target="slides/slide215.xml"/><Relationship Id="rId336" Type="http://schemas.openxmlformats.org/officeDocument/2006/relationships/slide" Target="slides/slide271.xml"/><Relationship Id="rId501" Type="http://schemas.openxmlformats.org/officeDocument/2006/relationships/slide" Target="slides/slide436.xml"/><Relationship Id="rId543" Type="http://schemas.openxmlformats.org/officeDocument/2006/relationships/slide" Target="slides/slide478.xml"/><Relationship Id="rId75" Type="http://schemas.openxmlformats.org/officeDocument/2006/relationships/slide" Target="slides/slide10.xml"/><Relationship Id="rId140" Type="http://schemas.openxmlformats.org/officeDocument/2006/relationships/slide" Target="slides/slide75.xml"/><Relationship Id="rId182" Type="http://schemas.openxmlformats.org/officeDocument/2006/relationships/slide" Target="slides/slide117.xml"/><Relationship Id="rId378" Type="http://schemas.openxmlformats.org/officeDocument/2006/relationships/slide" Target="slides/slide313.xml"/><Relationship Id="rId403" Type="http://schemas.openxmlformats.org/officeDocument/2006/relationships/slide" Target="slides/slide338.xml"/><Relationship Id="rId585" Type="http://schemas.openxmlformats.org/officeDocument/2006/relationships/slide" Target="slides/slide520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73.xml"/><Relationship Id="rId445" Type="http://schemas.openxmlformats.org/officeDocument/2006/relationships/slide" Target="slides/slide380.xml"/><Relationship Id="rId487" Type="http://schemas.openxmlformats.org/officeDocument/2006/relationships/slide" Target="slides/slide422.xml"/><Relationship Id="rId610" Type="http://schemas.openxmlformats.org/officeDocument/2006/relationships/slide" Target="slides/slide545.xml"/><Relationship Id="rId291" Type="http://schemas.openxmlformats.org/officeDocument/2006/relationships/slide" Target="slides/slide226.xml"/><Relationship Id="rId305" Type="http://schemas.openxmlformats.org/officeDocument/2006/relationships/slide" Target="slides/slide240.xml"/><Relationship Id="rId347" Type="http://schemas.openxmlformats.org/officeDocument/2006/relationships/slide" Target="slides/slide282.xml"/><Relationship Id="rId512" Type="http://schemas.openxmlformats.org/officeDocument/2006/relationships/slide" Target="slides/slide447.xml"/><Relationship Id="rId44" Type="http://schemas.openxmlformats.org/officeDocument/2006/relationships/slideMaster" Target="slideMasters/slideMaster44.xml"/><Relationship Id="rId86" Type="http://schemas.openxmlformats.org/officeDocument/2006/relationships/slide" Target="slides/slide21.xml"/><Relationship Id="rId151" Type="http://schemas.openxmlformats.org/officeDocument/2006/relationships/slide" Target="slides/slide86.xml"/><Relationship Id="rId389" Type="http://schemas.openxmlformats.org/officeDocument/2006/relationships/slide" Target="slides/slide324.xml"/><Relationship Id="rId554" Type="http://schemas.openxmlformats.org/officeDocument/2006/relationships/slide" Target="slides/slide489.xml"/><Relationship Id="rId596" Type="http://schemas.openxmlformats.org/officeDocument/2006/relationships/slide" Target="slides/slide531.xml"/><Relationship Id="rId193" Type="http://schemas.openxmlformats.org/officeDocument/2006/relationships/slide" Target="slides/slide128.xml"/><Relationship Id="rId207" Type="http://schemas.openxmlformats.org/officeDocument/2006/relationships/slide" Target="slides/slide142.xml"/><Relationship Id="rId249" Type="http://schemas.openxmlformats.org/officeDocument/2006/relationships/slide" Target="slides/slide184.xml"/><Relationship Id="rId414" Type="http://schemas.openxmlformats.org/officeDocument/2006/relationships/slide" Target="slides/slide349.xml"/><Relationship Id="rId456" Type="http://schemas.openxmlformats.org/officeDocument/2006/relationships/slide" Target="slides/slide391.xml"/><Relationship Id="rId498" Type="http://schemas.openxmlformats.org/officeDocument/2006/relationships/slide" Target="slides/slide433.xml"/><Relationship Id="rId621" Type="http://schemas.openxmlformats.org/officeDocument/2006/relationships/slide" Target="slides/slide556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44.xml"/><Relationship Id="rId260" Type="http://schemas.openxmlformats.org/officeDocument/2006/relationships/slide" Target="slides/slide195.xml"/><Relationship Id="rId316" Type="http://schemas.openxmlformats.org/officeDocument/2006/relationships/slide" Target="slides/slide251.xml"/><Relationship Id="rId523" Type="http://schemas.openxmlformats.org/officeDocument/2006/relationships/slide" Target="slides/slide458.xml"/><Relationship Id="rId55" Type="http://schemas.openxmlformats.org/officeDocument/2006/relationships/slideMaster" Target="slideMasters/slideMaster55.xml"/><Relationship Id="rId97" Type="http://schemas.openxmlformats.org/officeDocument/2006/relationships/slide" Target="slides/slide32.xml"/><Relationship Id="rId120" Type="http://schemas.openxmlformats.org/officeDocument/2006/relationships/slide" Target="slides/slide55.xml"/><Relationship Id="rId358" Type="http://schemas.openxmlformats.org/officeDocument/2006/relationships/slide" Target="slides/slide293.xml"/><Relationship Id="rId565" Type="http://schemas.openxmlformats.org/officeDocument/2006/relationships/slide" Target="slides/slide500.xml"/><Relationship Id="rId162" Type="http://schemas.openxmlformats.org/officeDocument/2006/relationships/slide" Target="slides/slide97.xml"/><Relationship Id="rId218" Type="http://schemas.openxmlformats.org/officeDocument/2006/relationships/slide" Target="slides/slide153.xml"/><Relationship Id="rId425" Type="http://schemas.openxmlformats.org/officeDocument/2006/relationships/slide" Target="slides/slide360.xml"/><Relationship Id="rId467" Type="http://schemas.openxmlformats.org/officeDocument/2006/relationships/slide" Target="slides/slide402.xml"/><Relationship Id="rId632" Type="http://schemas.openxmlformats.org/officeDocument/2006/relationships/slide" Target="slides/slide567.xml"/><Relationship Id="rId271" Type="http://schemas.openxmlformats.org/officeDocument/2006/relationships/slide" Target="slides/slide206.xml"/><Relationship Id="rId24" Type="http://schemas.openxmlformats.org/officeDocument/2006/relationships/slideMaster" Target="slideMasters/slideMaster24.xml"/><Relationship Id="rId66" Type="http://schemas.openxmlformats.org/officeDocument/2006/relationships/slide" Target="slides/slide1.xml"/><Relationship Id="rId131" Type="http://schemas.openxmlformats.org/officeDocument/2006/relationships/slide" Target="slides/slide66.xml"/><Relationship Id="rId327" Type="http://schemas.openxmlformats.org/officeDocument/2006/relationships/slide" Target="slides/slide262.xml"/><Relationship Id="rId369" Type="http://schemas.openxmlformats.org/officeDocument/2006/relationships/slide" Target="slides/slide304.xml"/><Relationship Id="rId534" Type="http://schemas.openxmlformats.org/officeDocument/2006/relationships/slide" Target="slides/slide469.xml"/><Relationship Id="rId576" Type="http://schemas.openxmlformats.org/officeDocument/2006/relationships/slide" Target="slides/slide511.xml"/><Relationship Id="rId173" Type="http://schemas.openxmlformats.org/officeDocument/2006/relationships/slide" Target="slides/slide108.xml"/><Relationship Id="rId229" Type="http://schemas.openxmlformats.org/officeDocument/2006/relationships/slide" Target="slides/slide164.xml"/><Relationship Id="rId380" Type="http://schemas.openxmlformats.org/officeDocument/2006/relationships/slide" Target="slides/slide315.xml"/><Relationship Id="rId436" Type="http://schemas.openxmlformats.org/officeDocument/2006/relationships/slide" Target="slides/slide371.xml"/><Relationship Id="rId601" Type="http://schemas.openxmlformats.org/officeDocument/2006/relationships/slide" Target="slides/slide536.xml"/><Relationship Id="rId643" Type="http://schemas.openxmlformats.org/officeDocument/2006/relationships/presProps" Target="presProps.xml"/><Relationship Id="rId240" Type="http://schemas.openxmlformats.org/officeDocument/2006/relationships/slide" Target="slides/slide175.xml"/><Relationship Id="rId478" Type="http://schemas.openxmlformats.org/officeDocument/2006/relationships/slide" Target="slides/slide413.xml"/><Relationship Id="rId35" Type="http://schemas.openxmlformats.org/officeDocument/2006/relationships/slideMaster" Target="slideMasters/slideMaster35.xml"/><Relationship Id="rId77" Type="http://schemas.openxmlformats.org/officeDocument/2006/relationships/slide" Target="slides/slide12.xml"/><Relationship Id="rId100" Type="http://schemas.openxmlformats.org/officeDocument/2006/relationships/slide" Target="slides/slide35.xml"/><Relationship Id="rId282" Type="http://schemas.openxmlformats.org/officeDocument/2006/relationships/slide" Target="slides/slide217.xml"/><Relationship Id="rId338" Type="http://schemas.openxmlformats.org/officeDocument/2006/relationships/slide" Target="slides/slide273.xml"/><Relationship Id="rId503" Type="http://schemas.openxmlformats.org/officeDocument/2006/relationships/slide" Target="slides/slide438.xml"/><Relationship Id="rId545" Type="http://schemas.openxmlformats.org/officeDocument/2006/relationships/slide" Target="slides/slide480.xml"/><Relationship Id="rId587" Type="http://schemas.openxmlformats.org/officeDocument/2006/relationships/slide" Target="slides/slide522.xml"/><Relationship Id="rId8" Type="http://schemas.openxmlformats.org/officeDocument/2006/relationships/slideMaster" Target="slideMasters/slideMaster8.xml"/><Relationship Id="rId142" Type="http://schemas.openxmlformats.org/officeDocument/2006/relationships/slide" Target="slides/slide77.xml"/><Relationship Id="rId184" Type="http://schemas.openxmlformats.org/officeDocument/2006/relationships/slide" Target="slides/slide119.xml"/><Relationship Id="rId391" Type="http://schemas.openxmlformats.org/officeDocument/2006/relationships/slide" Target="slides/slide326.xml"/><Relationship Id="rId405" Type="http://schemas.openxmlformats.org/officeDocument/2006/relationships/slide" Target="slides/slide340.xml"/><Relationship Id="rId447" Type="http://schemas.openxmlformats.org/officeDocument/2006/relationships/slide" Target="slides/slide382.xml"/><Relationship Id="rId612" Type="http://schemas.openxmlformats.org/officeDocument/2006/relationships/slide" Target="slides/slide547.xml"/><Relationship Id="rId251" Type="http://schemas.openxmlformats.org/officeDocument/2006/relationships/slide" Target="slides/slide186.xml"/><Relationship Id="rId489" Type="http://schemas.openxmlformats.org/officeDocument/2006/relationships/slide" Target="slides/slide424.xml"/><Relationship Id="rId46" Type="http://schemas.openxmlformats.org/officeDocument/2006/relationships/slideMaster" Target="slideMasters/slideMaster46.xml"/><Relationship Id="rId293" Type="http://schemas.openxmlformats.org/officeDocument/2006/relationships/slide" Target="slides/slide228.xml"/><Relationship Id="rId307" Type="http://schemas.openxmlformats.org/officeDocument/2006/relationships/slide" Target="slides/slide242.xml"/><Relationship Id="rId349" Type="http://schemas.openxmlformats.org/officeDocument/2006/relationships/slide" Target="slides/slide284.xml"/><Relationship Id="rId514" Type="http://schemas.openxmlformats.org/officeDocument/2006/relationships/slide" Target="slides/slide449.xml"/><Relationship Id="rId556" Type="http://schemas.openxmlformats.org/officeDocument/2006/relationships/slide" Target="slides/slide491.xml"/><Relationship Id="rId88" Type="http://schemas.openxmlformats.org/officeDocument/2006/relationships/slide" Target="slides/slide23.xml"/><Relationship Id="rId111" Type="http://schemas.openxmlformats.org/officeDocument/2006/relationships/slide" Target="slides/slide46.xml"/><Relationship Id="rId153" Type="http://schemas.openxmlformats.org/officeDocument/2006/relationships/slide" Target="slides/slide88.xml"/><Relationship Id="rId195" Type="http://schemas.openxmlformats.org/officeDocument/2006/relationships/slide" Target="slides/slide130.xml"/><Relationship Id="rId209" Type="http://schemas.openxmlformats.org/officeDocument/2006/relationships/slide" Target="slides/slide144.xml"/><Relationship Id="rId360" Type="http://schemas.openxmlformats.org/officeDocument/2006/relationships/slide" Target="slides/slide295.xml"/><Relationship Id="rId416" Type="http://schemas.openxmlformats.org/officeDocument/2006/relationships/slide" Target="slides/slide351.xml"/><Relationship Id="rId598" Type="http://schemas.openxmlformats.org/officeDocument/2006/relationships/slide" Target="slides/slide533.xml"/><Relationship Id="rId220" Type="http://schemas.openxmlformats.org/officeDocument/2006/relationships/slide" Target="slides/slide155.xml"/><Relationship Id="rId458" Type="http://schemas.openxmlformats.org/officeDocument/2006/relationships/slide" Target="slides/slide393.xml"/><Relationship Id="rId623" Type="http://schemas.openxmlformats.org/officeDocument/2006/relationships/slide" Target="slides/slide558.xml"/><Relationship Id="rId15" Type="http://schemas.openxmlformats.org/officeDocument/2006/relationships/slideMaster" Target="slideMasters/slideMaster15.xml"/><Relationship Id="rId57" Type="http://schemas.openxmlformats.org/officeDocument/2006/relationships/slideMaster" Target="slideMasters/slideMaster57.xml"/><Relationship Id="rId262" Type="http://schemas.openxmlformats.org/officeDocument/2006/relationships/slide" Target="slides/slide197.xml"/><Relationship Id="rId318" Type="http://schemas.openxmlformats.org/officeDocument/2006/relationships/slide" Target="slides/slide253.xml"/><Relationship Id="rId525" Type="http://schemas.openxmlformats.org/officeDocument/2006/relationships/slide" Target="slides/slide460.xml"/><Relationship Id="rId567" Type="http://schemas.openxmlformats.org/officeDocument/2006/relationships/slide" Target="slides/slide502.xml"/><Relationship Id="rId99" Type="http://schemas.openxmlformats.org/officeDocument/2006/relationships/slide" Target="slides/slide34.xml"/><Relationship Id="rId122" Type="http://schemas.openxmlformats.org/officeDocument/2006/relationships/slide" Target="slides/slide57.xml"/><Relationship Id="rId164" Type="http://schemas.openxmlformats.org/officeDocument/2006/relationships/slide" Target="slides/slide99.xml"/><Relationship Id="rId371" Type="http://schemas.openxmlformats.org/officeDocument/2006/relationships/slide" Target="slides/slide306.xml"/><Relationship Id="rId427" Type="http://schemas.openxmlformats.org/officeDocument/2006/relationships/slide" Target="slides/slide362.xml"/><Relationship Id="rId469" Type="http://schemas.openxmlformats.org/officeDocument/2006/relationships/slide" Target="slides/slide404.xml"/><Relationship Id="rId634" Type="http://schemas.openxmlformats.org/officeDocument/2006/relationships/slide" Target="slides/slide569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66.xml"/><Relationship Id="rId273" Type="http://schemas.openxmlformats.org/officeDocument/2006/relationships/slide" Target="slides/slide208.xml"/><Relationship Id="rId329" Type="http://schemas.openxmlformats.org/officeDocument/2006/relationships/slide" Target="slides/slide264.xml"/><Relationship Id="rId480" Type="http://schemas.openxmlformats.org/officeDocument/2006/relationships/slide" Target="slides/slide415.xml"/><Relationship Id="rId536" Type="http://schemas.openxmlformats.org/officeDocument/2006/relationships/slide" Target="slides/slide471.xml"/><Relationship Id="rId68" Type="http://schemas.openxmlformats.org/officeDocument/2006/relationships/slide" Target="slides/slide3.xml"/><Relationship Id="rId133" Type="http://schemas.openxmlformats.org/officeDocument/2006/relationships/slide" Target="slides/slide68.xml"/><Relationship Id="rId175" Type="http://schemas.openxmlformats.org/officeDocument/2006/relationships/slide" Target="slides/slide110.xml"/><Relationship Id="rId340" Type="http://schemas.openxmlformats.org/officeDocument/2006/relationships/slide" Target="slides/slide275.xml"/><Relationship Id="rId578" Type="http://schemas.openxmlformats.org/officeDocument/2006/relationships/slide" Target="slides/slide513.xml"/><Relationship Id="rId200" Type="http://schemas.openxmlformats.org/officeDocument/2006/relationships/slide" Target="slides/slide135.xml"/><Relationship Id="rId382" Type="http://schemas.openxmlformats.org/officeDocument/2006/relationships/slide" Target="slides/slide317.xml"/><Relationship Id="rId438" Type="http://schemas.openxmlformats.org/officeDocument/2006/relationships/slide" Target="slides/slide373.xml"/><Relationship Id="rId603" Type="http://schemas.openxmlformats.org/officeDocument/2006/relationships/slide" Target="slides/slide538.xml"/><Relationship Id="rId645" Type="http://schemas.openxmlformats.org/officeDocument/2006/relationships/theme" Target="theme/theme1.xml"/><Relationship Id="rId242" Type="http://schemas.openxmlformats.org/officeDocument/2006/relationships/slide" Target="slides/slide177.xml"/><Relationship Id="rId284" Type="http://schemas.openxmlformats.org/officeDocument/2006/relationships/slide" Target="slides/slide219.xml"/><Relationship Id="rId491" Type="http://schemas.openxmlformats.org/officeDocument/2006/relationships/slide" Target="slides/slide426.xml"/><Relationship Id="rId505" Type="http://schemas.openxmlformats.org/officeDocument/2006/relationships/slide" Target="slides/slide440.xml"/><Relationship Id="rId37" Type="http://schemas.openxmlformats.org/officeDocument/2006/relationships/slideMaster" Target="slideMasters/slideMaster37.xml"/><Relationship Id="rId79" Type="http://schemas.openxmlformats.org/officeDocument/2006/relationships/slide" Target="slides/slide14.xml"/><Relationship Id="rId102" Type="http://schemas.openxmlformats.org/officeDocument/2006/relationships/slide" Target="slides/slide37.xml"/><Relationship Id="rId144" Type="http://schemas.openxmlformats.org/officeDocument/2006/relationships/slide" Target="slides/slide79.xml"/><Relationship Id="rId547" Type="http://schemas.openxmlformats.org/officeDocument/2006/relationships/slide" Target="slides/slide482.xml"/><Relationship Id="rId589" Type="http://schemas.openxmlformats.org/officeDocument/2006/relationships/slide" Target="slides/slide524.xml"/><Relationship Id="rId90" Type="http://schemas.openxmlformats.org/officeDocument/2006/relationships/slide" Target="slides/slide25.xml"/><Relationship Id="rId186" Type="http://schemas.openxmlformats.org/officeDocument/2006/relationships/slide" Target="slides/slide121.xml"/><Relationship Id="rId351" Type="http://schemas.openxmlformats.org/officeDocument/2006/relationships/slide" Target="slides/slide286.xml"/><Relationship Id="rId393" Type="http://schemas.openxmlformats.org/officeDocument/2006/relationships/slide" Target="slides/slide328.xml"/><Relationship Id="rId407" Type="http://schemas.openxmlformats.org/officeDocument/2006/relationships/slide" Target="slides/slide342.xml"/><Relationship Id="rId449" Type="http://schemas.openxmlformats.org/officeDocument/2006/relationships/slide" Target="slides/slide384.xml"/><Relationship Id="rId614" Type="http://schemas.openxmlformats.org/officeDocument/2006/relationships/slide" Target="slides/slide549.xml"/><Relationship Id="rId211" Type="http://schemas.openxmlformats.org/officeDocument/2006/relationships/slide" Target="slides/slide146.xml"/><Relationship Id="rId253" Type="http://schemas.openxmlformats.org/officeDocument/2006/relationships/slide" Target="slides/slide188.xml"/><Relationship Id="rId295" Type="http://schemas.openxmlformats.org/officeDocument/2006/relationships/slide" Target="slides/slide230.xml"/><Relationship Id="rId309" Type="http://schemas.openxmlformats.org/officeDocument/2006/relationships/slide" Target="slides/slide244.xml"/><Relationship Id="rId460" Type="http://schemas.openxmlformats.org/officeDocument/2006/relationships/slide" Target="slides/slide395.xml"/><Relationship Id="rId516" Type="http://schemas.openxmlformats.org/officeDocument/2006/relationships/slide" Target="slides/slide451.xml"/><Relationship Id="rId48" Type="http://schemas.openxmlformats.org/officeDocument/2006/relationships/slideMaster" Target="slideMasters/slideMaster48.xml"/><Relationship Id="rId113" Type="http://schemas.openxmlformats.org/officeDocument/2006/relationships/slide" Target="slides/slide48.xml"/><Relationship Id="rId320" Type="http://schemas.openxmlformats.org/officeDocument/2006/relationships/slide" Target="slides/slide255.xml"/><Relationship Id="rId558" Type="http://schemas.openxmlformats.org/officeDocument/2006/relationships/slide" Target="slides/slide493.xml"/><Relationship Id="rId155" Type="http://schemas.openxmlformats.org/officeDocument/2006/relationships/slide" Target="slides/slide90.xml"/><Relationship Id="rId197" Type="http://schemas.openxmlformats.org/officeDocument/2006/relationships/slide" Target="slides/slide132.xml"/><Relationship Id="rId362" Type="http://schemas.openxmlformats.org/officeDocument/2006/relationships/slide" Target="slides/slide297.xml"/><Relationship Id="rId418" Type="http://schemas.openxmlformats.org/officeDocument/2006/relationships/slide" Target="slides/slide353.xml"/><Relationship Id="rId625" Type="http://schemas.openxmlformats.org/officeDocument/2006/relationships/slide" Target="slides/slide560.xml"/><Relationship Id="rId222" Type="http://schemas.openxmlformats.org/officeDocument/2006/relationships/slide" Target="slides/slide157.xml"/><Relationship Id="rId264" Type="http://schemas.openxmlformats.org/officeDocument/2006/relationships/slide" Target="slides/slide199.xml"/><Relationship Id="rId471" Type="http://schemas.openxmlformats.org/officeDocument/2006/relationships/slide" Target="slides/slide406.xml"/><Relationship Id="rId17" Type="http://schemas.openxmlformats.org/officeDocument/2006/relationships/slideMaster" Target="slideMasters/slideMaster17.xml"/><Relationship Id="rId59" Type="http://schemas.openxmlformats.org/officeDocument/2006/relationships/slideMaster" Target="slideMasters/slideMaster59.xml"/><Relationship Id="rId124" Type="http://schemas.openxmlformats.org/officeDocument/2006/relationships/slide" Target="slides/slide59.xml"/><Relationship Id="rId527" Type="http://schemas.openxmlformats.org/officeDocument/2006/relationships/slide" Target="slides/slide462.xml"/><Relationship Id="rId569" Type="http://schemas.openxmlformats.org/officeDocument/2006/relationships/slide" Target="slides/slide504.xml"/><Relationship Id="rId70" Type="http://schemas.openxmlformats.org/officeDocument/2006/relationships/slide" Target="slides/slide5.xml"/><Relationship Id="rId166" Type="http://schemas.openxmlformats.org/officeDocument/2006/relationships/slide" Target="slides/slide101.xml"/><Relationship Id="rId331" Type="http://schemas.openxmlformats.org/officeDocument/2006/relationships/slide" Target="slides/slide266.xml"/><Relationship Id="rId373" Type="http://schemas.openxmlformats.org/officeDocument/2006/relationships/slide" Target="slides/slide308.xml"/><Relationship Id="rId429" Type="http://schemas.openxmlformats.org/officeDocument/2006/relationships/slide" Target="slides/slide364.xml"/><Relationship Id="rId580" Type="http://schemas.openxmlformats.org/officeDocument/2006/relationships/slide" Target="slides/slide515.xml"/><Relationship Id="rId636" Type="http://schemas.openxmlformats.org/officeDocument/2006/relationships/slide" Target="slides/slide571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168.xml"/><Relationship Id="rId440" Type="http://schemas.openxmlformats.org/officeDocument/2006/relationships/slide" Target="slides/slide375.xml"/><Relationship Id="rId28" Type="http://schemas.openxmlformats.org/officeDocument/2006/relationships/slideMaster" Target="slideMasters/slideMaster28.xml"/><Relationship Id="rId275" Type="http://schemas.openxmlformats.org/officeDocument/2006/relationships/slide" Target="slides/slide210.xml"/><Relationship Id="rId300" Type="http://schemas.openxmlformats.org/officeDocument/2006/relationships/slide" Target="slides/slide235.xml"/><Relationship Id="rId482" Type="http://schemas.openxmlformats.org/officeDocument/2006/relationships/slide" Target="slides/slide417.xml"/><Relationship Id="rId538" Type="http://schemas.openxmlformats.org/officeDocument/2006/relationships/slide" Target="slides/slide473.xml"/><Relationship Id="rId81" Type="http://schemas.openxmlformats.org/officeDocument/2006/relationships/slide" Target="slides/slide16.xml"/><Relationship Id="rId135" Type="http://schemas.openxmlformats.org/officeDocument/2006/relationships/slide" Target="slides/slide70.xml"/><Relationship Id="rId177" Type="http://schemas.openxmlformats.org/officeDocument/2006/relationships/slide" Target="slides/slide112.xml"/><Relationship Id="rId342" Type="http://schemas.openxmlformats.org/officeDocument/2006/relationships/slide" Target="slides/slide277.xml"/><Relationship Id="rId384" Type="http://schemas.openxmlformats.org/officeDocument/2006/relationships/slide" Target="slides/slide319.xml"/><Relationship Id="rId591" Type="http://schemas.openxmlformats.org/officeDocument/2006/relationships/slide" Target="slides/slide526.xml"/><Relationship Id="rId605" Type="http://schemas.openxmlformats.org/officeDocument/2006/relationships/slide" Target="slides/slide540.xml"/><Relationship Id="rId202" Type="http://schemas.openxmlformats.org/officeDocument/2006/relationships/slide" Target="slides/slide137.xml"/><Relationship Id="rId244" Type="http://schemas.openxmlformats.org/officeDocument/2006/relationships/slide" Target="slides/slide179.xml"/><Relationship Id="rId39" Type="http://schemas.openxmlformats.org/officeDocument/2006/relationships/slideMaster" Target="slideMasters/slideMaster39.xml"/><Relationship Id="rId286" Type="http://schemas.openxmlformats.org/officeDocument/2006/relationships/slide" Target="slides/slide221.xml"/><Relationship Id="rId451" Type="http://schemas.openxmlformats.org/officeDocument/2006/relationships/slide" Target="slides/slide386.xml"/><Relationship Id="rId493" Type="http://schemas.openxmlformats.org/officeDocument/2006/relationships/slide" Target="slides/slide428.xml"/><Relationship Id="rId507" Type="http://schemas.openxmlformats.org/officeDocument/2006/relationships/slide" Target="slides/slide442.xml"/><Relationship Id="rId549" Type="http://schemas.openxmlformats.org/officeDocument/2006/relationships/slide" Target="slides/slide484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39.xml"/><Relationship Id="rId146" Type="http://schemas.openxmlformats.org/officeDocument/2006/relationships/slide" Target="slides/slide81.xml"/><Relationship Id="rId188" Type="http://schemas.openxmlformats.org/officeDocument/2006/relationships/slide" Target="slides/slide123.xml"/><Relationship Id="rId311" Type="http://schemas.openxmlformats.org/officeDocument/2006/relationships/slide" Target="slides/slide246.xml"/><Relationship Id="rId353" Type="http://schemas.openxmlformats.org/officeDocument/2006/relationships/slide" Target="slides/slide288.xml"/><Relationship Id="rId395" Type="http://schemas.openxmlformats.org/officeDocument/2006/relationships/slide" Target="slides/slide330.xml"/><Relationship Id="rId409" Type="http://schemas.openxmlformats.org/officeDocument/2006/relationships/slide" Target="slides/slide344.xml"/><Relationship Id="rId560" Type="http://schemas.openxmlformats.org/officeDocument/2006/relationships/slide" Target="slides/slide495.xml"/><Relationship Id="rId92" Type="http://schemas.openxmlformats.org/officeDocument/2006/relationships/slide" Target="slides/slide27.xml"/><Relationship Id="rId213" Type="http://schemas.openxmlformats.org/officeDocument/2006/relationships/slide" Target="slides/slide148.xml"/><Relationship Id="rId420" Type="http://schemas.openxmlformats.org/officeDocument/2006/relationships/slide" Target="slides/slide355.xml"/><Relationship Id="rId616" Type="http://schemas.openxmlformats.org/officeDocument/2006/relationships/slide" Target="slides/slide551.xml"/><Relationship Id="rId255" Type="http://schemas.openxmlformats.org/officeDocument/2006/relationships/slide" Target="slides/slide190.xml"/><Relationship Id="rId297" Type="http://schemas.openxmlformats.org/officeDocument/2006/relationships/slide" Target="slides/slide232.xml"/><Relationship Id="rId462" Type="http://schemas.openxmlformats.org/officeDocument/2006/relationships/slide" Target="slides/slide397.xml"/><Relationship Id="rId518" Type="http://schemas.openxmlformats.org/officeDocument/2006/relationships/slide" Target="slides/slide453.xml"/><Relationship Id="rId115" Type="http://schemas.openxmlformats.org/officeDocument/2006/relationships/slide" Target="slides/slide50.xml"/><Relationship Id="rId157" Type="http://schemas.openxmlformats.org/officeDocument/2006/relationships/slide" Target="slides/slide92.xml"/><Relationship Id="rId322" Type="http://schemas.openxmlformats.org/officeDocument/2006/relationships/slide" Target="slides/slide257.xml"/><Relationship Id="rId364" Type="http://schemas.openxmlformats.org/officeDocument/2006/relationships/slide" Target="slides/slide299.xml"/><Relationship Id="rId61" Type="http://schemas.openxmlformats.org/officeDocument/2006/relationships/slideMaster" Target="slideMasters/slideMaster61.xml"/><Relationship Id="rId199" Type="http://schemas.openxmlformats.org/officeDocument/2006/relationships/slide" Target="slides/slide134.xml"/><Relationship Id="rId571" Type="http://schemas.openxmlformats.org/officeDocument/2006/relationships/slide" Target="slides/slide506.xml"/><Relationship Id="rId627" Type="http://schemas.openxmlformats.org/officeDocument/2006/relationships/slide" Target="slides/slide562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59.xml"/><Relationship Id="rId266" Type="http://schemas.openxmlformats.org/officeDocument/2006/relationships/slide" Target="slides/slide201.xml"/><Relationship Id="rId431" Type="http://schemas.openxmlformats.org/officeDocument/2006/relationships/slide" Target="slides/slide366.xml"/><Relationship Id="rId473" Type="http://schemas.openxmlformats.org/officeDocument/2006/relationships/slide" Target="slides/slide408.xml"/><Relationship Id="rId529" Type="http://schemas.openxmlformats.org/officeDocument/2006/relationships/slide" Target="slides/slide464.xml"/><Relationship Id="rId30" Type="http://schemas.openxmlformats.org/officeDocument/2006/relationships/slideMaster" Target="slideMasters/slideMaster30.xml"/><Relationship Id="rId126" Type="http://schemas.openxmlformats.org/officeDocument/2006/relationships/slide" Target="slides/slide61.xml"/><Relationship Id="rId168" Type="http://schemas.openxmlformats.org/officeDocument/2006/relationships/slide" Target="slides/slide103.xml"/><Relationship Id="rId333" Type="http://schemas.openxmlformats.org/officeDocument/2006/relationships/slide" Target="slides/slide268.xml"/><Relationship Id="rId540" Type="http://schemas.openxmlformats.org/officeDocument/2006/relationships/slide" Target="slides/slide475.xml"/><Relationship Id="rId72" Type="http://schemas.openxmlformats.org/officeDocument/2006/relationships/slide" Target="slides/slide7.xml"/><Relationship Id="rId375" Type="http://schemas.openxmlformats.org/officeDocument/2006/relationships/slide" Target="slides/slide310.xml"/><Relationship Id="rId582" Type="http://schemas.openxmlformats.org/officeDocument/2006/relationships/slide" Target="slides/slide517.xml"/><Relationship Id="rId638" Type="http://schemas.openxmlformats.org/officeDocument/2006/relationships/slide" Target="slides/slide573.xml"/><Relationship Id="rId3" Type="http://schemas.openxmlformats.org/officeDocument/2006/relationships/slideMaster" Target="slideMasters/slideMaster3.xml"/><Relationship Id="rId235" Type="http://schemas.openxmlformats.org/officeDocument/2006/relationships/slide" Target="slides/slide170.xml"/><Relationship Id="rId277" Type="http://schemas.openxmlformats.org/officeDocument/2006/relationships/slide" Target="slides/slide212.xml"/><Relationship Id="rId400" Type="http://schemas.openxmlformats.org/officeDocument/2006/relationships/slide" Target="slides/slide335.xml"/><Relationship Id="rId442" Type="http://schemas.openxmlformats.org/officeDocument/2006/relationships/slide" Target="slides/slide377.xml"/><Relationship Id="rId484" Type="http://schemas.openxmlformats.org/officeDocument/2006/relationships/slide" Target="slides/slide419.xml"/><Relationship Id="rId137" Type="http://schemas.openxmlformats.org/officeDocument/2006/relationships/slide" Target="slides/slide72.xml"/><Relationship Id="rId302" Type="http://schemas.openxmlformats.org/officeDocument/2006/relationships/slide" Target="slides/slide237.xml"/><Relationship Id="rId344" Type="http://schemas.openxmlformats.org/officeDocument/2006/relationships/slide" Target="slides/slide279.xml"/><Relationship Id="rId41" Type="http://schemas.openxmlformats.org/officeDocument/2006/relationships/slideMaster" Target="slideMasters/slideMaster41.xml"/><Relationship Id="rId83" Type="http://schemas.openxmlformats.org/officeDocument/2006/relationships/slide" Target="slides/slide18.xml"/><Relationship Id="rId179" Type="http://schemas.openxmlformats.org/officeDocument/2006/relationships/slide" Target="slides/slide114.xml"/><Relationship Id="rId386" Type="http://schemas.openxmlformats.org/officeDocument/2006/relationships/slide" Target="slides/slide321.xml"/><Relationship Id="rId551" Type="http://schemas.openxmlformats.org/officeDocument/2006/relationships/slide" Target="slides/slide486.xml"/><Relationship Id="rId593" Type="http://schemas.openxmlformats.org/officeDocument/2006/relationships/slide" Target="slides/slide528.xml"/><Relationship Id="rId607" Type="http://schemas.openxmlformats.org/officeDocument/2006/relationships/slide" Target="slides/slide542.xml"/><Relationship Id="rId190" Type="http://schemas.openxmlformats.org/officeDocument/2006/relationships/slide" Target="slides/slide125.xml"/><Relationship Id="rId204" Type="http://schemas.openxmlformats.org/officeDocument/2006/relationships/slide" Target="slides/slide139.xml"/><Relationship Id="rId246" Type="http://schemas.openxmlformats.org/officeDocument/2006/relationships/slide" Target="slides/slide181.xml"/><Relationship Id="rId288" Type="http://schemas.openxmlformats.org/officeDocument/2006/relationships/slide" Target="slides/slide223.xml"/><Relationship Id="rId411" Type="http://schemas.openxmlformats.org/officeDocument/2006/relationships/slide" Target="slides/slide346.xml"/><Relationship Id="rId453" Type="http://schemas.openxmlformats.org/officeDocument/2006/relationships/slide" Target="slides/slide388.xml"/><Relationship Id="rId509" Type="http://schemas.openxmlformats.org/officeDocument/2006/relationships/slide" Target="slides/slide444.xml"/><Relationship Id="rId106" Type="http://schemas.openxmlformats.org/officeDocument/2006/relationships/slide" Target="slides/slide41.xml"/><Relationship Id="rId313" Type="http://schemas.openxmlformats.org/officeDocument/2006/relationships/slide" Target="slides/slide248.xml"/><Relationship Id="rId495" Type="http://schemas.openxmlformats.org/officeDocument/2006/relationships/slide" Target="slides/slide430.xml"/><Relationship Id="rId10" Type="http://schemas.openxmlformats.org/officeDocument/2006/relationships/slideMaster" Target="slideMasters/slideMaster10.xml"/><Relationship Id="rId52" Type="http://schemas.openxmlformats.org/officeDocument/2006/relationships/slideMaster" Target="slideMasters/slideMaster52.xml"/><Relationship Id="rId94" Type="http://schemas.openxmlformats.org/officeDocument/2006/relationships/slide" Target="slides/slide29.xml"/><Relationship Id="rId148" Type="http://schemas.openxmlformats.org/officeDocument/2006/relationships/slide" Target="slides/slide83.xml"/><Relationship Id="rId355" Type="http://schemas.openxmlformats.org/officeDocument/2006/relationships/slide" Target="slides/slide290.xml"/><Relationship Id="rId397" Type="http://schemas.openxmlformats.org/officeDocument/2006/relationships/slide" Target="slides/slide332.xml"/><Relationship Id="rId520" Type="http://schemas.openxmlformats.org/officeDocument/2006/relationships/slide" Target="slides/slide455.xml"/><Relationship Id="rId562" Type="http://schemas.openxmlformats.org/officeDocument/2006/relationships/slide" Target="slides/slide497.xml"/><Relationship Id="rId618" Type="http://schemas.openxmlformats.org/officeDocument/2006/relationships/slide" Target="slides/slide553.xml"/><Relationship Id="rId215" Type="http://schemas.openxmlformats.org/officeDocument/2006/relationships/slide" Target="slides/slide150.xml"/><Relationship Id="rId257" Type="http://schemas.openxmlformats.org/officeDocument/2006/relationships/slide" Target="slides/slide192.xml"/><Relationship Id="rId422" Type="http://schemas.openxmlformats.org/officeDocument/2006/relationships/slide" Target="slides/slide357.xml"/><Relationship Id="rId464" Type="http://schemas.openxmlformats.org/officeDocument/2006/relationships/slide" Target="slides/slide399.xml"/><Relationship Id="rId299" Type="http://schemas.openxmlformats.org/officeDocument/2006/relationships/slide" Target="slides/slide234.xml"/><Relationship Id="rId63" Type="http://schemas.openxmlformats.org/officeDocument/2006/relationships/slideMaster" Target="slideMasters/slideMaster63.xml"/><Relationship Id="rId159" Type="http://schemas.openxmlformats.org/officeDocument/2006/relationships/slide" Target="slides/slide94.xml"/><Relationship Id="rId366" Type="http://schemas.openxmlformats.org/officeDocument/2006/relationships/slide" Target="slides/slide301.xml"/><Relationship Id="rId573" Type="http://schemas.openxmlformats.org/officeDocument/2006/relationships/slide" Target="slides/slide508.xml"/><Relationship Id="rId226" Type="http://schemas.openxmlformats.org/officeDocument/2006/relationships/slide" Target="slides/slide161.xml"/><Relationship Id="rId433" Type="http://schemas.openxmlformats.org/officeDocument/2006/relationships/slide" Target="slides/slide368.xml"/><Relationship Id="rId640" Type="http://schemas.openxmlformats.org/officeDocument/2006/relationships/slide" Target="slides/slide575.xml"/><Relationship Id="rId74" Type="http://schemas.openxmlformats.org/officeDocument/2006/relationships/slide" Target="slides/slide9.xml"/><Relationship Id="rId377" Type="http://schemas.openxmlformats.org/officeDocument/2006/relationships/slide" Target="slides/slide312.xml"/><Relationship Id="rId500" Type="http://schemas.openxmlformats.org/officeDocument/2006/relationships/slide" Target="slides/slide435.xml"/><Relationship Id="rId584" Type="http://schemas.openxmlformats.org/officeDocument/2006/relationships/slide" Target="slides/slide519.xml"/><Relationship Id="rId5" Type="http://schemas.openxmlformats.org/officeDocument/2006/relationships/slideMaster" Target="slideMasters/slideMaster5.xml"/><Relationship Id="rId237" Type="http://schemas.openxmlformats.org/officeDocument/2006/relationships/slide" Target="slides/slide172.xml"/><Relationship Id="rId444" Type="http://schemas.openxmlformats.org/officeDocument/2006/relationships/slide" Target="slides/slide379.xml"/><Relationship Id="rId290" Type="http://schemas.openxmlformats.org/officeDocument/2006/relationships/slide" Target="slides/slide225.xml"/><Relationship Id="rId304" Type="http://schemas.openxmlformats.org/officeDocument/2006/relationships/slide" Target="slides/slide239.xml"/><Relationship Id="rId388" Type="http://schemas.openxmlformats.org/officeDocument/2006/relationships/slide" Target="slides/slide323.xml"/><Relationship Id="rId511" Type="http://schemas.openxmlformats.org/officeDocument/2006/relationships/slide" Target="slides/slide446.xml"/><Relationship Id="rId609" Type="http://schemas.openxmlformats.org/officeDocument/2006/relationships/slide" Target="slides/slide544.xml"/><Relationship Id="rId85" Type="http://schemas.openxmlformats.org/officeDocument/2006/relationships/slide" Target="slides/slide20.xml"/><Relationship Id="rId150" Type="http://schemas.openxmlformats.org/officeDocument/2006/relationships/slide" Target="slides/slide85.xml"/><Relationship Id="rId595" Type="http://schemas.openxmlformats.org/officeDocument/2006/relationships/slide" Target="slides/slide530.xml"/><Relationship Id="rId248" Type="http://schemas.openxmlformats.org/officeDocument/2006/relationships/slide" Target="slides/slide183.xml"/><Relationship Id="rId455" Type="http://schemas.openxmlformats.org/officeDocument/2006/relationships/slide" Target="slides/slide390.xml"/><Relationship Id="rId12" Type="http://schemas.openxmlformats.org/officeDocument/2006/relationships/slideMaster" Target="slideMasters/slideMaster12.xml"/><Relationship Id="rId108" Type="http://schemas.openxmlformats.org/officeDocument/2006/relationships/slide" Target="slides/slide43.xml"/><Relationship Id="rId315" Type="http://schemas.openxmlformats.org/officeDocument/2006/relationships/slide" Target="slides/slide250.xml"/><Relationship Id="rId522" Type="http://schemas.openxmlformats.org/officeDocument/2006/relationships/slide" Target="slides/slide457.xml"/><Relationship Id="rId96" Type="http://schemas.openxmlformats.org/officeDocument/2006/relationships/slide" Target="slides/slide31.xml"/><Relationship Id="rId161" Type="http://schemas.openxmlformats.org/officeDocument/2006/relationships/slide" Target="slides/slide96.xml"/><Relationship Id="rId399" Type="http://schemas.openxmlformats.org/officeDocument/2006/relationships/slide" Target="slides/slide334.xml"/><Relationship Id="rId259" Type="http://schemas.openxmlformats.org/officeDocument/2006/relationships/slide" Target="slides/slide194.xml"/><Relationship Id="rId466" Type="http://schemas.openxmlformats.org/officeDocument/2006/relationships/slide" Target="slides/slide401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54.xml"/><Relationship Id="rId326" Type="http://schemas.openxmlformats.org/officeDocument/2006/relationships/slide" Target="slides/slide261.xml"/><Relationship Id="rId533" Type="http://schemas.openxmlformats.org/officeDocument/2006/relationships/slide" Target="slides/slide468.xml"/><Relationship Id="rId172" Type="http://schemas.openxmlformats.org/officeDocument/2006/relationships/slide" Target="slides/slide107.xml"/><Relationship Id="rId477" Type="http://schemas.openxmlformats.org/officeDocument/2006/relationships/slide" Target="slides/slide412.xml"/><Relationship Id="rId600" Type="http://schemas.openxmlformats.org/officeDocument/2006/relationships/slide" Target="slides/slide535.xml"/><Relationship Id="rId337" Type="http://schemas.openxmlformats.org/officeDocument/2006/relationships/slide" Target="slides/slide272.xml"/><Relationship Id="rId34" Type="http://schemas.openxmlformats.org/officeDocument/2006/relationships/slideMaster" Target="slideMasters/slideMaster34.xml"/><Relationship Id="rId544" Type="http://schemas.openxmlformats.org/officeDocument/2006/relationships/slide" Target="slides/slide479.xml"/><Relationship Id="rId183" Type="http://schemas.openxmlformats.org/officeDocument/2006/relationships/slide" Target="slides/slide118.xml"/><Relationship Id="rId390" Type="http://schemas.openxmlformats.org/officeDocument/2006/relationships/slide" Target="slides/slide325.xml"/><Relationship Id="rId404" Type="http://schemas.openxmlformats.org/officeDocument/2006/relationships/slide" Target="slides/slide339.xml"/><Relationship Id="rId611" Type="http://schemas.openxmlformats.org/officeDocument/2006/relationships/slide" Target="slides/slide546.xml"/><Relationship Id="rId250" Type="http://schemas.openxmlformats.org/officeDocument/2006/relationships/slide" Target="slides/slide185.xml"/><Relationship Id="rId488" Type="http://schemas.openxmlformats.org/officeDocument/2006/relationships/slide" Target="slides/slide423.xml"/><Relationship Id="rId45" Type="http://schemas.openxmlformats.org/officeDocument/2006/relationships/slideMaster" Target="slideMasters/slideMaster45.xml"/><Relationship Id="rId110" Type="http://schemas.openxmlformats.org/officeDocument/2006/relationships/slide" Target="slides/slide45.xml"/><Relationship Id="rId348" Type="http://schemas.openxmlformats.org/officeDocument/2006/relationships/slide" Target="slides/slide283.xml"/><Relationship Id="rId555" Type="http://schemas.openxmlformats.org/officeDocument/2006/relationships/slide" Target="slides/slide490.xml"/><Relationship Id="rId194" Type="http://schemas.openxmlformats.org/officeDocument/2006/relationships/slide" Target="slides/slide129.xml"/><Relationship Id="rId208" Type="http://schemas.openxmlformats.org/officeDocument/2006/relationships/slide" Target="slides/slide143.xml"/><Relationship Id="rId415" Type="http://schemas.openxmlformats.org/officeDocument/2006/relationships/slide" Target="slides/slide350.xml"/><Relationship Id="rId622" Type="http://schemas.openxmlformats.org/officeDocument/2006/relationships/slide" Target="slides/slide557.xml"/><Relationship Id="rId261" Type="http://schemas.openxmlformats.org/officeDocument/2006/relationships/slide" Target="slides/slide196.xml"/><Relationship Id="rId499" Type="http://schemas.openxmlformats.org/officeDocument/2006/relationships/slide" Target="slides/slide434.xml"/><Relationship Id="rId56" Type="http://schemas.openxmlformats.org/officeDocument/2006/relationships/slideMaster" Target="slideMasters/slideMaster56.xml"/><Relationship Id="rId359" Type="http://schemas.openxmlformats.org/officeDocument/2006/relationships/slide" Target="slides/slide294.xml"/><Relationship Id="rId566" Type="http://schemas.openxmlformats.org/officeDocument/2006/relationships/slide" Target="slides/slide501.xml"/><Relationship Id="rId121" Type="http://schemas.openxmlformats.org/officeDocument/2006/relationships/slide" Target="slides/slide56.xml"/><Relationship Id="rId219" Type="http://schemas.openxmlformats.org/officeDocument/2006/relationships/slide" Target="slides/slide154.xml"/><Relationship Id="rId426" Type="http://schemas.openxmlformats.org/officeDocument/2006/relationships/slide" Target="slides/slide361.xml"/><Relationship Id="rId633" Type="http://schemas.openxmlformats.org/officeDocument/2006/relationships/slide" Target="slides/slide568.xml"/><Relationship Id="rId67" Type="http://schemas.openxmlformats.org/officeDocument/2006/relationships/slide" Target="slides/slide2.xml"/><Relationship Id="rId272" Type="http://schemas.openxmlformats.org/officeDocument/2006/relationships/slide" Target="slides/slide207.xml"/><Relationship Id="rId577" Type="http://schemas.openxmlformats.org/officeDocument/2006/relationships/slide" Target="slides/slide512.xml"/><Relationship Id="rId132" Type="http://schemas.openxmlformats.org/officeDocument/2006/relationships/slide" Target="slides/slide67.xml"/><Relationship Id="rId437" Type="http://schemas.openxmlformats.org/officeDocument/2006/relationships/slide" Target="slides/slide372.xml"/><Relationship Id="rId644" Type="http://schemas.openxmlformats.org/officeDocument/2006/relationships/viewProps" Target="viewProps.xml"/><Relationship Id="rId283" Type="http://schemas.openxmlformats.org/officeDocument/2006/relationships/slide" Target="slides/slide218.xml"/><Relationship Id="rId490" Type="http://schemas.openxmlformats.org/officeDocument/2006/relationships/slide" Target="slides/slide425.xml"/><Relationship Id="rId504" Type="http://schemas.openxmlformats.org/officeDocument/2006/relationships/slide" Target="slides/slide439.xml"/><Relationship Id="rId78" Type="http://schemas.openxmlformats.org/officeDocument/2006/relationships/slide" Target="slides/slide13.xml"/><Relationship Id="rId143" Type="http://schemas.openxmlformats.org/officeDocument/2006/relationships/slide" Target="slides/slide78.xml"/><Relationship Id="rId350" Type="http://schemas.openxmlformats.org/officeDocument/2006/relationships/slide" Target="slides/slide285.xml"/><Relationship Id="rId588" Type="http://schemas.openxmlformats.org/officeDocument/2006/relationships/slide" Target="slides/slide523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45.xml"/><Relationship Id="rId448" Type="http://schemas.openxmlformats.org/officeDocument/2006/relationships/slide" Target="slides/slide383.xml"/><Relationship Id="rId294" Type="http://schemas.openxmlformats.org/officeDocument/2006/relationships/slide" Target="slides/slide229.xml"/><Relationship Id="rId308" Type="http://schemas.openxmlformats.org/officeDocument/2006/relationships/slide" Target="slides/slide243.xml"/><Relationship Id="rId515" Type="http://schemas.openxmlformats.org/officeDocument/2006/relationships/slide" Target="slides/slide450.xml"/><Relationship Id="rId89" Type="http://schemas.openxmlformats.org/officeDocument/2006/relationships/slide" Target="slides/slide24.xml"/><Relationship Id="rId154" Type="http://schemas.openxmlformats.org/officeDocument/2006/relationships/slide" Target="slides/slide89.xml"/><Relationship Id="rId361" Type="http://schemas.openxmlformats.org/officeDocument/2006/relationships/slide" Target="slides/slide296.xml"/><Relationship Id="rId599" Type="http://schemas.openxmlformats.org/officeDocument/2006/relationships/slide" Target="slides/slide5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59F3887-8428-4CD5-9F06-7F39DF3CC0E6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BFBBD80-5581-4444-BC64-63EEFAC55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476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3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3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6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9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0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2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4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7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8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9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0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2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5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6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8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9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0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7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8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9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0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3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4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8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1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2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4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5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8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9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1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2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3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6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7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9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3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4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5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4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5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6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7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8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9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0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1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2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4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5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6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7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0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1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2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3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5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9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0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1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2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3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5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6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7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8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0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1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2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3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4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5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6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7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8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0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2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4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5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7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1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3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4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7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7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6FB4A1-172B-4C71-8BE9-85B397B4F53A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9599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74AD445-76B8-43ED-80C1-9EB0332B25D2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218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60123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1560690-011E-4C55-ADE6-022583465B64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223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392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1560690-011E-4C55-ADE6-022583465B64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224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237003-3BF5-46ED-8F39-08788DB8FDCE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225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237003-3BF5-46ED-8F39-08788DB8FDCE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226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47873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FB6A7E-0F1A-4279-986C-9505E4BC6F4E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229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59290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FB6A7E-0F1A-4279-986C-9505E4BC6F4E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230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90464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108DC6CA-8861-4448-AB97-F7EC62569D50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231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2572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B17E7836-E186-4E60-8C8D-4E5E4CFEEDB4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232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9919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B17E7836-E186-4E60-8C8D-4E5E4CFEEDB4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233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98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2787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46A52C5E-1E39-44B1-A320-C5717B0B1549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234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287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9D0E1-1EEA-4F34-9FB4-5A6C1512E78C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16155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9A887-3C16-49D8-B4A7-2DF7ADB02BB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44930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FDB80D-BCD2-41E9-B292-CE77CB50AED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33959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8E9DC3-C424-4B54-A79F-F999A4AF2BEF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85737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FCAF892E-2A70-4461-842E-6EF4254CFC0D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239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0476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EA95E193-BF39-4CC6-A399-2BB31408806A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240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07089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EAB457BA-AD33-4F7D-B908-84CFB36AC0DA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241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11203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7121BF7C-D37B-4A8D-924C-D9D354AD56AD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242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57361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4953D70A-2AA3-47E7-8920-CA20E153BBB6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243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882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2323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0FB24EE3-7CD0-48E3-AC18-C3EDF292DA2D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244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52417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2301FDF4-E2AC-49FF-B936-E838B02AA9C2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245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36442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F29EA410-BAA6-4842-8FDA-A5BF439680E6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246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14481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FA2AC302-27F3-4249-B3D9-0B5073299129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247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0315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759DB527-3A7B-4B0A-8F94-A590F4621C5F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248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34847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8CCF5B76-35C3-4E1C-A7E3-53B4F65745B6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249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76914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06808FA2-B669-473E-9C67-616CDC9F48EB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252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6640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37003-3BF5-46ED-8F39-08788DB8FDCE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254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48796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560690-011E-4C55-ADE6-022583465B64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256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98987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560690-011E-4C55-ADE6-022583465B64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257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17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26549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BB95A-7B49-4B17-9642-A6FC383091D0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258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6191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9111C6-1B11-43F1-B2A4-E9D477080788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259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04362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7F944-088C-4E60-B5CC-D250B6207AB2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260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26310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6E0B4109-FBAB-41E9-B07D-B1D752BB3E6E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267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0630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FCAF892E-2A70-4461-842E-6EF4254CFC0D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268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18595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D6DE8BC0-144C-4DC6-922C-621EBDE0B625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269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74827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E4B56A7D-EB6A-4497-A1F4-0845B88CA6C6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270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06963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E4B56A7D-EB6A-4497-A1F4-0845B88CA6C6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271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398785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1560690-011E-4C55-ADE6-022583465B64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291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929915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1560690-011E-4C55-ADE6-022583465B64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292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10825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8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8B8937-A156-4C08-9C1F-67EC9CAFDC7C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293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9898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2C9DD8-6F40-43B4-9618-35C06661DCF9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294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08551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CB9A0-359A-4894-B4D2-483C3F3B073D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295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01855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44FB9-D6FA-4087-86E4-21CDBCB8F36B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296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86059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44FB9-D6FA-4087-86E4-21CDBCB8F36B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297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81019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44FB9-D6FA-4087-86E4-21CDBCB8F36B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298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633275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DA5E67-7AFF-424E-9009-E8F8C3996FA0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299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012794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DA5E67-7AFF-424E-9009-E8F8C3996FA0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300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435464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DA5E67-7AFF-424E-9009-E8F8C3996FA0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301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03646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F5ED3E-7A2D-4F82-AB6F-D5CABBF54A27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302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629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F286ED-6D0F-4353-B5CD-02FD987598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589482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EBCCD-922F-4477-B806-24A0663F7C49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303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885860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B873C7-5671-4CBA-872E-9488CA324671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304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358259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F21A5-DB7D-4006-820A-5EA523722DB5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305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03092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6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11EAC8-D62C-44C1-B36B-E4143DBCA569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306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97070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6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8578D5-3E88-40AE-A262-2315A56281DB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307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201538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D3CA7F-B5A8-4655-AEA9-F25DB3E38D89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309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D3CA7F-B5A8-4655-AEA9-F25DB3E38D89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310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07642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37003-3BF5-46ED-8F39-08788DB8FDCE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313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638004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37003-3BF5-46ED-8F39-08788DB8FDCE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314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838288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C7F67-4F3E-4D06-B626-C54D5A7E122A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315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00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237003-3BF5-46ED-8F39-08788DB8FDCE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5ACA62-E942-427E-8A42-B4D5B45EF335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316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82478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5ACA62-E942-427E-8A42-B4D5B45EF335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317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920436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5EDF1-0CF4-4769-AFF3-3B1CC7C9A4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623783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EE21A-3D55-4BAD-9930-A4B91627E1F0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324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047464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6CBA63-1927-41B5-B38D-6F1F946157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947037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44FB9-D6FA-4087-86E4-21CDBCB8F36B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331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957585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44FB9-D6FA-4087-86E4-21CDBCB8F36B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332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244748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944408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966406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261FC6-0089-41B4-863E-F6A8C1A586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38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BA03F6-2943-4E12-A29C-A457C21E9D42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261FC6-0089-41B4-863E-F6A8C1A586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946032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5EDF1-0CF4-4769-AFF3-3B1CC7C9A4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75819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5EDF1-0CF4-4769-AFF3-3B1CC7C9A4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853471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914207-CBCD-40E8-AD82-0585D2594E6A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221210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B887AB-0A21-4474-9611-147624CDF30B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343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587406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905B9-F427-4668-B8C1-7926104CA982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344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203326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3EDB57-6CA8-4951-8C49-C4D53AD6B52A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345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050645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D663A-7EB8-454C-837F-73526100B3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814758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D663A-7EB8-454C-837F-73526100B3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690090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6D663A-7EB8-454C-837F-73526100B3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555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82292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396465-7F1A-4C4B-B76D-7C05F5519067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349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756005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CB0F0F-EF74-48A1-9E90-ECF1EEA2F5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173917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032745-CC1D-4AB5-BC9B-542860E5F6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850662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907DFC-83C7-4057-9BE7-B8713687AC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380478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BD2F81-AE05-4EC3-87A9-12EDD48060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582098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90052-7D0F-4036-A77B-5FD8B59658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083941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49404A-EE46-4314-ADC4-B462399AFA6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127877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216BFE-6620-47A1-95CD-764B9ABB9D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494457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FA5542-C036-4922-8699-160A6F1FCD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435075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E7764A-BDD9-428C-BF6C-4315B8CE67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69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898007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10D99-78DC-42F0-8E3E-EE64CA74F9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62155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D85849-4355-42F3-9C86-C689F7476C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77688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B51A48-1D71-4909-80F9-8CE352372E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40262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1EE230-0284-41F1-8ACA-93C0359251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096255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E35B58-1FE9-44AE-8829-8777C9FF5B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146134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FB7622-D36F-4168-8ACA-AC0DDFBAAC5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77150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7D1336-C059-43D4-8EB8-AE4899C2596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250615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255758-4D02-4AEF-B871-70A70EFDA40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909891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B17F61-A42F-433F-991E-4B255D95B46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599879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349C2E-8053-4137-90E7-2A5416A836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598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F286ED-6D0F-4353-B5CD-02FD9875988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21811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292302-4D9B-4C1E-A680-8F66EA7CDA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305853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E919A-8081-472E-AA37-43C35975BF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10607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5FDBC5-7632-47E8-8E32-0863D8BF6D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246923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92F79F-27F1-4C31-BFF9-7E2E9EDBE9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886271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756F50-47FB-406D-AECC-94D220924D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968116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C63554-ACF4-44E8-B8BD-7EB422CD55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176072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B8F3A6-D244-46A9-8A16-62B4286B6D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1377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442543-CD8B-4846-B357-0373277B61D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658454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D3CA7F-B5A8-4655-AEA9-F25DB3E38D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94460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4F219-D868-4F5B-B284-82C3F462F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888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237003-3BF5-46ED-8F39-08788DB8FDCE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58327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1A805-4C9C-4304-B962-911FBBD705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267810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288A7B-4DC8-405E-9011-A02E8C2C06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4085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A52231-C2B7-46FE-B923-F989E28C79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92297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FA23BE-7E74-4B6F-92EE-C07953A6B8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911108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B90AA2-0FBB-4C35-B0E0-763A807007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090999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D3924C-3DE6-48E2-AC4C-A505927E58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615735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40E728-F6E7-4BF5-B10F-B10FA1816F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399103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AD5B2-4FE4-4BC8-AB13-4DCA5DC04F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397442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139255-D217-448E-BA82-6BA30EA78C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118366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13594-7CF7-421A-80BF-CA3BFCE124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545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237003-3BF5-46ED-8F39-08788DB8FDCE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99664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288B0C-4343-4BEB-B21D-1FB01BCCB62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332776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7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A4C9D9-14EA-4799-95A1-CC91AFD843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955802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7B15C0-9154-4357-8A60-4007FA6E7B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088485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5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603773-933F-4C1A-9289-92E65F6F85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925289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84713-564A-498F-9B19-6F4EBDCF4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162568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689D5-7BB6-4F07-92CC-9A1962CC7C9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47381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43F2FF-DCF6-4018-964B-F67C7403C4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117549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697831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95926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1761D7-867C-4C67-A2F6-8A297873AE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093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2237003-3BF5-46ED-8F39-08788DB8FDCE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7020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0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9B3A54-1DED-4D4D-84CA-40D800E2D9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31113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FB4DB6-05C0-4BD6-8D12-150943D777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485263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9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F0B2A-3763-42C9-B758-39336B7480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63986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1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62B03A-AE60-4404-B8DB-FFDCF3ECFC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872661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1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62B03A-AE60-4404-B8DB-FFDCF3ECFC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277975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453139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DB876-EDB9-43B7-BC95-A8FA0C014B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327190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38B419-3526-47E2-852B-E8487AC460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227662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C207A1-1C31-486F-A35A-268A655CA1E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976495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C207A1-1C31-486F-A35A-268A655CA1E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7161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37003-3BF5-46ED-8F39-08788DB8FDCE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545525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D307B1-613C-47E4-909E-3CAF0693D8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112751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3B2100-08C0-4065-890D-E4091212060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95849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8A2C42-0356-43C3-BD02-F8BD34141A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357705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E8EE21A-3D55-4BAD-9930-A4B91627E1F0}" type="slidenum">
              <a:rPr lang="en-US" sz="1200" kern="1200" baseline="300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451</a:t>
            </a:fld>
            <a:endParaRPr lang="en-US" sz="1200" kern="1200" baseline="300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E8EE21A-3D55-4BAD-9930-A4B91627E1F0}" type="slidenum">
              <a:rPr lang="en-US" sz="1200" kern="1200" baseline="300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452</a:t>
            </a:fld>
            <a:endParaRPr lang="en-US" sz="1200" kern="1200" baseline="300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626242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EE438F-A3E3-4440-A786-8BAB3F0439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39425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01851F-36B6-4E6D-A6C4-F9609C0A18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188761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EE21A-3D55-4BAD-9930-A4B91627E1F0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458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550574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EE21A-3D55-4BAD-9930-A4B91627E1F0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459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634554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9D06A0-3616-4144-A8AC-51C400C94D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777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4F219-D868-4F5B-B284-82C3F462F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338601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32520B-6158-46DF-8B92-694F731DEE6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545616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173249-761A-415C-AF81-861A1C9F78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913213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ED9005-36F9-4D1A-A35E-4F58A8AEE7F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218009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890B5-BEB1-4F42-87D0-C74A6B5251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735695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ED9005-36F9-4D1A-A35E-4F58A8AEE7F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859772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ED9005-36F9-4D1A-A35E-4F58A8AEE7F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199078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3BE9D2-9B13-4A6C-870A-C9B9EB4A2F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627270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D56E1-7F4D-4A39-BEBC-7C153C4A420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146975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D0538C-25B7-433D-89FD-BCD71BB818E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834428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DC360B-0697-46B7-B7CD-E7B27697E56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592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16745F-144E-4F19-8B42-4FF2C66E69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135802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C6E9BB-DDCB-4346-B291-EB7076AEF4A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316941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408457-AC6E-47C0-95F7-2D48B93068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71969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1D2FE-E9C6-4309-BDB5-8B723689BF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793958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9BE1A0-9ABA-463E-BE2A-A3F43FBF8E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666093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9F7D59-3FF6-4662-A4D0-245B152C94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277346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586A7-2522-4BC8-B2E0-B091548709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373571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E0F958-4353-4FD0-A753-65AEF950B2F2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423786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EAD9C4-F14F-4B4F-A2E0-BFD28C1AF0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728990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6227BE-36BB-4C84-A102-F8E66CD46FDB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870745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DE8012-3F0F-49D7-AC99-3A7E46E457D0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493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325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16745F-144E-4F19-8B42-4FF2C66E69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945215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E4C509-F91D-480D-8AA3-3CF56B6150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575889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5C41-6C97-4894-A635-A5DDF98694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14765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F65A6D-CD1B-4843-9FB0-DF280F48415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641262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F7C0D9-5734-4D58-AE53-1D71D4CE7F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711536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E91C55-FD12-41DB-97DF-57B126E433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707109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BF25F-5CD3-46CC-89A4-A05F7FEB34E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426833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BF25F-5CD3-46CC-89A4-A05F7FEB34E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088490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3CC6E2-7F83-4172-BD98-62C929FF33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013360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2C389D-A589-464F-9AD5-AC0FC43D5950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13562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9168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16745F-144E-4F19-8B42-4FF2C66E69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947997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650605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C1252-DAF1-4CB7-8515-F279DFD832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37351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1C8D2-54A7-4C20-A9E3-6F4B94919BC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801795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5229AA-7B8B-41DA-9A8D-F332EEC824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543996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4C215F-9072-4B59-B400-1CC30CF3A0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382774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911568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833648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191644"/>
      </p:ext>
    </p:extLst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757374"/>
      </p:ext>
    </p:extLst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075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2C1A8-A1CE-4142-8756-429536D417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281434"/>
      </p:ext>
    </p:extLst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298454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070509"/>
      </p:ext>
    </p:extLst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901768"/>
      </p:ext>
    </p:extLst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19600"/>
      </p:ext>
    </p:extLst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506637"/>
      </p:ext>
    </p:extLst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124183"/>
      </p:ext>
    </p:extLst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597402"/>
      </p:ext>
    </p:extLst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49029"/>
      </p:ext>
    </p:extLst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52E06-B887-4FF3-ADA8-CA4BC0E443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668404"/>
      </p:ext>
    </p:extLst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CFF2C2-9433-44BD-8D3C-B12A60674E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44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C71B8F-AA9D-481D-A8B8-7BE1F7E05DBF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1A7B7A-3969-4842-835D-9BC8CE1A54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040119"/>
      </p:ext>
    </p:extLst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272C8D-9AEB-4136-AC2F-F2B208AE88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722072"/>
      </p:ext>
    </p:extLst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902574"/>
      </p:ext>
    </p:extLst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E8EE21A-3D55-4BAD-9930-A4B91627E1F0}" type="slidenum">
              <a:rPr lang="en-US" sz="1200" kern="1200" baseline="300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534</a:t>
            </a:fld>
            <a:endParaRPr lang="en-US" sz="1200" kern="1200" baseline="300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E8EE21A-3D55-4BAD-9930-A4B91627E1F0}" type="slidenum">
              <a:rPr lang="en-US" sz="1200" kern="1200" baseline="300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535</a:t>
            </a:fld>
            <a:endParaRPr lang="en-US" sz="1200" kern="1200" baseline="300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837941"/>
      </p:ext>
    </p:extLst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22A52E9-521D-43DD-BEFD-45D596F2547A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537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2B17787-9636-4B5C-B757-AC91F36C3B5F}" type="slidenum">
              <a:rPr kumimoji="1" lang="en-US" sz="1200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541</a:t>
            </a:fld>
            <a:endParaRPr kumimoji="1" lang="en-US" sz="1200" i="1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AC17656-FA83-4D3A-9591-E2EE91195843}" type="slidenum"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543</a:t>
            </a:fld>
            <a:endParaRPr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AC17656-FA83-4D3A-9591-E2EE91195843}" type="slidenum"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544</a:t>
            </a:fld>
            <a:endParaRPr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48920C4-95E8-4FFF-9E87-0CE94BAF453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48920C4-95E8-4FFF-9E87-0CE94BAF453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548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739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1A7B7A-3969-4842-835D-9BC8CE1A54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79761"/>
      </p:ext>
    </p:extLst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23493"/>
      </p:ext>
    </p:extLst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576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3008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9CA49-9F0A-4B5A-80A8-CCBEFD6FA7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216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9CA49-9F0A-4B5A-80A8-CCBEFD6FA7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6814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21591F-0275-4998-A58F-D9DC2A2A88B1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7068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9CA49-9F0A-4B5A-80A8-CCBEFD6FA7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6313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50B5AD-48D7-4C55-A27B-7F549B4C05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3129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809344-D6BE-4656-B4E1-66F2F446C75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0496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27961D6-925E-4714-8399-DD1CAB09D039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560690-011E-4C55-ADE6-022583465B64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729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641913-7FBB-462C-9A09-17726BA399CB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46FA14-F13E-41D2-8479-A75D494C13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4554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46FA14-F13E-41D2-8479-A75D494C13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9115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6C7B8-02A8-447C-B4EB-F98BE23C00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4617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96C7B8-02A8-447C-B4EB-F98BE23C00C1}" type="slidenum">
              <a:rPr lang="en-US">
                <a:solidFill>
                  <a:srgbClr val="1F497D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US">
              <a:solidFill>
                <a:srgbClr val="1F497D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6C7B8-02A8-447C-B4EB-F98BE23C00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9403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B5D3C81-69BB-4485-9702-46F13741C213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6C7B8-02A8-447C-B4EB-F98BE23C00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9356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6C7B8-02A8-447C-B4EB-F98BE23C00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23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B091C2-AC41-47D2-8057-1638C77FD26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6917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E4102C-C84D-4663-BC20-DE21D237AD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241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98C62A-46DE-4AEC-8AAE-2F56169A00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5E2C23-C0F6-4E11-9DEA-7730E88585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1451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6C7B8-02A8-447C-B4EB-F98BE23C00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7763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D6DE8BC0-144C-4DC6-922C-621EBDE0B625}" type="slidenum">
              <a:rPr kumimoji="1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118</a:t>
            </a:fld>
            <a:endParaRPr kumimoji="1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8227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4F219-D868-4F5B-B284-82C3F462F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3238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6C7B8-02A8-447C-B4EB-F98BE23C00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235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1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F6821A-E6E8-442D-A174-D3D7BC8E13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4958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6C7B8-02A8-447C-B4EB-F98BE23C00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0298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5737C4-8EEB-4BD0-B434-9D23E2920B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143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4121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5737C4-8EEB-4BD0-B434-9D23E2920B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144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783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5737C4-8EEB-4BD0-B434-9D23E2920B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145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812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15E352-B066-46F6-8AED-99A16A65EC70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5737C4-8EEB-4BD0-B434-9D23E2920B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146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1945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5737C4-8EEB-4BD0-B434-9D23E2920B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147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045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5737C4-8EEB-4BD0-B434-9D23E2920B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148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8957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5737C4-8EEB-4BD0-B434-9D23E2920B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149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985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65737C4-8EEB-4BD0-B434-9D23E2920B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150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4595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6BB151F-E9CC-46CC-9C4F-021F507F763F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151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7081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6BB151F-E9CC-46CC-9C4F-021F507F763F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152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0579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6BB151F-E9CC-46CC-9C4F-021F507F763F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153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3AE6849B-1FE7-488C-A883-F4D08E6357B7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156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322FA442-918E-4FA7-8DC8-C1A2504DA2A5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157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F967712-AFD1-4F9D-8C67-C5EE1EFE363B}" type="slidenum"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158</a:t>
            </a:fld>
            <a:endParaRPr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C044CCED-507D-472F-A17C-8835415286D2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159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BC64446-27F0-4170-8913-100CB9E051A3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160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C198403-4102-4F01-B583-D8ED65A22638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161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C198403-4102-4F01-B583-D8ED65A22638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162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9554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511A1FD-269A-481A-AE94-C7A47DDF5608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163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165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166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BB0C0D2-CDD8-417F-A8FB-6B2887B0C2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167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5229C0A-190E-475F-9B70-D84D5FF64D60}" type="slidenum"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168</a:t>
            </a:fld>
            <a:endParaRPr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09224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F8ED2F3-6817-46F3-9936-001EDE0CC12A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169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4F56CB4-1ACA-4E53-AF07-A6C537C1A1E6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170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876FBF3-4E6E-40D2-B729-89979C7C01DE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173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6FBF3-4E6E-40D2-B729-89979C7C01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99178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1CAB7A2-E19C-43F9-9460-649BAF73F628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175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1CAB7A2-E19C-43F9-9460-649BAF73F628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176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1CAB7A2-E19C-43F9-9460-649BAF73F628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177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9237806-9FBB-419A-A54D-BC6EE3556C28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180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80B47E-3FCC-44E3-AAA0-59D650A4BF5A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189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C73E19-1F5F-42C4-B07A-113BAEAE1522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190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9CBCD5-CAC7-4539-B510-E5C1D2D76257}" type="slidenum">
              <a:rPr lang="en-US" baseline="30000">
                <a:solidFill>
                  <a:srgbClr val="000000"/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baseline="300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44464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57BDED5-A76D-402F-83E7-88029F8B612E}" type="slidenum">
              <a:rPr kumimoji="1" lang="en-US" sz="12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191</a:t>
            </a:fld>
            <a:endParaRPr kumimoji="1" lang="en-US" sz="12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9233A8F-7146-42B5-AB7A-738149B34286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192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C73E19-1F5F-42C4-B07A-113BAEAE1522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193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C73E19-1F5F-42C4-B07A-113BAEAE1522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194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21FB8B7-5515-4B3B-B766-8B227A373512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195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EC4ED6-EC59-40D5-92A9-C012183CF4BC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196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BEF6CE7-F802-402A-A7DF-DB7A8AB803CC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197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B6D663A-7EB8-454C-837F-73526100B324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199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37003-3BF5-46ED-8F39-08788DB8FDCE}" type="slidenum"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205</a:t>
            </a:fld>
            <a:endParaRPr kumimoji="0" lang="en-US" sz="12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53129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74AD445-76B8-43ED-80C1-9EB0332B25D2}" type="slidenum">
              <a:rPr lang="en-US" sz="1200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216</a:t>
            </a:fld>
            <a:endParaRPr lang="en-US" sz="1200" kern="1200" baseline="300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0.xml"/><Relationship Id="rId1" Type="http://schemas.openxmlformats.org/officeDocument/2006/relationships/themeOverride" Target="../theme/themeOverride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0.xml"/><Relationship Id="rId1" Type="http://schemas.openxmlformats.org/officeDocument/2006/relationships/themeOverride" Target="../theme/themeOverride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AC99A-CF41-408E-83EE-FEF76562D19F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7F74-52FD-4433-A426-D217604CC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B6A67-B694-47F3-82D4-69842CED4D99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59FF-9576-4B09-8BA6-A1569E8C1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238285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8285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824B404A-F70E-4A32-ACC0-E3A94C0F2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3EA16-7251-4B27-A159-7362F1786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E1FA7-B1FD-4300-B661-461D09980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A16E0-0769-4EFF-866B-C4BC90610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531A2-77D6-4910-967E-BDFCD0AB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A8995-1363-47D5-9C79-20D948F03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32F80-EB8C-4B6A-9043-F6B31CD6C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CDFAE-FB12-4C06-8F89-168758967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3732F-7724-428A-BBE3-F1575A4D2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F98B-304E-4C73-B064-3CC604ACB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8276-6A7B-4548-AD66-4312FFA0AD2C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65DD-D0D2-4E1C-8981-865BB02E3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05AAC-10AC-4397-B7F3-3F7C9B5EF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</p:grpSp>
      <p:sp>
        <p:nvSpPr>
          <p:cNvPr id="15657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657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34290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38E27763-2136-465E-8EC1-475401247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E817A-009E-4E95-BA75-FF5A182D2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915FA-3A95-4632-89BB-5645C415C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8F50C-95A8-474F-B6CA-6092AE417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974B4-6F97-415C-A255-290BF869C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3A78A-C199-4467-913B-CC4EB0D86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B6C00-62D3-4876-A77F-A1304B4E2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5759E-C94E-4AFE-8DDE-46F05E90C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EC65F-5E59-4A1F-9BF3-6B2FD5E44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F7C0E-710D-4296-BAF8-290A8FD33DAA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FB0CD-074C-4A95-BA4B-45517BBA7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57A45-8914-4D78-8D63-FA999ACFA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19621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7340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BB87C-ACBB-4369-8F6F-21146360F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DEACA-CB1E-4E8A-829E-0D75B8042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8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484AF77-D3A6-4EFE-A6D3-3050EE9EC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C96E1-5310-44F5-BB6F-54EA40EE8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4D60D-0888-4A2F-9104-3BD9619EE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0D2B4-3A53-49F9-A78C-020C24880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1E8AF-1C7D-4F75-BA56-0518FB506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BF2D6-8931-4CBD-98AA-CC4B1FAE7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376FA-F7A9-4051-86B0-87ED036CC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40504-3EF4-4910-8C89-9770710695DD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5FD55-17F6-45F3-8F95-9F380352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02FFC-DC58-429B-A557-483F81377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2CD3C-AB8C-4117-8123-C66D50DF8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D78AA-0D57-4A04-B667-866659A03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E0F2A-2B92-49BC-975D-001A209AC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1D47DEB4-0EB9-45B9-9D30-96D7D3C4B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5D31B-8693-4570-B764-1899F814A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38051-F312-4FB4-8719-14741FBCD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78C6C-A684-45DC-810C-DD8E9DB59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56B4-8100-4AA1-8222-DC8D5242C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6CD38-067F-40D8-853F-799288737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C46DE-8E6B-45F5-AD4F-E98C11774516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7DD1A-01DF-40F9-86E3-B33518F28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B49ED-2B29-4938-8728-2AA7ADD6B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8BC56-8F90-419F-91C4-E84DCB8DA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3BC2E-C7D4-4BAC-91CA-5023F6FCA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B698A-FF80-4241-A9D4-BE7D1595A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591BE-886A-457C-880A-F06A31470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849438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F5CB8-BDA1-4E04-BB4E-C657819FF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CE92E6B8-2886-42FC-A082-57C417412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CE132-FD7A-49FE-A0F7-E846DF56F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47E6C-3D86-4F91-BCB5-E59AB243E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5B4-023B-4E4A-A936-0EDCD64B2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4C725-EB93-44DB-80B3-5A47139E0DAE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25251-EEC7-4499-AD92-E0FF43DDD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D018F-D4E5-4E4F-9CAB-BEE9720A2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96A1-0CC8-482E-877D-7CA3D300D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6329D-C55D-4849-B909-C7A1DE468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C3AB-7056-4E6B-85DD-3419720C8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BC611-327B-49E3-8D5E-23C871A0E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33E9-C5BE-4CA2-B139-5FD6D6D93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C30C6-F5D4-467E-A6F8-E68A9C682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3E45E13-D2D0-4973-ABE7-5FF39A772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88992-01AF-4869-92A5-DD2D6DF9E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7AF14-2EE7-4EF0-A787-8D36CEEEE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7ABE9-E36A-4541-8AB9-1BC33502E4F4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6A5C-D210-41BE-8123-1FE26BE79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3D089-512F-405D-9226-ABAA552CE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C1122-F92C-4E7D-B02A-D207620DE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FFEF4-A2DE-4CB3-BC5B-696D6CE3B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74B6B-4E3F-4CB3-97B0-2698122A3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1403-580C-44A7-827B-81CBC7437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1C18B-5D23-4131-9E21-3F091C8D8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148CE-6006-477A-B542-35CC6974D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F4975-76E2-4F2C-9AE2-9C253E246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52679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2679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7009895-63EA-4BA2-B4B9-1419BC5B5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62564-7153-4112-8071-C9BF96727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260D-3B03-4F60-869C-ED3D0D1D2A34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D5A64-2874-4230-9957-CF6F6814A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7FE2A-0009-46C2-9822-DEE7D1B16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B9995-3E7D-42C6-8133-CEA6E044D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C5E9-870D-4ABD-B844-26301DD21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A5385-903B-4DF9-8A5C-28817F5D9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BAD24-3CBF-4436-840A-697ADE0C8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E1EB0-F7AE-45B3-B733-8F9BF7E28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9928C-16C5-486D-809E-E7A8C7DB6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B1BF-BBED-41DD-9DA1-B3D0278BF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BD5D2-CCBD-4AA7-8249-CF43D2A73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2238F42-1D31-4F33-BE54-9812EDC5599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4229C1F-4F4A-49EF-90E8-C0284188AE8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7D720-14FA-4496-BE57-D8A460E2FAA5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54464-DE0C-45C2-857B-5EB6B85A6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4496DF6-8820-42B8-861D-C2B3ACD2E61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695FDD7-3161-4B5F-A567-539396D76D34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964BBFE-57D6-41F4-A43F-F4062DFAB86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B565651-F76A-46AA-98D8-B01E869E7ABB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3A848C6-D9AB-409F-8A9D-8861745167C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728C6DF1-E72F-4292-8000-A202961223A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7DB6F62-B596-492B-A95E-8612C69B585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89689D3-AAE2-4D79-B1D0-9580B1AB08D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E5B600D-73BD-4B3B-BED9-64DEA1B8EDB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0BA0FC9-DC99-45BF-A8C2-075F7435B9B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CEE6DC0-0970-40B6-9005-B2CD9686F8A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D469A60-0DF2-4C35-9325-6252E4B7353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8119A145-B89C-427F-99AE-310FB3C90C6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68DDC3C-6015-4C4B-A891-24AA135901B4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31E3E8D-67BC-44D0-A0CD-2FABAD1C308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6BE6E00-3739-489B-8B93-44C98D23403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272D5BE-C213-451D-928E-D7203ECB56B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1DFF731-890D-45B7-96FD-6A222A05B8AE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733D333-6D52-4C1B-A059-F4D5ED54DBC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996E57-AE4F-49D6-91AB-D083987485A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3FC0F-20B2-4E6E-A087-C0573104E846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8B0-FB49-4217-B57E-322D43322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29AC99A-CF41-408E-83EE-FEF76562D19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59D7F74-52FD-4433-A426-D217604CCC3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26ACC1E-F225-428A-9550-ACC9B31462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B6EFE57-14AD-479C-9532-487DEC45BB4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E46F58F-95F2-481C-B7E5-043D59FED2D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CE155EC-71F6-4CC2-B13F-C6F3E4766F1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4C7C5F-1EA0-4976-9A3B-0BA3DD95B2C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1586995-FBD5-422E-89D4-07542BD5DA7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D71136F-C39E-4A32-BFA5-67F62CE7D56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5F3FED8-793C-417D-B285-8682D887D4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E1BAC1-AD8D-4028-B4CB-E18E41120A0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8E0347E-7B37-4826-88E0-ABF1357FF9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1920A6E-F33F-4A07-97EE-CD16DDFA2A4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9079F75-4C0A-4388-AE54-02AB7C3F63B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0808EDE-1885-4DF7-992B-413477AD4A2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E87C8D-3ADC-46E6-BEFA-8229EE7E9B3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0AA3583-F378-4302-BEA2-E67E7AA51C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C55A484-69DF-4B9F-8926-FB50E5AF17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3CB6A67-B694-47F3-82D4-69842CED4D9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CC59FF-9576-4B09-8BA6-A1569E8C16F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ACC1E-F225-428A-9550-ACC9B3146223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EFE57-14AD-479C-9532-487DEC45B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BA25D-8284-4952-B3D0-00027C78CF1C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D7307-9914-46D5-A633-4066CC5A4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2F8276-6A7B-4548-AD66-4312FFA0AD2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5FF65DD-D0D2-4E1C-8981-865BB02E371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685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5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931A959-92DA-450D-9043-A52D08566D17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3F589D3-D476-497E-8D27-3D4926FD5958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93CA640-B7CE-4078-A398-84B0389D30C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AF37233-2A4D-40A4-AE37-D6AEFBA57E3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13DFC82-F18E-43DF-AA83-E6248278F5C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E9EAC3E-1043-49E2-8652-F0A8098D145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587A533-7D9B-4443-BFCD-6132BAAE996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D0563C0-0691-43B0-A33D-D651D607E53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A6C9CEB-1617-44E7-A7F1-697E1421B37F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1422B-F663-42CF-933B-F2BE976F8F0E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119C7-FD8A-4CCA-851E-BC4EDF32A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C340E6C-D895-4B27-959B-B01B8E380B0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75683ED-80DE-4D55-87CC-6783CBDABB8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196A33B-2160-491C-9266-8794DBD7B3D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8309F40-22CF-4FF3-A1DF-35A6C37CC4D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3C0475D-A02E-418E-96F6-725210C6B0B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DFAEA7F-C664-494B-9983-7A4CBB5A229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6D9ED73-1413-4132-A9E2-161A5F62F3A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7AB0D361-F471-472C-8A59-123C0449FE8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EDD4093-7EFE-44B1-A822-CD506C467BF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6E0A9FD-5A93-4695-85B5-F026CDC7A2D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F0E05EB-0DB5-403F-8C9F-F7D1D56489D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50F08D8-EF64-4900-BA63-408975A1543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218E7CF-B342-4225-9725-BDC5EA2E16E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56F0E3E1-0318-45E4-AFD1-86414D835E6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4C877C9A-92A2-4BDB-B15A-F34A0BD927B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F386076-5900-4AB4-A0E8-992CFA44C26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7AB0891-EC2B-4B2F-99A4-DF909CAA2DE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7CBF008E-8E8C-4310-A4FC-B88ED705F52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1E94D-D69B-4966-9BCF-3AEB4723BE1F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5FA6-B1C3-4DD6-9C62-400AA7854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DF06D9A-25BA-4AC9-BFA4-AB9DA75AAAEB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F7F245D-A9B0-4E4B-9596-56275C8B8DF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40CF514-DCBD-4EAA-980B-3884F781744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D7A234B-E3B7-4BD5-B2E5-EE13E8D372D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06CBDDF-A4D9-4A01-88BE-28C124D8078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2FADA9F-F4B5-4368-B438-691F5949ABB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03C7486-FD7C-4E3D-8931-24F9FF5E139C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CDAFD0-8959-4568-B45A-0F8127AF511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F645B0C-07C0-4BAD-9A7F-36C1BA7CB33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A69DD84-0EEC-423E-935F-ACEACC7643A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3EBD276-7EDD-41E9-B02C-F1CF331B46C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0F78B5-48AB-469E-A2E6-1F4EC809B37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37C2908-394C-4092-A650-A88072E696F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2EF00-D1FB-4AE3-A1BB-E22118150145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ADBB2-0CB2-4506-8F91-3D1A12184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D345EC7-72C4-4A56-8018-F35438B0F7C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6BCD9B0-3F1E-4C28-AB91-3DE1AAB8FD7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DC15-0FD2-449C-895D-ED53288C36E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DAA0609-2392-4035-A892-1F8E28DCF0E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685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5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931A959-92DA-450D-9043-A52D08566D17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3F589D3-D476-497E-8D27-3D4926FD5958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93CA640-B7CE-4078-A398-84B0389D30C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AF37233-2A4D-40A4-AE37-D6AEFBA57E3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13DFC82-F18E-43DF-AA83-E6248278F5C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E9EAC3E-1043-49E2-8652-F0A8098D145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D8656-F770-441E-9107-4DCDEDFEDCC3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5ACE7-9831-43DE-BAB5-C8CE2D60B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587A533-7D9B-4443-BFCD-6132BAAE996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D0563C0-0691-43B0-A33D-D651D607E53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A6C9CEB-1617-44E7-A7F1-697E1421B37F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C340E6C-D895-4B27-959B-B01B8E380B0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75683ED-80DE-4D55-87CC-6783CBDABB8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76A99FA-71BB-4AE0-84A0-D707DB7466A4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14C8FCF-6EE9-4190-806B-395A6C84365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31C9020-B4E2-4768-AD49-A704D3B7FAA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1FECD2C-A899-41D7-AF0C-264E849916F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9D71A23-5D2C-46F5-9ADA-4636A19B1A6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F6FA5-BCAA-4F80-AE02-5E1F7244EE0E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3EA1A-6C84-4F55-921D-0F85F135C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0452DC7-B2EF-4A92-9229-6D89E8DF5F5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DB933BD-DAA3-413D-8B38-21228969BA2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0321925-685A-49DD-9F18-7B8D0E5E3AC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8B0FA66-97D8-4AF4-B623-220DD36F9AC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A37D167-3901-4FC2-AA6B-497A3DDA3CB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890C838-12B3-4461-9AAE-88E6BDA7ED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657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657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34290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8E27763-2136-465E-8EC1-4754012478AC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37E817A-009E-4E95-BA75-FF5A182D230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C5915FA-3A95-4632-89BB-5645C415CA4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E88F50C-95A8-474F-B6CA-6092AE41717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5E6BC-1265-40DA-9B1E-C1610FAA4E25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5FDCF-51BB-48EF-98CB-9933A3A65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BF974B4-6F97-415C-A255-290BF869C70F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23A78A-C199-4467-913B-CC4EB0D86EC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B1B6C00-62D3-4876-A77F-A1304B4E2ED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565759E-C94E-4AFE-8DDE-46F05E90CA6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3EC65F-5E59-4A1F-9BF3-6B2FD5E4414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C157A45-8914-4D78-8D63-FA999ACFA27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19621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7340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C2BB87C-ACBB-4369-8F6F-21146360F6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64DEACA-CB1E-4E8A-829E-0D75B804201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657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657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34290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8E27763-2136-465E-8EC1-4754012478AC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37E817A-009E-4E95-BA75-FF5A182D230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BAF50-00E0-4EA3-8808-245F7CC830BB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D38DD-1E62-4FFE-9D8A-4C73B74C8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C5915FA-3A95-4632-89BB-5645C415CA4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E88F50C-95A8-474F-B6CA-6092AE41717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BF974B4-6F97-415C-A255-290BF869C70F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23A78A-C199-4467-913B-CC4EB0D86EC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B1B6C00-62D3-4876-A77F-A1304B4E2ED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565759E-C94E-4AFE-8DDE-46F05E90CA6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3EC65F-5E59-4A1F-9BF3-6B2FD5E4414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C157A45-8914-4D78-8D63-FA999ACFA27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19621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7340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C2BB87C-ACBB-4369-8F6F-21146360F6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64DEACA-CB1E-4E8A-829E-0D75B804201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3589A-3FF3-4D50-8215-9B517CD0D0A4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0AFBF-F332-4D18-848F-966CF1909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A36DB77-AA7E-4539-8F45-A6876D54E929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14FE02B-FAC5-4563-8804-7D03A15C7928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67836F4-983B-4C01-A6F2-25AE2AE4A79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2603DE-0940-4C3E-AF6C-D108ED86D58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082E92D-3EF0-484A-93F2-EF3AF32C2AE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8D9D6FF-7814-4679-9F93-A8D6C200F7F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11657D8-3F2E-4B0F-982A-59A0AB5E6B3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F2EAC9E-0E25-432D-A75B-70FFD4D507F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A43DA5A-81D6-4D40-AC8B-9C9C487779AC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206E907-8E55-49A0-88FD-44BD00B9CE6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DEC68-3DC7-4BFF-AEC7-263BF6DAE43E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BF2C8-5F70-4E8E-93AE-B6549FFB2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EE13D67-6DE9-4E2C-A00C-0B44D1DA89A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0766CC-73CC-4301-AEF7-033F00FC911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D578DA-6304-42B7-8C19-1D5F580B98F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AC09CC-4BF5-40C2-8F75-D8D2A587CC2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784ED9-3D19-49B5-86AA-699856E619E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6516604-97F8-4891-A098-39F6C350315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0D4E2A-3265-4240-A1F4-6AA98B975E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3D95A8-47F7-4093-AEE2-E4FA2A2F365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8B95C1-CE9E-404E-854C-1604DEB10EE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4834F5-0CD3-40C4-AA96-A4E5A8CAF0D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6F58F-95F2-481C-B7E5-043D59FED2D8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155EC-71F6-4CC2-B13F-C6F3E4766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1221A-F29C-43AA-BFE4-C8E1B2846515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80F41-DF2F-46B1-834B-95E54A791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74D6-5662-4D31-9FEA-B44C09E92F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4EC9F56-AB57-4937-AE17-E8CB66652C4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685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5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76A4DA6-E8FA-4DDB-A2E2-933467B9EDFB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AA49060-ADE7-4E5A-846A-BF70CE3130B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4826C44-D895-4701-AE67-792C00C4718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C3B4D42-D6B0-405D-8DC3-3C0891DBDAD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2524AB-0C7D-4D13-B075-7B2FFDE3160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9A83D9E-3C02-46AE-9B92-1A0C7B1E788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1F28DB3-AE08-4CB6-BB2D-7A3B413C31C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A3FB55-5552-4151-BF0F-D2A83CAF365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76407-8767-4E20-BAD2-9AF25E0E9CFA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7F084-246B-4CE3-9183-28E26FFFF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64F902-E8F9-436C-B2A7-B045E8E7FEA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72EA41D-A6E9-43F1-98C2-F0C85B86916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62B0F75-0CC1-4C20-9594-DCCB2FB4A46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B9EFA46-C397-4FD1-BC84-680C622EE19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9316B4D-5924-45AA-98F9-D09A6223751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64CED83-C805-4C33-AC0B-2FB765E5010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20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54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B60856B-FF03-486C-AF6F-AE4C671C9C6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BF1EF17-C357-4C6D-A450-9CFF19B2DCC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E93703D-E653-4739-B6F7-0C72AF46D6A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859F536-8639-4A4C-B8E3-0B506DC7C0A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57ED0-475C-4F73-80B9-C12C2F49E5BB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867A6-E11C-4A35-86E3-9B2F398F3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9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942323F-B746-4EC2-9366-3BA1684F3C1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A2B7927-6B7C-4C39-9DE7-6015EFBF245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0DF42E8-6C1F-47D0-A198-60CEBECCB55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DADA25-C679-4902-AA88-43466CB797F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68291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8292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8293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8294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8295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8296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682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2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8299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268300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268301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5513CBD9-8B50-42C3-9080-F0BD47BEB382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FC575904-9EF9-43A5-8590-18BD1241CC9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B4BBCC61-4E84-4783-9A2E-FC4E36EF2958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19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53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5EE91672-5AB6-4203-9B19-8C46C7A6473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B0BD2B7E-1A98-475B-9EEA-8488E960AF3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35E4B35C-FF6C-4BD5-BAB4-E540044A71B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847EA-75D7-48E8-A34D-8565A8893453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FEAFB-E2C6-4423-AC88-171D15FCC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6EFF6A48-5FA9-49D6-AA0F-BE78C312778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B6C9ADEF-A578-421F-BBBE-47D46A6005F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8908A0BC-25A9-4555-8BAB-86B700549E1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FC94E87B-0E28-4A3B-BF2C-6C5782B0DB5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D0C2C0EA-70DA-4C06-9DDF-246D79BD69B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084752D-F315-4D05-9E38-9048B95E4A2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BB7702-71E6-4C71-A203-D2D42214CFA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FB8EED0-3EEF-4938-AB9E-284870E9F69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B30531-68A7-475D-8CC2-11F04B0D4A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53971F-FF4D-403D-B7FB-1AEEBF10C3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282B9-A2F7-4E07-85A2-514D5F463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1AEC95-DE53-4342-9B72-74A86EA5C17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891DFF3-14AE-49A6-9E9C-19D478F093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A945596-228A-43DC-A116-4DC807242C0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95FC27A-E2F7-4489-9597-B25A4D85443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C74F877-635B-4186-8A63-77308B676D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0" y="274677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0715DFB-ACC6-4193-8816-95F7E233348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6DD8E8-46B3-4A81-850D-1FE09E26E05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084752D-F315-4D05-9E38-9048B95E4A2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BB7702-71E6-4C71-A203-D2D42214CFA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FB8EED0-3EEF-4938-AB9E-284870E9F69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3"/>
            <a:ext cx="73152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B30531-68A7-475D-8CC2-11F04B0D4A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53971F-FF4D-403D-B7FB-1AEEBF10C3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1AEC95-DE53-4342-9B72-74A86EA5C17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891DFF3-14AE-49A6-9E9C-19D478F0938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A945596-228A-43DC-A116-4DC807242C0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95FC27A-E2F7-4489-9597-B25A4D85443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C74F877-635B-4186-8A63-77308B676D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7" y="27467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0715DFB-ACC6-4193-8816-95F7E233348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6DD8E8-46B3-4A81-850D-1FE09E26E05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8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301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6830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56F2305C-EFBB-4248-93DF-764921DBD32C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683015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92249-749F-4F40-AE0E-4FEE6F333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5E3210E8-C438-417C-9F38-5545343A32BA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8BB9CDA-2AF5-48B5-896F-C5883405BAF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5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C9A48D44-A8AC-4732-AB34-44B703AB3F41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800E9C37-C876-4A0A-A18C-E2BF0CE3547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0F44A9E-F785-4A43-98AB-CDA9FCF56C16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D85A0CFA-F6D4-475D-9E85-FAFAEF463A5D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D16F4D07-FA4F-4C0F-9340-6E8312FDF860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64826ED-A1C8-4B1D-8DAD-B7A58CDBC0E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A4665E0-5AE3-491C-AD0E-C5E7530375F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7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BF5FC4D-F580-4C47-A8F9-C272A93D9D40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83589-1B39-4FD9-9032-A305D7548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12FFAAC-A962-4493-91FA-D85FEEEF1F3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414DEFA-5E4C-4ECA-B0C1-AE3F5BDEBD1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B728472-6DF3-4686-A6DD-3343AF691A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12E75C-A180-48EC-98D4-040D9A92818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181D89-68BA-4022-9CF9-5ABB981975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A27C7C2-6244-4011-8B5E-0647DEF92CF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C6F91-1E44-4184-B2E2-0C63FCE3E8E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5BBAF3-B118-4148-ACF9-BCB5A2CEB9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25CAE64-F8DB-4BFD-AEAE-56DD1482CB9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A5CC2B-0CD9-4549-8963-A17D5BF32D3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74AA6-361E-49E8-9D04-AA3685A5E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A343A2-434E-4527-AED6-47BF92F54DC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63F6187-BB35-46A4-9215-4ADA9D26D4F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2AD2F8A-32EF-4028-8A47-ECA03B521A5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25A3339-10CF-48E9-B04C-B7E141B51C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5B7BF5-5180-4FC8-ACD0-90F40F8ECC5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71ECF74-295B-41F2-8849-08990B037BB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B03AC85-55AE-4BE8-BD04-BA554761DD7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85947A5-9D75-4AEA-B3D3-95CDA4BA3AF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4F97B2-B89B-4F2C-9846-9C42E172908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EFB81FB-F55F-4860-95A5-A95D72BD600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559AE-06B4-4882-BDB3-C8FA963E9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B3A8F65-633F-4C1E-A909-178CEB5E888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64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3891EA-D842-4A18-A9DB-A58E6A2DA9A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DEBEE0D-5B42-4F4B-A0AC-F040477C031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0DB892E-0907-49E7-9910-1F6FCED365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CB148F-9BC7-4835-97F2-E11CA43CA52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C96A00-307F-4720-B660-454B3F6F702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F17B0B-84BF-4C52-8157-345FBEC30C9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EFDC48-B62E-4DFB-AD47-5063EFB6D03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1B8499-6545-450A-982E-A05BFB2D4C0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14BCF17-5D7A-4EFB-8F22-2CF2B7E5DCC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C7C5F-1EA0-4976-9A3B-0BA3DD95B2C9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86995-FBD5-422E-89D4-07542BD5D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05F63-DD4C-4812-8831-229CF3001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CFDCDB-300B-4C97-8151-D37FAAF711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B0F8F-4FBE-4E30-AE76-2E1744594DC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C1E7AD0-3402-4847-9544-E32CF60AD86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20D6AB0-5C83-4F2B-AB18-EC592387F5D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8B91698-91DE-46D5-9C42-B81D146479B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A48CECB-07B5-4415-BDFD-2878ACCFE28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B2238D-96A3-4569-8034-8AD6DDCB12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DEC121-CA18-4F79-AB51-DC5358AE37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1B88A0A-19C0-4706-A2E0-85A41D21134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1BF8D3E-CA93-4F8E-86CB-F3DB1AB0E41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D03C2-9D6C-4F16-B8E8-AAE12415B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1769D0C-5BFD-4FB0-9B3F-EF7E002D3C2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22E279-D31A-440E-8887-5ED7204EF99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BA95D5E-01E8-46AC-9A4B-61441DFFA5E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F422705-77F0-48FC-B05E-1131931D3D4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F13F2E1-E796-4F9E-B858-10ABA6F782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004D85-ED66-419B-B3DA-B9995BD94B3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A4CDFCF-D260-450B-B688-36CA7754175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30D4D0-9938-4CB7-A244-FF5500B9E05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43B646A-C54D-4883-BFDA-FB079395659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C7D56-49EB-4155-A897-D61B6BF690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22173-7F01-445A-8A75-9279A32B4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E7FB41-5A9C-4FB2-BF69-E2A795377EF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C412103-DFD8-4530-A495-9FDB733CB2A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55FB7EA-9CA3-4EDA-BF2D-4DB03804042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B214AA-33CF-4D9D-AD11-60F06EA47BB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D7713C6-2E2B-48A0-82C9-4B9E48C4129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808000"/>
                </a:buClr>
                <a:defRPr/>
              </a:pPr>
              <a:endParaRPr kumimoji="1" lang="en-US" sz="32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6537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537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0B4011-0335-4588-9D7D-41822AD1AA02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E9AB606-779F-49A1-8807-E8F24C4097C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AD5DE9F-504A-47DE-A521-558902E3FB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229734C-C2DC-4995-A0F4-F3CD3D9CB83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FF0F3AC-B310-479D-BF78-C0BE081AA63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56F05-E73A-4331-97A2-55D13A9B4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34800-5610-45C9-8145-EA2A4BBBAF5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F2A79B6-A53D-437A-B998-E50EF895299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9DC1B79-E3CB-4335-BD22-CD836185F08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52308EA-47F6-4830-A7C9-CE0263A8F05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CA4C297-8715-4821-9356-8FA038B53B0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8F58D81-EBE6-45AB-995E-1359F9E79D1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807F0DB-316A-48E9-A745-AA2AFBB164F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34AFD6F-A31C-49C1-A4A6-89AF25D63B5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1306F3-2483-4290-8CAF-8A387EDC76E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8E85605-08A5-48EF-9025-4D7E519AFB4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19197-4C57-46D6-8D8E-DCB86F026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87064B1-5F91-413C-8429-ECC124F12FF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DC8144B-F4CD-4D64-9DD8-4D7BF0F2104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99106BD-6E12-44A6-86F2-BB7CD6EB538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9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6963FD-4B41-4DFE-B26B-B7A6ECC87BC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BFFDBFA-D942-426B-885C-883925998BD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0A39D-5111-4116-A278-CE611544B16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1" y="274679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8BD925-BC91-4A37-8C40-421FB020400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3CB8A77-CB10-4AA9-9076-5B998B96565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5400" i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682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2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B088015-8979-4631-A7C6-62F9409B7855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52123A-CCCB-4CC6-A784-14CB6D8F0EE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35CEC-15A4-4527-88F8-E01D4A852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0A712F7-7659-4717-BF30-7BDC37E7094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19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53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90E16F4-29AF-4834-875E-0B64B7A0743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B67C0EE-379B-48FF-8841-748F410924D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48BDF07-C955-469D-87F4-A07D962678AF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37DFEDC-BB8D-4429-885D-6160DA63421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08BE234-28F9-4DCC-B1E7-F10D79DE696C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DCB534F-FACD-458A-B7FC-752452AC36B5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9F26908-2947-45E7-8A59-5FBCF39B949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DECAE7F-0782-4A36-AFAB-6ABC2BD5F29C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DD1C79D-3DEB-4384-9E42-D25F85CD8BF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81764-1551-4750-BDC6-E8A1A4AFE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C9475FE-9A7A-4FCA-851D-8AB022190B7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4D7B964-358A-4D89-8C81-EA2CC817AB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4A5D0A8-C512-4C61-A1AC-758B4810287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91C7F83-D8E0-4FC2-8434-1AD8EEE7560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BBD114-E8D0-4231-9514-07B507700E7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56D5868-44FE-4F11-AE16-C1B45A0A3AE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8FA3CC-50CA-417E-9D50-45F83A413BB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B2618A7-9E85-4D50-847C-4758C2D5164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D364604-3262-4F6F-A58E-0F7D2B626B1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03969BB-9FEC-4375-A186-30F145F2BEE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62B48-B242-4B3E-8311-C777ABE45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0BD0995-CA04-4ED4-B8E6-BCFEEE7A1F31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A06104E-C158-4AC8-AA42-F43B0591964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E8B1300-9D97-40AD-A5EC-B4B29BD7480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38E523C-592B-4E28-99B8-2A652C27A7FC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B89578-1BE6-4BB3-BB04-E216F50D7A18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44A1F6C-ADEA-4F65-82CE-22CDF435ECA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6B35659-CF83-4252-94D9-1E1DA63C6C14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76E23DC-27BF-4AAD-AE14-D33A5FE693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EC9422D-F689-4AEF-B674-0E66D929313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7F1F701-385B-4546-B20E-7E98DDB1D5D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A8049-3BAC-4EF2-AF79-38FAB8CCA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220002A-AF0F-4182-99F9-67FA79E774BB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6A3D6BF-53D8-4CEA-A2DF-A0DE0D21D410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8B4BC52-55C0-4CDA-82D2-B86D836E23D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510A960-3F4B-4A5C-9507-6B898D75913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5D173DD-42F5-4020-BB19-5B0C6B696C7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139DD5B-BF7E-4222-B0C6-BD058BB7390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F6F4F59-AB42-4222-9AFA-0721DD192FD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266FDE4-A547-416A-9DE9-472A1E16DB6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A52C179-1C43-4F5B-A5DE-849AFF57260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AF433AD-AF6E-436F-9630-623C650EE27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77A78-E9C1-46E8-A91C-DB2D11C00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3B50887-E047-4575-80E9-237E10562C4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4C4BB11-508A-4485-8D4A-0C628ED1FC6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D999FA-1556-49C8-BD0D-7CF963A3389F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AA062-B56E-4B33-9EC2-76CAD00E07EA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D27C7C-EA4D-457D-B34D-EDA94E94E45E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A6DA57-F05B-4DEB-A8A7-2307F050E17A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238DCE-B98F-4863-97BA-2B7FCED1C78D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7EE6D8C-4102-4F20-9944-2957EB792A45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30F9820-D6E3-4014-B9AE-76FC4DA948A6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C74EA8-75BC-4316-A2B4-86C71FAFB69E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136F-C39E-4A32-BFA5-67F62CE7D560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3FED8-793C-417D-B285-8682D887D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7C46E-A9BA-4466-AB26-46E43CB27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60C564-A554-4987-A960-4DC1C21A45FE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80A581-18C0-4D9B-A075-CCEA7BD7EB97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7D4724-FD50-4008-8E84-DDCF487559C0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E8D137-6BD5-47DB-AC03-6B06008CCC8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B03F16E-0E6D-4B66-80AC-ACFA10A61A9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3BAEF29-5DEE-404D-BADA-A009BA68A99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E7D1A6-EB5B-4EC5-84DD-F1C692C6AD4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9DD70E9-232D-4944-A6FE-60864F3406B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4F47D22-C0A4-41B3-9AF8-60E466D980E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B5F8-0FB1-4AEC-B0F4-0BC22F4D2F0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C1171-6F9C-454C-AED0-036E5C953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E6DC46-6C0D-4320-8055-89373C58603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D84C658-9862-455E-8D56-F949BADA158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48A3A9-94E7-4AB3-B6F3-2C46838030E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586F36A-6A83-40DF-A90B-24328050C07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7FF9A-DB0B-49A4-8C46-51102F1CF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5595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595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2BCDA9-5182-4A7B-808F-50518D1B9508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F7418B9-E758-403F-B5EF-771AED9E4EB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234CBD4-A901-4953-AFFB-9CBEB583BD6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05AFB40-18DC-4A10-9B6F-4A29835FF8B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E33C72D-54E4-4FF7-8E2F-A7B0D1A330E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76CFB-67F7-4278-87D0-8875A412E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907C6CE-D817-4CE3-858D-8AF1A9E20FC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9518288-5554-4B6D-9726-53D37304005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09B65F-5DC9-48AE-AD03-42030EA73A1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05251AD-2984-4A65-B7E1-133D872C37E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32ACEB2-9217-4AE7-9B1B-02DC053CD8D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ACE2ABC-D5E7-4926-A0CC-1DCE937FCBA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2C0D2-F1D4-40FA-9458-5D7829961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638FB4A-6CEB-48B7-A476-1AB671402BC2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9013B3E-B577-49E0-97F9-4894FFE120E6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4FC10CF-3364-442A-AF69-E07BFB9148CF}" type="slidenum">
              <a:rPr lang="en-US" sz="1400" b="1" kern="1200">
                <a:solidFill>
                  <a:srgbClr val="DDE9EC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1C72A-A476-425C-A7C2-41E327E53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DF0796D-104F-4BF5-A34A-A380BFD8667B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6F0509A-0436-4A7E-9533-61917A1694A7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DB415EA-0D37-4E43-B69B-A749E4090347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D0CED32-4E68-4DCF-87C5-762A036DBC2E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8A64EB9-9C3C-4D77-8016-21927A25273B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AFAF266-685E-428C-99A5-CC77E92C8025}" type="slidenum">
              <a:rPr lang="en-US" sz="1400" b="1" kern="1200">
                <a:solidFill>
                  <a:srgbClr val="DDE9EC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FA49BF7-B51B-437C-8EF8-99F0EADBB4F3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34C4107-997C-4572-8F0D-1E7E8F79F76A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33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9232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9233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34290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B31ECA7-ECD1-4BCF-9835-D1B7151535C6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B710FDF-CBCD-4E15-973A-203169A39D9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FFDA28A-6165-4DDF-811D-07A7E4019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9E588C9-8764-4FC7-8B53-1C0C76CD50B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D1EA223-2B0C-45B5-9088-B34D2AC09BB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5E7726B-9D52-411E-9704-E4A43A7A04D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35088F0-30DE-42BC-83A5-6ABE93E0951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DB46E1E-F750-4B50-9F91-075B567A8EF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23FE2DA-283D-4AC2-AA3E-62CF5121781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46D0A64-F8E1-422C-808E-C58B14569A9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BD3D8E7-A4BF-4480-BB54-F26BE3772BF9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19621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7340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28596A3-9AEB-4506-BE47-490B399D8DD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4C06B9-7258-48EA-A4CD-8BAF574A9D6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18159-B6E0-4C38-A5B4-9BC387559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C8374F-5BF1-4B5E-97D1-A807ABA89FB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50C131-7BAC-43CB-898B-7883FE1B0A3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24F847B-BCB2-4DB6-A56A-34B6CC614E9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4ED051C-7DDB-447C-8C4E-6E496048FC8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65C2B7-6D0F-4E35-B595-334C9E5C6D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0EC965-CE4E-4A0A-893F-D216F9470D7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D816F7-94FD-47C6-BC3A-5CEB97CC410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F0844D8-2554-4915-9696-3874992C46D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0FA302-ED4A-40DE-8749-DF92E93CF7F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36160D9-9DDA-4582-A661-55E77DEC213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25E32-9F76-467A-840E-12A05CF2D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811BC8-ABC2-4526-964D-01E679E73CA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0967DA-EE9B-4758-B41E-E2F3316E9BE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56CB1BB-A709-4D5E-97B5-15EAF4666AE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EAEFC75-8FE4-44B2-A147-791E663166D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507E69-3537-4572-AAC8-83CF5855AE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B459EE5-FA0F-42B2-9101-966D69A54DE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1541E7-C027-4BD1-9E7B-EEFC36698F2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853514-D692-437A-9B64-E8372049BC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8205BA-A7B6-4C91-B59A-F9F031EDC44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D60042-6E60-4B40-AE80-08F8348BB32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A0367-DB0A-416E-A9A8-68086F51B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FDB7A7-8D31-4F60-AC51-5C9AFEFBBD4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B5BF25D-214C-4CF6-8AC9-00C7C1D8F6A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5994FEB-F4EB-4BA5-BDD3-CA2ECA105F7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945ED01-15C9-4B3F-B2D5-0F70BB838FF8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9AC87BD-E621-426F-8F44-CDEA5E150B1C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A8AD9C0-605B-4723-8BCE-2BBE062FC30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E04588E-6F9A-4138-BDF3-4290D8134A3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1ADDC37-55A7-4B23-A26D-7E7BD2816F0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14F90A9-5C1D-4B56-B8BD-2493DF718067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6DC616C-EBE6-463B-AEB5-0CFB411F737C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BAC1-AD8D-4028-B4CB-E18E41120A0D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347E-7B37-4826-88E0-ABF1357FF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79112-2F35-444D-B18F-92B95B1C2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00D92A9-1B0A-470E-9039-2F564A833FD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19621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7340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62B1FB6-3F83-42E1-97FD-66D8718AB1C3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29AC99A-CF41-408E-83EE-FEF76562D19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59D7F74-52FD-4433-A426-D217604CCC3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26ACC1E-F225-428A-9550-ACC9B3146223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B6EFE57-14AD-479C-9532-487DEC45BB4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E46F58F-95F2-481C-B7E5-043D59FED2D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CE155EC-71F6-4CC2-B13F-C6F3E4766F1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4C7C5F-1EA0-4976-9A3B-0BA3DD95B2C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1586995-FBD5-422E-89D4-07542BD5DA7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D71136F-C39E-4A32-BFA5-67F62CE7D56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5F3FED8-793C-417D-B285-8682D887D4C3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1E1BAC1-AD8D-4028-B4CB-E18E41120A0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8E0347E-7B37-4826-88E0-ABF1357FF9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1920A6E-F33F-4A07-97EE-CD16DDFA2A4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9079F75-4C0A-4388-AE54-02AB7C3F63B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0808EDE-1885-4DF7-992B-413477AD4A2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E87C8D-3ADC-46E6-BEFA-8229EE7E9B3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8CCBC-15F3-4BB7-8690-82A842079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90AA3583-F378-4302-BEA2-E67E7AA51C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C55A484-69DF-4B9F-8926-FB50E5AF17C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3CB6A67-B694-47F3-82D4-69842CED4D9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ADCC59FF-9576-4B09-8BA6-A1569E8C16F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32F8276-6A7B-4548-AD66-4312FFA0AD2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5FF65DD-D0D2-4E1C-8981-865BB02E371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" y="1109865"/>
            <a:ext cx="9156700" cy="757237"/>
            <a:chOff x="0" y="0"/>
            <a:chExt cx="5768" cy="477"/>
          </a:xfrm>
        </p:grpSpPr>
        <p:sp>
          <p:nvSpPr>
            <p:cNvPr id="1378307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08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09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0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1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2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3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4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5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6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7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8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19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0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1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2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4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5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6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7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28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0640" y="6161088"/>
            <a:ext cx="9169400" cy="138112"/>
            <a:chOff x="0" y="4032"/>
            <a:chExt cx="5776" cy="87"/>
          </a:xfrm>
        </p:grpSpPr>
        <p:sp>
          <p:nvSpPr>
            <p:cNvPr id="1378330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31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8332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378333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78334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8335" name="Rectangle 31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8336" name="Rectangle 3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8337" name="Rectangle 3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DD012FE-553F-4693-B084-461144F4FD1A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423B5FA-7DB4-4CB0-98C9-7A6B446E66C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C4D290-F95E-470B-9A12-B1A492E50458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DBA3CD2-D70C-4D3C-85A7-504E3F4971A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AE4B37D-C419-4D33-BE20-D4C3D5951D4B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1640B91-E04C-4434-A828-D4B2FA35600B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3E6C3A-A8B9-4305-8AFA-71235AB66AFF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63B-71D0-48CC-ABC0-61C8FEB8E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92B495A-645B-4A1D-8A3C-ACAFF54906B4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4A6EF15-F6D5-41E4-85CB-FE8178988333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89998-51BD-4EBD-8AE7-B5BF94FF3A8C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8350"/>
            <a:ext cx="5676900" cy="532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8E5716-34FE-4245-9A26-7BD4803AD109}" type="slidenum">
              <a:rPr lang="en-US" sz="1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2EFBEE-50D8-44B0-9FDC-7279EB5671AE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789F0F-977C-40B3-831A-7C24DB45FEBE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01B7A5-582D-4214-89A0-218EAB788071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CCC072-4DE6-4DE8-8127-5203291EF3EE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B8A186-D2AE-46CC-9849-F57B1F0528CA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B0BF804-24DA-42A9-9F38-44C6F4C7BF21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8B105-00F6-4D9D-9280-100185950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EEF4FE-BAB6-48E6-A609-4FB651D4AF6A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2E24A45-6C85-4D6C-BA4B-2CD56AF73935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823E8A3-B01C-41E9-AB30-F78B74B78041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88FE11D-42A2-4934-B879-5BCF0EC64DDB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25D680-D9BB-484A-875B-58DF3A231BB2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8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46F7C0E-710D-4296-BAF8-290A8FD33DA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F0FB0CD-074C-4A95-BA4B-45517BBA798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A4240504-3EF4-4910-8C89-9770710695D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715FD55-17F6-45F3-8F95-9F380352B90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1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12C46DE-8E6B-45F5-AD4F-E98C1177451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407DD1A-01DF-40F9-86E3-B33518F281F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4F04C725-EB93-44DB-80B3-5A47139E0DA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C125251-EEC7-4499-AD92-E0FF43DDD3D6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8A7ABE9-E36A-4541-8AB9-1BC33502E4F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B8F6A5C-D210-41BE-8123-1FE26BE790A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82D7D-BABC-4B04-A0DF-FEF637F19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909260D-3B03-4F60-869C-ED3D0D1D2A34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11D5A64-2874-4230-9957-CF6F6814A74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4627D720-14FA-4496-BE57-D8A460E2FAA5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8B54464-DE0C-45C2-857B-5EB6B85A6FA7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EE3FC0F-20B2-4E6E-A087-C0573104E846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BD0B8B0-FB49-4217-B57E-322D433227E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85BA25D-8284-4952-B3D0-00027C78CF1C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60D7307-9914-46D5-A633-4066CC5A418A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8E31422B-F663-42CF-933B-F2BE976F8F0E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BF119C7-FD8A-4CCA-851E-BC4EDF32AF4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9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9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DE1E94D-D69B-4966-9BCF-3AEB4723BE1F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8/20/2021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32B5FA6-B1C3-4DD6-9C62-400AA78545A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47173C-75FE-4110-8538-2939B2E27C50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2E4D3DF-9F50-405A-A692-75DE604927E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18C0F9-FA12-4C72-B957-B7A7E4C1B83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500E47-AFE4-4F50-AA3F-29A5C92DF07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63EE1-05BD-4872-9AC6-2AFF0B630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1BD857-3101-4415-8CEF-F670CDF38559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E3B0D7-3FBD-4184-AEA5-F2767686D966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4984FD-AE03-47CD-A152-7C307EAB51C8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7D39AD-9894-40D8-BD5E-9867B078B24E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4F5342-8960-48CB-8971-456ECC08D256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FEF393-8CA8-449B-944C-D7014F263F3A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EF83D8-F7C3-4B1B-88B4-C36273B62420}" type="slidenum">
              <a:rPr kumimoji="1" lang="en-US" sz="1400" i="1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B57C9F5-1A37-4B95-BA90-A4C3A00AC384}" type="slidenum">
              <a:rPr lang="en-US" sz="1400" kern="1200"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Arial" charset="0"/>
              <a:ea typeface="+mn-ea"/>
              <a:cs typeface="+mn-cs"/>
            </a:endParaRPr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E67FE02A-10EC-4AC6-B197-0C9535627C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88753256-4F5A-4520-B3F4-9A5AF805F8B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26E1F-9B7B-41D1-8669-93CBB9D2E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9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13EA7109-2187-4A2F-8DE5-335867545C54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7250AB72-9791-4319-A4E9-E1A8D293A5E7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20CF017-D65A-46E9-B7D2-80E6C8E6CA5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0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00702C8E-0BF7-40DE-8882-74027CF145BE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B473C123-E1C2-4D49-ACD2-E5F4B9AE4A72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F70C6A3E-CB10-4958-B101-A1A940C8BD2F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50000"/>
              </a:spcBef>
              <a:spcAft>
                <a:spcPct val="0"/>
              </a:spcAft>
            </a:pPr>
            <a:fld id="{28711FD4-079C-408D-A1BD-C934C2B9EA0C}" type="slidenum">
              <a:rPr lang="en-US" sz="1400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48583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858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2AB503E-7157-4772-B479-238B3CC5DEA8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67456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FED5225-01AE-4C50-9E1E-E4E5F63DA25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13129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253543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354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9F40914-29D2-455A-9002-0CEA34938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EEFFDEE-DB7B-42EA-AA63-AFE6B09F786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932730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EA3FC15-B91D-48CB-9C09-C2AD0249E41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38326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A8ADDBE-9B57-4476-84E2-F242C509A5B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621950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9F8AB52-D89E-4128-936C-6DBF87F3C48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335973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E3E628D-3FCD-43AC-AC45-25FD8C68C11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434979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9BAED6E-E689-4AA9-A4D0-7114ED1898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3535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E50B612-C74C-4856-9D01-4BA295704C9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48085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1ED17EA-C202-48D0-93E7-D2B8FBB9D24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442140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0134393-8E54-4D82-B94D-EDBBDB945A7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311518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48173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8173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EFD6A34-916B-4FA7-A784-71DF8D071B58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11679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08B0B-18D3-4B91-A66B-99E50D486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FD74712-0B19-419B-B873-047CC3E697D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89010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0728DAE-B737-4A74-A18B-A604F18AF8D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498780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D063759-8640-4EE5-AD16-3293E48424F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146077"/>
      </p:ext>
    </p:extLst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DD147FA-2624-49E7-8BB4-9DC631751F8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775639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E77BDE1-FD54-4648-8309-24C18D6452B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627854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7B270C-2A40-4E7A-9A8D-C0F8D41CA5E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56498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0ABF7D8-F7A2-4E87-A06C-CB76FADA71B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029645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A9B0999-7350-43E7-B771-65A138E931B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711186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5CF89B7-9073-4C00-9793-98FB41FAD9E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174314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2CE1184-2F3C-4F8C-B2C3-71226ACA21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93374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BD4A3-EBA8-4B2C-A9A4-D441A41E6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AC99A-CF41-408E-83EE-FEF76562D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7F74-52FD-4433-A426-D217604CCC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25320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ACC1E-F225-428A-9550-ACC9B31462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EFE57-14AD-479C-9532-487DEC45BB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13632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6F58F-95F2-481C-B7E5-043D59FED2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155EC-71F6-4CC2-B13F-C6F3E4766F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142833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C7C5F-1EA0-4976-9A3B-0BA3DD95B2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86995-FBD5-422E-89D4-07542BD5DA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90292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136F-C39E-4A32-BFA5-67F62CE7D5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3FED8-793C-417D-B285-8682D887D4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64351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1BAC1-AD8D-4028-B4CB-E18E41120A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347E-7B37-4826-88E0-ABF1357FF9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769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A6E-F33F-4A07-97EE-CD16DDFA2A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79F75-4C0A-4388-AE54-02AB7C3F6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03299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08EDE-1885-4DF7-992B-413477AD4A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87C8D-3ADC-46E6-BEFA-8229EE7E9B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31812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3583-F378-4302-BEA2-E67E7AA51C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5A484-69DF-4B9F-8926-FB50E5AF17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77793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B6A67-B694-47F3-82D4-69842CED4D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59FF-9576-4B09-8BA6-A1569E8C16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7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0A6E-F33F-4A07-97EE-CD16DDFA2A42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79F75-4C0A-4388-AE54-02AB7C3F6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56243-41DC-41A5-BFCC-E184E8BFF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8276-6A7B-4548-AD66-4312FFA0AD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65DD-D0D2-4E1C-8981-865BB02E37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29306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685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5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C931A959-92DA-450D-9043-A52D08566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17403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589D3-D476-497E-8D27-3D4926FD5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48994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CA640-B7CE-4078-A398-84B0389D3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72980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37233-2A4D-40A4-AE37-D6AEFBA57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38637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DFC82-F18E-43DF-AA83-E6248278F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80329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EAC3E-1043-49E2-8652-F0A8098D1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69639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7A533-7D9B-4443-BFCD-6132BAAE9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75930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563C0-0691-43B0-A33D-D651D607E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91453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C9CEB-1617-44E7-A7F1-697E1421B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1230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ECD47-AC1F-4503-B767-A84CBA6C8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40E6C-D895-4B27-959B-B01B8E380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89433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683ED-80DE-4D55-87CC-6783CBDAB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75046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D4E32-63CC-48DF-9361-FA5E4BC4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99075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39F2-22FB-435D-8BA3-09FA7B213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45867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DABD1-22D8-4C80-BD46-79924F725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18357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8FCEF-B8D5-4468-A51E-0740AB274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1156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24F6-B620-4AC4-9478-7FD181313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29592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0C6D-E7EE-4178-AE0F-20687D11E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72215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2CC9-0DCA-4AFA-A602-20A24AD54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34108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5D57-BA86-4120-A4EF-0377F2C85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785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8FD26-FB28-4412-9640-55A738B31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42493-CE95-4811-A533-35CBD7E8A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19459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A6A5-F8E2-4D0D-BA52-891E00FF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83307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7465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7CDB-3C38-4149-B78B-FC145E089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345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CC977-14A8-4401-8844-012F1DA1B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A978C-03AE-46FF-BCA7-FB70EC0D1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5F155-CA64-49B0-9AE3-221ABAC1D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81BB1-2CC9-4E33-8B57-2DDFBA197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6F282-6221-4879-B52E-244D7B04C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685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5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C931A959-92DA-450D-9043-A52D08566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589D3-D476-497E-8D27-3D4926FD5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08EDE-1885-4DF7-992B-413477AD4A21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87C8D-3ADC-46E6-BEFA-8229EE7E9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CA640-B7CE-4078-A398-84B0389D3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37233-2A4D-40A4-AE37-D6AEFBA57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DFC82-F18E-43DF-AA83-E6248278F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EAC3E-1043-49E2-8652-F0A8098D1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7A533-7D9B-4443-BFCD-6132BAAE9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563C0-0691-43B0-A33D-D651D607E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C9CEB-1617-44E7-A7F1-697E1421B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40E6C-D895-4B27-959B-B01B8E380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683ED-80DE-4D55-87CC-6783CBDAB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7817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817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1A2707CC-38D7-4D31-B4F7-17286622C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3583-F378-4302-BEA2-E67E7AA51C50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5A484-69DF-4B9F-8926-FB50E5AF1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380DB-995B-473F-992B-B99815943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D1302-3180-4C81-934E-F7F4D4901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3B82C-8C87-4586-8C0F-EF670886B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0A28F-C510-49D7-A1D9-837FB7668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E04FC-B055-446D-B419-E85704A82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33132-6141-456E-ABAE-F9FDFBFF0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47FEE-F1A8-41BC-BFA4-8B474F05A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EB074-5BB3-42DC-92D4-C27CEC209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FA144-A54C-4B92-9322-68A04DDF2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5B6CB-48FC-4F23-87D1-A9BE12791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9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2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41.xml"/><Relationship Id="rId12" Type="http://schemas.openxmlformats.org/officeDocument/2006/relationships/slideLayout" Target="../slideLayouts/slideLayout346.xml"/><Relationship Id="rId2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40.xml"/><Relationship Id="rId11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4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4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3.xml"/><Relationship Id="rId12" Type="http://schemas.openxmlformats.org/officeDocument/2006/relationships/slideLayout" Target="../slideLayouts/slideLayout358.xml"/><Relationship Id="rId2" Type="http://schemas.openxmlformats.org/officeDocument/2006/relationships/slideLayout" Target="../slideLayouts/slideLayout348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1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65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59.xml"/><Relationship Id="rId6" Type="http://schemas.openxmlformats.org/officeDocument/2006/relationships/slideLayout" Target="../slideLayouts/slideLayout364.xml"/><Relationship Id="rId11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63.xml"/><Relationship Id="rId10" Type="http://schemas.openxmlformats.org/officeDocument/2006/relationships/slideLayout" Target="../slideLayouts/slideLayout368.xml"/><Relationship Id="rId4" Type="http://schemas.openxmlformats.org/officeDocument/2006/relationships/slideLayout" Target="../slideLayouts/slideLayout362.xml"/><Relationship Id="rId9" Type="http://schemas.openxmlformats.org/officeDocument/2006/relationships/slideLayout" Target="../slideLayouts/slideLayout367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7.xml"/><Relationship Id="rId3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76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71.xml"/><Relationship Id="rId1" Type="http://schemas.openxmlformats.org/officeDocument/2006/relationships/slideLayout" Target="../slideLayouts/slideLayout370.xml"/><Relationship Id="rId6" Type="http://schemas.openxmlformats.org/officeDocument/2006/relationships/slideLayout" Target="../slideLayouts/slideLayout375.xml"/><Relationship Id="rId11" Type="http://schemas.openxmlformats.org/officeDocument/2006/relationships/slideLayout" Target="../slideLayouts/slideLayout380.xml"/><Relationship Id="rId5" Type="http://schemas.openxmlformats.org/officeDocument/2006/relationships/slideLayout" Target="../slideLayouts/slideLayout374.xml"/><Relationship Id="rId10" Type="http://schemas.openxmlformats.org/officeDocument/2006/relationships/slideLayout" Target="../slideLayouts/slideLayout379.xml"/><Relationship Id="rId4" Type="http://schemas.openxmlformats.org/officeDocument/2006/relationships/slideLayout" Target="../slideLayouts/slideLayout373.xml"/><Relationship Id="rId9" Type="http://schemas.openxmlformats.org/officeDocument/2006/relationships/slideLayout" Target="../slideLayouts/slideLayout378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8.xml"/><Relationship Id="rId3" Type="http://schemas.openxmlformats.org/officeDocument/2006/relationships/slideLayout" Target="../slideLayouts/slideLayout383.xml"/><Relationship Id="rId7" Type="http://schemas.openxmlformats.org/officeDocument/2006/relationships/slideLayout" Target="../slideLayouts/slideLayout387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82.xml"/><Relationship Id="rId1" Type="http://schemas.openxmlformats.org/officeDocument/2006/relationships/slideLayout" Target="../slideLayouts/slideLayout381.xml"/><Relationship Id="rId6" Type="http://schemas.openxmlformats.org/officeDocument/2006/relationships/slideLayout" Target="../slideLayouts/slideLayout386.xml"/><Relationship Id="rId11" Type="http://schemas.openxmlformats.org/officeDocument/2006/relationships/slideLayout" Target="../slideLayouts/slideLayout391.xml"/><Relationship Id="rId5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90.xml"/><Relationship Id="rId4" Type="http://schemas.openxmlformats.org/officeDocument/2006/relationships/slideLayout" Target="../slideLayouts/slideLayout384.xml"/><Relationship Id="rId9" Type="http://schemas.openxmlformats.org/officeDocument/2006/relationships/slideLayout" Target="../slideLayouts/slideLayout389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9.xml"/><Relationship Id="rId3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398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93.xml"/><Relationship Id="rId1" Type="http://schemas.openxmlformats.org/officeDocument/2006/relationships/slideLayout" Target="../slideLayouts/slideLayout392.xml"/><Relationship Id="rId6" Type="http://schemas.openxmlformats.org/officeDocument/2006/relationships/slideLayout" Target="../slideLayouts/slideLayout397.xml"/><Relationship Id="rId11" Type="http://schemas.openxmlformats.org/officeDocument/2006/relationships/slideLayout" Target="../slideLayouts/slideLayout402.xml"/><Relationship Id="rId5" Type="http://schemas.openxmlformats.org/officeDocument/2006/relationships/slideLayout" Target="../slideLayouts/slideLayout396.xml"/><Relationship Id="rId10" Type="http://schemas.openxmlformats.org/officeDocument/2006/relationships/slideLayout" Target="../slideLayouts/slideLayout401.xml"/><Relationship Id="rId4" Type="http://schemas.openxmlformats.org/officeDocument/2006/relationships/slideLayout" Target="../slideLayouts/slideLayout395.xml"/><Relationship Id="rId9" Type="http://schemas.openxmlformats.org/officeDocument/2006/relationships/slideLayout" Target="../slideLayouts/slideLayout400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0.xml"/><Relationship Id="rId3" Type="http://schemas.openxmlformats.org/officeDocument/2006/relationships/slideLayout" Target="../slideLayouts/slideLayout405.xml"/><Relationship Id="rId7" Type="http://schemas.openxmlformats.org/officeDocument/2006/relationships/slideLayout" Target="../slideLayouts/slideLayout409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04.xml"/><Relationship Id="rId1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408.xml"/><Relationship Id="rId11" Type="http://schemas.openxmlformats.org/officeDocument/2006/relationships/slideLayout" Target="../slideLayouts/slideLayout413.xml"/><Relationship Id="rId5" Type="http://schemas.openxmlformats.org/officeDocument/2006/relationships/slideLayout" Target="../slideLayouts/slideLayout407.xml"/><Relationship Id="rId10" Type="http://schemas.openxmlformats.org/officeDocument/2006/relationships/slideLayout" Target="../slideLayouts/slideLayout412.xml"/><Relationship Id="rId4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411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1.xml"/><Relationship Id="rId3" Type="http://schemas.openxmlformats.org/officeDocument/2006/relationships/slideLayout" Target="../slideLayouts/slideLayout416.xml"/><Relationship Id="rId7" Type="http://schemas.openxmlformats.org/officeDocument/2006/relationships/slideLayout" Target="../slideLayouts/slideLayout420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15.xml"/><Relationship Id="rId1" Type="http://schemas.openxmlformats.org/officeDocument/2006/relationships/slideLayout" Target="../slideLayouts/slideLayout414.xml"/><Relationship Id="rId6" Type="http://schemas.openxmlformats.org/officeDocument/2006/relationships/slideLayout" Target="../slideLayouts/slideLayout419.xml"/><Relationship Id="rId11" Type="http://schemas.openxmlformats.org/officeDocument/2006/relationships/slideLayout" Target="../slideLayouts/slideLayout424.xml"/><Relationship Id="rId5" Type="http://schemas.openxmlformats.org/officeDocument/2006/relationships/slideLayout" Target="../slideLayouts/slideLayout418.xml"/><Relationship Id="rId10" Type="http://schemas.openxmlformats.org/officeDocument/2006/relationships/slideLayout" Target="../slideLayouts/slideLayout423.xml"/><Relationship Id="rId4" Type="http://schemas.openxmlformats.org/officeDocument/2006/relationships/slideLayout" Target="../slideLayouts/slideLayout417.xml"/><Relationship Id="rId9" Type="http://schemas.openxmlformats.org/officeDocument/2006/relationships/slideLayout" Target="../slideLayouts/slideLayout422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7.xml"/><Relationship Id="rId7" Type="http://schemas.openxmlformats.org/officeDocument/2006/relationships/slideLayout" Target="../slideLayouts/slideLayout431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6.xml"/><Relationship Id="rId1" Type="http://schemas.openxmlformats.org/officeDocument/2006/relationships/slideLayout" Target="../slideLayouts/slideLayout425.xml"/><Relationship Id="rId6" Type="http://schemas.openxmlformats.org/officeDocument/2006/relationships/slideLayout" Target="../slideLayouts/slideLayout430.xml"/><Relationship Id="rId11" Type="http://schemas.openxmlformats.org/officeDocument/2006/relationships/slideLayout" Target="../slideLayouts/slideLayout435.xml"/><Relationship Id="rId5" Type="http://schemas.openxmlformats.org/officeDocument/2006/relationships/slideLayout" Target="../slideLayouts/slideLayout429.xml"/><Relationship Id="rId10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428.xml"/><Relationship Id="rId9" Type="http://schemas.openxmlformats.org/officeDocument/2006/relationships/slideLayout" Target="../slideLayouts/slideLayout4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3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38.xml"/><Relationship Id="rId7" Type="http://schemas.openxmlformats.org/officeDocument/2006/relationships/slideLayout" Target="../slideLayouts/slideLayout442.xml"/><Relationship Id="rId12" Type="http://schemas.openxmlformats.org/officeDocument/2006/relationships/slideLayout" Target="../slideLayouts/slideLayout447.xml"/><Relationship Id="rId2" Type="http://schemas.openxmlformats.org/officeDocument/2006/relationships/slideLayout" Target="../slideLayouts/slideLayout437.xml"/><Relationship Id="rId1" Type="http://schemas.openxmlformats.org/officeDocument/2006/relationships/slideLayout" Target="../slideLayouts/slideLayout436.xml"/><Relationship Id="rId6" Type="http://schemas.openxmlformats.org/officeDocument/2006/relationships/slideLayout" Target="../slideLayouts/slideLayout441.xml"/><Relationship Id="rId11" Type="http://schemas.openxmlformats.org/officeDocument/2006/relationships/slideLayout" Target="../slideLayouts/slideLayout446.xml"/><Relationship Id="rId5" Type="http://schemas.openxmlformats.org/officeDocument/2006/relationships/slideLayout" Target="../slideLayouts/slideLayout440.xml"/><Relationship Id="rId10" Type="http://schemas.openxmlformats.org/officeDocument/2006/relationships/slideLayout" Target="../slideLayouts/slideLayout445.xml"/><Relationship Id="rId4" Type="http://schemas.openxmlformats.org/officeDocument/2006/relationships/slideLayout" Target="../slideLayouts/slideLayout439.xml"/><Relationship Id="rId9" Type="http://schemas.openxmlformats.org/officeDocument/2006/relationships/slideLayout" Target="../slideLayouts/slideLayout444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0.xml"/><Relationship Id="rId7" Type="http://schemas.openxmlformats.org/officeDocument/2006/relationships/slideLayout" Target="../slideLayouts/slideLayout454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9.xml"/><Relationship Id="rId1" Type="http://schemas.openxmlformats.org/officeDocument/2006/relationships/slideLayout" Target="../slideLayouts/slideLayout448.xml"/><Relationship Id="rId6" Type="http://schemas.openxmlformats.org/officeDocument/2006/relationships/slideLayout" Target="../slideLayouts/slideLayout453.xml"/><Relationship Id="rId11" Type="http://schemas.openxmlformats.org/officeDocument/2006/relationships/slideLayout" Target="../slideLayouts/slideLayout458.xml"/><Relationship Id="rId5" Type="http://schemas.openxmlformats.org/officeDocument/2006/relationships/slideLayout" Target="../slideLayouts/slideLayout452.xml"/><Relationship Id="rId10" Type="http://schemas.openxmlformats.org/officeDocument/2006/relationships/slideLayout" Target="../slideLayouts/slideLayout457.xml"/><Relationship Id="rId4" Type="http://schemas.openxmlformats.org/officeDocument/2006/relationships/slideLayout" Target="../slideLayouts/slideLayout451.xml"/><Relationship Id="rId9" Type="http://schemas.openxmlformats.org/officeDocument/2006/relationships/slideLayout" Target="../slideLayouts/slideLayout456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6.xml"/><Relationship Id="rId3" Type="http://schemas.openxmlformats.org/officeDocument/2006/relationships/slideLayout" Target="../slideLayouts/slideLayout461.xml"/><Relationship Id="rId7" Type="http://schemas.openxmlformats.org/officeDocument/2006/relationships/slideLayout" Target="../slideLayouts/slideLayout465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60.xml"/><Relationship Id="rId1" Type="http://schemas.openxmlformats.org/officeDocument/2006/relationships/slideLayout" Target="../slideLayouts/slideLayout459.xml"/><Relationship Id="rId6" Type="http://schemas.openxmlformats.org/officeDocument/2006/relationships/slideLayout" Target="../slideLayouts/slideLayout464.xml"/><Relationship Id="rId11" Type="http://schemas.openxmlformats.org/officeDocument/2006/relationships/slideLayout" Target="../slideLayouts/slideLayout469.xml"/><Relationship Id="rId5" Type="http://schemas.openxmlformats.org/officeDocument/2006/relationships/slideLayout" Target="../slideLayouts/slideLayout463.xml"/><Relationship Id="rId10" Type="http://schemas.openxmlformats.org/officeDocument/2006/relationships/slideLayout" Target="../slideLayouts/slideLayout468.xml"/><Relationship Id="rId4" Type="http://schemas.openxmlformats.org/officeDocument/2006/relationships/slideLayout" Target="../slideLayouts/slideLayout462.xml"/><Relationship Id="rId9" Type="http://schemas.openxmlformats.org/officeDocument/2006/relationships/slideLayout" Target="../slideLayouts/slideLayout467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2.xml"/><Relationship Id="rId7" Type="http://schemas.openxmlformats.org/officeDocument/2006/relationships/slideLayout" Target="../slideLayouts/slideLayout476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71.xml"/><Relationship Id="rId1" Type="http://schemas.openxmlformats.org/officeDocument/2006/relationships/slideLayout" Target="../slideLayouts/slideLayout470.xml"/><Relationship Id="rId6" Type="http://schemas.openxmlformats.org/officeDocument/2006/relationships/slideLayout" Target="../slideLayouts/slideLayout475.xml"/><Relationship Id="rId11" Type="http://schemas.openxmlformats.org/officeDocument/2006/relationships/slideLayout" Target="../slideLayouts/slideLayout480.xml"/><Relationship Id="rId5" Type="http://schemas.openxmlformats.org/officeDocument/2006/relationships/slideLayout" Target="../slideLayouts/slideLayout474.xml"/><Relationship Id="rId10" Type="http://schemas.openxmlformats.org/officeDocument/2006/relationships/slideLayout" Target="../slideLayouts/slideLayout479.xml"/><Relationship Id="rId4" Type="http://schemas.openxmlformats.org/officeDocument/2006/relationships/slideLayout" Target="../slideLayouts/slideLayout473.xml"/><Relationship Id="rId9" Type="http://schemas.openxmlformats.org/officeDocument/2006/relationships/slideLayout" Target="../slideLayouts/slideLayout478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3.xml"/><Relationship Id="rId7" Type="http://schemas.openxmlformats.org/officeDocument/2006/relationships/slideLayout" Target="../slideLayouts/slideLayout487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82.xml"/><Relationship Id="rId1" Type="http://schemas.openxmlformats.org/officeDocument/2006/relationships/slideLayout" Target="../slideLayouts/slideLayout481.xml"/><Relationship Id="rId6" Type="http://schemas.openxmlformats.org/officeDocument/2006/relationships/slideLayout" Target="../slideLayouts/slideLayout486.xml"/><Relationship Id="rId11" Type="http://schemas.openxmlformats.org/officeDocument/2006/relationships/slideLayout" Target="../slideLayouts/slideLayout491.xml"/><Relationship Id="rId5" Type="http://schemas.openxmlformats.org/officeDocument/2006/relationships/slideLayout" Target="../slideLayouts/slideLayout485.xml"/><Relationship Id="rId10" Type="http://schemas.openxmlformats.org/officeDocument/2006/relationships/slideLayout" Target="../slideLayouts/slideLayout490.xml"/><Relationship Id="rId4" Type="http://schemas.openxmlformats.org/officeDocument/2006/relationships/slideLayout" Target="../slideLayouts/slideLayout484.xml"/><Relationship Id="rId9" Type="http://schemas.openxmlformats.org/officeDocument/2006/relationships/slideLayout" Target="../slideLayouts/slideLayout489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9.xml"/><Relationship Id="rId3" Type="http://schemas.openxmlformats.org/officeDocument/2006/relationships/slideLayout" Target="../slideLayouts/slideLayout494.xml"/><Relationship Id="rId7" Type="http://schemas.openxmlformats.org/officeDocument/2006/relationships/slideLayout" Target="../slideLayouts/slideLayout498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93.xml"/><Relationship Id="rId1" Type="http://schemas.openxmlformats.org/officeDocument/2006/relationships/slideLayout" Target="../slideLayouts/slideLayout492.xml"/><Relationship Id="rId6" Type="http://schemas.openxmlformats.org/officeDocument/2006/relationships/slideLayout" Target="../slideLayouts/slideLayout497.xml"/><Relationship Id="rId11" Type="http://schemas.openxmlformats.org/officeDocument/2006/relationships/slideLayout" Target="../slideLayouts/slideLayout502.xml"/><Relationship Id="rId5" Type="http://schemas.openxmlformats.org/officeDocument/2006/relationships/slideLayout" Target="../slideLayouts/slideLayout496.xml"/><Relationship Id="rId10" Type="http://schemas.openxmlformats.org/officeDocument/2006/relationships/slideLayout" Target="../slideLayouts/slideLayout501.xml"/><Relationship Id="rId4" Type="http://schemas.openxmlformats.org/officeDocument/2006/relationships/slideLayout" Target="../slideLayouts/slideLayout495.xml"/><Relationship Id="rId9" Type="http://schemas.openxmlformats.org/officeDocument/2006/relationships/slideLayout" Target="../slideLayouts/slideLayout500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0.xml"/><Relationship Id="rId3" Type="http://schemas.openxmlformats.org/officeDocument/2006/relationships/slideLayout" Target="../slideLayouts/slideLayout505.xml"/><Relationship Id="rId7" Type="http://schemas.openxmlformats.org/officeDocument/2006/relationships/slideLayout" Target="../slideLayouts/slideLayout509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504.xml"/><Relationship Id="rId1" Type="http://schemas.openxmlformats.org/officeDocument/2006/relationships/slideLayout" Target="../slideLayouts/slideLayout503.xml"/><Relationship Id="rId6" Type="http://schemas.openxmlformats.org/officeDocument/2006/relationships/slideLayout" Target="../slideLayouts/slideLayout508.xml"/><Relationship Id="rId11" Type="http://schemas.openxmlformats.org/officeDocument/2006/relationships/slideLayout" Target="../slideLayouts/slideLayout513.xml"/><Relationship Id="rId5" Type="http://schemas.openxmlformats.org/officeDocument/2006/relationships/slideLayout" Target="../slideLayouts/slideLayout507.xml"/><Relationship Id="rId10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506.xml"/><Relationship Id="rId9" Type="http://schemas.openxmlformats.org/officeDocument/2006/relationships/slideLayout" Target="../slideLayouts/slideLayout511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1.xml"/><Relationship Id="rId3" Type="http://schemas.openxmlformats.org/officeDocument/2006/relationships/slideLayout" Target="../slideLayouts/slideLayout516.xml"/><Relationship Id="rId7" Type="http://schemas.openxmlformats.org/officeDocument/2006/relationships/slideLayout" Target="../slideLayouts/slideLayout520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15.xml"/><Relationship Id="rId1" Type="http://schemas.openxmlformats.org/officeDocument/2006/relationships/slideLayout" Target="../slideLayouts/slideLayout514.xml"/><Relationship Id="rId6" Type="http://schemas.openxmlformats.org/officeDocument/2006/relationships/slideLayout" Target="../slideLayouts/slideLayout519.xml"/><Relationship Id="rId11" Type="http://schemas.openxmlformats.org/officeDocument/2006/relationships/slideLayout" Target="../slideLayouts/slideLayout524.xml"/><Relationship Id="rId5" Type="http://schemas.openxmlformats.org/officeDocument/2006/relationships/slideLayout" Target="../slideLayouts/slideLayout518.xml"/><Relationship Id="rId10" Type="http://schemas.openxmlformats.org/officeDocument/2006/relationships/slideLayout" Target="../slideLayouts/slideLayout523.xml"/><Relationship Id="rId4" Type="http://schemas.openxmlformats.org/officeDocument/2006/relationships/slideLayout" Target="../slideLayouts/slideLayout517.xml"/><Relationship Id="rId9" Type="http://schemas.openxmlformats.org/officeDocument/2006/relationships/slideLayout" Target="../slideLayouts/slideLayout522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531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26.xml"/><Relationship Id="rId1" Type="http://schemas.openxmlformats.org/officeDocument/2006/relationships/slideLayout" Target="../slideLayouts/slideLayout525.xml"/><Relationship Id="rId6" Type="http://schemas.openxmlformats.org/officeDocument/2006/relationships/slideLayout" Target="../slideLayouts/slideLayout530.xml"/><Relationship Id="rId11" Type="http://schemas.openxmlformats.org/officeDocument/2006/relationships/slideLayout" Target="../slideLayouts/slideLayout535.xml"/><Relationship Id="rId5" Type="http://schemas.openxmlformats.org/officeDocument/2006/relationships/slideLayout" Target="../slideLayouts/slideLayout529.xml"/><Relationship Id="rId10" Type="http://schemas.openxmlformats.org/officeDocument/2006/relationships/slideLayout" Target="../slideLayouts/slideLayout534.xml"/><Relationship Id="rId4" Type="http://schemas.openxmlformats.org/officeDocument/2006/relationships/slideLayout" Target="../slideLayouts/slideLayout528.xml"/><Relationship Id="rId9" Type="http://schemas.openxmlformats.org/officeDocument/2006/relationships/slideLayout" Target="../slideLayouts/slideLayout533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8.xml"/><Relationship Id="rId7" Type="http://schemas.openxmlformats.org/officeDocument/2006/relationships/slideLayout" Target="../slideLayouts/slideLayout542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7.xml"/><Relationship Id="rId1" Type="http://schemas.openxmlformats.org/officeDocument/2006/relationships/slideLayout" Target="../slideLayouts/slideLayout536.xml"/><Relationship Id="rId6" Type="http://schemas.openxmlformats.org/officeDocument/2006/relationships/slideLayout" Target="../slideLayouts/slideLayout541.xml"/><Relationship Id="rId11" Type="http://schemas.openxmlformats.org/officeDocument/2006/relationships/slideLayout" Target="../slideLayouts/slideLayout546.xml"/><Relationship Id="rId5" Type="http://schemas.openxmlformats.org/officeDocument/2006/relationships/slideLayout" Target="../slideLayouts/slideLayout540.xml"/><Relationship Id="rId10" Type="http://schemas.openxmlformats.org/officeDocument/2006/relationships/slideLayout" Target="../slideLayouts/slideLayout545.xml"/><Relationship Id="rId4" Type="http://schemas.openxmlformats.org/officeDocument/2006/relationships/slideLayout" Target="../slideLayouts/slideLayout539.xml"/><Relationship Id="rId9" Type="http://schemas.openxmlformats.org/officeDocument/2006/relationships/slideLayout" Target="../slideLayouts/slideLayout5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549.xml"/><Relationship Id="rId7" Type="http://schemas.openxmlformats.org/officeDocument/2006/relationships/slideLayout" Target="../slideLayouts/slideLayout553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8.xml"/><Relationship Id="rId1" Type="http://schemas.openxmlformats.org/officeDocument/2006/relationships/slideLayout" Target="../slideLayouts/slideLayout547.xml"/><Relationship Id="rId6" Type="http://schemas.openxmlformats.org/officeDocument/2006/relationships/slideLayout" Target="../slideLayouts/slideLayout552.xml"/><Relationship Id="rId11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551.xml"/><Relationship Id="rId10" Type="http://schemas.openxmlformats.org/officeDocument/2006/relationships/slideLayout" Target="../slideLayouts/slideLayout556.xml"/><Relationship Id="rId4" Type="http://schemas.openxmlformats.org/officeDocument/2006/relationships/slideLayout" Target="../slideLayouts/slideLayout550.xml"/><Relationship Id="rId9" Type="http://schemas.openxmlformats.org/officeDocument/2006/relationships/slideLayout" Target="../slideLayouts/slideLayout555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5.xml"/><Relationship Id="rId3" Type="http://schemas.openxmlformats.org/officeDocument/2006/relationships/slideLayout" Target="../slideLayouts/slideLayout560.xml"/><Relationship Id="rId7" Type="http://schemas.openxmlformats.org/officeDocument/2006/relationships/slideLayout" Target="../slideLayouts/slideLayout564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9.xml"/><Relationship Id="rId1" Type="http://schemas.openxmlformats.org/officeDocument/2006/relationships/slideLayout" Target="../slideLayouts/slideLayout558.xml"/><Relationship Id="rId6" Type="http://schemas.openxmlformats.org/officeDocument/2006/relationships/slideLayout" Target="../slideLayouts/slideLayout563.xml"/><Relationship Id="rId11" Type="http://schemas.openxmlformats.org/officeDocument/2006/relationships/slideLayout" Target="../slideLayouts/slideLayout568.xml"/><Relationship Id="rId5" Type="http://schemas.openxmlformats.org/officeDocument/2006/relationships/slideLayout" Target="../slideLayouts/slideLayout562.xml"/><Relationship Id="rId10" Type="http://schemas.openxmlformats.org/officeDocument/2006/relationships/slideLayout" Target="../slideLayouts/slideLayout567.xml"/><Relationship Id="rId4" Type="http://schemas.openxmlformats.org/officeDocument/2006/relationships/slideLayout" Target="../slideLayouts/slideLayout561.xml"/><Relationship Id="rId9" Type="http://schemas.openxmlformats.org/officeDocument/2006/relationships/slideLayout" Target="../slideLayouts/slideLayout566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6.xml"/><Relationship Id="rId3" Type="http://schemas.openxmlformats.org/officeDocument/2006/relationships/slideLayout" Target="../slideLayouts/slideLayout571.xml"/><Relationship Id="rId7" Type="http://schemas.openxmlformats.org/officeDocument/2006/relationships/slideLayout" Target="../slideLayouts/slideLayout575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70.xml"/><Relationship Id="rId1" Type="http://schemas.openxmlformats.org/officeDocument/2006/relationships/slideLayout" Target="../slideLayouts/slideLayout569.xml"/><Relationship Id="rId6" Type="http://schemas.openxmlformats.org/officeDocument/2006/relationships/slideLayout" Target="../slideLayouts/slideLayout574.xml"/><Relationship Id="rId11" Type="http://schemas.openxmlformats.org/officeDocument/2006/relationships/slideLayout" Target="../slideLayouts/slideLayout579.xml"/><Relationship Id="rId5" Type="http://schemas.openxmlformats.org/officeDocument/2006/relationships/slideLayout" Target="../slideLayouts/slideLayout573.xml"/><Relationship Id="rId10" Type="http://schemas.openxmlformats.org/officeDocument/2006/relationships/slideLayout" Target="../slideLayouts/slideLayout578.xml"/><Relationship Id="rId4" Type="http://schemas.openxmlformats.org/officeDocument/2006/relationships/slideLayout" Target="../slideLayouts/slideLayout572.xml"/><Relationship Id="rId9" Type="http://schemas.openxmlformats.org/officeDocument/2006/relationships/slideLayout" Target="../slideLayouts/slideLayout577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7.xml"/><Relationship Id="rId3" Type="http://schemas.openxmlformats.org/officeDocument/2006/relationships/slideLayout" Target="../slideLayouts/slideLayout582.xml"/><Relationship Id="rId7" Type="http://schemas.openxmlformats.org/officeDocument/2006/relationships/slideLayout" Target="../slideLayouts/slideLayout586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81.xml"/><Relationship Id="rId1" Type="http://schemas.openxmlformats.org/officeDocument/2006/relationships/slideLayout" Target="../slideLayouts/slideLayout580.xml"/><Relationship Id="rId6" Type="http://schemas.openxmlformats.org/officeDocument/2006/relationships/slideLayout" Target="../slideLayouts/slideLayout585.xml"/><Relationship Id="rId11" Type="http://schemas.openxmlformats.org/officeDocument/2006/relationships/slideLayout" Target="../slideLayouts/slideLayout590.xml"/><Relationship Id="rId5" Type="http://schemas.openxmlformats.org/officeDocument/2006/relationships/slideLayout" Target="../slideLayouts/slideLayout584.xml"/><Relationship Id="rId10" Type="http://schemas.openxmlformats.org/officeDocument/2006/relationships/slideLayout" Target="../slideLayouts/slideLayout589.xml"/><Relationship Id="rId4" Type="http://schemas.openxmlformats.org/officeDocument/2006/relationships/slideLayout" Target="../slideLayouts/slideLayout583.xml"/><Relationship Id="rId9" Type="http://schemas.openxmlformats.org/officeDocument/2006/relationships/slideLayout" Target="../slideLayouts/slideLayout588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8.xml"/><Relationship Id="rId3" Type="http://schemas.openxmlformats.org/officeDocument/2006/relationships/slideLayout" Target="../slideLayouts/slideLayout593.xml"/><Relationship Id="rId7" Type="http://schemas.openxmlformats.org/officeDocument/2006/relationships/slideLayout" Target="../slideLayouts/slideLayout597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92.xml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1" Type="http://schemas.openxmlformats.org/officeDocument/2006/relationships/slideLayout" Target="../slideLayouts/slideLayout601.xml"/><Relationship Id="rId5" Type="http://schemas.openxmlformats.org/officeDocument/2006/relationships/slideLayout" Target="../slideLayouts/slideLayout595.xml"/><Relationship Id="rId10" Type="http://schemas.openxmlformats.org/officeDocument/2006/relationships/slideLayout" Target="../slideLayouts/slideLayout600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9.xml"/><Relationship Id="rId3" Type="http://schemas.openxmlformats.org/officeDocument/2006/relationships/slideLayout" Target="../slideLayouts/slideLayout604.xml"/><Relationship Id="rId7" Type="http://schemas.openxmlformats.org/officeDocument/2006/relationships/slideLayout" Target="../slideLayouts/slideLayout608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603.xml"/><Relationship Id="rId1" Type="http://schemas.openxmlformats.org/officeDocument/2006/relationships/slideLayout" Target="../slideLayouts/slideLayout602.xml"/><Relationship Id="rId6" Type="http://schemas.openxmlformats.org/officeDocument/2006/relationships/slideLayout" Target="../slideLayouts/slideLayout607.xml"/><Relationship Id="rId11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606.xml"/><Relationship Id="rId10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605.xml"/><Relationship Id="rId9" Type="http://schemas.openxmlformats.org/officeDocument/2006/relationships/slideLayout" Target="../slideLayouts/slideLayout610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0.xml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15.xml"/><Relationship Id="rId7" Type="http://schemas.openxmlformats.org/officeDocument/2006/relationships/slideLayout" Target="../slideLayouts/slideLayout619.xml"/><Relationship Id="rId12" Type="http://schemas.openxmlformats.org/officeDocument/2006/relationships/theme" Target="../theme/theme5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1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23.xml"/><Relationship Id="rId5" Type="http://schemas.openxmlformats.org/officeDocument/2006/relationships/slideLayout" Target="../slideLayouts/slideLayout61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622.xml"/><Relationship Id="rId4" Type="http://schemas.openxmlformats.org/officeDocument/2006/relationships/slideLayout" Target="../slideLayouts/slideLayout616.xml"/><Relationship Id="rId9" Type="http://schemas.openxmlformats.org/officeDocument/2006/relationships/slideLayout" Target="../slideLayouts/slideLayout621.xml"/><Relationship Id="rId14" Type="http://schemas.openxmlformats.org/officeDocument/2006/relationships/image" Target="../media/image6.png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1.xml"/><Relationship Id="rId3" Type="http://schemas.openxmlformats.org/officeDocument/2006/relationships/slideLayout" Target="../slideLayouts/slideLayout626.xml"/><Relationship Id="rId7" Type="http://schemas.openxmlformats.org/officeDocument/2006/relationships/slideLayout" Target="../slideLayouts/slideLayout630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25.xml"/><Relationship Id="rId1" Type="http://schemas.openxmlformats.org/officeDocument/2006/relationships/slideLayout" Target="../slideLayouts/slideLayout624.xml"/><Relationship Id="rId6" Type="http://schemas.openxmlformats.org/officeDocument/2006/relationships/slideLayout" Target="../slideLayouts/slideLayout629.xml"/><Relationship Id="rId11" Type="http://schemas.openxmlformats.org/officeDocument/2006/relationships/slideLayout" Target="../slideLayouts/slideLayout634.xml"/><Relationship Id="rId5" Type="http://schemas.openxmlformats.org/officeDocument/2006/relationships/slideLayout" Target="../slideLayouts/slideLayout628.xml"/><Relationship Id="rId10" Type="http://schemas.openxmlformats.org/officeDocument/2006/relationships/slideLayout" Target="../slideLayouts/slideLayout633.xml"/><Relationship Id="rId4" Type="http://schemas.openxmlformats.org/officeDocument/2006/relationships/slideLayout" Target="../slideLayouts/slideLayout627.xml"/><Relationship Id="rId9" Type="http://schemas.openxmlformats.org/officeDocument/2006/relationships/slideLayout" Target="../slideLayouts/slideLayout632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2.xml"/><Relationship Id="rId3" Type="http://schemas.openxmlformats.org/officeDocument/2006/relationships/slideLayout" Target="../slideLayouts/slideLayout637.xml"/><Relationship Id="rId7" Type="http://schemas.openxmlformats.org/officeDocument/2006/relationships/slideLayout" Target="../slideLayouts/slideLayout641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635.xml"/><Relationship Id="rId6" Type="http://schemas.openxmlformats.org/officeDocument/2006/relationships/slideLayout" Target="../slideLayouts/slideLayout640.xml"/><Relationship Id="rId11" Type="http://schemas.openxmlformats.org/officeDocument/2006/relationships/slideLayout" Target="../slideLayouts/slideLayout645.xml"/><Relationship Id="rId5" Type="http://schemas.openxmlformats.org/officeDocument/2006/relationships/slideLayout" Target="../slideLayouts/slideLayout639.xml"/><Relationship Id="rId10" Type="http://schemas.openxmlformats.org/officeDocument/2006/relationships/slideLayout" Target="../slideLayouts/slideLayout644.xml"/><Relationship Id="rId4" Type="http://schemas.openxmlformats.org/officeDocument/2006/relationships/slideLayout" Target="../slideLayouts/slideLayout638.xml"/><Relationship Id="rId9" Type="http://schemas.openxmlformats.org/officeDocument/2006/relationships/slideLayout" Target="../slideLayouts/slideLayout643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3.xml"/><Relationship Id="rId3" Type="http://schemas.openxmlformats.org/officeDocument/2006/relationships/slideLayout" Target="../slideLayouts/slideLayout648.xml"/><Relationship Id="rId7" Type="http://schemas.openxmlformats.org/officeDocument/2006/relationships/slideLayout" Target="../slideLayouts/slideLayout652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7.xml"/><Relationship Id="rId1" Type="http://schemas.openxmlformats.org/officeDocument/2006/relationships/slideLayout" Target="../slideLayouts/slideLayout646.xml"/><Relationship Id="rId6" Type="http://schemas.openxmlformats.org/officeDocument/2006/relationships/slideLayout" Target="../slideLayouts/slideLayout651.xml"/><Relationship Id="rId11" Type="http://schemas.openxmlformats.org/officeDocument/2006/relationships/slideLayout" Target="../slideLayouts/slideLayout656.xml"/><Relationship Id="rId5" Type="http://schemas.openxmlformats.org/officeDocument/2006/relationships/slideLayout" Target="../slideLayouts/slideLayout650.xml"/><Relationship Id="rId10" Type="http://schemas.openxmlformats.org/officeDocument/2006/relationships/slideLayout" Target="../slideLayouts/slideLayout655.xml"/><Relationship Id="rId4" Type="http://schemas.openxmlformats.org/officeDocument/2006/relationships/slideLayout" Target="../slideLayouts/slideLayout649.xml"/><Relationship Id="rId9" Type="http://schemas.openxmlformats.org/officeDocument/2006/relationships/slideLayout" Target="../slideLayouts/slideLayout6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59.xml"/><Relationship Id="rId7" Type="http://schemas.openxmlformats.org/officeDocument/2006/relationships/slideLayout" Target="../slideLayouts/slideLayout663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8.xml"/><Relationship Id="rId1" Type="http://schemas.openxmlformats.org/officeDocument/2006/relationships/slideLayout" Target="../slideLayouts/slideLayout657.xml"/><Relationship Id="rId6" Type="http://schemas.openxmlformats.org/officeDocument/2006/relationships/slideLayout" Target="../slideLayouts/slideLayout662.xml"/><Relationship Id="rId11" Type="http://schemas.openxmlformats.org/officeDocument/2006/relationships/slideLayout" Target="../slideLayouts/slideLayout667.xml"/><Relationship Id="rId5" Type="http://schemas.openxmlformats.org/officeDocument/2006/relationships/slideLayout" Target="../slideLayouts/slideLayout661.xml"/><Relationship Id="rId10" Type="http://schemas.openxmlformats.org/officeDocument/2006/relationships/slideLayout" Target="../slideLayouts/slideLayout666.xml"/><Relationship Id="rId4" Type="http://schemas.openxmlformats.org/officeDocument/2006/relationships/slideLayout" Target="../slideLayouts/slideLayout660.xml"/><Relationship Id="rId9" Type="http://schemas.openxmlformats.org/officeDocument/2006/relationships/slideLayout" Target="../slideLayouts/slideLayout665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70.xml"/><Relationship Id="rId7" Type="http://schemas.openxmlformats.org/officeDocument/2006/relationships/slideLayout" Target="../slideLayouts/slideLayout674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9.xml"/><Relationship Id="rId1" Type="http://schemas.openxmlformats.org/officeDocument/2006/relationships/slideLayout" Target="../slideLayouts/slideLayout668.xml"/><Relationship Id="rId6" Type="http://schemas.openxmlformats.org/officeDocument/2006/relationships/slideLayout" Target="../slideLayouts/slideLayout673.xml"/><Relationship Id="rId11" Type="http://schemas.openxmlformats.org/officeDocument/2006/relationships/slideLayout" Target="../slideLayouts/slideLayout678.xml"/><Relationship Id="rId5" Type="http://schemas.openxmlformats.org/officeDocument/2006/relationships/slideLayout" Target="../slideLayouts/slideLayout672.xml"/><Relationship Id="rId10" Type="http://schemas.openxmlformats.org/officeDocument/2006/relationships/slideLayout" Target="../slideLayouts/slideLayout677.xml"/><Relationship Id="rId4" Type="http://schemas.openxmlformats.org/officeDocument/2006/relationships/slideLayout" Target="../slideLayouts/slideLayout671.xml"/><Relationship Id="rId9" Type="http://schemas.openxmlformats.org/officeDocument/2006/relationships/slideLayout" Target="../slideLayouts/slideLayout676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81.xml"/><Relationship Id="rId7" Type="http://schemas.openxmlformats.org/officeDocument/2006/relationships/slideLayout" Target="../slideLayouts/slideLayout685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80.xml"/><Relationship Id="rId1" Type="http://schemas.openxmlformats.org/officeDocument/2006/relationships/slideLayout" Target="../slideLayouts/slideLayout679.xml"/><Relationship Id="rId6" Type="http://schemas.openxmlformats.org/officeDocument/2006/relationships/slideLayout" Target="../slideLayouts/slideLayout684.xml"/><Relationship Id="rId11" Type="http://schemas.openxmlformats.org/officeDocument/2006/relationships/slideLayout" Target="../slideLayouts/slideLayout689.xml"/><Relationship Id="rId5" Type="http://schemas.openxmlformats.org/officeDocument/2006/relationships/slideLayout" Target="../slideLayouts/slideLayout683.xml"/><Relationship Id="rId10" Type="http://schemas.openxmlformats.org/officeDocument/2006/relationships/slideLayout" Target="../slideLayouts/slideLayout688.xml"/><Relationship Id="rId4" Type="http://schemas.openxmlformats.org/officeDocument/2006/relationships/slideLayout" Target="../slideLayouts/slideLayout682.xml"/><Relationship Id="rId9" Type="http://schemas.openxmlformats.org/officeDocument/2006/relationships/slideLayout" Target="../slideLayouts/slideLayout687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7.xml"/><Relationship Id="rId3" Type="http://schemas.openxmlformats.org/officeDocument/2006/relationships/slideLayout" Target="../slideLayouts/slideLayout692.xml"/><Relationship Id="rId7" Type="http://schemas.openxmlformats.org/officeDocument/2006/relationships/slideLayout" Target="../slideLayouts/slideLayout696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91.xml"/><Relationship Id="rId1" Type="http://schemas.openxmlformats.org/officeDocument/2006/relationships/slideLayout" Target="../slideLayouts/slideLayout690.xml"/><Relationship Id="rId6" Type="http://schemas.openxmlformats.org/officeDocument/2006/relationships/slideLayout" Target="../slideLayouts/slideLayout695.xml"/><Relationship Id="rId11" Type="http://schemas.openxmlformats.org/officeDocument/2006/relationships/slideLayout" Target="../slideLayouts/slideLayout700.xml"/><Relationship Id="rId5" Type="http://schemas.openxmlformats.org/officeDocument/2006/relationships/slideLayout" Target="../slideLayouts/slideLayout694.xml"/><Relationship Id="rId10" Type="http://schemas.openxmlformats.org/officeDocument/2006/relationships/slideLayout" Target="../slideLayouts/slideLayout699.xml"/><Relationship Id="rId4" Type="http://schemas.openxmlformats.org/officeDocument/2006/relationships/slideLayout" Target="../slideLayouts/slideLayout693.xml"/><Relationship Id="rId9" Type="http://schemas.openxmlformats.org/officeDocument/2006/relationships/slideLayout" Target="../slideLayouts/slideLayout698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3.xml"/><Relationship Id="rId7" Type="http://schemas.openxmlformats.org/officeDocument/2006/relationships/slideLayout" Target="../slideLayouts/slideLayout707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702.xml"/><Relationship Id="rId1" Type="http://schemas.openxmlformats.org/officeDocument/2006/relationships/slideLayout" Target="../slideLayouts/slideLayout701.xml"/><Relationship Id="rId6" Type="http://schemas.openxmlformats.org/officeDocument/2006/relationships/slideLayout" Target="../slideLayouts/slideLayout706.xml"/><Relationship Id="rId11" Type="http://schemas.openxmlformats.org/officeDocument/2006/relationships/slideLayout" Target="../slideLayouts/slideLayout711.xml"/><Relationship Id="rId5" Type="http://schemas.openxmlformats.org/officeDocument/2006/relationships/slideLayout" Target="../slideLayouts/slideLayout705.xml"/><Relationship Id="rId10" Type="http://schemas.openxmlformats.org/officeDocument/2006/relationships/slideLayout" Target="../slideLayouts/slideLayout710.xml"/><Relationship Id="rId4" Type="http://schemas.openxmlformats.org/officeDocument/2006/relationships/slideLayout" Target="../slideLayouts/slideLayout704.xml"/><Relationship Id="rId9" Type="http://schemas.openxmlformats.org/officeDocument/2006/relationships/slideLayout" Target="../slideLayouts/slideLayout709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9.xml"/><Relationship Id="rId3" Type="http://schemas.openxmlformats.org/officeDocument/2006/relationships/slideLayout" Target="../slideLayouts/slideLayout714.xml"/><Relationship Id="rId7" Type="http://schemas.openxmlformats.org/officeDocument/2006/relationships/slideLayout" Target="../slideLayouts/slideLayout718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13.xml"/><Relationship Id="rId1" Type="http://schemas.openxmlformats.org/officeDocument/2006/relationships/slideLayout" Target="../slideLayouts/slideLayout712.xml"/><Relationship Id="rId6" Type="http://schemas.openxmlformats.org/officeDocument/2006/relationships/slideLayout" Target="../slideLayouts/slideLayout717.xml"/><Relationship Id="rId11" Type="http://schemas.openxmlformats.org/officeDocument/2006/relationships/slideLayout" Target="../slideLayouts/slideLayout722.xml"/><Relationship Id="rId5" Type="http://schemas.openxmlformats.org/officeDocument/2006/relationships/slideLayout" Target="../slideLayouts/slideLayout716.xml"/><Relationship Id="rId10" Type="http://schemas.openxmlformats.org/officeDocument/2006/relationships/slideLayout" Target="../slideLayouts/slideLayout721.xml"/><Relationship Id="rId4" Type="http://schemas.openxmlformats.org/officeDocument/2006/relationships/slideLayout" Target="../slideLayouts/slideLayout715.xml"/><Relationship Id="rId9" Type="http://schemas.openxmlformats.org/officeDocument/2006/relationships/slideLayout" Target="../slideLayouts/slideLayout72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69632-159E-47D6-9A40-B0403B150AA4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33C0F4-03ED-4C12-95C5-1B16BAD8EE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82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38182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38182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38182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38183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38183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3818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280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818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18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818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78DD38FE-23AA-42DC-8965-F4BEE464F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4" r:id="rId1"/>
    <p:sldLayoutId id="2147484907" r:id="rId2"/>
    <p:sldLayoutId id="2147484908" r:id="rId3"/>
    <p:sldLayoutId id="2147484909" r:id="rId4"/>
    <p:sldLayoutId id="2147484910" r:id="rId5"/>
    <p:sldLayoutId id="2147484911" r:id="rId6"/>
    <p:sldLayoutId id="2147484912" r:id="rId7"/>
    <p:sldLayoutId id="2147484913" r:id="rId8"/>
    <p:sldLayoutId id="2147484914" r:id="rId9"/>
    <p:sldLayoutId id="2147484915" r:id="rId10"/>
    <p:sldLayoutId id="214748491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68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509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endParaRPr lang="en-US"/>
          </a:p>
        </p:txBody>
      </p:sp>
      <p:sp>
        <p:nvSpPr>
          <p:cNvPr id="156468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468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46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fld id="{CC917C0B-03D8-4E58-8EFE-441396BBF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5" r:id="rId1"/>
    <p:sldLayoutId id="2147484917" r:id="rId2"/>
    <p:sldLayoutId id="2147484918" r:id="rId3"/>
    <p:sldLayoutId id="2147484919" r:id="rId4"/>
    <p:sldLayoutId id="2147484920" r:id="rId5"/>
    <p:sldLayoutId id="2147484921" r:id="rId6"/>
    <p:sldLayoutId id="2147484922" r:id="rId7"/>
    <p:sldLayoutId id="2147484923" r:id="rId8"/>
    <p:sldLayoutId id="2147484924" r:id="rId9"/>
    <p:sldLayoutId id="2147484925" r:id="rId10"/>
    <p:sldLayoutId id="2147484926" r:id="rId11"/>
    <p:sldLayoutId id="2147484927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31445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5735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17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FB2BBAE6-4D25-495A-A5A8-887CE4AFA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7" r:id="rId1"/>
    <p:sldLayoutId id="2147484939" r:id="rId2"/>
    <p:sldLayoutId id="2147484940" r:id="rId3"/>
    <p:sldLayoutId id="2147484941" r:id="rId4"/>
    <p:sldLayoutId id="2147484942" r:id="rId5"/>
    <p:sldLayoutId id="2147484943" r:id="rId6"/>
    <p:sldLayoutId id="2147484944" r:id="rId7"/>
    <p:sldLayoutId id="2147484945" r:id="rId8"/>
    <p:sldLayoutId id="2147484946" r:id="rId9"/>
    <p:sldLayoutId id="2147484947" r:id="rId10"/>
    <p:sldLayoutId id="214748494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858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F4B2EC37-04BD-47E6-87B2-F009464F6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80" r:id="rId1"/>
    <p:sldLayoutId id="2147484969" r:id="rId2"/>
    <p:sldLayoutId id="2147484970" r:id="rId3"/>
    <p:sldLayoutId id="2147484971" r:id="rId4"/>
    <p:sldLayoutId id="2147484972" r:id="rId5"/>
    <p:sldLayoutId id="2147484973" r:id="rId6"/>
    <p:sldLayoutId id="2147484974" r:id="rId7"/>
    <p:sldLayoutId id="2147484975" r:id="rId8"/>
    <p:sldLayoutId id="2147484976" r:id="rId9"/>
    <p:sldLayoutId id="2147484977" r:id="rId10"/>
    <p:sldLayoutId id="2147484978" r:id="rId11"/>
    <p:sldLayoutId id="2147484979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8573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0762F023-3015-49CF-B748-43B4F4B94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117" r:id="rId2"/>
    <p:sldLayoutId id="2147485118" r:id="rId3"/>
    <p:sldLayoutId id="2147485119" r:id="rId4"/>
    <p:sldLayoutId id="2147485120" r:id="rId5"/>
    <p:sldLayoutId id="2147485121" r:id="rId6"/>
    <p:sldLayoutId id="2147485122" r:id="rId7"/>
    <p:sldLayoutId id="2147485123" r:id="rId8"/>
    <p:sldLayoutId id="2147485124" r:id="rId9"/>
    <p:sldLayoutId id="2147485125" r:id="rId10"/>
    <p:sldLayoutId id="214748512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26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035268F8-5617-483F-8E0D-5B69A899C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4" r:id="rId1"/>
    <p:sldLayoutId id="2147485147" r:id="rId2"/>
    <p:sldLayoutId id="2147485148" r:id="rId3"/>
    <p:sldLayoutId id="2147485149" r:id="rId4"/>
    <p:sldLayoutId id="2147485150" r:id="rId5"/>
    <p:sldLayoutId id="2147485151" r:id="rId6"/>
    <p:sldLayoutId id="2147485152" r:id="rId7"/>
    <p:sldLayoutId id="2147485153" r:id="rId8"/>
    <p:sldLayoutId id="2147485154" r:id="rId9"/>
    <p:sldLayoutId id="2147485155" r:id="rId10"/>
    <p:sldLayoutId id="214748515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62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3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6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7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2577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7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993EA66A-980B-45FF-A421-BC954A236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6" r:id="rId1"/>
    <p:sldLayoutId id="2147485167" r:id="rId2"/>
    <p:sldLayoutId id="2147485168" r:id="rId3"/>
    <p:sldLayoutId id="2147485169" r:id="rId4"/>
    <p:sldLayoutId id="2147485170" r:id="rId5"/>
    <p:sldLayoutId id="2147485171" r:id="rId6"/>
    <p:sldLayoutId id="2147485172" r:id="rId7"/>
    <p:sldLayoutId id="2147485173" r:id="rId8"/>
    <p:sldLayoutId id="2147485174" r:id="rId9"/>
    <p:sldLayoutId id="2147485175" r:id="rId10"/>
    <p:sldLayoutId id="214748517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22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fld id="{30935732-51FF-499B-AD05-95F6BD456C98}" type="datetimeFigureOut">
              <a:rPr lang="en-US" kern="1200">
                <a:ea typeface="+mn-ea"/>
                <a:cs typeface="+mn-cs"/>
              </a:rPr>
              <a:pPr rtl="0">
                <a:defRPr/>
              </a:pPr>
              <a:t>8/20/2021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fld id="{B3DEDBBD-D163-4FDD-A3B9-47CC351D071E}" type="slidenum">
              <a:rPr lang="en-US" kern="1200"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04" r:id="rId1"/>
    <p:sldLayoutId id="2147485305" r:id="rId2"/>
    <p:sldLayoutId id="2147485306" r:id="rId3"/>
    <p:sldLayoutId id="2147485307" r:id="rId4"/>
    <p:sldLayoutId id="2147485308" r:id="rId5"/>
    <p:sldLayoutId id="2147485309" r:id="rId6"/>
    <p:sldLayoutId id="2147485310" r:id="rId7"/>
    <p:sldLayoutId id="2147485311" r:id="rId8"/>
    <p:sldLayoutId id="2147485312" r:id="rId9"/>
    <p:sldLayoutId id="2147485313" r:id="rId10"/>
    <p:sldLayoutId id="21474853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4E69632-159E-47D6-9A40-B0403B150AA4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8/20/2021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FE33C0F4-03ED-4C12-95C5-1B16BAD8EEC1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8" r:id="rId1"/>
    <p:sldLayoutId id="2147485329" r:id="rId2"/>
    <p:sldLayoutId id="2147485330" r:id="rId3"/>
    <p:sldLayoutId id="2147485331" r:id="rId4"/>
    <p:sldLayoutId id="2147485332" r:id="rId5"/>
    <p:sldLayoutId id="2147485333" r:id="rId6"/>
    <p:sldLayoutId id="2147485334" r:id="rId7"/>
    <p:sldLayoutId id="2147485335" r:id="rId8"/>
    <p:sldLayoutId id="2147485336" r:id="rId9"/>
    <p:sldLayoutId id="2147485337" r:id="rId10"/>
    <p:sldLayoutId id="214748533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848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84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2684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2684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1F0D2FDB-2246-496C-AB9F-86FFE77EBC10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8" r:id="rId1"/>
    <p:sldLayoutId id="2147485389" r:id="rId2"/>
    <p:sldLayoutId id="2147485390" r:id="rId3"/>
    <p:sldLayoutId id="2147485391" r:id="rId4"/>
    <p:sldLayoutId id="2147485392" r:id="rId5"/>
    <p:sldLayoutId id="2147485393" r:id="rId6"/>
    <p:sldLayoutId id="2147485394" r:id="rId7"/>
    <p:sldLayoutId id="2147485395" r:id="rId8"/>
    <p:sldLayoutId id="2147485396" r:id="rId9"/>
    <p:sldLayoutId id="2147485397" r:id="rId10"/>
    <p:sldLayoutId id="214748539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FDC9B40-524B-44E3-84ED-992FEC14C14A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AA13DA5-D8E2-4CF0-9959-BF6151464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59" r:id="rId2"/>
    <p:sldLayoutId id="2147484660" r:id="rId3"/>
    <p:sldLayoutId id="2147484661" r:id="rId4"/>
    <p:sldLayoutId id="2147484662" r:id="rId5"/>
    <p:sldLayoutId id="2147484663" r:id="rId6"/>
    <p:sldLayoutId id="2147484664" r:id="rId7"/>
    <p:sldLayoutId id="2147484665" r:id="rId8"/>
    <p:sldLayoutId id="2147484666" r:id="rId9"/>
    <p:sldLayoutId id="2147484667" r:id="rId10"/>
    <p:sldLayoutId id="214748466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D1324D76-3343-4BF9-B43F-0FA2426F5768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8/20/2021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290EB106-A7C1-4E85-B269-71EB5FBBB690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12" r:id="rId1"/>
    <p:sldLayoutId id="2147485413" r:id="rId2"/>
    <p:sldLayoutId id="2147485414" r:id="rId3"/>
    <p:sldLayoutId id="2147485415" r:id="rId4"/>
    <p:sldLayoutId id="2147485416" r:id="rId5"/>
    <p:sldLayoutId id="2147485417" r:id="rId6"/>
    <p:sldLayoutId id="2147485418" r:id="rId7"/>
    <p:sldLayoutId id="2147485419" r:id="rId8"/>
    <p:sldLayoutId id="2147485420" r:id="rId9"/>
    <p:sldLayoutId id="2147485421" r:id="rId10"/>
    <p:sldLayoutId id="21474854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62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8FED4B0-3006-4379-B459-529B2D896AD3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24" r:id="rId1"/>
    <p:sldLayoutId id="2147485425" r:id="rId2"/>
    <p:sldLayoutId id="2147485426" r:id="rId3"/>
    <p:sldLayoutId id="2147485427" r:id="rId4"/>
    <p:sldLayoutId id="2147485428" r:id="rId5"/>
    <p:sldLayoutId id="2147485429" r:id="rId6"/>
    <p:sldLayoutId id="2147485430" r:id="rId7"/>
    <p:sldLayoutId id="2147485431" r:id="rId8"/>
    <p:sldLayoutId id="2147485432" r:id="rId9"/>
    <p:sldLayoutId id="2147485433" r:id="rId10"/>
    <p:sldLayoutId id="214748543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848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84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2684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2684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1F0D2FDB-2246-496C-AB9F-86FFE77EBC10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6" r:id="rId1"/>
    <p:sldLayoutId id="2147485437" r:id="rId2"/>
    <p:sldLayoutId id="2147485438" r:id="rId3"/>
    <p:sldLayoutId id="2147485439" r:id="rId4"/>
    <p:sldLayoutId id="2147485440" r:id="rId5"/>
    <p:sldLayoutId id="2147485441" r:id="rId6"/>
    <p:sldLayoutId id="2147485442" r:id="rId7"/>
    <p:sldLayoutId id="2147485443" r:id="rId8"/>
    <p:sldLayoutId id="2147485444" r:id="rId9"/>
    <p:sldLayoutId id="2147485445" r:id="rId10"/>
    <p:sldLayoutId id="214748544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36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buClrTx/>
              <a:defRPr kumimoji="0" sz="1400" b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buClrTx/>
              <a:defRPr kumimoji="0" sz="1400" b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buClrTx/>
              <a:defRPr kumimoji="0" sz="1400" b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A52DEC63-843C-4456-920D-17A59FBB534F}" type="slidenum">
              <a:rPr lang="en-US" kern="1200"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72" r:id="rId1"/>
    <p:sldLayoutId id="2147485473" r:id="rId2"/>
    <p:sldLayoutId id="2147485474" r:id="rId3"/>
    <p:sldLayoutId id="2147485475" r:id="rId4"/>
    <p:sldLayoutId id="2147485476" r:id="rId5"/>
    <p:sldLayoutId id="2147485477" r:id="rId6"/>
    <p:sldLayoutId id="2147485478" r:id="rId7"/>
    <p:sldLayoutId id="2147485479" r:id="rId8"/>
    <p:sldLayoutId id="2147485480" r:id="rId9"/>
    <p:sldLayoutId id="2147485481" r:id="rId10"/>
    <p:sldLayoutId id="214748548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68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509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endParaRPr lang="en-US"/>
          </a:p>
        </p:txBody>
      </p:sp>
      <p:sp>
        <p:nvSpPr>
          <p:cNvPr id="156468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algn="l"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6468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646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CC917C0B-03D8-4E58-8EFE-441396BBF6EA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4" r:id="rId1"/>
    <p:sldLayoutId id="2147485535" r:id="rId2"/>
    <p:sldLayoutId id="2147485536" r:id="rId3"/>
    <p:sldLayoutId id="2147485537" r:id="rId4"/>
    <p:sldLayoutId id="2147485538" r:id="rId5"/>
    <p:sldLayoutId id="2147485539" r:id="rId6"/>
    <p:sldLayoutId id="2147485540" r:id="rId7"/>
    <p:sldLayoutId id="2147485541" r:id="rId8"/>
    <p:sldLayoutId id="2147485542" r:id="rId9"/>
    <p:sldLayoutId id="2147485543" r:id="rId10"/>
    <p:sldLayoutId id="2147485544" r:id="rId11"/>
    <p:sldLayoutId id="2147485545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31445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5735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68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509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endParaRPr lang="en-US"/>
          </a:p>
        </p:txBody>
      </p:sp>
      <p:sp>
        <p:nvSpPr>
          <p:cNvPr id="156468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algn="l"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6468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646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CC917C0B-03D8-4E58-8EFE-441396BBF6EA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12" r:id="rId1"/>
    <p:sldLayoutId id="2147485613" r:id="rId2"/>
    <p:sldLayoutId id="2147485614" r:id="rId3"/>
    <p:sldLayoutId id="2147485615" r:id="rId4"/>
    <p:sldLayoutId id="2147485616" r:id="rId5"/>
    <p:sldLayoutId id="2147485617" r:id="rId6"/>
    <p:sldLayoutId id="2147485618" r:id="rId7"/>
    <p:sldLayoutId id="2147485619" r:id="rId8"/>
    <p:sldLayoutId id="2147485620" r:id="rId9"/>
    <p:sldLayoutId id="2147485621" r:id="rId10"/>
    <p:sldLayoutId id="2147485622" r:id="rId11"/>
    <p:sldLayoutId id="2147485623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31445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5735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658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40C2E04-41CA-429B-BFE8-105BC7197A0F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8" r:id="rId1"/>
    <p:sldLayoutId id="2147485639" r:id="rId2"/>
    <p:sldLayoutId id="2147485640" r:id="rId3"/>
    <p:sldLayoutId id="2147485641" r:id="rId4"/>
    <p:sldLayoutId id="2147485642" r:id="rId5"/>
    <p:sldLayoutId id="2147485643" r:id="rId6"/>
    <p:sldLayoutId id="2147485644" r:id="rId7"/>
    <p:sldLayoutId id="2147485645" r:id="rId8"/>
    <p:sldLayoutId id="2147485646" r:id="rId9"/>
    <p:sldLayoutId id="2147485647" r:id="rId10"/>
    <p:sldLayoutId id="214748564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6765AD0B-39EB-4134-8314-0E45F6556AE3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50" r:id="rId1"/>
    <p:sldLayoutId id="2147485651" r:id="rId2"/>
    <p:sldLayoutId id="2147485652" r:id="rId3"/>
    <p:sldLayoutId id="2147485653" r:id="rId4"/>
    <p:sldLayoutId id="2147485654" r:id="rId5"/>
    <p:sldLayoutId id="2147485655" r:id="rId6"/>
    <p:sldLayoutId id="2147485656" r:id="rId7"/>
    <p:sldLayoutId id="2147485657" r:id="rId8"/>
    <p:sldLayoutId id="2147485658" r:id="rId9"/>
    <p:sldLayoutId id="2147485659" r:id="rId10"/>
    <p:sldLayoutId id="2147485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84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53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84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2684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2684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FDD6C6E-AF04-4160-A99D-F286EE9BBAF7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2" r:id="rId1"/>
    <p:sldLayoutId id="2147485663" r:id="rId2"/>
    <p:sldLayoutId id="2147485664" r:id="rId3"/>
    <p:sldLayoutId id="2147485665" r:id="rId4"/>
    <p:sldLayoutId id="2147485666" r:id="rId5"/>
    <p:sldLayoutId id="2147485667" r:id="rId6"/>
    <p:sldLayoutId id="2147485668" r:id="rId7"/>
    <p:sldLayoutId id="2147485669" r:id="rId8"/>
    <p:sldLayoutId id="2147485670" r:id="rId9"/>
    <p:sldLayoutId id="2147485671" r:id="rId10"/>
    <p:sldLayoutId id="214748567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94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2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67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672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788C61F7-906B-4920-BFA1-253F61836197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9" r:id="rId1"/>
    <p:sldLayoutId id="2147485740" r:id="rId2"/>
    <p:sldLayoutId id="2147485741" r:id="rId3"/>
    <p:sldLayoutId id="2147485742" r:id="rId4"/>
    <p:sldLayoutId id="2147485743" r:id="rId5"/>
    <p:sldLayoutId id="2147485744" r:id="rId6"/>
    <p:sldLayoutId id="2147485745" r:id="rId7"/>
    <p:sldLayoutId id="2147485746" r:id="rId8"/>
    <p:sldLayoutId id="2147485747" r:id="rId9"/>
    <p:sldLayoutId id="2147485748" r:id="rId10"/>
    <p:sldLayoutId id="214748574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9982F76-1F5E-4566-8C7F-45CAA00A4F88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F6360B1-62C2-4076-9F0F-B7C6AFB1C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0" r:id="rId1"/>
    <p:sldLayoutId id="2147484681" r:id="rId2"/>
    <p:sldLayoutId id="2147484682" r:id="rId3"/>
    <p:sldLayoutId id="2147484683" r:id="rId4"/>
    <p:sldLayoutId id="2147484684" r:id="rId5"/>
    <p:sldLayoutId id="2147484685" r:id="rId6"/>
    <p:sldLayoutId id="2147484686" r:id="rId7"/>
    <p:sldLayoutId id="2147484687" r:id="rId8"/>
    <p:sldLayoutId id="2147484688" r:id="rId9"/>
    <p:sldLayoutId id="2147484689" r:id="rId10"/>
    <p:sldLayoutId id="214748469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727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2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67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672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</a:pPr>
            <a:fld id="{9E482E95-6BCF-4C0C-8362-8E7CD53E6352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63" r:id="rId1"/>
    <p:sldLayoutId id="2147485764" r:id="rId2"/>
    <p:sldLayoutId id="2147485765" r:id="rId3"/>
    <p:sldLayoutId id="2147485766" r:id="rId4"/>
    <p:sldLayoutId id="2147485767" r:id="rId5"/>
    <p:sldLayoutId id="2147485768" r:id="rId6"/>
    <p:sldLayoutId id="2147485769" r:id="rId7"/>
    <p:sldLayoutId id="2147485770" r:id="rId8"/>
    <p:sldLayoutId id="2147485771" r:id="rId9"/>
    <p:sldLayoutId id="2147485772" r:id="rId10"/>
    <p:sldLayoutId id="2147485773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F79C9D1D-2223-42A1-887A-978BE446210B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5" r:id="rId1"/>
    <p:sldLayoutId id="2147485776" r:id="rId2"/>
    <p:sldLayoutId id="2147485777" r:id="rId3"/>
    <p:sldLayoutId id="2147485778" r:id="rId4"/>
    <p:sldLayoutId id="2147485779" r:id="rId5"/>
    <p:sldLayoutId id="2147485780" r:id="rId6"/>
    <p:sldLayoutId id="2147485781" r:id="rId7"/>
    <p:sldLayoutId id="2147485782" r:id="rId8"/>
    <p:sldLayoutId id="2147485783" r:id="rId9"/>
    <p:sldLayoutId id="2147485784" r:id="rId10"/>
    <p:sldLayoutId id="2147485785" r:id="rId11"/>
    <p:sldLayoutId id="214748578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F79C9D1D-2223-42A1-887A-978BE446210B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0" r:id="rId1"/>
    <p:sldLayoutId id="2147485801" r:id="rId2"/>
    <p:sldLayoutId id="2147485802" r:id="rId3"/>
    <p:sldLayoutId id="2147485803" r:id="rId4"/>
    <p:sldLayoutId id="2147485804" r:id="rId5"/>
    <p:sldLayoutId id="2147485805" r:id="rId6"/>
    <p:sldLayoutId id="2147485806" r:id="rId7"/>
    <p:sldLayoutId id="2147485807" r:id="rId8"/>
    <p:sldLayoutId id="2147485808" r:id="rId9"/>
    <p:sldLayoutId id="2147485809" r:id="rId10"/>
    <p:sldLayoutId id="2147485810" r:id="rId11"/>
    <p:sldLayoutId id="214748581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8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 algn="ctr" rtl="0" eaLnBrk="0" fontAlgn="base" hangingPunct="0">
              <a:spcAft>
                <a:spcPct val="0"/>
              </a:spcAft>
            </a:pPr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8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Aft>
                <a:spcPct val="0"/>
              </a:spcAft>
            </a:pPr>
            <a:fld id="{3D7C006B-E328-4E71-9A32-3EE2381AC038}" type="slidenum">
              <a:rPr lang="en-US" kern="1200">
                <a:solidFill>
                  <a:srgbClr val="5E574E"/>
                </a:solidFill>
                <a:latin typeface="Arial" charset="0"/>
                <a:ea typeface="+mn-ea"/>
                <a:cs typeface="+mn-cs"/>
              </a:rPr>
              <a:pPr rtl="0" eaLnBrk="0" fontAlgn="base" hangingPunct="0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681991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8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38" r:id="rId1"/>
    <p:sldLayoutId id="2147485839" r:id="rId2"/>
    <p:sldLayoutId id="2147485840" r:id="rId3"/>
    <p:sldLayoutId id="2147485841" r:id="rId4"/>
    <p:sldLayoutId id="2147485842" r:id="rId5"/>
    <p:sldLayoutId id="2147485843" r:id="rId6"/>
    <p:sldLayoutId id="2147485844" r:id="rId7"/>
    <p:sldLayoutId id="2147485845" r:id="rId8"/>
    <p:sldLayoutId id="2147485846" r:id="rId9"/>
    <p:sldLayoutId id="2147485847" r:id="rId10"/>
    <p:sldLayoutId id="214748584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9C341DC-DC9D-4D19-A80C-64A2EABC71F2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22" r:id="rId1"/>
    <p:sldLayoutId id="2147485923" r:id="rId2"/>
    <p:sldLayoutId id="2147485924" r:id="rId3"/>
    <p:sldLayoutId id="2147485925" r:id="rId4"/>
    <p:sldLayoutId id="2147485926" r:id="rId5"/>
    <p:sldLayoutId id="2147485927" r:id="rId6"/>
    <p:sldLayoutId id="2147485928" r:id="rId7"/>
    <p:sldLayoutId id="2147485929" r:id="rId8"/>
    <p:sldLayoutId id="2147485930" r:id="rId9"/>
    <p:sldLayoutId id="2147485931" r:id="rId10"/>
    <p:sldLayoutId id="21474859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A2881D2D-706F-4738-A72E-0186C98616AD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34" r:id="rId1"/>
    <p:sldLayoutId id="2147485935" r:id="rId2"/>
    <p:sldLayoutId id="2147485936" r:id="rId3"/>
    <p:sldLayoutId id="2147485937" r:id="rId4"/>
    <p:sldLayoutId id="2147485938" r:id="rId5"/>
    <p:sldLayoutId id="2147485939" r:id="rId6"/>
    <p:sldLayoutId id="2147485940" r:id="rId7"/>
    <p:sldLayoutId id="2147485941" r:id="rId8"/>
    <p:sldLayoutId id="2147485942" r:id="rId9"/>
    <p:sldLayoutId id="2147485943" r:id="rId10"/>
    <p:sldLayoutId id="214748594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93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93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93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512EEBB-209C-475F-9CBC-F8C37093E23B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46" r:id="rId1"/>
    <p:sldLayoutId id="2147485947" r:id="rId2"/>
    <p:sldLayoutId id="2147485948" r:id="rId3"/>
    <p:sldLayoutId id="2147485949" r:id="rId4"/>
    <p:sldLayoutId id="2147485950" r:id="rId5"/>
    <p:sldLayoutId id="2147485951" r:id="rId6"/>
    <p:sldLayoutId id="2147485952" r:id="rId7"/>
    <p:sldLayoutId id="2147485953" r:id="rId8"/>
    <p:sldLayoutId id="2147485954" r:id="rId9"/>
    <p:sldLayoutId id="2147485955" r:id="rId10"/>
    <p:sldLayoutId id="21474859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B90C9EA-F4F7-4A5D-B89F-367D38D5E69F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58" r:id="rId1"/>
    <p:sldLayoutId id="2147485959" r:id="rId2"/>
    <p:sldLayoutId id="2147485960" r:id="rId3"/>
    <p:sldLayoutId id="2147485961" r:id="rId4"/>
    <p:sldLayoutId id="2147485962" r:id="rId5"/>
    <p:sldLayoutId id="2147485963" r:id="rId6"/>
    <p:sldLayoutId id="2147485964" r:id="rId7"/>
    <p:sldLayoutId id="2147485965" r:id="rId8"/>
    <p:sldLayoutId id="2147485966" r:id="rId9"/>
    <p:sldLayoutId id="2147485967" r:id="rId10"/>
    <p:sldLayoutId id="21474859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FCB0445-E051-40FA-B98B-4D97748C6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70" r:id="rId1"/>
    <p:sldLayoutId id="2147485971" r:id="rId2"/>
    <p:sldLayoutId id="2147485972" r:id="rId3"/>
    <p:sldLayoutId id="2147485973" r:id="rId4"/>
    <p:sldLayoutId id="2147485974" r:id="rId5"/>
    <p:sldLayoutId id="2147485975" r:id="rId6"/>
    <p:sldLayoutId id="2147485976" r:id="rId7"/>
    <p:sldLayoutId id="2147485977" r:id="rId8"/>
    <p:sldLayoutId id="2147485978" r:id="rId9"/>
    <p:sldLayoutId id="2147485979" r:id="rId10"/>
    <p:sldLayoutId id="21474859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7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527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527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527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527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527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endParaRPr kumimoji="1" lang="en-US" sz="32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527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136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527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buClrTx/>
              <a:defRPr kumimoji="0" sz="1400" b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6527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buClrTx/>
              <a:defRPr kumimoji="0" sz="1400" b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6527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buClrTx/>
              <a:defRPr kumimoji="0" sz="1400" b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FEBCBEE0-0C27-4E87-9212-4F907D4D250F}" type="slidenum">
              <a:rPr lang="en-US" kern="1200"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82" r:id="rId1"/>
    <p:sldLayoutId id="2147485983" r:id="rId2"/>
    <p:sldLayoutId id="2147485984" r:id="rId3"/>
    <p:sldLayoutId id="2147485985" r:id="rId4"/>
    <p:sldLayoutId id="2147485986" r:id="rId5"/>
    <p:sldLayoutId id="2147485987" r:id="rId6"/>
    <p:sldLayoutId id="2147485988" r:id="rId7"/>
    <p:sldLayoutId id="2147485989" r:id="rId8"/>
    <p:sldLayoutId id="2147485990" r:id="rId9"/>
    <p:sldLayoutId id="2147485991" r:id="rId10"/>
    <p:sldLayoutId id="214748599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5358864-D63E-4798-AD17-799593564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1" r:id="rId1"/>
    <p:sldLayoutId id="2147484692" r:id="rId2"/>
    <p:sldLayoutId id="2147484693" r:id="rId3"/>
    <p:sldLayoutId id="2147484694" r:id="rId4"/>
    <p:sldLayoutId id="2147484695" r:id="rId5"/>
    <p:sldLayoutId id="2147484696" r:id="rId6"/>
    <p:sldLayoutId id="2147484697" r:id="rId7"/>
    <p:sldLayoutId id="2147484698" r:id="rId8"/>
    <p:sldLayoutId id="2147484699" r:id="rId9"/>
    <p:sldLayoutId id="2147484700" r:id="rId10"/>
    <p:sldLayoutId id="2147484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0F1C356-AA2A-4AB9-94DB-289AA10A56E2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8" r:id="rId1"/>
    <p:sldLayoutId id="2147486019" r:id="rId2"/>
    <p:sldLayoutId id="2147486020" r:id="rId3"/>
    <p:sldLayoutId id="2147486021" r:id="rId4"/>
    <p:sldLayoutId id="2147486022" r:id="rId5"/>
    <p:sldLayoutId id="2147486023" r:id="rId6"/>
    <p:sldLayoutId id="2147486024" r:id="rId7"/>
    <p:sldLayoutId id="2147486025" r:id="rId8"/>
    <p:sldLayoutId id="2147486026" r:id="rId9"/>
    <p:sldLayoutId id="2147486027" r:id="rId10"/>
    <p:sldLayoutId id="2147486028" r:id="rId11"/>
    <p:sldLayoutId id="21474860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5400" i="1" kern="120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72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2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67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672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C5A02C1C-F903-49A7-A27E-9C5436AD01D3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31" r:id="rId1"/>
    <p:sldLayoutId id="2147486032" r:id="rId2"/>
    <p:sldLayoutId id="2147486033" r:id="rId3"/>
    <p:sldLayoutId id="2147486034" r:id="rId4"/>
    <p:sldLayoutId id="2147486035" r:id="rId5"/>
    <p:sldLayoutId id="2147486036" r:id="rId6"/>
    <p:sldLayoutId id="2147486037" r:id="rId7"/>
    <p:sldLayoutId id="2147486038" r:id="rId8"/>
    <p:sldLayoutId id="2147486039" r:id="rId9"/>
    <p:sldLayoutId id="2147486040" r:id="rId10"/>
    <p:sldLayoutId id="214748604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1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14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14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14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DF99CD91-22CE-40D8-992A-62479BE2DD6E}" type="slidenum">
              <a:rPr lang="en-US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3" r:id="rId1"/>
    <p:sldLayoutId id="2147486044" r:id="rId2"/>
    <p:sldLayoutId id="2147486045" r:id="rId3"/>
    <p:sldLayoutId id="2147486046" r:id="rId4"/>
    <p:sldLayoutId id="2147486047" r:id="rId5"/>
    <p:sldLayoutId id="2147486048" r:id="rId6"/>
    <p:sldLayoutId id="2147486049" r:id="rId7"/>
    <p:sldLayoutId id="2147486050" r:id="rId8"/>
    <p:sldLayoutId id="2147486051" r:id="rId9"/>
    <p:sldLayoutId id="2147486052" r:id="rId10"/>
    <p:sldLayoutId id="21474860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5C026912-B29C-40C5-AF82-A6B9A366A982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67" r:id="rId1"/>
    <p:sldLayoutId id="2147486068" r:id="rId2"/>
    <p:sldLayoutId id="2147486069" r:id="rId3"/>
    <p:sldLayoutId id="2147486070" r:id="rId4"/>
    <p:sldLayoutId id="2147486071" r:id="rId5"/>
    <p:sldLayoutId id="2147486072" r:id="rId6"/>
    <p:sldLayoutId id="2147486073" r:id="rId7"/>
    <p:sldLayoutId id="2147486074" r:id="rId8"/>
    <p:sldLayoutId id="2147486075" r:id="rId9"/>
    <p:sldLayoutId id="2147486076" r:id="rId10"/>
    <p:sldLayoutId id="214748607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4C12B142-A46F-4E41-B837-C2B3A7E1B3D1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15" r:id="rId1"/>
    <p:sldLayoutId id="2147486116" r:id="rId2"/>
    <p:sldLayoutId id="2147486117" r:id="rId3"/>
    <p:sldLayoutId id="2147486118" r:id="rId4"/>
    <p:sldLayoutId id="2147486119" r:id="rId5"/>
    <p:sldLayoutId id="2147486120" r:id="rId6"/>
    <p:sldLayoutId id="2147486121" r:id="rId7"/>
    <p:sldLayoutId id="2147486122" r:id="rId8"/>
    <p:sldLayoutId id="2147486123" r:id="rId9"/>
    <p:sldLayoutId id="2147486124" r:id="rId10"/>
    <p:sldLayoutId id="214748612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C281B12-196A-47B0-B7DC-DB68FE1F34E6}" type="slidenum">
              <a:rPr lang="en-US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9" r:id="rId1"/>
    <p:sldLayoutId id="2147486140" r:id="rId2"/>
    <p:sldLayoutId id="2147486141" r:id="rId3"/>
    <p:sldLayoutId id="2147486142" r:id="rId4"/>
    <p:sldLayoutId id="2147486143" r:id="rId5"/>
    <p:sldLayoutId id="2147486144" r:id="rId6"/>
    <p:sldLayoutId id="2147486145" r:id="rId7"/>
    <p:sldLayoutId id="2147486146" r:id="rId8"/>
    <p:sldLayoutId id="2147486147" r:id="rId9"/>
    <p:sldLayoutId id="2147486148" r:id="rId10"/>
    <p:sldLayoutId id="21474861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2CEC01A-84B1-4908-AF3D-668A6EA9172C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1" r:id="rId1"/>
    <p:sldLayoutId id="2147486152" r:id="rId2"/>
    <p:sldLayoutId id="2147486153" r:id="rId3"/>
    <p:sldLayoutId id="2147486154" r:id="rId4"/>
    <p:sldLayoutId id="2147486155" r:id="rId5"/>
    <p:sldLayoutId id="2147486156" r:id="rId6"/>
    <p:sldLayoutId id="2147486157" r:id="rId7"/>
    <p:sldLayoutId id="2147486158" r:id="rId8"/>
    <p:sldLayoutId id="2147486159" r:id="rId9"/>
    <p:sldLayoutId id="2147486160" r:id="rId10"/>
    <p:sldLayoutId id="21474861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3" r:id="rId1"/>
    <p:sldLayoutId id="2147486164" r:id="rId2"/>
    <p:sldLayoutId id="2147486165" r:id="rId3"/>
    <p:sldLayoutId id="2147486166" r:id="rId4"/>
    <p:sldLayoutId id="2147486167" r:id="rId5"/>
    <p:sldLayoutId id="2147486168" r:id="rId6"/>
    <p:sldLayoutId id="2147486169" r:id="rId7"/>
    <p:sldLayoutId id="2147486170" r:id="rId8"/>
    <p:sldLayoutId id="2147486171" r:id="rId9"/>
    <p:sldLayoutId id="2147486172" r:id="rId10"/>
    <p:sldLayoutId id="21474861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5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58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FC65FD2E-AEC9-4BDE-BE62-8D9869E2CCFA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7" r:id="rId1"/>
    <p:sldLayoutId id="2147486188" r:id="rId2"/>
    <p:sldLayoutId id="2147486189" r:id="rId3"/>
    <p:sldLayoutId id="2147486190" r:id="rId4"/>
    <p:sldLayoutId id="2147486191" r:id="rId5"/>
    <p:sldLayoutId id="2147486192" r:id="rId6"/>
    <p:sldLayoutId id="2147486193" r:id="rId7"/>
    <p:sldLayoutId id="2147486194" r:id="rId8"/>
    <p:sldLayoutId id="2147486195" r:id="rId9"/>
    <p:sldLayoutId id="2147486196" r:id="rId10"/>
    <p:sldLayoutId id="214748619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1" r:id="rId1"/>
    <p:sldLayoutId id="2147486392" r:id="rId2"/>
    <p:sldLayoutId id="2147486393" r:id="rId3"/>
    <p:sldLayoutId id="2147486394" r:id="rId4"/>
    <p:sldLayoutId id="2147486395" r:id="rId5"/>
    <p:sldLayoutId id="2147486396" r:id="rId6"/>
    <p:sldLayoutId id="2147486397" r:id="rId7"/>
    <p:sldLayoutId id="2147486398" r:id="rId8"/>
    <p:sldLayoutId id="2147486399" r:id="rId9"/>
    <p:sldLayoutId id="2147486400" r:id="rId10"/>
    <p:sldLayoutId id="214748640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A1EF774-0062-4630-9970-AB7774215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2" r:id="rId1"/>
    <p:sldLayoutId id="2147484703" r:id="rId2"/>
    <p:sldLayoutId id="2147484704" r:id="rId3"/>
    <p:sldLayoutId id="2147484705" r:id="rId4"/>
    <p:sldLayoutId id="2147484706" r:id="rId5"/>
    <p:sldLayoutId id="2147484707" r:id="rId6"/>
    <p:sldLayoutId id="2147484708" r:id="rId7"/>
    <p:sldLayoutId id="2147484709" r:id="rId8"/>
    <p:sldLayoutId id="2147484710" r:id="rId9"/>
    <p:sldLayoutId id="2147484711" r:id="rId10"/>
    <p:sldLayoutId id="2147484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 smtClean="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C1D58FC-DE0C-4708-8DAA-85E1E95B745D}" type="slidenum">
              <a:rPr lang="en-US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7" r:id="rId1"/>
    <p:sldLayoutId id="2147486488" r:id="rId2"/>
    <p:sldLayoutId id="2147486489" r:id="rId3"/>
    <p:sldLayoutId id="2147486490" r:id="rId4"/>
    <p:sldLayoutId id="2147486491" r:id="rId5"/>
    <p:sldLayoutId id="2147486492" r:id="rId6"/>
    <p:sldLayoutId id="2147486493" r:id="rId7"/>
    <p:sldLayoutId id="2147486494" r:id="rId8"/>
    <p:sldLayoutId id="2147486495" r:id="rId9"/>
    <p:sldLayoutId id="2147486496" r:id="rId10"/>
    <p:sldLayoutId id="214748649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endParaRPr lang="en-US"/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algn="l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91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217873C-7D96-4FD1-9E41-844DB05B20A7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6" r:id="rId1"/>
    <p:sldLayoutId id="2147486537" r:id="rId2"/>
    <p:sldLayoutId id="2147486538" r:id="rId3"/>
    <p:sldLayoutId id="2147486539" r:id="rId4"/>
    <p:sldLayoutId id="2147486540" r:id="rId5"/>
    <p:sldLayoutId id="2147486541" r:id="rId6"/>
    <p:sldLayoutId id="2147486542" r:id="rId7"/>
    <p:sldLayoutId id="2147486543" r:id="rId8"/>
    <p:sldLayoutId id="2147486544" r:id="rId9"/>
    <p:sldLayoutId id="2147486545" r:id="rId10"/>
    <p:sldLayoutId id="214748654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31445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5735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kumimoji="1"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3CACE30-905E-4694-9690-70122CF4D67F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8" r:id="rId1"/>
    <p:sldLayoutId id="2147486549" r:id="rId2"/>
    <p:sldLayoutId id="2147486550" r:id="rId3"/>
    <p:sldLayoutId id="2147486551" r:id="rId4"/>
    <p:sldLayoutId id="2147486552" r:id="rId5"/>
    <p:sldLayoutId id="2147486553" r:id="rId6"/>
    <p:sldLayoutId id="2147486554" r:id="rId7"/>
    <p:sldLayoutId id="2147486555" r:id="rId8"/>
    <p:sldLayoutId id="2147486556" r:id="rId9"/>
    <p:sldLayoutId id="2147486557" r:id="rId10"/>
    <p:sldLayoutId id="21474865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DD1F513F-1462-476F-8D8D-9E6A6247175E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60" r:id="rId1"/>
    <p:sldLayoutId id="2147486561" r:id="rId2"/>
    <p:sldLayoutId id="2147486562" r:id="rId3"/>
    <p:sldLayoutId id="2147486563" r:id="rId4"/>
    <p:sldLayoutId id="2147486564" r:id="rId5"/>
    <p:sldLayoutId id="2147486565" r:id="rId6"/>
    <p:sldLayoutId id="2147486566" r:id="rId7"/>
    <p:sldLayoutId id="2147486567" r:id="rId8"/>
    <p:sldLayoutId id="2147486568" r:id="rId9"/>
    <p:sldLayoutId id="2147486569" r:id="rId10"/>
    <p:sldLayoutId id="21474865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endParaRPr lang="en-US"/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algn="l"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latin typeface="Verdana"/>
              <a:ea typeface="+mn-ea"/>
              <a:cs typeface="+mn-cs"/>
            </a:endParaRPr>
          </a:p>
        </p:txBody>
      </p:sp>
      <p:sp>
        <p:nvSpPr>
          <p:cNvPr id="1591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5688863D-5726-4BF8-B7B8-31EC5592AFB6}" type="slidenum">
              <a:rPr lang="en-US" kern="1200"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60" r:id="rId1"/>
    <p:sldLayoutId id="2147486661" r:id="rId2"/>
    <p:sldLayoutId id="2147486662" r:id="rId3"/>
    <p:sldLayoutId id="2147486663" r:id="rId4"/>
    <p:sldLayoutId id="2147486664" r:id="rId5"/>
    <p:sldLayoutId id="2147486665" r:id="rId6"/>
    <p:sldLayoutId id="2147486666" r:id="rId7"/>
    <p:sldLayoutId id="2147486667" r:id="rId8"/>
    <p:sldLayoutId id="2147486668" r:id="rId9"/>
    <p:sldLayoutId id="2147486669" r:id="rId10"/>
    <p:sldLayoutId id="214748667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31445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5735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4E69632-159E-47D6-9A40-B0403B150AA4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8/20/2021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FE33C0F4-03ED-4C12-95C5-1B16BAD8EEC1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97" r:id="rId1"/>
    <p:sldLayoutId id="2147486698" r:id="rId2"/>
    <p:sldLayoutId id="2147486699" r:id="rId3"/>
    <p:sldLayoutId id="2147486700" r:id="rId4"/>
    <p:sldLayoutId id="2147486701" r:id="rId5"/>
    <p:sldLayoutId id="2147486702" r:id="rId6"/>
    <p:sldLayoutId id="2147486703" r:id="rId7"/>
    <p:sldLayoutId id="2147486704" r:id="rId8"/>
    <p:sldLayoutId id="2147486705" r:id="rId9"/>
    <p:sldLayoutId id="2147486706" r:id="rId10"/>
    <p:sldLayoutId id="2147486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377283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4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5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6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7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8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89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0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1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2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3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4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5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6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7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8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299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0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1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2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3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4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377306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7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77308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377309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77310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77311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7312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77313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E4BB19D9-04F9-4C6A-9831-62A909F09828}" type="slidenum">
              <a:rPr lang="en-US" kern="1200">
                <a:solidFill>
                  <a:srgbClr val="545472"/>
                </a:solidFill>
                <a:latin typeface="Times New Roman" pitchFamily="18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45472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09" r:id="rId1"/>
    <p:sldLayoutId id="2147486710" r:id="rId2"/>
    <p:sldLayoutId id="2147486711" r:id="rId3"/>
    <p:sldLayoutId id="2147486712" r:id="rId4"/>
    <p:sldLayoutId id="2147486713" r:id="rId5"/>
    <p:sldLayoutId id="2147486714" r:id="rId6"/>
    <p:sldLayoutId id="2147486715" r:id="rId7"/>
    <p:sldLayoutId id="2147486716" r:id="rId8"/>
    <p:sldLayoutId id="2147486717" r:id="rId9"/>
    <p:sldLayoutId id="2147486718" r:id="rId10"/>
    <p:sldLayoutId id="214748671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F4522C-6CE2-47EA-9F83-D7C5F9093154}" type="slidenum">
              <a:rPr kumimoji="1" lang="en-US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21" r:id="rId1"/>
    <p:sldLayoutId id="2147486722" r:id="rId2"/>
    <p:sldLayoutId id="2147486723" r:id="rId3"/>
    <p:sldLayoutId id="2147486724" r:id="rId4"/>
    <p:sldLayoutId id="2147486725" r:id="rId5"/>
    <p:sldLayoutId id="2147486726" r:id="rId6"/>
    <p:sldLayoutId id="2147486727" r:id="rId7"/>
    <p:sldLayoutId id="2147486728" r:id="rId8"/>
    <p:sldLayoutId id="2147486729" r:id="rId9"/>
    <p:sldLayoutId id="2147486730" r:id="rId10"/>
    <p:sldLayoutId id="2147486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fld id="{FFDC9B40-524B-44E3-84ED-992FEC14C14A}" type="datetimeFigureOut">
              <a:rPr lang="en-US" kern="1200">
                <a:ea typeface="+mn-ea"/>
                <a:cs typeface="+mn-cs"/>
              </a:rPr>
              <a:pPr rtl="0">
                <a:defRPr/>
              </a:pPr>
              <a:t>8/20/2021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rtl="0">
              <a:defRPr/>
            </a:pPr>
            <a:fld id="{AAA13DA5-D8E2-4CF0-9959-BF61514648A6}" type="slidenum">
              <a:rPr lang="en-US" kern="1200"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33" r:id="rId1"/>
    <p:sldLayoutId id="2147486734" r:id="rId2"/>
    <p:sldLayoutId id="2147486735" r:id="rId3"/>
    <p:sldLayoutId id="2147486736" r:id="rId4"/>
    <p:sldLayoutId id="2147486737" r:id="rId5"/>
    <p:sldLayoutId id="2147486738" r:id="rId6"/>
    <p:sldLayoutId id="2147486739" r:id="rId7"/>
    <p:sldLayoutId id="2147486740" r:id="rId8"/>
    <p:sldLayoutId id="2147486741" r:id="rId9"/>
    <p:sldLayoutId id="2147486742" r:id="rId10"/>
    <p:sldLayoutId id="2147486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AAFA4B-2987-4091-9836-FB591BBDE898}" type="slidenum">
              <a:rPr kumimoji="1" lang="en-US" i="1" kern="1200">
                <a:latin typeface="Times New Roman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i="1" kern="1200">
              <a:latin typeface="Times New Roman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45" r:id="rId1"/>
    <p:sldLayoutId id="2147486746" r:id="rId2"/>
    <p:sldLayoutId id="2147486747" r:id="rId3"/>
    <p:sldLayoutId id="2147486748" r:id="rId4"/>
    <p:sldLayoutId id="2147486749" r:id="rId5"/>
    <p:sldLayoutId id="2147486750" r:id="rId6"/>
    <p:sldLayoutId id="2147486751" r:id="rId7"/>
    <p:sldLayoutId id="2147486752" r:id="rId8"/>
    <p:sldLayoutId id="2147486753" r:id="rId9"/>
    <p:sldLayoutId id="2147486754" r:id="rId10"/>
    <p:sldLayoutId id="2147486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933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6324ACEF-0841-4D36-8A16-05EBD30C2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59" r:id="rId1"/>
    <p:sldLayoutId id="2147484713" r:id="rId2"/>
    <p:sldLayoutId id="2147484714" r:id="rId3"/>
    <p:sldLayoutId id="2147484715" r:id="rId4"/>
    <p:sldLayoutId id="2147484716" r:id="rId5"/>
    <p:sldLayoutId id="2147484717" r:id="rId6"/>
    <p:sldLayoutId id="2147484718" r:id="rId7"/>
    <p:sldLayoutId id="2147484719" r:id="rId8"/>
    <p:sldLayoutId id="2147484720" r:id="rId9"/>
    <p:sldLayoutId id="2147484721" r:id="rId10"/>
    <p:sldLayoutId id="214748472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rtl="0" fontAlgn="base">
              <a:spcAft>
                <a:spcPct val="0"/>
              </a:spcAft>
            </a:pPr>
            <a:fld id="{44BDD73F-2E74-425C-8E38-78FBBDB354E5}" type="slidenum">
              <a:rPr lang="en-US" kern="1200">
                <a:solidFill>
                  <a:srgbClr val="5E574E"/>
                </a:solidFill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5E574E"/>
              </a:solidFill>
              <a:ea typeface="+mn-ea"/>
              <a:cs typeface="+mn-cs"/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70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57" r:id="rId1"/>
    <p:sldLayoutId id="2147486758" r:id="rId2"/>
    <p:sldLayoutId id="2147486759" r:id="rId3"/>
    <p:sldLayoutId id="2147486760" r:id="rId4"/>
    <p:sldLayoutId id="2147486761" r:id="rId5"/>
    <p:sldLayoutId id="2147486762" r:id="rId6"/>
    <p:sldLayoutId id="2147486763" r:id="rId7"/>
    <p:sldLayoutId id="2147486764" r:id="rId8"/>
    <p:sldLayoutId id="2147486765" r:id="rId9"/>
    <p:sldLayoutId id="2147486766" r:id="rId10"/>
    <p:sldLayoutId id="214748676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02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4803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480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480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4806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4807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480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17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481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48481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48481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1609BA5E-F218-4256-952E-AF85B93DDFB0}" type="slidenum">
              <a:rPr lang="en-US" kern="1200"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71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69" r:id="rId1"/>
    <p:sldLayoutId id="2147486770" r:id="rId2"/>
    <p:sldLayoutId id="2147486771" r:id="rId3"/>
    <p:sldLayoutId id="2147486772" r:id="rId4"/>
    <p:sldLayoutId id="2147486773" r:id="rId5"/>
    <p:sldLayoutId id="2147486774" r:id="rId6"/>
    <p:sldLayoutId id="2147486775" r:id="rId7"/>
    <p:sldLayoutId id="2147486776" r:id="rId8"/>
    <p:sldLayoutId id="2147486777" r:id="rId9"/>
    <p:sldLayoutId id="2147486778" r:id="rId10"/>
    <p:sldLayoutId id="214748677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70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070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070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070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071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071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8071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404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071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48071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48071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69415E6E-A309-4B2D-9DC1-58479B18EEC4}" type="slidenum">
              <a:rPr lang="en-US" kern="1200"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61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81" r:id="rId1"/>
    <p:sldLayoutId id="2147486782" r:id="rId2"/>
    <p:sldLayoutId id="2147486783" r:id="rId3"/>
    <p:sldLayoutId id="2147486784" r:id="rId4"/>
    <p:sldLayoutId id="2147486785" r:id="rId5"/>
    <p:sldLayoutId id="2147486786" r:id="rId6"/>
    <p:sldLayoutId id="2147486787" r:id="rId7"/>
    <p:sldLayoutId id="2147486788" r:id="rId8"/>
    <p:sldLayoutId id="2147486789" r:id="rId9"/>
    <p:sldLayoutId id="2147486790" r:id="rId10"/>
    <p:sldLayoutId id="214748679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69632-159E-47D6-9A40-B0403B150A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33C0F4-03ED-4C12-95C5-1B16BAD8EE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93" r:id="rId1"/>
    <p:sldLayoutId id="2147486794" r:id="rId2"/>
    <p:sldLayoutId id="2147486795" r:id="rId3"/>
    <p:sldLayoutId id="2147486796" r:id="rId4"/>
    <p:sldLayoutId id="2147486797" r:id="rId5"/>
    <p:sldLayoutId id="2147486798" r:id="rId6"/>
    <p:sldLayoutId id="2147486799" r:id="rId7"/>
    <p:sldLayoutId id="2147486800" r:id="rId8"/>
    <p:sldLayoutId id="2147486801" r:id="rId9"/>
    <p:sldLayoutId id="2147486802" r:id="rId10"/>
    <p:sldLayoutId id="21474868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4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4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4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4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4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84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848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84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84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84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1F0D2FDB-2246-496C-AB9F-86FFE77EBC10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6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05" r:id="rId1"/>
    <p:sldLayoutId id="2147486806" r:id="rId2"/>
    <p:sldLayoutId id="2147486807" r:id="rId3"/>
    <p:sldLayoutId id="2147486808" r:id="rId4"/>
    <p:sldLayoutId id="2147486809" r:id="rId5"/>
    <p:sldLayoutId id="2147486810" r:id="rId6"/>
    <p:sldLayoutId id="2147486811" r:id="rId7"/>
    <p:sldLayoutId id="2147486812" r:id="rId8"/>
    <p:sldLayoutId id="2147486813" r:id="rId9"/>
    <p:sldLayoutId id="2147486814" r:id="rId10"/>
    <p:sldLayoutId id="214748681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A03666-DA0D-4712-BFE9-739D4BB76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9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17" r:id="rId1"/>
    <p:sldLayoutId id="2147486818" r:id="rId2"/>
    <p:sldLayoutId id="2147486819" r:id="rId3"/>
    <p:sldLayoutId id="2147486820" r:id="rId4"/>
    <p:sldLayoutId id="2147486821" r:id="rId5"/>
    <p:sldLayoutId id="2147486822" r:id="rId6"/>
    <p:sldLayoutId id="2147486823" r:id="rId7"/>
    <p:sldLayoutId id="2147486824" r:id="rId8"/>
    <p:sldLayoutId id="2147486825" r:id="rId9"/>
    <p:sldLayoutId id="2147486826" r:id="rId10"/>
    <p:sldLayoutId id="2147486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402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34403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3440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3440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34406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34407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3440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162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3441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3441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3441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BEFC69A7-9DA3-4DD6-8E97-02EF72F57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0" r:id="rId1"/>
    <p:sldLayoutId id="2147484723" r:id="rId2"/>
    <p:sldLayoutId id="2147484724" r:id="rId3"/>
    <p:sldLayoutId id="2147484725" r:id="rId4"/>
    <p:sldLayoutId id="2147484726" r:id="rId5"/>
    <p:sldLayoutId id="2147484727" r:id="rId6"/>
    <p:sldLayoutId id="2147484728" r:id="rId7"/>
    <p:sldLayoutId id="2147484729" r:id="rId8"/>
    <p:sldLayoutId id="2147484730" r:id="rId9"/>
    <p:sldLayoutId id="2147484731" r:id="rId10"/>
    <p:sldLayoutId id="214748473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4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4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4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4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4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4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848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84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84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84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fld id="{1F0D2FDB-2246-496C-AB9F-86FFE77EBC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3" r:id="rId1"/>
    <p:sldLayoutId id="2147484753" r:id="rId2"/>
    <p:sldLayoutId id="2147484754" r:id="rId3"/>
    <p:sldLayoutId id="2147484755" r:id="rId4"/>
    <p:sldLayoutId id="2147484756" r:id="rId5"/>
    <p:sldLayoutId id="2147484757" r:id="rId6"/>
    <p:sldLayoutId id="2147484758" r:id="rId7"/>
    <p:sldLayoutId id="2147484759" r:id="rId8"/>
    <p:sldLayoutId id="2147484760" r:id="rId9"/>
    <p:sldLayoutId id="2147484761" r:id="rId10"/>
    <p:sldLayoutId id="214748476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7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7807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7807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7807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7807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7807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7807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2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807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07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07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8F0DA928-2FE7-476D-8C9A-AA5A1AAA3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2" r:id="rId1"/>
    <p:sldLayoutId id="2147484887" r:id="rId2"/>
    <p:sldLayoutId id="2147484888" r:id="rId3"/>
    <p:sldLayoutId id="2147484889" r:id="rId4"/>
    <p:sldLayoutId id="2147484890" r:id="rId5"/>
    <p:sldLayoutId id="2147484891" r:id="rId6"/>
    <p:sldLayoutId id="2147484892" r:id="rId7"/>
    <p:sldLayoutId id="2147484893" r:id="rId8"/>
    <p:sldLayoutId id="2147484894" r:id="rId9"/>
    <p:sldLayoutId id="2147484895" r:id="rId10"/>
    <p:sldLayoutId id="214748489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slate.com/id/2219162/" TargetMode="External"/><Relationship Id="rId1" Type="http://schemas.openxmlformats.org/officeDocument/2006/relationships/slideLayout" Target="../slideLayouts/slideLayout2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slate.com/id/2219162/" TargetMode="External"/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6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08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0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6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6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6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6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6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6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://v/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6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0.xml"/><Relationship Id="rId4" Type="http://schemas.openxmlformats.org/officeDocument/2006/relationships/hyperlink" Target="http://www.amnh.org/exhibitions/atapuerca/africa/branches.php" TargetMode="Externa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40.xml"/><Relationship Id="rId4" Type="http://schemas.openxmlformats.org/officeDocument/2006/relationships/hyperlink" Target="http://www.amnh.org/exhibitions/atapuerca/africa/branches.php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9/02/090202140046.htm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40.xml"/><Relationship Id="rId4" Type="http://schemas.openxmlformats.org/officeDocument/2006/relationships/image" Target="../media/image48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97.xml"/><Relationship Id="rId4" Type="http://schemas.openxmlformats.org/officeDocument/2006/relationships/hyperlink" Target="http://abcnews.go.com/Technology/wireStory?id=5035837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://abcnews.go.com/Technology/wireStory?id=5035837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75.xml"/><Relationship Id="rId4" Type="http://schemas.openxmlformats.org/officeDocument/2006/relationships/image" Target="../media/image50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7/11/071112172155.htm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86.xml"/><Relationship Id="rId4" Type="http://schemas.openxmlformats.org/officeDocument/2006/relationships/image" Target="../media/image5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lenhq.com/scubaandsnorkeling.htm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75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://tirugondar.wordpress.com/2008/08/03/yehliu-and-the-yehliu-geopark/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75.xml"/><Relationship Id="rId4" Type="http://schemas.openxmlformats.org/officeDocument/2006/relationships/image" Target="../media/image5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xfish.com/fish/pfblen/pfblen.htm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75.xml"/><Relationship Id="rId4" Type="http://schemas.openxmlformats.org/officeDocument/2006/relationships/image" Target="../media/image54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xfish.com/fish/pfblen/pfblen.htm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75.xml"/><Relationship Id="rId4" Type="http://schemas.openxmlformats.org/officeDocument/2006/relationships/image" Target="../media/image54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7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19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19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19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86.xml"/><Relationship Id="rId5" Type="http://schemas.openxmlformats.org/officeDocument/2006/relationships/image" Target="../media/image58.jpeg"/><Relationship Id="rId4" Type="http://schemas.openxmlformats.org/officeDocument/2006/relationships/slide" Target="slide2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8.jpeg"/><Relationship Id="rId4" Type="http://schemas.openxmlformats.org/officeDocument/2006/relationships/slide" Target="slide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08.xml"/><Relationship Id="rId5" Type="http://schemas.openxmlformats.org/officeDocument/2006/relationships/image" Target="../media/image58.jpeg"/><Relationship Id="rId4" Type="http://schemas.openxmlformats.org/officeDocument/2006/relationships/slide" Target="slide2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08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07.xml"/><Relationship Id="rId4" Type="http://schemas.openxmlformats.org/officeDocument/2006/relationships/hyperlink" Target="http://australianmuseum.net.au/image/A-leopards-lunch/" TargetMode="Externa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nbc.msn.com/id/10819471/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19.xml"/><Relationship Id="rId4" Type="http://schemas.openxmlformats.org/officeDocument/2006/relationships/image" Target="../media/image63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9/02/090206-oldest-hair-hyenas.html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19.xml"/><Relationship Id="rId4" Type="http://schemas.openxmlformats.org/officeDocument/2006/relationships/image" Target="../media/image64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9/02/090206-oldest-hair-hyenas.html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19.xml"/><Relationship Id="rId4" Type="http://schemas.openxmlformats.org/officeDocument/2006/relationships/image" Target="../media/image65.pn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8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44337.stm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98.xml"/><Relationship Id="rId5" Type="http://schemas.openxmlformats.org/officeDocument/2006/relationships/image" Target="../media/image67.png"/><Relationship Id="rId4" Type="http://schemas.openxmlformats.org/officeDocument/2006/relationships/hyperlink" Target="http://www.sciencedaily.com/releases/2008/01/080130092139.htm" TargetMode="Externa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8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7/11/071112-chocolate.html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20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32794.stm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09.xml"/><Relationship Id="rId4" Type="http://schemas.openxmlformats.org/officeDocument/2006/relationships/image" Target="../media/image69.jpe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2/04/0411_020411_africacattle.html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41.xml"/><Relationship Id="rId4" Type="http://schemas.openxmlformats.org/officeDocument/2006/relationships/image" Target="../media/image70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09.xml"/><Relationship Id="rId4" Type="http://schemas.openxmlformats.org/officeDocument/2006/relationships/hyperlink" Target="http://news.bbc.co.uk/2/hi/science/nature/7132794.stm" TargetMode="Externa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32794.stm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09.xml"/><Relationship Id="rId4" Type="http://schemas.openxmlformats.org/officeDocument/2006/relationships/image" Target="../media/image69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132794.stm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09.xml"/><Relationship Id="rId4" Type="http://schemas.openxmlformats.org/officeDocument/2006/relationships/image" Target="../media/image69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nationworld/nation/la-sci-evolution11dec11,1,2206745.story?coll=la-headlines-nation&amp;ctrack=2&amp;cset=true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09.xml"/><Relationship Id="rId4" Type="http://schemas.openxmlformats.org/officeDocument/2006/relationships/image" Target="../media/image72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nationworld/nation/la-sci-evolution11dec11,1,2206745.story?coll=la-headlines-nation&amp;ctrack=2&amp;cset=true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09.xml"/><Relationship Id="rId4" Type="http://schemas.openxmlformats.org/officeDocument/2006/relationships/image" Target="../media/image73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nationworld/nation/la-sci-evolution11dec11,1,2206745.story?coll=la-headlines-nation&amp;ctrack=2&amp;cset=true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09.xml"/><Relationship Id="rId4" Type="http://schemas.openxmlformats.org/officeDocument/2006/relationships/image" Target="../media/image74.pn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8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65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65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9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0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0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8.png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9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9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3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2.png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1602/pchomosap.html" TargetMode="External"/><Relationship Id="rId1" Type="http://schemas.openxmlformats.org/officeDocument/2006/relationships/slideLayout" Target="../slideLayouts/slideLayout35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0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06.xml"/><Relationship Id="rId4" Type="http://schemas.openxmlformats.org/officeDocument/2006/relationships/hyperlink" Target="http://news.nationalgeographic.com/news/2009/02/090202-nutcracker-jaws.html?source=rss" TargetMode="Externa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3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5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5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5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553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553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553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553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5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5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5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5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5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5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5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5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5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51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95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9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9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06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aeologyinfo.com/australopithecusaethiopicus.htm" TargetMode="Externa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30.xml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9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51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51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51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51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29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29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40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40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40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40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40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40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aftexts.html#title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40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40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40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40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40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40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40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40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48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48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42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42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95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95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454.xml"/><Relationship Id="rId4" Type="http://schemas.openxmlformats.org/officeDocument/2006/relationships/hyperlink" Target="http://msnbc.msn.com/id/4863378/" TargetMode="Externa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briefs/20051114/homocrunch_arc.html" TargetMode="External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454.xml"/><Relationship Id="rId4" Type="http://schemas.openxmlformats.org/officeDocument/2006/relationships/image" Target="../media/image121.png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hyperlink" Target="http://seedmagazine.com/news/2006/11/a_varied_menu_for_homos_cousin.php" TargetMode="External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45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mag.gla.ac.uk/Neil/labwork/Vertebrate%20Class/I6.jpg" TargetMode="External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125.png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06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7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times.html" TargetMode="External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586.xml"/><Relationship Id="rId4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40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40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619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619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7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7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7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hunt.html" TargetMode="External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597.xml"/><Relationship Id="rId4" Type="http://schemas.openxmlformats.org/officeDocument/2006/relationships/image" Target="../media/image127.pn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hunt.html" TargetMode="External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59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mag.gla.ac.uk/Neil/labwork/Vertebrate%20Class/I6.jpg" TargetMode="External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125.png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mag.gla.ac.uk/Neil/labwork/Vertebrate%20Class/I6.jpg" TargetMode="External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125.pn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.maricopa.edu/~reffland/anthropology/learning/index.html" TargetMode="External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542.xml"/><Relationship Id="rId5" Type="http://schemas.openxmlformats.org/officeDocument/2006/relationships/image" Target="../media/image129.jpeg"/><Relationship Id="rId4" Type="http://schemas.openxmlformats.org/officeDocument/2006/relationships/hyperlink" Target="http://www.mc.maricopa.edu/~reffland/anthropology/origins/Koobi/koobi8.html" TargetMode="Externa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40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40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40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40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40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40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465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465.xml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465.xml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465.xml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465.xml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465.xml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465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465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465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465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46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3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465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465.xml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465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465.xml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465.xm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465.xml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465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465.xml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46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3.xm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465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465.xml"/></Relationships>
</file>

<file path=ppt/slides/_rels/slide3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465.xm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465.xml"/><Relationship Id="rId4" Type="http://schemas.openxmlformats.org/officeDocument/2006/relationships/image" Target="../media/image159.jpeg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465.xml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465.xml"/></Relationships>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5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152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152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152.xml"/></Relationships>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163.xml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hyperlink" Target="http://47xxy.org/Gloss/tauro.htm" TargetMode="External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164.png"/></Relationships>
</file>

<file path=ppt/slides/_rels/slide3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5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oilheap.co.uk/mandtor.htm" TargetMode="External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165.png"/></Relationships>
</file>

<file path=ppt/slides/_rels/slide4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163.xml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163.xml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174.xml"/><Relationship Id="rId4" Type="http://schemas.openxmlformats.org/officeDocument/2006/relationships/hyperlink" Target="http://cssa.mit.edu/worldheritage/img/zkd/big/zkd-08b.jpg" TargetMode="External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16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2.png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174.xml"/></Relationships>
</file>

<file path=ppt/slides/_rels/slide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174.xml"/><Relationship Id="rId4" Type="http://schemas.openxmlformats.org/officeDocument/2006/relationships/hyperlink" Target="http://www.gridclub.com/fact_gadget/1001/human_world/prehistoric_people/639.html" TargetMode="External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174.xml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174.xml"/></Relationships>
</file>

<file path=ppt/slides/_rels/slide4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163.xml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163.xml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174.xml"/><Relationship Id="rId4" Type="http://schemas.openxmlformats.org/officeDocument/2006/relationships/hyperlink" Target="http://cssa.mit.edu/worldheritage/img/zkd/big/zkd-08b.jpg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1602/pchomosap.html" TargetMode="External"/><Relationship Id="rId1" Type="http://schemas.openxmlformats.org/officeDocument/2006/relationships/slideLayout" Target="../slideLayouts/slideLayout35.xml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174.xml"/><Relationship Id="rId4" Type="http://schemas.openxmlformats.org/officeDocument/2006/relationships/hyperlink" Target="http://cssa.mit.edu/worldheritage/img/zkd/big/zkd-08b.jpg" TargetMode="External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174.xml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174.xml"/></Relationships>
</file>

<file path=ppt/slides/_rels/slide4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619.xml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619.xml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connected/main.jhtml?xml=/connected/2003/10/15/ecfcann14.xml&amp;sSheet=/connected/2003/10/15/ixconn.html" TargetMode="External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178.png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174.xml"/><Relationship Id="rId4" Type="http://schemas.openxmlformats.org/officeDocument/2006/relationships/hyperlink" Target="http://english.pravda.ru/science/19/94/377/14863_cannibalism.html" TargetMode="External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su/030407/030407-13.html" TargetMode="External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1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5.xml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174.xml"/><Relationship Id="rId4" Type="http://schemas.openxmlformats.org/officeDocument/2006/relationships/hyperlink" Target="http://news.bbc.co.uk/2/hi/health/2937187.stm" TargetMode="External"/></Relationships>
</file>

<file path=ppt/slides/_rels/slide4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183.jpeg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174.xml"/></Relationships>
</file>

<file path=ppt/slides/_rels/slide4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163.xml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163.xml"/></Relationships>
</file>

<file path=ppt/slides/_rels/slide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16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163.xml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163.xml"/></Relationships>
</file>

<file path=ppt/slides/_rels/slide4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163.xml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163.xml"/></Relationships>
</file>

<file path=ppt/slides/_rels/slide4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531.xml"/></Relationships>
</file>

<file path=ppt/slides/_rels/slide4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106.xml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106.xml"/></Relationships>
</file>

<file path=ppt/slides/_rels/slide4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4.xml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685.xml"/><Relationship Id="rId4" Type="http://schemas.openxmlformats.org/officeDocument/2006/relationships/hyperlink" Target="http://www.mnh.si.edu/anthro/humanorigins/ha/mauer.htm" TargetMode="External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685.xml"/><Relationship Id="rId4" Type="http://schemas.openxmlformats.org/officeDocument/2006/relationships/hyperlink" Target="http://www.archaeologyinfo.com/homoheidelbergensis.htm" TargetMode="External"/></Relationships>
</file>

<file path=ppt/slides/_rels/slide4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106.xml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10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152.xml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509.xml"/><Relationship Id="rId4" Type="http://schemas.openxmlformats.org/officeDocument/2006/relationships/hyperlink" Target="http://www.livescience.com/othernews/060908_humans_odd.html" TargetMode="External"/></Relationships>
</file>

<file path=ppt/slides/_rels/slide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376.xml"/><Relationship Id="rId4" Type="http://schemas.openxmlformats.org/officeDocument/2006/relationships/hyperlink" Target="http://dsc.discovery.com/news/2008/02/27/neanderthal-cannibalism.html" TargetMode="External"/></Relationships>
</file>

<file path=ppt/slides/_rels/slide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199.png"/></Relationships>
</file>

<file path=ppt/slides/_rels/slide4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152.xml"/><Relationship Id="rId4" Type="http://schemas.openxmlformats.org/officeDocument/2006/relationships/hyperlink" Target="http://www.pbs.org/wgbh/nova/neanderthals/producer.html" TargetMode="External"/></Relationships>
</file>

<file path=ppt/slides/_rels/slide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199.png"/></Relationships>
</file>

<file path=ppt/slides/_rels/slide4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19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152.xml"/></Relationships>
</file>

<file path=ppt/slides/_rels/slide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152.xml"/></Relationships>
</file>

<file path=ppt/slides/_rels/slide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531.xml"/></Relationships>
</file>

<file path=ppt/slides/_rels/slide4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531.xml"/><Relationship Id="rId4" Type="http://schemas.openxmlformats.org/officeDocument/2006/relationships/hyperlink" Target="http://www.bilimutopya.com.tr/arsiv/2002/10/bilimgun.htm" TargetMode="External"/></Relationships>
</file>

<file path=ppt/slides/_rels/slide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hyperlink" Target="http://www.d.umn.edu/cla/faculty/troufs/anth1602/pcneand.html#title" TargetMode="External"/><Relationship Id="rId1" Type="http://schemas.openxmlformats.org/officeDocument/2006/relationships/slideLayout" Target="../slideLayouts/slideLayout498.xml"/></Relationships>
</file>

<file path=ppt/slides/_rels/slide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152.xml"/></Relationships>
</file>

<file path=ppt/slides/_rels/slide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152.xml"/></Relationships>
</file>

<file path=ppt/slides/_rels/slide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152.xml"/></Relationships>
</file>

<file path=ppt/slides/_rels/slide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152.xml"/></Relationships>
</file>

<file path=ppt/slides/_rels/slide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152.xml"/></Relationships>
</file>

<file path=ppt/slides/_rels/slide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15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542.xml"/></Relationships>
</file>

<file path=ppt/slides/_rels/slide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152.xml"/><Relationship Id="rId4" Type="http://schemas.openxmlformats.org/officeDocument/2006/relationships/hyperlink" Target="http://www.nature.ca/notebooks/english/woolly.htm" TargetMode="External"/></Relationships>
</file>

<file path=ppt/slides/_rels/slide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542.xml"/></Relationships>
</file>

<file path=ppt/slides/_rels/slide4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06/12/05/science/05nean.html?_r=2&amp;\1ref=science&amp;\1oref=slogin&amp;oref=slogin" TargetMode="External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630.xml"/><Relationship Id="rId4" Type="http://schemas.openxmlformats.org/officeDocument/2006/relationships/image" Target="../media/image215.png"/></Relationships>
</file>

<file path=ppt/slides/_rels/slide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152.xml"/></Relationships>
</file>

<file path=ppt/slides/_rels/slide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152.xml"/></Relationships>
</file>

<file path=ppt/slides/_rels/slide4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scientist.com/news/news.jsp?id=ns99993085" TargetMode="External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218.png"/></Relationships>
</file>

<file path=ppt/slides/_rels/slide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152.xml"/></Relationships>
</file>

<file path=ppt/slides/_rels/slide4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4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152.xml"/></Relationships>
</file>

<file path=ppt/slides/_rels/slide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152.xml"/></Relationships>
</file>

<file path=ppt/slides/_rels/slide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152.xml"/></Relationships>
</file>

<file path=ppt/slides/_rels/slide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152.xml"/></Relationships>
</file>

<file path=ppt/slides/_rels/slide5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542.xml"/></Relationships>
</file>

<file path=ppt/slides/_rels/slide5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5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619.xml"/></Relationships>
</file>

<file path=ppt/slides/_rels/slide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6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152.xml"/></Relationships>
</file>

<file path=ppt/slides/_rels/slide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152.xml"/></Relationships>
</file>

<file path=ppt/slides/_rels/slide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531.xml"/></Relationships>
</file>

<file path=ppt/slides/_rels/slide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152.xml"/></Relationships>
</file>

<file path=ppt/slides/_rels/slide5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0.xml"/></Relationships>
</file>

<file path=ppt/slides/_rels/slide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619.xml"/></Relationships>
</file>

<file path=ppt/slides/_rels/slide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619.xml"/></Relationships>
</file>

<file path=ppt/slides/_rels/slide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g"/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619.xml"/></Relationships>
</file>

<file path=ppt/slides/_rels/slide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619.xml"/></Relationships>
</file>

<file path=ppt/slides/_rels/slide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6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swise.com/articles/view/549004/?sc=rssn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23.png"/></Relationships>
</file>

<file path=ppt/slides/_rels/slide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619.xml"/></Relationships>
</file>

<file path=ppt/slides/_rels/slide5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_Clan_of_the_Cave_Bear" TargetMode="External"/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619.xml"/><Relationship Id="rId4" Type="http://schemas.openxmlformats.org/officeDocument/2006/relationships/image" Target="../media/image231.jpg"/></Relationships>
</file>

<file path=ppt/slides/_rels/slide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619.xml"/><Relationship Id="rId4" Type="http://schemas.openxmlformats.org/officeDocument/2006/relationships/hyperlink" Target="https://en.wikipedia.org/wiki/The_Clan_of_the_Cave_Bear" TargetMode="External"/></Relationships>
</file>

<file path=ppt/slides/_rels/slide523.xml.rels><?xml version="1.0" encoding="UTF-8" standalone="yes"?>
<Relationships xmlns="http://schemas.openxmlformats.org/package/2006/relationships"><Relationship Id="rId3" Type="http://schemas.openxmlformats.org/officeDocument/2006/relationships/hyperlink" Target="https://klandorsrealm.wordpress.com/2013/12/22/neanderthal-genome-news-jean-m-auels-earths-children-series/" TargetMode="External"/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619.xml"/><Relationship Id="rId4" Type="http://schemas.openxmlformats.org/officeDocument/2006/relationships/image" Target="../media/image233.jpg"/></Relationships>
</file>

<file path=ppt/slides/_rels/slide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619.xml"/><Relationship Id="rId4" Type="http://schemas.openxmlformats.org/officeDocument/2006/relationships/hyperlink" Target="https://en.wikipedia.org/wiki/The_Clan_of_the_Cave_Bear" TargetMode="External"/></Relationships>
</file>

<file path=ppt/slides/_rels/slide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619.xml"/><Relationship Id="rId4" Type="http://schemas.openxmlformats.org/officeDocument/2006/relationships/hyperlink" Target="https://en.wikipedia.org/wiki/The_Clan_of_the_Cave_Bear" TargetMode="External"/></Relationships>
</file>

<file path=ppt/slides/_rels/slide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619.xml"/><Relationship Id="rId4" Type="http://schemas.openxmlformats.org/officeDocument/2006/relationships/hyperlink" Target="https://en.wikipedia.org/wiki/The_Clan_of_the_Cave_Bear" TargetMode="External"/></Relationships>
</file>

<file path=ppt/slides/_rels/slide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619.xml"/><Relationship Id="rId4" Type="http://schemas.openxmlformats.org/officeDocument/2006/relationships/hyperlink" Target="https://en.wikipedia.org/wiki/The_Clan_of_the_Cave_Bear" TargetMode="External"/></Relationships>
</file>

<file path=ppt/slides/_rels/slide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531.xml"/><Relationship Id="rId4" Type="http://schemas.openxmlformats.org/officeDocument/2006/relationships/image" Target="../media/image229.png"/></Relationships>
</file>

<file path=ppt/slides/_rels/slide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1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152.xml"/></Relationships>
</file>

<file path=ppt/slides/_rels/slide5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619.xml"/><Relationship Id="rId4" Type="http://schemas.openxmlformats.org/officeDocument/2006/relationships/hyperlink" Target="https://en.wikipedia.org/wiki/The_Clan_of_the_Cave_Bear" TargetMode="External"/></Relationships>
</file>

<file path=ppt/slides/_rels/slide5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106.xml"/></Relationships>
</file>

<file path=ppt/slides/_rels/slide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106.xml"/></Relationships>
</file>

<file path=ppt/slides/_rels/slide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353.xml"/></Relationships>
</file>

<file path=ppt/slides/_rels/slide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542.xml"/></Relationships>
</file>

<file path=ppt/slides/_rels/slide5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c.net.au/science/articles/2007/10/18/2062789.htm?site=science&amp;topic=ancient" TargetMode="Externa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353.xml"/></Relationships>
</file>

<file path=ppt/slides/_rels/slide539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2007/10/17/makeup-ancient-human.html" TargetMode="External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3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4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7049597.stm" TargetMode="External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353.xml"/></Relationships>
</file>

<file path=ppt/slides/_rels/slide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652.xml"/><Relationship Id="rId4" Type="http://schemas.openxmlformats.org/officeDocument/2006/relationships/hyperlink" Target="http://news.nationalgeographic.com/news/bigphotos/15550150.html" TargetMode="External"/></Relationships>
</file>

<file path=ppt/slides/_rels/slide5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kennewick.html#title" TargetMode="External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353.xml"/></Relationships>
</file>

<file path=ppt/slides/_rels/slide5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hunt.html" TargetMode="External"/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564.xml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5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hunt.html" TargetMode="External"/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564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5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663.xml"/></Relationships>
</file>

<file path=ppt/slides/_rels/slide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663.xml"/></Relationships>
</file>

<file path=ppt/slides/_rels/slide5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619.xml"/><Relationship Id="rId4" Type="http://schemas.openxmlformats.org/officeDocument/2006/relationships/hyperlink" Target="http://classes.design.ucla.edu/Spring08/150B/site/student/4/brandon_chau1980" TargetMode="External"/></Relationships>
</file>

<file path=ppt/slides/_rels/slide5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7.xml"/></Relationships>
</file>

<file path=ppt/slides/_rels/slide5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.umn.edu/cla/faculty/troufs/anth1602/pcdiet.html#title" TargetMode="External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1.xml"/></Relationships>
</file>

<file path=ppt/slides/_rels/slide5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stronomica.org/gastro/pages/sample3.2.html" TargetMode="External"/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341.xml"/><Relationship Id="rId4" Type="http://schemas.openxmlformats.org/officeDocument/2006/relationships/image" Target="../media/image2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rwinandwallace.com/products/1-2-scale-gorilla-western-lowland-male-model-skull-gorilla-gorilla-kam-04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2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slate.com/id/2219162/" TargetMode="External"/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deadline.com/2019/07/quentin-tarantino-once-upon-a-time-interview-leonardo-dicaprio-brad-pitt-margot-robbie-star-trek-pulp-fiction-1202647835/" TargetMode="External"/><Relationship Id="rId5" Type="http://schemas.openxmlformats.org/officeDocument/2006/relationships/hyperlink" Target="https://news.stlpublicradio.org/post/never-another-late-night-king-jay-leno-looks-beyond-appointment-tv-ahead-st-louis-visit#stream/0" TargetMode="External"/><Relationship Id="rId4" Type="http://schemas.openxmlformats.org/officeDocument/2006/relationships/image" Target="../media/image3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slate.com/id/2219162/" TargetMode="External"/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54F476-71C4-4577-88FC-B2F95F790162}"/>
              </a:ext>
            </a:extLst>
          </p:cNvPr>
          <p:cNvSpPr txBox="1">
            <a:spLocks/>
          </p:cNvSpPr>
          <p:nvPr/>
        </p:nvSpPr>
        <p:spPr>
          <a:xfrm>
            <a:off x="2006601" y="228600"/>
            <a:ext cx="512064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Diet and Evolution:</a:t>
            </a: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 Review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ECC690-D673-4CE0-A9AA-AC74F3156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803" y="2551093"/>
            <a:ext cx="65341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up/down arrow keys and/or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C030DE4-60D3-4731-9CDD-A2C08319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2010-2022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809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  <a:latin typeface="Calibri" pitchFamily="34" charset="0"/>
                <a:hlinkClick r:id="rId2"/>
              </a:rPr>
              <a:t>www.slate.com/id/2219162/</a:t>
            </a:r>
            <a:endParaRPr lang="en-US" sz="10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13254"/>
            <a:ext cx="8229600" cy="266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438496" y="990600"/>
            <a:ext cx="2287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optional reading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Bipedal Locomotion</a:t>
            </a:r>
          </a:p>
        </p:txBody>
      </p:sp>
      <p:sp>
        <p:nvSpPr>
          <p:cNvPr id="786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8229600" cy="3336298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400" b="1" dirty="0">
                <a:solidFill>
                  <a:srgbClr val="D79694"/>
                </a:solidFill>
              </a:rPr>
              <a:t>Why </a:t>
            </a:r>
            <a:r>
              <a:rPr lang="en-US" sz="4400" b="1" dirty="0" err="1">
                <a:solidFill>
                  <a:srgbClr val="D79694"/>
                </a:solidFill>
              </a:rPr>
              <a:t>bipedalism</a:t>
            </a:r>
            <a:r>
              <a:rPr lang="en-US" sz="4400" b="1" dirty="0">
                <a:solidFill>
                  <a:srgbClr val="D79694"/>
                </a:solidFill>
              </a:rPr>
              <a:t>?</a:t>
            </a:r>
          </a:p>
          <a:p>
            <a:pPr algn="ctr" eaLnBrk="1" hangingPunct="1">
              <a:buFontTx/>
              <a:buNone/>
            </a:pPr>
            <a:endParaRPr lang="en-US" sz="1100" b="1" dirty="0"/>
          </a:p>
          <a:p>
            <a:pPr algn="ctr" eaLnBrk="1" hangingPunct="1">
              <a:buNone/>
            </a:pPr>
            <a:r>
              <a:rPr lang="en-US" sz="2800" b="1" dirty="0">
                <a:solidFill>
                  <a:srgbClr val="D79694"/>
                </a:solidFill>
              </a:rPr>
              <a:t>	</a:t>
            </a:r>
            <a:r>
              <a:rPr lang="en-US" sz="2800" b="1" dirty="0">
                <a:solidFill>
                  <a:srgbClr val="D79694"/>
                </a:solidFill>
                <a:latin typeface="Verdana" pitchFamily="34" charset="0"/>
              </a:rPr>
              <a:t>Owen Lovejoy</a:t>
            </a: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D79694"/>
                </a:solidFill>
              </a:rPr>
              <a:t>for example, thinks it’s</a:t>
            </a:r>
          </a:p>
          <a:p>
            <a:pPr algn="ctr" eaLnBrk="1" hangingPunct="1">
              <a:buFontTx/>
              <a:buNone/>
            </a:pPr>
            <a:r>
              <a:rPr lang="en-US" sz="3600" b="1" i="1" dirty="0">
                <a:solidFill>
                  <a:srgbClr val="D79694"/>
                </a:solidFill>
              </a:rPr>
              <a:t>ALL</a:t>
            </a:r>
            <a:r>
              <a:rPr lang="en-US" sz="2800" b="1" dirty="0">
                <a:solidFill>
                  <a:srgbClr val="D79694"/>
                </a:solidFill>
              </a:rPr>
              <a:t> about food . . .</a:t>
            </a:r>
          </a:p>
          <a:p>
            <a:pPr algn="ctr" eaLnBrk="1" hangingPunct="1">
              <a:buFontTx/>
              <a:buNone/>
            </a:pPr>
            <a:endParaRPr lang="en-US" sz="3600" b="1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50216" y="5181600"/>
            <a:ext cx="6912469" cy="954107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and that’s his</a:t>
            </a:r>
            <a:br>
              <a:rPr lang="en-US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“provisioning hypothesis”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7311" y="3276600"/>
            <a:ext cx="1247775" cy="174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032331"/>
            <a:ext cx="7315200" cy="5139869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000" b="1" dirty="0"/>
              <a:t>Lovejoy’s ideas on</a:t>
            </a:r>
          </a:p>
          <a:p>
            <a:pPr algn="ctr" eaLnBrk="1" hangingPunct="1">
              <a:buFontTx/>
              <a:buNone/>
            </a:pPr>
            <a:r>
              <a:rPr lang="en-US" sz="4000" b="1" dirty="0"/>
              <a:t>bipedalism </a:t>
            </a:r>
          </a:p>
          <a:p>
            <a:pPr algn="ctr" eaLnBrk="1" hangingPunct="1">
              <a:buFontTx/>
              <a:buNone/>
            </a:pPr>
            <a:r>
              <a:rPr lang="en-US" sz="4000" b="1" dirty="0"/>
              <a:t>specifically relate to </a:t>
            </a:r>
          </a:p>
          <a:p>
            <a:pPr algn="ctr" eaLnBrk="1" hangingPunct="1">
              <a:buFontTx/>
              <a:buNone/>
            </a:pPr>
            <a:r>
              <a:rPr lang="en-US" sz="4000" b="1" dirty="0"/>
              <a:t>male help in carrying food </a:t>
            </a:r>
          </a:p>
          <a:p>
            <a:pPr algn="ctr" eaLnBrk="1" hangingPunct="1">
              <a:buFontTx/>
              <a:buNone/>
            </a:pPr>
            <a:r>
              <a:rPr lang="en-US" sz="4000" b="1" dirty="0"/>
              <a:t>back to the </a:t>
            </a:r>
            <a:r>
              <a:rPr lang="en-US" sz="4000" b="1" dirty="0">
                <a:solidFill>
                  <a:srgbClr val="C00000"/>
                </a:solidFill>
              </a:rPr>
              <a:t>“home base” </a:t>
            </a:r>
            <a:r>
              <a:rPr lang="en-US" sz="4000" b="1" dirty="0"/>
              <a:t>. . .</a:t>
            </a:r>
          </a:p>
          <a:p>
            <a:pPr algn="ctr" eaLnBrk="1" hangingPunct="1">
              <a:buFontTx/>
              <a:buNone/>
            </a:pPr>
            <a:r>
              <a:rPr lang="en-US" sz="4000" b="1" dirty="0"/>
              <a:t>a feature known as</a:t>
            </a:r>
          </a:p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C00000"/>
                </a:solidFill>
              </a:rPr>
              <a:t>“provisioning”</a:t>
            </a:r>
          </a:p>
        </p:txBody>
      </p:sp>
    </p:spTree>
    <p:extLst>
      <p:ext uri="{BB962C8B-B14F-4D97-AF65-F5344CB8AC3E}">
        <p14:creationId xmlns:p14="http://schemas.microsoft.com/office/powerpoint/2010/main" val="2928637494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036999"/>
            <a:ext cx="7315200" cy="5287601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Lovejoy’s ideas on</a:t>
            </a:r>
          </a:p>
          <a:p>
            <a:pPr algn="ctr" eaLnBrk="1" hangingPunct="1">
              <a:buFontTx/>
              <a:buNone/>
            </a:pPr>
            <a:r>
              <a:rPr lang="en-US" sz="4000" b="1" dirty="0" err="1">
                <a:solidFill>
                  <a:srgbClr val="D79694"/>
                </a:solidFill>
              </a:rPr>
              <a:t>bipedalism</a:t>
            </a:r>
            <a:r>
              <a:rPr lang="en-US" sz="4000" b="1" dirty="0">
                <a:solidFill>
                  <a:srgbClr val="D79694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specifically relate to </a:t>
            </a:r>
          </a:p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male help in carrying food </a:t>
            </a:r>
          </a:p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back to the “home base” . . .</a:t>
            </a:r>
          </a:p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a feature known as</a:t>
            </a:r>
          </a:p>
          <a:p>
            <a:pPr algn="ctr" eaLnBrk="1" hangingPunct="1">
              <a:buFontTx/>
              <a:buNone/>
            </a:pPr>
            <a:r>
              <a:rPr lang="en-US" sz="4800" b="1" dirty="0">
                <a:solidFill>
                  <a:srgbClr val="C00000"/>
                </a:solidFill>
              </a:rPr>
              <a:t>“provisioning</a:t>
            </a:r>
            <a:r>
              <a:rPr lang="en-US" sz="4000" b="1" dirty="0">
                <a:solidFill>
                  <a:srgbClr val="C0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6008413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78050"/>
            <a:ext cx="8229600" cy="2165350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. . . male help </a:t>
            </a:r>
          </a:p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in</a:t>
            </a:r>
          </a:p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“provisioning”</a:t>
            </a:r>
          </a:p>
        </p:txBody>
      </p:sp>
      <p:sp>
        <p:nvSpPr>
          <p:cNvPr id="807939" name="Text Box 4"/>
          <p:cNvSpPr txBox="1">
            <a:spLocks noChangeArrowheads="1"/>
          </p:cNvSpPr>
          <p:nvPr/>
        </p:nvSpPr>
        <p:spPr bwMode="auto">
          <a:xfrm>
            <a:off x="771908" y="4710863"/>
            <a:ext cx="7669086" cy="1537537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is Owen Lovejoy’s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“provisioning hypothesis”</a:t>
            </a:r>
          </a:p>
        </p:txBody>
      </p:sp>
    </p:spTree>
    <p:extLst>
      <p:ext uri="{BB962C8B-B14F-4D97-AF65-F5344CB8AC3E}">
        <p14:creationId xmlns:p14="http://schemas.microsoft.com/office/powerpoint/2010/main" val="4110147006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066801" y="5791240"/>
            <a:ext cx="6854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Possible Factors Influencing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Initial Evolution of Bipedal Locomotion in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Hominini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87460" name="Picture 4" descr="bipedalismT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6256"/>
            <a:ext cx="8229600" cy="50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07720" y="6487713"/>
            <a:ext cx="4148892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217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519830" y="4797467"/>
            <a:ext cx="1228731" cy="363256"/>
          </a:xfrm>
          <a:custGeom>
            <a:avLst/>
            <a:gdLst>
              <a:gd name="connsiteX0" fmla="*/ 300625 w 1117028"/>
              <a:gd name="connsiteY0" fmla="*/ 325678 h 363256"/>
              <a:gd name="connsiteX1" fmla="*/ 363255 w 1117028"/>
              <a:gd name="connsiteY1" fmla="*/ 300626 h 363256"/>
              <a:gd name="connsiteX2" fmla="*/ 576198 w 1117028"/>
              <a:gd name="connsiteY2" fmla="*/ 300626 h 363256"/>
              <a:gd name="connsiteX3" fmla="*/ 663880 w 1117028"/>
              <a:gd name="connsiteY3" fmla="*/ 338204 h 363256"/>
              <a:gd name="connsiteX4" fmla="*/ 751562 w 1117028"/>
              <a:gd name="connsiteY4" fmla="*/ 363256 h 363256"/>
              <a:gd name="connsiteX5" fmla="*/ 1052187 w 1117028"/>
              <a:gd name="connsiteY5" fmla="*/ 350730 h 363256"/>
              <a:gd name="connsiteX6" fmla="*/ 1089765 w 1117028"/>
              <a:gd name="connsiteY6" fmla="*/ 325678 h 363256"/>
              <a:gd name="connsiteX7" fmla="*/ 1102291 w 1117028"/>
              <a:gd name="connsiteY7" fmla="*/ 288100 h 363256"/>
              <a:gd name="connsiteX8" fmla="*/ 1102291 w 1117028"/>
              <a:gd name="connsiteY8" fmla="*/ 62632 h 363256"/>
              <a:gd name="connsiteX9" fmla="*/ 926926 w 1117028"/>
              <a:gd name="connsiteY9" fmla="*/ 25054 h 363256"/>
              <a:gd name="connsiteX10" fmla="*/ 551146 w 1117028"/>
              <a:gd name="connsiteY10" fmla="*/ 12528 h 363256"/>
              <a:gd name="connsiteX11" fmla="*/ 237995 w 1117028"/>
              <a:gd name="connsiteY11" fmla="*/ 12528 h 363256"/>
              <a:gd name="connsiteX12" fmla="*/ 175365 w 1117028"/>
              <a:gd name="connsiteY12" fmla="*/ 25054 h 363256"/>
              <a:gd name="connsiteX13" fmla="*/ 62631 w 1117028"/>
              <a:gd name="connsiteY13" fmla="*/ 75158 h 363256"/>
              <a:gd name="connsiteX14" fmla="*/ 0 w 1117028"/>
              <a:gd name="connsiteY14" fmla="*/ 150314 h 363256"/>
              <a:gd name="connsiteX15" fmla="*/ 25052 w 1117028"/>
              <a:gd name="connsiteY15" fmla="*/ 263048 h 363256"/>
              <a:gd name="connsiteX16" fmla="*/ 50104 w 1117028"/>
              <a:gd name="connsiteY16" fmla="*/ 300626 h 363256"/>
              <a:gd name="connsiteX17" fmla="*/ 125261 w 1117028"/>
              <a:gd name="connsiteY17" fmla="*/ 350730 h 363256"/>
              <a:gd name="connsiteX18" fmla="*/ 275573 w 1117028"/>
              <a:gd name="connsiteY18" fmla="*/ 338204 h 363256"/>
              <a:gd name="connsiteX19" fmla="*/ 313151 w 1117028"/>
              <a:gd name="connsiteY19" fmla="*/ 325678 h 363256"/>
              <a:gd name="connsiteX20" fmla="*/ 300625 w 1117028"/>
              <a:gd name="connsiteY20" fmla="*/ 325678 h 36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7028" h="363256">
                <a:moveTo>
                  <a:pt x="300625" y="325678"/>
                </a:moveTo>
                <a:cubicBezTo>
                  <a:pt x="308976" y="321503"/>
                  <a:pt x="341346" y="305682"/>
                  <a:pt x="363255" y="300626"/>
                </a:cubicBezTo>
                <a:cubicBezTo>
                  <a:pt x="458372" y="278676"/>
                  <a:pt x="477864" y="289700"/>
                  <a:pt x="576198" y="300626"/>
                </a:cubicBezTo>
                <a:cubicBezTo>
                  <a:pt x="664325" y="330002"/>
                  <a:pt x="555531" y="291769"/>
                  <a:pt x="663880" y="338204"/>
                </a:cubicBezTo>
                <a:cubicBezTo>
                  <a:pt x="689038" y="348986"/>
                  <a:pt x="726137" y="356900"/>
                  <a:pt x="751562" y="363256"/>
                </a:cubicBezTo>
                <a:cubicBezTo>
                  <a:pt x="851770" y="359081"/>
                  <a:pt x="952505" y="361806"/>
                  <a:pt x="1052187" y="350730"/>
                </a:cubicBezTo>
                <a:cubicBezTo>
                  <a:pt x="1067149" y="349068"/>
                  <a:pt x="1080361" y="337433"/>
                  <a:pt x="1089765" y="325678"/>
                </a:cubicBezTo>
                <a:cubicBezTo>
                  <a:pt x="1098013" y="315368"/>
                  <a:pt x="1098116" y="300626"/>
                  <a:pt x="1102291" y="288100"/>
                </a:cubicBezTo>
                <a:cubicBezTo>
                  <a:pt x="1109159" y="233157"/>
                  <a:pt x="1131707" y="113060"/>
                  <a:pt x="1102291" y="62632"/>
                </a:cubicBezTo>
                <a:cubicBezTo>
                  <a:pt x="1088519" y="39023"/>
                  <a:pt x="934378" y="25446"/>
                  <a:pt x="926926" y="25054"/>
                </a:cubicBezTo>
                <a:cubicBezTo>
                  <a:pt x="801770" y="18467"/>
                  <a:pt x="676406" y="16703"/>
                  <a:pt x="551146" y="12528"/>
                </a:cubicBezTo>
                <a:cubicBezTo>
                  <a:pt x="373034" y="-195"/>
                  <a:pt x="400106" y="-7737"/>
                  <a:pt x="237995" y="12528"/>
                </a:cubicBezTo>
                <a:cubicBezTo>
                  <a:pt x="216869" y="15169"/>
                  <a:pt x="195905" y="19452"/>
                  <a:pt x="175365" y="25054"/>
                </a:cubicBezTo>
                <a:cubicBezTo>
                  <a:pt x="122620" y="39439"/>
                  <a:pt x="101263" y="44253"/>
                  <a:pt x="62631" y="75158"/>
                </a:cubicBezTo>
                <a:cubicBezTo>
                  <a:pt x="37744" y="95067"/>
                  <a:pt x="18275" y="125948"/>
                  <a:pt x="0" y="150314"/>
                </a:cubicBezTo>
                <a:cubicBezTo>
                  <a:pt x="4811" y="179179"/>
                  <a:pt x="9634" y="232212"/>
                  <a:pt x="25052" y="263048"/>
                </a:cubicBezTo>
                <a:cubicBezTo>
                  <a:pt x="31785" y="276513"/>
                  <a:pt x="38774" y="290713"/>
                  <a:pt x="50104" y="300626"/>
                </a:cubicBezTo>
                <a:cubicBezTo>
                  <a:pt x="72763" y="320453"/>
                  <a:pt x="125261" y="350730"/>
                  <a:pt x="125261" y="350730"/>
                </a:cubicBezTo>
                <a:cubicBezTo>
                  <a:pt x="175365" y="346555"/>
                  <a:pt x="225736" y="344849"/>
                  <a:pt x="275573" y="338204"/>
                </a:cubicBezTo>
                <a:cubicBezTo>
                  <a:pt x="288661" y="336459"/>
                  <a:pt x="301829" y="332471"/>
                  <a:pt x="313151" y="325678"/>
                </a:cubicBezTo>
                <a:cubicBezTo>
                  <a:pt x="323278" y="319602"/>
                  <a:pt x="292274" y="329853"/>
                  <a:pt x="300625" y="325678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762000" y="5184458"/>
            <a:ext cx="485775" cy="976312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864014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066801" y="5791240"/>
            <a:ext cx="6854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Possible Factors Influencing the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Initial Evolution of Bipedal Locomotion in </a:t>
            </a:r>
            <a:r>
              <a:rPr lang="en-US" b="1" i="1" dirty="0" err="1">
                <a:solidFill>
                  <a:srgbClr val="000000"/>
                </a:solidFill>
                <a:latin typeface="Verdana" pitchFamily="34" charset="0"/>
              </a:rPr>
              <a:t>Hominini</a:t>
            </a:r>
            <a:endParaRPr lang="en-US" b="1" i="1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787460" name="Picture 4" descr="bipedalismT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6256"/>
            <a:ext cx="8229600" cy="50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491490" y="914400"/>
            <a:ext cx="1508760" cy="4343400"/>
          </a:xfrm>
          <a:prstGeom prst="roundRect">
            <a:avLst/>
          </a:prstGeom>
          <a:noFill/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07720" y="6487713"/>
            <a:ext cx="4148892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217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2816388"/>
            <a:ext cx="82296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bipedalism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relates to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long-distance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walking</a:t>
            </a:r>
            <a:r>
              <a:rPr kumimoji="0" lang="en-US" sz="40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. . .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including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carrying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food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while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provisioning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2937" y="2297668"/>
            <a:ext cx="3159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Owen Lovejoy notes that 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066801" y="5791240"/>
            <a:ext cx="6854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Possible Factors Influencing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Initial Evolution of Bipedal Locomotion in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Hominini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87460" name="Picture 4" descr="bipedalismT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6256"/>
            <a:ext cx="8229600" cy="50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07720" y="6487713"/>
            <a:ext cx="4148892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217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516772" y="3939540"/>
            <a:ext cx="1486764" cy="363256"/>
          </a:xfrm>
          <a:custGeom>
            <a:avLst/>
            <a:gdLst>
              <a:gd name="connsiteX0" fmla="*/ 300625 w 1117028"/>
              <a:gd name="connsiteY0" fmla="*/ 325678 h 363256"/>
              <a:gd name="connsiteX1" fmla="*/ 363255 w 1117028"/>
              <a:gd name="connsiteY1" fmla="*/ 300626 h 363256"/>
              <a:gd name="connsiteX2" fmla="*/ 576198 w 1117028"/>
              <a:gd name="connsiteY2" fmla="*/ 300626 h 363256"/>
              <a:gd name="connsiteX3" fmla="*/ 663880 w 1117028"/>
              <a:gd name="connsiteY3" fmla="*/ 338204 h 363256"/>
              <a:gd name="connsiteX4" fmla="*/ 751562 w 1117028"/>
              <a:gd name="connsiteY4" fmla="*/ 363256 h 363256"/>
              <a:gd name="connsiteX5" fmla="*/ 1052187 w 1117028"/>
              <a:gd name="connsiteY5" fmla="*/ 350730 h 363256"/>
              <a:gd name="connsiteX6" fmla="*/ 1089765 w 1117028"/>
              <a:gd name="connsiteY6" fmla="*/ 325678 h 363256"/>
              <a:gd name="connsiteX7" fmla="*/ 1102291 w 1117028"/>
              <a:gd name="connsiteY7" fmla="*/ 288100 h 363256"/>
              <a:gd name="connsiteX8" fmla="*/ 1102291 w 1117028"/>
              <a:gd name="connsiteY8" fmla="*/ 62632 h 363256"/>
              <a:gd name="connsiteX9" fmla="*/ 926926 w 1117028"/>
              <a:gd name="connsiteY9" fmla="*/ 25054 h 363256"/>
              <a:gd name="connsiteX10" fmla="*/ 551146 w 1117028"/>
              <a:gd name="connsiteY10" fmla="*/ 12528 h 363256"/>
              <a:gd name="connsiteX11" fmla="*/ 237995 w 1117028"/>
              <a:gd name="connsiteY11" fmla="*/ 12528 h 363256"/>
              <a:gd name="connsiteX12" fmla="*/ 175365 w 1117028"/>
              <a:gd name="connsiteY12" fmla="*/ 25054 h 363256"/>
              <a:gd name="connsiteX13" fmla="*/ 62631 w 1117028"/>
              <a:gd name="connsiteY13" fmla="*/ 75158 h 363256"/>
              <a:gd name="connsiteX14" fmla="*/ 0 w 1117028"/>
              <a:gd name="connsiteY14" fmla="*/ 150314 h 363256"/>
              <a:gd name="connsiteX15" fmla="*/ 25052 w 1117028"/>
              <a:gd name="connsiteY15" fmla="*/ 263048 h 363256"/>
              <a:gd name="connsiteX16" fmla="*/ 50104 w 1117028"/>
              <a:gd name="connsiteY16" fmla="*/ 300626 h 363256"/>
              <a:gd name="connsiteX17" fmla="*/ 125261 w 1117028"/>
              <a:gd name="connsiteY17" fmla="*/ 350730 h 363256"/>
              <a:gd name="connsiteX18" fmla="*/ 275573 w 1117028"/>
              <a:gd name="connsiteY18" fmla="*/ 338204 h 363256"/>
              <a:gd name="connsiteX19" fmla="*/ 313151 w 1117028"/>
              <a:gd name="connsiteY19" fmla="*/ 325678 h 363256"/>
              <a:gd name="connsiteX20" fmla="*/ 300625 w 1117028"/>
              <a:gd name="connsiteY20" fmla="*/ 325678 h 36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7028" h="363256">
                <a:moveTo>
                  <a:pt x="300625" y="325678"/>
                </a:moveTo>
                <a:cubicBezTo>
                  <a:pt x="308976" y="321503"/>
                  <a:pt x="341346" y="305682"/>
                  <a:pt x="363255" y="300626"/>
                </a:cubicBezTo>
                <a:cubicBezTo>
                  <a:pt x="458372" y="278676"/>
                  <a:pt x="477864" y="289700"/>
                  <a:pt x="576198" y="300626"/>
                </a:cubicBezTo>
                <a:cubicBezTo>
                  <a:pt x="664325" y="330002"/>
                  <a:pt x="555531" y="291769"/>
                  <a:pt x="663880" y="338204"/>
                </a:cubicBezTo>
                <a:cubicBezTo>
                  <a:pt x="689038" y="348986"/>
                  <a:pt x="726137" y="356900"/>
                  <a:pt x="751562" y="363256"/>
                </a:cubicBezTo>
                <a:cubicBezTo>
                  <a:pt x="851770" y="359081"/>
                  <a:pt x="952505" y="361806"/>
                  <a:pt x="1052187" y="350730"/>
                </a:cubicBezTo>
                <a:cubicBezTo>
                  <a:pt x="1067149" y="349068"/>
                  <a:pt x="1080361" y="337433"/>
                  <a:pt x="1089765" y="325678"/>
                </a:cubicBezTo>
                <a:cubicBezTo>
                  <a:pt x="1098013" y="315368"/>
                  <a:pt x="1098116" y="300626"/>
                  <a:pt x="1102291" y="288100"/>
                </a:cubicBezTo>
                <a:cubicBezTo>
                  <a:pt x="1109159" y="233157"/>
                  <a:pt x="1131707" y="113060"/>
                  <a:pt x="1102291" y="62632"/>
                </a:cubicBezTo>
                <a:cubicBezTo>
                  <a:pt x="1088519" y="39023"/>
                  <a:pt x="934378" y="25446"/>
                  <a:pt x="926926" y="25054"/>
                </a:cubicBezTo>
                <a:cubicBezTo>
                  <a:pt x="801770" y="18467"/>
                  <a:pt x="676406" y="16703"/>
                  <a:pt x="551146" y="12528"/>
                </a:cubicBezTo>
                <a:cubicBezTo>
                  <a:pt x="373034" y="-195"/>
                  <a:pt x="400106" y="-7737"/>
                  <a:pt x="237995" y="12528"/>
                </a:cubicBezTo>
                <a:cubicBezTo>
                  <a:pt x="216869" y="15169"/>
                  <a:pt x="195905" y="19452"/>
                  <a:pt x="175365" y="25054"/>
                </a:cubicBezTo>
                <a:cubicBezTo>
                  <a:pt x="122620" y="39439"/>
                  <a:pt x="101263" y="44253"/>
                  <a:pt x="62631" y="75158"/>
                </a:cubicBezTo>
                <a:cubicBezTo>
                  <a:pt x="37744" y="95067"/>
                  <a:pt x="18275" y="125948"/>
                  <a:pt x="0" y="150314"/>
                </a:cubicBezTo>
                <a:cubicBezTo>
                  <a:pt x="4811" y="179179"/>
                  <a:pt x="9634" y="232212"/>
                  <a:pt x="25052" y="263048"/>
                </a:cubicBezTo>
                <a:cubicBezTo>
                  <a:pt x="31785" y="276513"/>
                  <a:pt x="38774" y="290713"/>
                  <a:pt x="50104" y="300626"/>
                </a:cubicBezTo>
                <a:cubicBezTo>
                  <a:pt x="72763" y="320453"/>
                  <a:pt x="125261" y="350730"/>
                  <a:pt x="125261" y="350730"/>
                </a:cubicBezTo>
                <a:cubicBezTo>
                  <a:pt x="175365" y="346555"/>
                  <a:pt x="225736" y="344849"/>
                  <a:pt x="275573" y="338204"/>
                </a:cubicBezTo>
                <a:cubicBezTo>
                  <a:pt x="288661" y="336459"/>
                  <a:pt x="301829" y="332471"/>
                  <a:pt x="313151" y="325678"/>
                </a:cubicBezTo>
                <a:cubicBezTo>
                  <a:pt x="323278" y="319602"/>
                  <a:pt x="292274" y="329853"/>
                  <a:pt x="300625" y="325678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690765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2877456"/>
            <a:ext cx="8229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. . and even non-bipeds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carry food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. . 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Text Box 2"/>
          <p:cNvSpPr txBox="1">
            <a:spLocks noChangeArrowheads="1"/>
          </p:cNvSpPr>
          <p:nvPr/>
        </p:nvSpPr>
        <p:spPr bwMode="auto">
          <a:xfrm>
            <a:off x="3798889" y="6096001"/>
            <a:ext cx="16257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Chimpanzee</a:t>
            </a:r>
          </a:p>
        </p:txBody>
      </p:sp>
      <p:pic>
        <p:nvPicPr>
          <p:cNvPr id="805891" name="Picture 3" descr="12_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8700" y="114300"/>
            <a:ext cx="45593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5892" name="Text Box 4"/>
          <p:cNvSpPr txBox="1">
            <a:spLocks noChangeArrowheads="1"/>
          </p:cNvSpPr>
          <p:nvPr/>
        </p:nvSpPr>
        <p:spPr bwMode="auto">
          <a:xfrm>
            <a:off x="3327748" y="6487168"/>
            <a:ext cx="2497189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 Primates</a:t>
            </a:r>
            <a:r>
              <a:rPr lang="en-US" sz="1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Time-Life (1974) p. 71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  <a:latin typeface="Calibri" pitchFamily="34" charset="0"/>
                <a:hlinkClick r:id="rId2"/>
              </a:rPr>
              <a:t>www.slate.com/id/2219162/</a:t>
            </a:r>
            <a:endParaRPr lang="en-US" sz="10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752600"/>
            <a:ext cx="8229600" cy="364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438496" y="990600"/>
            <a:ext cx="2287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optional reading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066801" y="5791240"/>
            <a:ext cx="6854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Possible Factors Influencing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Initial Evolution of Bipedal Locomotion in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Hominini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87460" name="Picture 4" descr="bipedalismT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6256"/>
            <a:ext cx="8229600" cy="50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07720" y="6487713"/>
            <a:ext cx="4148892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217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530536" y="3381974"/>
            <a:ext cx="1351604" cy="363256"/>
          </a:xfrm>
          <a:custGeom>
            <a:avLst/>
            <a:gdLst>
              <a:gd name="connsiteX0" fmla="*/ 300625 w 1117028"/>
              <a:gd name="connsiteY0" fmla="*/ 325678 h 363256"/>
              <a:gd name="connsiteX1" fmla="*/ 363255 w 1117028"/>
              <a:gd name="connsiteY1" fmla="*/ 300626 h 363256"/>
              <a:gd name="connsiteX2" fmla="*/ 576198 w 1117028"/>
              <a:gd name="connsiteY2" fmla="*/ 300626 h 363256"/>
              <a:gd name="connsiteX3" fmla="*/ 663880 w 1117028"/>
              <a:gd name="connsiteY3" fmla="*/ 338204 h 363256"/>
              <a:gd name="connsiteX4" fmla="*/ 751562 w 1117028"/>
              <a:gd name="connsiteY4" fmla="*/ 363256 h 363256"/>
              <a:gd name="connsiteX5" fmla="*/ 1052187 w 1117028"/>
              <a:gd name="connsiteY5" fmla="*/ 350730 h 363256"/>
              <a:gd name="connsiteX6" fmla="*/ 1089765 w 1117028"/>
              <a:gd name="connsiteY6" fmla="*/ 325678 h 363256"/>
              <a:gd name="connsiteX7" fmla="*/ 1102291 w 1117028"/>
              <a:gd name="connsiteY7" fmla="*/ 288100 h 363256"/>
              <a:gd name="connsiteX8" fmla="*/ 1102291 w 1117028"/>
              <a:gd name="connsiteY8" fmla="*/ 62632 h 363256"/>
              <a:gd name="connsiteX9" fmla="*/ 926926 w 1117028"/>
              <a:gd name="connsiteY9" fmla="*/ 25054 h 363256"/>
              <a:gd name="connsiteX10" fmla="*/ 551146 w 1117028"/>
              <a:gd name="connsiteY10" fmla="*/ 12528 h 363256"/>
              <a:gd name="connsiteX11" fmla="*/ 237995 w 1117028"/>
              <a:gd name="connsiteY11" fmla="*/ 12528 h 363256"/>
              <a:gd name="connsiteX12" fmla="*/ 175365 w 1117028"/>
              <a:gd name="connsiteY12" fmla="*/ 25054 h 363256"/>
              <a:gd name="connsiteX13" fmla="*/ 62631 w 1117028"/>
              <a:gd name="connsiteY13" fmla="*/ 75158 h 363256"/>
              <a:gd name="connsiteX14" fmla="*/ 0 w 1117028"/>
              <a:gd name="connsiteY14" fmla="*/ 150314 h 363256"/>
              <a:gd name="connsiteX15" fmla="*/ 25052 w 1117028"/>
              <a:gd name="connsiteY15" fmla="*/ 263048 h 363256"/>
              <a:gd name="connsiteX16" fmla="*/ 50104 w 1117028"/>
              <a:gd name="connsiteY16" fmla="*/ 300626 h 363256"/>
              <a:gd name="connsiteX17" fmla="*/ 125261 w 1117028"/>
              <a:gd name="connsiteY17" fmla="*/ 350730 h 363256"/>
              <a:gd name="connsiteX18" fmla="*/ 275573 w 1117028"/>
              <a:gd name="connsiteY18" fmla="*/ 338204 h 363256"/>
              <a:gd name="connsiteX19" fmla="*/ 313151 w 1117028"/>
              <a:gd name="connsiteY19" fmla="*/ 325678 h 363256"/>
              <a:gd name="connsiteX20" fmla="*/ 300625 w 1117028"/>
              <a:gd name="connsiteY20" fmla="*/ 325678 h 36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7028" h="363256">
                <a:moveTo>
                  <a:pt x="300625" y="325678"/>
                </a:moveTo>
                <a:cubicBezTo>
                  <a:pt x="308976" y="321503"/>
                  <a:pt x="341346" y="305682"/>
                  <a:pt x="363255" y="300626"/>
                </a:cubicBezTo>
                <a:cubicBezTo>
                  <a:pt x="458372" y="278676"/>
                  <a:pt x="477864" y="289700"/>
                  <a:pt x="576198" y="300626"/>
                </a:cubicBezTo>
                <a:cubicBezTo>
                  <a:pt x="664325" y="330002"/>
                  <a:pt x="555531" y="291769"/>
                  <a:pt x="663880" y="338204"/>
                </a:cubicBezTo>
                <a:cubicBezTo>
                  <a:pt x="689038" y="348986"/>
                  <a:pt x="726137" y="356900"/>
                  <a:pt x="751562" y="363256"/>
                </a:cubicBezTo>
                <a:cubicBezTo>
                  <a:pt x="851770" y="359081"/>
                  <a:pt x="952505" y="361806"/>
                  <a:pt x="1052187" y="350730"/>
                </a:cubicBezTo>
                <a:cubicBezTo>
                  <a:pt x="1067149" y="349068"/>
                  <a:pt x="1080361" y="337433"/>
                  <a:pt x="1089765" y="325678"/>
                </a:cubicBezTo>
                <a:cubicBezTo>
                  <a:pt x="1098013" y="315368"/>
                  <a:pt x="1098116" y="300626"/>
                  <a:pt x="1102291" y="288100"/>
                </a:cubicBezTo>
                <a:cubicBezTo>
                  <a:pt x="1109159" y="233157"/>
                  <a:pt x="1131707" y="113060"/>
                  <a:pt x="1102291" y="62632"/>
                </a:cubicBezTo>
                <a:cubicBezTo>
                  <a:pt x="1088519" y="39023"/>
                  <a:pt x="934378" y="25446"/>
                  <a:pt x="926926" y="25054"/>
                </a:cubicBezTo>
                <a:cubicBezTo>
                  <a:pt x="801770" y="18467"/>
                  <a:pt x="676406" y="16703"/>
                  <a:pt x="551146" y="12528"/>
                </a:cubicBezTo>
                <a:cubicBezTo>
                  <a:pt x="373034" y="-195"/>
                  <a:pt x="400106" y="-7737"/>
                  <a:pt x="237995" y="12528"/>
                </a:cubicBezTo>
                <a:cubicBezTo>
                  <a:pt x="216869" y="15169"/>
                  <a:pt x="195905" y="19452"/>
                  <a:pt x="175365" y="25054"/>
                </a:cubicBezTo>
                <a:cubicBezTo>
                  <a:pt x="122620" y="39439"/>
                  <a:pt x="101263" y="44253"/>
                  <a:pt x="62631" y="75158"/>
                </a:cubicBezTo>
                <a:cubicBezTo>
                  <a:pt x="37744" y="95067"/>
                  <a:pt x="18275" y="125948"/>
                  <a:pt x="0" y="150314"/>
                </a:cubicBezTo>
                <a:cubicBezTo>
                  <a:pt x="4811" y="179179"/>
                  <a:pt x="9634" y="232212"/>
                  <a:pt x="25052" y="263048"/>
                </a:cubicBezTo>
                <a:cubicBezTo>
                  <a:pt x="31785" y="276513"/>
                  <a:pt x="38774" y="290713"/>
                  <a:pt x="50104" y="300626"/>
                </a:cubicBezTo>
                <a:cubicBezTo>
                  <a:pt x="72763" y="320453"/>
                  <a:pt x="125261" y="350730"/>
                  <a:pt x="125261" y="350730"/>
                </a:cubicBezTo>
                <a:cubicBezTo>
                  <a:pt x="175365" y="346555"/>
                  <a:pt x="225736" y="344849"/>
                  <a:pt x="275573" y="338204"/>
                </a:cubicBezTo>
                <a:cubicBezTo>
                  <a:pt x="288661" y="336459"/>
                  <a:pt x="301829" y="332471"/>
                  <a:pt x="313151" y="325678"/>
                </a:cubicBezTo>
                <a:cubicBezTo>
                  <a:pt x="323278" y="319602"/>
                  <a:pt x="292274" y="329853"/>
                  <a:pt x="300625" y="325678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188896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83167"/>
            <a:ext cx="8229600" cy="2874633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2400" b="1" dirty="0"/>
              <a:t>and</a:t>
            </a:r>
          </a:p>
          <a:p>
            <a:pPr algn="ctr" eaLnBrk="1" hangingPunct="1">
              <a:buFontTx/>
              <a:buNone/>
            </a:pPr>
            <a:r>
              <a:rPr lang="en-US" sz="4000" b="1" dirty="0"/>
              <a:t>bipedalism and vision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(visual surveillance)</a:t>
            </a:r>
            <a:br>
              <a:rPr lang="en-US" dirty="0"/>
            </a:br>
            <a:r>
              <a:rPr lang="en-US" sz="3600" b="1" dirty="0"/>
              <a:t>are related to the quest for food . . .</a:t>
            </a:r>
          </a:p>
        </p:txBody>
      </p:sp>
    </p:spTree>
    <p:extLst>
      <p:ext uri="{BB962C8B-B14F-4D97-AF65-F5344CB8AC3E}">
        <p14:creationId xmlns:p14="http://schemas.microsoft.com/office/powerpoint/2010/main" val="549746069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Text Box 2"/>
          <p:cNvSpPr txBox="1">
            <a:spLocks noChangeArrowheads="1"/>
          </p:cNvSpPr>
          <p:nvPr/>
        </p:nvSpPr>
        <p:spPr bwMode="auto">
          <a:xfrm>
            <a:off x="2438400" y="6475187"/>
            <a:ext cx="4387740" cy="30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5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217</a:t>
            </a:r>
          </a:p>
        </p:txBody>
      </p:sp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066801" y="5791240"/>
            <a:ext cx="6854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Possible Factors Influencing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Initial Evolution of Bipedal Locomotion in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Hominini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87460" name="Picture 4" descr="bipedalismT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6256"/>
            <a:ext cx="8229600" cy="50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 bwMode="auto">
          <a:xfrm rot="10800000">
            <a:off x="528608" y="3338976"/>
            <a:ext cx="1295400" cy="428843"/>
          </a:xfrm>
          <a:custGeom>
            <a:avLst/>
            <a:gdLst>
              <a:gd name="connsiteX0" fmla="*/ 288099 w 751562"/>
              <a:gd name="connsiteY0" fmla="*/ 398110 h 418615"/>
              <a:gd name="connsiteX1" fmla="*/ 626302 w 751562"/>
              <a:gd name="connsiteY1" fmla="*/ 398110 h 418615"/>
              <a:gd name="connsiteX2" fmla="*/ 663880 w 751562"/>
              <a:gd name="connsiteY2" fmla="*/ 373058 h 418615"/>
              <a:gd name="connsiteX3" fmla="*/ 713984 w 751562"/>
              <a:gd name="connsiteY3" fmla="*/ 297902 h 418615"/>
              <a:gd name="connsiteX4" fmla="*/ 739036 w 751562"/>
              <a:gd name="connsiteY4" fmla="*/ 260324 h 418615"/>
              <a:gd name="connsiteX5" fmla="*/ 751562 w 751562"/>
              <a:gd name="connsiteY5" fmla="*/ 222746 h 418615"/>
              <a:gd name="connsiteX6" fmla="*/ 739036 w 751562"/>
              <a:gd name="connsiteY6" fmla="*/ 172642 h 418615"/>
              <a:gd name="connsiteX7" fmla="*/ 676406 w 751562"/>
              <a:gd name="connsiteY7" fmla="*/ 97486 h 418615"/>
              <a:gd name="connsiteX8" fmla="*/ 601250 w 751562"/>
              <a:gd name="connsiteY8" fmla="*/ 72434 h 418615"/>
              <a:gd name="connsiteX9" fmla="*/ 501041 w 751562"/>
              <a:gd name="connsiteY9" fmla="*/ 47382 h 418615"/>
              <a:gd name="connsiteX10" fmla="*/ 363255 w 751562"/>
              <a:gd name="connsiteY10" fmla="*/ 9804 h 418615"/>
              <a:gd name="connsiteX11" fmla="*/ 50104 w 751562"/>
              <a:gd name="connsiteY11" fmla="*/ 59908 h 418615"/>
              <a:gd name="connsiteX12" fmla="*/ 25052 w 751562"/>
              <a:gd name="connsiteY12" fmla="*/ 97486 h 418615"/>
              <a:gd name="connsiteX13" fmla="*/ 12526 w 751562"/>
              <a:gd name="connsiteY13" fmla="*/ 147590 h 418615"/>
              <a:gd name="connsiteX14" fmla="*/ 0 w 751562"/>
              <a:gd name="connsiteY14" fmla="*/ 185168 h 418615"/>
              <a:gd name="connsiteX15" fmla="*/ 12526 w 751562"/>
              <a:gd name="connsiteY15" fmla="*/ 348006 h 418615"/>
              <a:gd name="connsiteX16" fmla="*/ 37578 w 751562"/>
              <a:gd name="connsiteY16" fmla="*/ 385584 h 418615"/>
              <a:gd name="connsiteX17" fmla="*/ 288099 w 751562"/>
              <a:gd name="connsiteY17" fmla="*/ 398110 h 418615"/>
              <a:gd name="connsiteX18" fmla="*/ 338203 w 751562"/>
              <a:gd name="connsiteY18" fmla="*/ 398110 h 41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562" h="418615">
                <a:moveTo>
                  <a:pt x="288099" y="398110"/>
                </a:moveTo>
                <a:cubicBezTo>
                  <a:pt x="424885" y="425467"/>
                  <a:pt x="398611" y="425433"/>
                  <a:pt x="626302" y="398110"/>
                </a:cubicBezTo>
                <a:cubicBezTo>
                  <a:pt x="641249" y="396316"/>
                  <a:pt x="651354" y="381409"/>
                  <a:pt x="663880" y="373058"/>
                </a:cubicBezTo>
                <a:lnTo>
                  <a:pt x="713984" y="297902"/>
                </a:lnTo>
                <a:cubicBezTo>
                  <a:pt x="722335" y="285376"/>
                  <a:pt x="734275" y="274606"/>
                  <a:pt x="739036" y="260324"/>
                </a:cubicBezTo>
                <a:lnTo>
                  <a:pt x="751562" y="222746"/>
                </a:lnTo>
                <a:cubicBezTo>
                  <a:pt x="747387" y="206045"/>
                  <a:pt x="745817" y="188465"/>
                  <a:pt x="739036" y="172642"/>
                </a:cubicBezTo>
                <a:cubicBezTo>
                  <a:pt x="730752" y="153314"/>
                  <a:pt x="693335" y="106891"/>
                  <a:pt x="676406" y="97486"/>
                </a:cubicBezTo>
                <a:cubicBezTo>
                  <a:pt x="653322" y="84662"/>
                  <a:pt x="626302" y="80785"/>
                  <a:pt x="601250" y="72434"/>
                </a:cubicBezTo>
                <a:cubicBezTo>
                  <a:pt x="529415" y="48489"/>
                  <a:pt x="599287" y="70054"/>
                  <a:pt x="501041" y="47382"/>
                </a:cubicBezTo>
                <a:cubicBezTo>
                  <a:pt x="409214" y="26191"/>
                  <a:pt x="425371" y="30509"/>
                  <a:pt x="363255" y="9804"/>
                </a:cubicBezTo>
                <a:cubicBezTo>
                  <a:pt x="162242" y="18941"/>
                  <a:pt x="134929" y="-41882"/>
                  <a:pt x="50104" y="59908"/>
                </a:cubicBezTo>
                <a:cubicBezTo>
                  <a:pt x="40466" y="71473"/>
                  <a:pt x="33403" y="84960"/>
                  <a:pt x="25052" y="97486"/>
                </a:cubicBezTo>
                <a:cubicBezTo>
                  <a:pt x="20877" y="114187"/>
                  <a:pt x="17255" y="131037"/>
                  <a:pt x="12526" y="147590"/>
                </a:cubicBezTo>
                <a:cubicBezTo>
                  <a:pt x="8899" y="160286"/>
                  <a:pt x="0" y="171964"/>
                  <a:pt x="0" y="185168"/>
                </a:cubicBezTo>
                <a:cubicBezTo>
                  <a:pt x="0" y="239608"/>
                  <a:pt x="2493" y="294499"/>
                  <a:pt x="12526" y="348006"/>
                </a:cubicBezTo>
                <a:cubicBezTo>
                  <a:pt x="15300" y="362803"/>
                  <a:pt x="22766" y="382891"/>
                  <a:pt x="37578" y="385584"/>
                </a:cubicBezTo>
                <a:cubicBezTo>
                  <a:pt x="119841" y="400541"/>
                  <a:pt x="204560" y="394629"/>
                  <a:pt x="288099" y="398110"/>
                </a:cubicBezTo>
                <a:cubicBezTo>
                  <a:pt x="304786" y="398805"/>
                  <a:pt x="321502" y="398110"/>
                  <a:pt x="338203" y="39811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001598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602" name="Picture 2" descr="14_1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73636"/>
            <a:ext cx="7315200" cy="466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3603" name="Line 3"/>
          <p:cNvSpPr>
            <a:spLocks noChangeShapeType="1"/>
          </p:cNvSpPr>
          <p:nvPr/>
        </p:nvSpPr>
        <p:spPr bwMode="auto">
          <a:xfrm flipV="1">
            <a:off x="7010400" y="4343400"/>
            <a:ext cx="1143000" cy="0"/>
          </a:xfrm>
          <a:prstGeom prst="line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93604" name="Line 4"/>
          <p:cNvSpPr>
            <a:spLocks noChangeShapeType="1"/>
          </p:cNvSpPr>
          <p:nvPr/>
        </p:nvSpPr>
        <p:spPr bwMode="auto">
          <a:xfrm flipV="1">
            <a:off x="4223658" y="2119086"/>
            <a:ext cx="3810000" cy="0"/>
          </a:xfrm>
          <a:prstGeom prst="line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93605" name="Line 5"/>
          <p:cNvSpPr>
            <a:spLocks noChangeShapeType="1"/>
          </p:cNvSpPr>
          <p:nvPr/>
        </p:nvSpPr>
        <p:spPr bwMode="auto">
          <a:xfrm flipV="1">
            <a:off x="2227944" y="3018972"/>
            <a:ext cx="6248400" cy="0"/>
          </a:xfrm>
          <a:prstGeom prst="line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7690" y="6084570"/>
            <a:ext cx="8024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Eye-Height advantage of Bipedal Locomotion in Hunting . . 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57677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eye-leve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089315"/>
            <a:ext cx="5181600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5651" name="Picture 3" descr="eye-leve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1066840"/>
            <a:ext cx="51054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5652" name="Picture 4" descr="14_1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674938"/>
            <a:ext cx="6553200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5653" name="Line 5"/>
          <p:cNvSpPr>
            <a:spLocks noChangeShapeType="1"/>
          </p:cNvSpPr>
          <p:nvPr/>
        </p:nvSpPr>
        <p:spPr bwMode="auto">
          <a:xfrm flipV="1">
            <a:off x="5127174" y="5424714"/>
            <a:ext cx="1905000" cy="0"/>
          </a:xfrm>
          <a:prstGeom prst="line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95654" name="Line 6"/>
          <p:cNvSpPr>
            <a:spLocks noChangeShapeType="1"/>
          </p:cNvSpPr>
          <p:nvPr/>
        </p:nvSpPr>
        <p:spPr bwMode="auto">
          <a:xfrm flipV="1">
            <a:off x="3037116" y="3414486"/>
            <a:ext cx="4038600" cy="0"/>
          </a:xfrm>
          <a:prstGeom prst="line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95655" name="Text Box 7"/>
          <p:cNvSpPr txBox="1">
            <a:spLocks noChangeArrowheads="1"/>
          </p:cNvSpPr>
          <p:nvPr/>
        </p:nvSpPr>
        <p:spPr bwMode="auto">
          <a:xfrm>
            <a:off x="8915400" y="990600"/>
            <a:ext cx="457200" cy="5867400"/>
          </a:xfrm>
          <a:prstGeom prst="rect">
            <a:avLst/>
          </a:prstGeom>
          <a:solidFill>
            <a:schemeClr val="tx1"/>
          </a:solidFill>
          <a:ln w="127000">
            <a:noFill/>
            <a:miter lim="800000"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646" y="501392"/>
            <a:ext cx="8024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Eye-Height advantage of Bipedal Locomotion in Hunting . . 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071357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Text Box 2"/>
          <p:cNvSpPr txBox="1">
            <a:spLocks noChangeArrowheads="1"/>
          </p:cNvSpPr>
          <p:nvPr/>
        </p:nvSpPr>
        <p:spPr bwMode="auto">
          <a:xfrm>
            <a:off x="3450157" y="6487796"/>
            <a:ext cx="226055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114</a:t>
            </a:r>
          </a:p>
        </p:txBody>
      </p:sp>
      <p:sp>
        <p:nvSpPr>
          <p:cNvPr id="797699" name="Text Box 3"/>
          <p:cNvSpPr txBox="1">
            <a:spLocks noChangeArrowheads="1"/>
          </p:cNvSpPr>
          <p:nvPr/>
        </p:nvSpPr>
        <p:spPr bwMode="auto">
          <a:xfrm>
            <a:off x="742950" y="5791240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Eye Level and Sight.</a:t>
            </a:r>
          </a:p>
        </p:txBody>
      </p:sp>
      <p:pic>
        <p:nvPicPr>
          <p:cNvPr id="797700" name="Picture 4" descr="eye-leve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52440"/>
            <a:ext cx="7696200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4780494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909928"/>
            <a:ext cx="7315200" cy="2640723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3600" b="1" dirty="0" err="1"/>
              <a:t>bipedalism</a:t>
            </a:r>
            <a:r>
              <a:rPr lang="en-US" sz="3600" b="1" dirty="0"/>
              <a:t> is related to </a:t>
            </a:r>
          </a:p>
          <a:p>
            <a:pPr marL="0" indent="0" algn="ctr" eaLnBrk="1" hangingPunct="1">
              <a:buFontTx/>
              <a:buNone/>
            </a:pPr>
            <a:r>
              <a:rPr lang="en-US" sz="3600" b="1" dirty="0"/>
              <a:t>seed and nut gathering</a:t>
            </a:r>
          </a:p>
          <a:p>
            <a:pPr marL="0" indent="0" algn="ctr" eaLnBrk="1" hangingPunct="1">
              <a:buFontTx/>
              <a:buNone/>
            </a:pPr>
            <a:r>
              <a:rPr lang="en-US" sz="3600" b="1" dirty="0"/>
              <a:t>and</a:t>
            </a:r>
          </a:p>
          <a:p>
            <a:pPr marL="0" indent="0" algn="ctr" eaLnBrk="1" hangingPunct="1">
              <a:buFontTx/>
              <a:buNone/>
            </a:pPr>
            <a:r>
              <a:rPr lang="en-US" sz="3600" b="1" dirty="0"/>
              <a:t>feeding from bushes . . .</a:t>
            </a:r>
          </a:p>
        </p:txBody>
      </p:sp>
    </p:spTree>
    <p:extLst>
      <p:ext uri="{BB962C8B-B14F-4D97-AF65-F5344CB8AC3E}">
        <p14:creationId xmlns:p14="http://schemas.microsoft.com/office/powerpoint/2010/main" val="1975274574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066801" y="5791240"/>
            <a:ext cx="6854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Possible Factors Influencing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Initial Evolution of Bipedal Locomotion in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Hominini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87460" name="Picture 4" descr="bipedalismT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6256"/>
            <a:ext cx="8229600" cy="50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438400" y="6475187"/>
            <a:ext cx="4387740" cy="30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5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217</a:t>
            </a:r>
          </a:p>
        </p:txBody>
      </p:sp>
      <p:sp>
        <p:nvSpPr>
          <p:cNvPr id="6" name="Freeform 5"/>
          <p:cNvSpPr/>
          <p:nvPr/>
        </p:nvSpPr>
        <p:spPr bwMode="auto">
          <a:xfrm>
            <a:off x="485013" y="2286853"/>
            <a:ext cx="1567434" cy="759722"/>
          </a:xfrm>
          <a:custGeom>
            <a:avLst/>
            <a:gdLst>
              <a:gd name="connsiteX0" fmla="*/ 288099 w 751562"/>
              <a:gd name="connsiteY0" fmla="*/ 398110 h 418615"/>
              <a:gd name="connsiteX1" fmla="*/ 626302 w 751562"/>
              <a:gd name="connsiteY1" fmla="*/ 398110 h 418615"/>
              <a:gd name="connsiteX2" fmla="*/ 663880 w 751562"/>
              <a:gd name="connsiteY2" fmla="*/ 373058 h 418615"/>
              <a:gd name="connsiteX3" fmla="*/ 713984 w 751562"/>
              <a:gd name="connsiteY3" fmla="*/ 297902 h 418615"/>
              <a:gd name="connsiteX4" fmla="*/ 739036 w 751562"/>
              <a:gd name="connsiteY4" fmla="*/ 260324 h 418615"/>
              <a:gd name="connsiteX5" fmla="*/ 751562 w 751562"/>
              <a:gd name="connsiteY5" fmla="*/ 222746 h 418615"/>
              <a:gd name="connsiteX6" fmla="*/ 739036 w 751562"/>
              <a:gd name="connsiteY6" fmla="*/ 172642 h 418615"/>
              <a:gd name="connsiteX7" fmla="*/ 676406 w 751562"/>
              <a:gd name="connsiteY7" fmla="*/ 97486 h 418615"/>
              <a:gd name="connsiteX8" fmla="*/ 601250 w 751562"/>
              <a:gd name="connsiteY8" fmla="*/ 72434 h 418615"/>
              <a:gd name="connsiteX9" fmla="*/ 501041 w 751562"/>
              <a:gd name="connsiteY9" fmla="*/ 47382 h 418615"/>
              <a:gd name="connsiteX10" fmla="*/ 363255 w 751562"/>
              <a:gd name="connsiteY10" fmla="*/ 9804 h 418615"/>
              <a:gd name="connsiteX11" fmla="*/ 50104 w 751562"/>
              <a:gd name="connsiteY11" fmla="*/ 59908 h 418615"/>
              <a:gd name="connsiteX12" fmla="*/ 25052 w 751562"/>
              <a:gd name="connsiteY12" fmla="*/ 97486 h 418615"/>
              <a:gd name="connsiteX13" fmla="*/ 12526 w 751562"/>
              <a:gd name="connsiteY13" fmla="*/ 147590 h 418615"/>
              <a:gd name="connsiteX14" fmla="*/ 0 w 751562"/>
              <a:gd name="connsiteY14" fmla="*/ 185168 h 418615"/>
              <a:gd name="connsiteX15" fmla="*/ 12526 w 751562"/>
              <a:gd name="connsiteY15" fmla="*/ 348006 h 418615"/>
              <a:gd name="connsiteX16" fmla="*/ 37578 w 751562"/>
              <a:gd name="connsiteY16" fmla="*/ 385584 h 418615"/>
              <a:gd name="connsiteX17" fmla="*/ 288099 w 751562"/>
              <a:gd name="connsiteY17" fmla="*/ 398110 h 418615"/>
              <a:gd name="connsiteX18" fmla="*/ 338203 w 751562"/>
              <a:gd name="connsiteY18" fmla="*/ 398110 h 41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562" h="418615">
                <a:moveTo>
                  <a:pt x="288099" y="398110"/>
                </a:moveTo>
                <a:cubicBezTo>
                  <a:pt x="424885" y="425467"/>
                  <a:pt x="398611" y="425433"/>
                  <a:pt x="626302" y="398110"/>
                </a:cubicBezTo>
                <a:cubicBezTo>
                  <a:pt x="641249" y="396316"/>
                  <a:pt x="651354" y="381409"/>
                  <a:pt x="663880" y="373058"/>
                </a:cubicBezTo>
                <a:lnTo>
                  <a:pt x="713984" y="297902"/>
                </a:lnTo>
                <a:cubicBezTo>
                  <a:pt x="722335" y="285376"/>
                  <a:pt x="734275" y="274606"/>
                  <a:pt x="739036" y="260324"/>
                </a:cubicBezTo>
                <a:lnTo>
                  <a:pt x="751562" y="222746"/>
                </a:lnTo>
                <a:cubicBezTo>
                  <a:pt x="747387" y="206045"/>
                  <a:pt x="745817" y="188465"/>
                  <a:pt x="739036" y="172642"/>
                </a:cubicBezTo>
                <a:cubicBezTo>
                  <a:pt x="730752" y="153314"/>
                  <a:pt x="693335" y="106891"/>
                  <a:pt x="676406" y="97486"/>
                </a:cubicBezTo>
                <a:cubicBezTo>
                  <a:pt x="653322" y="84662"/>
                  <a:pt x="626302" y="80785"/>
                  <a:pt x="601250" y="72434"/>
                </a:cubicBezTo>
                <a:cubicBezTo>
                  <a:pt x="529415" y="48489"/>
                  <a:pt x="599287" y="70054"/>
                  <a:pt x="501041" y="47382"/>
                </a:cubicBezTo>
                <a:cubicBezTo>
                  <a:pt x="409214" y="26191"/>
                  <a:pt x="425371" y="30509"/>
                  <a:pt x="363255" y="9804"/>
                </a:cubicBezTo>
                <a:cubicBezTo>
                  <a:pt x="162242" y="18941"/>
                  <a:pt x="134929" y="-41882"/>
                  <a:pt x="50104" y="59908"/>
                </a:cubicBezTo>
                <a:cubicBezTo>
                  <a:pt x="40466" y="71473"/>
                  <a:pt x="33403" y="84960"/>
                  <a:pt x="25052" y="97486"/>
                </a:cubicBezTo>
                <a:cubicBezTo>
                  <a:pt x="20877" y="114187"/>
                  <a:pt x="17255" y="131037"/>
                  <a:pt x="12526" y="147590"/>
                </a:cubicBezTo>
                <a:cubicBezTo>
                  <a:pt x="8899" y="160286"/>
                  <a:pt x="0" y="171964"/>
                  <a:pt x="0" y="185168"/>
                </a:cubicBezTo>
                <a:cubicBezTo>
                  <a:pt x="0" y="239608"/>
                  <a:pt x="2493" y="294499"/>
                  <a:pt x="12526" y="348006"/>
                </a:cubicBezTo>
                <a:cubicBezTo>
                  <a:pt x="15300" y="362803"/>
                  <a:pt x="22766" y="382891"/>
                  <a:pt x="37578" y="385584"/>
                </a:cubicBezTo>
                <a:cubicBezTo>
                  <a:pt x="119841" y="400541"/>
                  <a:pt x="204560" y="394629"/>
                  <a:pt x="288099" y="398110"/>
                </a:cubicBezTo>
                <a:cubicBezTo>
                  <a:pt x="304786" y="398805"/>
                  <a:pt x="321502" y="398110"/>
                  <a:pt x="338203" y="39811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219458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394" name="Picture 3" descr="19_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4858" y="228600"/>
            <a:ext cx="539273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6408043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538" name="Picture 7" descr="Java_reconstructio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44749"/>
            <a:ext cx="8229600" cy="532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9539" name="Text Box 8"/>
          <p:cNvSpPr txBox="1">
            <a:spLocks noChangeArrowheads="1"/>
          </p:cNvSpPr>
          <p:nvPr/>
        </p:nvSpPr>
        <p:spPr bwMode="auto">
          <a:xfrm>
            <a:off x="3198047" y="6478191"/>
            <a:ext cx="2741456" cy="30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Emergence of Humankind 4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105</a:t>
            </a:r>
          </a:p>
        </p:txBody>
      </p:sp>
    </p:spTree>
    <p:extLst>
      <p:ext uri="{BB962C8B-B14F-4D97-AF65-F5344CB8AC3E}">
        <p14:creationId xmlns:p14="http://schemas.microsoft.com/office/powerpoint/2010/main" val="278351618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905000"/>
            <a:ext cx="7315200" cy="2986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D79694"/>
                </a:solidFill>
                <a:latin typeface="Calibri"/>
              </a:rPr>
              <a:t>hominids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D79694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accent3">
                  <a:lumMod val="40000"/>
                  <a:lumOff val="60000"/>
                </a:schemeClr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accent3">
                  <a:lumMod val="40000"/>
                  <a:lumOff val="60000"/>
                </a:schemeClr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D79694"/>
                </a:solidFill>
                <a:latin typeface="Calibri"/>
              </a:rPr>
              <a:t>are two-legged </a:t>
            </a:r>
            <a:r>
              <a:rPr lang="en-US" sz="4800" b="1" dirty="0">
                <a:solidFill>
                  <a:prstClr val="black"/>
                </a:solidFill>
                <a:latin typeface="Calibri"/>
              </a:rPr>
              <a:t>primates</a:t>
            </a:r>
            <a:endParaRPr lang="en-US" sz="4400" b="1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D79694"/>
                </a:solidFill>
                <a:latin typeface="Calibri"/>
              </a:rPr>
              <a:t>prehistoric and contemporary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0113" y="2506663"/>
            <a:ext cx="7315200" cy="1262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D79694"/>
                </a:solidFill>
                <a:latin typeface="Calibri"/>
              </a:rPr>
              <a:t>now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D79694"/>
                </a:solidFill>
                <a:latin typeface="Calibri"/>
              </a:rPr>
              <a:t>“hominins / </a:t>
            </a:r>
            <a:r>
              <a:rPr lang="en-US" sz="4400" b="1" i="1" dirty="0" err="1">
                <a:solidFill>
                  <a:srgbClr val="D79694"/>
                </a:solidFill>
                <a:latin typeface="Calibri"/>
              </a:rPr>
              <a:t>hominini</a:t>
            </a:r>
            <a:r>
              <a:rPr lang="en-US" sz="4400" b="1" dirty="0">
                <a:solidFill>
                  <a:srgbClr val="D79694"/>
                </a:solidFill>
                <a:latin typeface="Calibri"/>
              </a:rPr>
              <a:t>”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20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75546"/>
            <a:ext cx="7315200" cy="3157788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3600" b="1" dirty="0" err="1"/>
              <a:t>bipedalism</a:t>
            </a:r>
            <a:r>
              <a:rPr lang="en-US" sz="3600" b="1" dirty="0"/>
              <a:t> is also related </a:t>
            </a:r>
          </a:p>
          <a:p>
            <a:pPr marL="0" indent="0" algn="ctr" eaLnBrk="1" hangingPunct="1">
              <a:buFontTx/>
              <a:buNone/>
            </a:pPr>
            <a:r>
              <a:rPr lang="en-US" sz="3600" b="1" dirty="0"/>
              <a:t>to tool use . . .</a:t>
            </a:r>
            <a:endParaRPr lang="en-US" sz="1100" b="1" dirty="0"/>
          </a:p>
          <a:p>
            <a:pPr marL="0" indent="0" algn="ctr" eaLnBrk="1" hangingPunct="1">
              <a:buFontTx/>
              <a:buNone/>
            </a:pPr>
            <a:r>
              <a:rPr lang="en-US" sz="3600" b="1" dirty="0"/>
              <a:t>including such simple tools as</a:t>
            </a:r>
          </a:p>
          <a:p>
            <a:pPr marL="0" indent="0" algn="ctr" eaLnBrk="1" hangingPunct="1">
              <a:buFontTx/>
              <a:buNone/>
            </a:pPr>
            <a:r>
              <a:rPr lang="en-US" sz="3600" b="1" dirty="0"/>
              <a:t>a digging stick . . .</a:t>
            </a:r>
          </a:p>
          <a:p>
            <a:pPr marL="0" indent="0" algn="ctr" eaLnBrk="1" hangingPunct="1">
              <a:buFontTx/>
              <a:buNone/>
            </a:pPr>
            <a:r>
              <a:rPr lang="en-US" sz="2800" dirty="0"/>
              <a:t>(aka a “dibble” or “</a:t>
            </a:r>
            <a:r>
              <a:rPr lang="en-US" sz="2800" dirty="0" err="1"/>
              <a:t>coa</a:t>
            </a:r>
            <a:r>
              <a:rPr lang="en-US" sz="2800" dirty="0"/>
              <a:t>”)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26011031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19271"/>
            <a:ext cx="7315200" cy="1200329"/>
          </a:xfrm>
        </p:spPr>
        <p:txBody>
          <a:bodyPr wrap="square"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3600" b="1" dirty="0"/>
              <a:t>bipedalism is also related to hunting . . 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98403055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066801" y="5791240"/>
            <a:ext cx="6854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Possible Factors Influencing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Initial Evolution of Bipedal Locomotion in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Hominini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87460" name="Picture 4" descr="bipedalismT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6256"/>
            <a:ext cx="8229600" cy="50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07720" y="6487713"/>
            <a:ext cx="4148892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217</a:t>
            </a:r>
          </a:p>
        </p:txBody>
      </p:sp>
      <p:sp>
        <p:nvSpPr>
          <p:cNvPr id="2" name="Freeform 1"/>
          <p:cNvSpPr/>
          <p:nvPr/>
        </p:nvSpPr>
        <p:spPr bwMode="auto">
          <a:xfrm rot="10603398">
            <a:off x="520330" y="1613777"/>
            <a:ext cx="751562" cy="345963"/>
          </a:xfrm>
          <a:custGeom>
            <a:avLst/>
            <a:gdLst>
              <a:gd name="connsiteX0" fmla="*/ 288099 w 751562"/>
              <a:gd name="connsiteY0" fmla="*/ 398110 h 418615"/>
              <a:gd name="connsiteX1" fmla="*/ 626302 w 751562"/>
              <a:gd name="connsiteY1" fmla="*/ 398110 h 418615"/>
              <a:gd name="connsiteX2" fmla="*/ 663880 w 751562"/>
              <a:gd name="connsiteY2" fmla="*/ 373058 h 418615"/>
              <a:gd name="connsiteX3" fmla="*/ 713984 w 751562"/>
              <a:gd name="connsiteY3" fmla="*/ 297902 h 418615"/>
              <a:gd name="connsiteX4" fmla="*/ 739036 w 751562"/>
              <a:gd name="connsiteY4" fmla="*/ 260324 h 418615"/>
              <a:gd name="connsiteX5" fmla="*/ 751562 w 751562"/>
              <a:gd name="connsiteY5" fmla="*/ 222746 h 418615"/>
              <a:gd name="connsiteX6" fmla="*/ 739036 w 751562"/>
              <a:gd name="connsiteY6" fmla="*/ 172642 h 418615"/>
              <a:gd name="connsiteX7" fmla="*/ 676406 w 751562"/>
              <a:gd name="connsiteY7" fmla="*/ 97486 h 418615"/>
              <a:gd name="connsiteX8" fmla="*/ 601250 w 751562"/>
              <a:gd name="connsiteY8" fmla="*/ 72434 h 418615"/>
              <a:gd name="connsiteX9" fmla="*/ 501041 w 751562"/>
              <a:gd name="connsiteY9" fmla="*/ 47382 h 418615"/>
              <a:gd name="connsiteX10" fmla="*/ 363255 w 751562"/>
              <a:gd name="connsiteY10" fmla="*/ 9804 h 418615"/>
              <a:gd name="connsiteX11" fmla="*/ 50104 w 751562"/>
              <a:gd name="connsiteY11" fmla="*/ 59908 h 418615"/>
              <a:gd name="connsiteX12" fmla="*/ 25052 w 751562"/>
              <a:gd name="connsiteY12" fmla="*/ 97486 h 418615"/>
              <a:gd name="connsiteX13" fmla="*/ 12526 w 751562"/>
              <a:gd name="connsiteY13" fmla="*/ 147590 h 418615"/>
              <a:gd name="connsiteX14" fmla="*/ 0 w 751562"/>
              <a:gd name="connsiteY14" fmla="*/ 185168 h 418615"/>
              <a:gd name="connsiteX15" fmla="*/ 12526 w 751562"/>
              <a:gd name="connsiteY15" fmla="*/ 348006 h 418615"/>
              <a:gd name="connsiteX16" fmla="*/ 37578 w 751562"/>
              <a:gd name="connsiteY16" fmla="*/ 385584 h 418615"/>
              <a:gd name="connsiteX17" fmla="*/ 288099 w 751562"/>
              <a:gd name="connsiteY17" fmla="*/ 398110 h 418615"/>
              <a:gd name="connsiteX18" fmla="*/ 338203 w 751562"/>
              <a:gd name="connsiteY18" fmla="*/ 398110 h 41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562" h="418615">
                <a:moveTo>
                  <a:pt x="288099" y="398110"/>
                </a:moveTo>
                <a:cubicBezTo>
                  <a:pt x="424885" y="425467"/>
                  <a:pt x="398611" y="425433"/>
                  <a:pt x="626302" y="398110"/>
                </a:cubicBezTo>
                <a:cubicBezTo>
                  <a:pt x="641249" y="396316"/>
                  <a:pt x="651354" y="381409"/>
                  <a:pt x="663880" y="373058"/>
                </a:cubicBezTo>
                <a:lnTo>
                  <a:pt x="713984" y="297902"/>
                </a:lnTo>
                <a:cubicBezTo>
                  <a:pt x="722335" y="285376"/>
                  <a:pt x="734275" y="274606"/>
                  <a:pt x="739036" y="260324"/>
                </a:cubicBezTo>
                <a:lnTo>
                  <a:pt x="751562" y="222746"/>
                </a:lnTo>
                <a:cubicBezTo>
                  <a:pt x="747387" y="206045"/>
                  <a:pt x="745817" y="188465"/>
                  <a:pt x="739036" y="172642"/>
                </a:cubicBezTo>
                <a:cubicBezTo>
                  <a:pt x="730752" y="153314"/>
                  <a:pt x="693335" y="106891"/>
                  <a:pt x="676406" y="97486"/>
                </a:cubicBezTo>
                <a:cubicBezTo>
                  <a:pt x="653322" y="84662"/>
                  <a:pt x="626302" y="80785"/>
                  <a:pt x="601250" y="72434"/>
                </a:cubicBezTo>
                <a:cubicBezTo>
                  <a:pt x="529415" y="48489"/>
                  <a:pt x="599287" y="70054"/>
                  <a:pt x="501041" y="47382"/>
                </a:cubicBezTo>
                <a:cubicBezTo>
                  <a:pt x="409214" y="26191"/>
                  <a:pt x="425371" y="30509"/>
                  <a:pt x="363255" y="9804"/>
                </a:cubicBezTo>
                <a:cubicBezTo>
                  <a:pt x="162242" y="18941"/>
                  <a:pt x="134929" y="-41882"/>
                  <a:pt x="50104" y="59908"/>
                </a:cubicBezTo>
                <a:cubicBezTo>
                  <a:pt x="40466" y="71473"/>
                  <a:pt x="33403" y="84960"/>
                  <a:pt x="25052" y="97486"/>
                </a:cubicBezTo>
                <a:cubicBezTo>
                  <a:pt x="20877" y="114187"/>
                  <a:pt x="17255" y="131037"/>
                  <a:pt x="12526" y="147590"/>
                </a:cubicBezTo>
                <a:cubicBezTo>
                  <a:pt x="8899" y="160286"/>
                  <a:pt x="0" y="171964"/>
                  <a:pt x="0" y="185168"/>
                </a:cubicBezTo>
                <a:cubicBezTo>
                  <a:pt x="0" y="239608"/>
                  <a:pt x="2493" y="294499"/>
                  <a:pt x="12526" y="348006"/>
                </a:cubicBezTo>
                <a:cubicBezTo>
                  <a:pt x="15300" y="362803"/>
                  <a:pt x="22766" y="382891"/>
                  <a:pt x="37578" y="385584"/>
                </a:cubicBezTo>
                <a:cubicBezTo>
                  <a:pt x="119841" y="400541"/>
                  <a:pt x="204560" y="394629"/>
                  <a:pt x="288099" y="398110"/>
                </a:cubicBezTo>
                <a:cubicBezTo>
                  <a:pt x="304786" y="398805"/>
                  <a:pt x="321502" y="398110"/>
                  <a:pt x="338203" y="39811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846014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170" name="Picture 1026" descr="24_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381000"/>
            <a:ext cx="9458325" cy="637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171" name="Text Box 1029"/>
          <p:cNvSpPr txBox="1">
            <a:spLocks noChangeArrowheads="1"/>
          </p:cNvSpPr>
          <p:nvPr/>
        </p:nvSpPr>
        <p:spPr bwMode="auto">
          <a:xfrm>
            <a:off x="1104900" y="2320965"/>
            <a:ext cx="27051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Hunting / Gathering /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Collecting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(foraging)</a:t>
            </a:r>
          </a:p>
        </p:txBody>
      </p:sp>
    </p:spTree>
    <p:extLst>
      <p:ext uri="{BB962C8B-B14F-4D97-AF65-F5344CB8AC3E}">
        <p14:creationId xmlns:p14="http://schemas.microsoft.com/office/powerpoint/2010/main" val="2918204802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1066801" y="5791240"/>
            <a:ext cx="6854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Possible Factors Influencing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Initial Evolution of Bipedal Locomotion in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Hominini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87460" name="Picture 4" descr="bipedalismT2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26256"/>
            <a:ext cx="8229600" cy="503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07720" y="6487713"/>
            <a:ext cx="4148892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217</a:t>
            </a:r>
          </a:p>
        </p:txBody>
      </p:sp>
      <p:sp>
        <p:nvSpPr>
          <p:cNvPr id="6" name="Freeform 5"/>
          <p:cNvSpPr/>
          <p:nvPr/>
        </p:nvSpPr>
        <p:spPr bwMode="auto">
          <a:xfrm>
            <a:off x="501009" y="869744"/>
            <a:ext cx="1228731" cy="777214"/>
          </a:xfrm>
          <a:custGeom>
            <a:avLst/>
            <a:gdLst>
              <a:gd name="connsiteX0" fmla="*/ 300625 w 1117028"/>
              <a:gd name="connsiteY0" fmla="*/ 325678 h 363256"/>
              <a:gd name="connsiteX1" fmla="*/ 363255 w 1117028"/>
              <a:gd name="connsiteY1" fmla="*/ 300626 h 363256"/>
              <a:gd name="connsiteX2" fmla="*/ 576198 w 1117028"/>
              <a:gd name="connsiteY2" fmla="*/ 300626 h 363256"/>
              <a:gd name="connsiteX3" fmla="*/ 663880 w 1117028"/>
              <a:gd name="connsiteY3" fmla="*/ 338204 h 363256"/>
              <a:gd name="connsiteX4" fmla="*/ 751562 w 1117028"/>
              <a:gd name="connsiteY4" fmla="*/ 363256 h 363256"/>
              <a:gd name="connsiteX5" fmla="*/ 1052187 w 1117028"/>
              <a:gd name="connsiteY5" fmla="*/ 350730 h 363256"/>
              <a:gd name="connsiteX6" fmla="*/ 1089765 w 1117028"/>
              <a:gd name="connsiteY6" fmla="*/ 325678 h 363256"/>
              <a:gd name="connsiteX7" fmla="*/ 1102291 w 1117028"/>
              <a:gd name="connsiteY7" fmla="*/ 288100 h 363256"/>
              <a:gd name="connsiteX8" fmla="*/ 1102291 w 1117028"/>
              <a:gd name="connsiteY8" fmla="*/ 62632 h 363256"/>
              <a:gd name="connsiteX9" fmla="*/ 926926 w 1117028"/>
              <a:gd name="connsiteY9" fmla="*/ 25054 h 363256"/>
              <a:gd name="connsiteX10" fmla="*/ 551146 w 1117028"/>
              <a:gd name="connsiteY10" fmla="*/ 12528 h 363256"/>
              <a:gd name="connsiteX11" fmla="*/ 237995 w 1117028"/>
              <a:gd name="connsiteY11" fmla="*/ 12528 h 363256"/>
              <a:gd name="connsiteX12" fmla="*/ 175365 w 1117028"/>
              <a:gd name="connsiteY12" fmla="*/ 25054 h 363256"/>
              <a:gd name="connsiteX13" fmla="*/ 62631 w 1117028"/>
              <a:gd name="connsiteY13" fmla="*/ 75158 h 363256"/>
              <a:gd name="connsiteX14" fmla="*/ 0 w 1117028"/>
              <a:gd name="connsiteY14" fmla="*/ 150314 h 363256"/>
              <a:gd name="connsiteX15" fmla="*/ 25052 w 1117028"/>
              <a:gd name="connsiteY15" fmla="*/ 263048 h 363256"/>
              <a:gd name="connsiteX16" fmla="*/ 50104 w 1117028"/>
              <a:gd name="connsiteY16" fmla="*/ 300626 h 363256"/>
              <a:gd name="connsiteX17" fmla="*/ 125261 w 1117028"/>
              <a:gd name="connsiteY17" fmla="*/ 350730 h 363256"/>
              <a:gd name="connsiteX18" fmla="*/ 275573 w 1117028"/>
              <a:gd name="connsiteY18" fmla="*/ 338204 h 363256"/>
              <a:gd name="connsiteX19" fmla="*/ 313151 w 1117028"/>
              <a:gd name="connsiteY19" fmla="*/ 325678 h 363256"/>
              <a:gd name="connsiteX20" fmla="*/ 300625 w 1117028"/>
              <a:gd name="connsiteY20" fmla="*/ 325678 h 36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7028" h="363256">
                <a:moveTo>
                  <a:pt x="300625" y="325678"/>
                </a:moveTo>
                <a:cubicBezTo>
                  <a:pt x="308976" y="321503"/>
                  <a:pt x="341346" y="305682"/>
                  <a:pt x="363255" y="300626"/>
                </a:cubicBezTo>
                <a:cubicBezTo>
                  <a:pt x="458372" y="278676"/>
                  <a:pt x="477864" y="289700"/>
                  <a:pt x="576198" y="300626"/>
                </a:cubicBezTo>
                <a:cubicBezTo>
                  <a:pt x="664325" y="330002"/>
                  <a:pt x="555531" y="291769"/>
                  <a:pt x="663880" y="338204"/>
                </a:cubicBezTo>
                <a:cubicBezTo>
                  <a:pt x="689038" y="348986"/>
                  <a:pt x="726137" y="356900"/>
                  <a:pt x="751562" y="363256"/>
                </a:cubicBezTo>
                <a:cubicBezTo>
                  <a:pt x="851770" y="359081"/>
                  <a:pt x="952505" y="361806"/>
                  <a:pt x="1052187" y="350730"/>
                </a:cubicBezTo>
                <a:cubicBezTo>
                  <a:pt x="1067149" y="349068"/>
                  <a:pt x="1080361" y="337433"/>
                  <a:pt x="1089765" y="325678"/>
                </a:cubicBezTo>
                <a:cubicBezTo>
                  <a:pt x="1098013" y="315368"/>
                  <a:pt x="1098116" y="300626"/>
                  <a:pt x="1102291" y="288100"/>
                </a:cubicBezTo>
                <a:cubicBezTo>
                  <a:pt x="1109159" y="233157"/>
                  <a:pt x="1131707" y="113060"/>
                  <a:pt x="1102291" y="62632"/>
                </a:cubicBezTo>
                <a:cubicBezTo>
                  <a:pt x="1088519" y="39023"/>
                  <a:pt x="934378" y="25446"/>
                  <a:pt x="926926" y="25054"/>
                </a:cubicBezTo>
                <a:cubicBezTo>
                  <a:pt x="801770" y="18467"/>
                  <a:pt x="676406" y="16703"/>
                  <a:pt x="551146" y="12528"/>
                </a:cubicBezTo>
                <a:cubicBezTo>
                  <a:pt x="373034" y="-195"/>
                  <a:pt x="400106" y="-7737"/>
                  <a:pt x="237995" y="12528"/>
                </a:cubicBezTo>
                <a:cubicBezTo>
                  <a:pt x="216869" y="15169"/>
                  <a:pt x="195905" y="19452"/>
                  <a:pt x="175365" y="25054"/>
                </a:cubicBezTo>
                <a:cubicBezTo>
                  <a:pt x="122620" y="39439"/>
                  <a:pt x="101263" y="44253"/>
                  <a:pt x="62631" y="75158"/>
                </a:cubicBezTo>
                <a:cubicBezTo>
                  <a:pt x="37744" y="95067"/>
                  <a:pt x="18275" y="125948"/>
                  <a:pt x="0" y="150314"/>
                </a:cubicBezTo>
                <a:cubicBezTo>
                  <a:pt x="4811" y="179179"/>
                  <a:pt x="9634" y="232212"/>
                  <a:pt x="25052" y="263048"/>
                </a:cubicBezTo>
                <a:cubicBezTo>
                  <a:pt x="31785" y="276513"/>
                  <a:pt x="38774" y="290713"/>
                  <a:pt x="50104" y="300626"/>
                </a:cubicBezTo>
                <a:cubicBezTo>
                  <a:pt x="72763" y="320453"/>
                  <a:pt x="125261" y="350730"/>
                  <a:pt x="125261" y="350730"/>
                </a:cubicBezTo>
                <a:cubicBezTo>
                  <a:pt x="175365" y="346555"/>
                  <a:pt x="225736" y="344849"/>
                  <a:pt x="275573" y="338204"/>
                </a:cubicBezTo>
                <a:cubicBezTo>
                  <a:pt x="288661" y="336459"/>
                  <a:pt x="301829" y="332471"/>
                  <a:pt x="313151" y="325678"/>
                </a:cubicBezTo>
                <a:cubicBezTo>
                  <a:pt x="323278" y="319602"/>
                  <a:pt x="292274" y="329853"/>
                  <a:pt x="300625" y="325678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043296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95600" y="6290846"/>
            <a:ext cx="6400800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prstClr val="white"/>
                </a:solidFill>
                <a:latin typeface="Arial" charset="0"/>
                <a:ea typeface="+mn-ea"/>
                <a:cs typeface="+mn-cs"/>
              </a:rPr>
              <a:t>New York University Press 2005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5900" y="166914"/>
            <a:ext cx="4051300" cy="60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10585" y="2483454"/>
            <a:ext cx="31470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much of this</a:t>
            </a:r>
          </a:p>
          <a:p>
            <a:pPr algn="ctr"/>
            <a:r>
              <a:rPr lang="en-US" sz="3200" b="1" dirty="0">
                <a:solidFill>
                  <a:prstClr val="white"/>
                </a:solidFill>
              </a:rPr>
              <a:t>is summarized </a:t>
            </a:r>
          </a:p>
          <a:p>
            <a:pPr algn="ctr"/>
            <a:r>
              <a:rPr lang="en-US" sz="3200" b="1" dirty="0">
                <a:solidFill>
                  <a:prstClr val="white"/>
                </a:solidFill>
              </a:rPr>
              <a:t>in . . .</a:t>
            </a:r>
            <a:endParaRPr lang="en-US" sz="3200" b="1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170087"/>
            <a:ext cx="73152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another consequence of our primate heritage and enlarged brain is that we are blessed and cursed with an insensate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craving for sweets and fats</a:t>
            </a:r>
            <a:endParaRPr lang="en-US" sz="24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914400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we seem especially fond of sweet-sour foods</a:t>
            </a:r>
          </a:p>
          <a:p>
            <a:pPr marL="1371600" lvl="1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r>
              <a:rPr lang="en-US" sz="20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in nature, ripe fruits and berries</a:t>
            </a:r>
          </a:p>
          <a:p>
            <a:pPr marL="914400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endParaRPr lang="en-US" sz="1200" b="1" kern="1200" dirty="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  <a:p>
            <a:pPr marL="914400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we love animal fats and vegetable fats equally</a:t>
            </a:r>
          </a:p>
          <a:p>
            <a:pPr marL="1371600" lvl="1" indent="-23177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855663" algn="l"/>
              </a:tabLst>
            </a:pPr>
            <a:r>
              <a:rPr lang="en-US" sz="2000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nuts, seeds, oily fruits </a:t>
            </a:r>
            <a:endParaRPr lang="en-US" kern="1200" dirty="0">
              <a:solidFill>
                <a:srgbClr val="D79694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Everyone Eats 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pp. 33-34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0"/>
            <a:ext cx="243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this is the best book on the subject . . </a:t>
            </a:r>
            <a:r>
              <a:rPr lang="en-US" sz="1400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10" y="609600"/>
            <a:ext cx="361696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14213" y="6256853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Random House, 2013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2743200"/>
            <a:ext cx="7315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these are high-calorie, easily digestible foods that are most easily found in a rich patch following a burn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Everyone Eats 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pp. 33-34</a:t>
            </a:r>
          </a:p>
        </p:txBody>
      </p:sp>
    </p:spTree>
    <p:extLst>
      <p:ext uri="{BB962C8B-B14F-4D97-AF65-F5344CB8AC3E}">
        <p14:creationId xmlns:p14="http://schemas.microsoft.com/office/powerpoint/2010/main" val="166754224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2922902"/>
            <a:ext cx="7315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“So the human tendency to crave certain foods is biologically grounded.”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Everyone Eats 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pp. 33-34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173451"/>
            <a:ext cx="7315200" cy="3477875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400" b="1" dirty="0"/>
              <a:t>all of these things resulted in cultural and physical </a:t>
            </a:r>
            <a:r>
              <a:rPr lang="en-US" sz="4400" b="1" dirty="0">
                <a:solidFill>
                  <a:srgbClr val="C00000"/>
                </a:solidFill>
              </a:rPr>
              <a:t>adaptations</a:t>
            </a:r>
            <a:r>
              <a:rPr lang="en-US" sz="4400" b="1" dirty="0"/>
              <a:t> to various environments, including </a:t>
            </a:r>
            <a:r>
              <a:rPr lang="en-US" sz="4400" b="1" dirty="0">
                <a:solidFill>
                  <a:srgbClr val="C00000"/>
                </a:solidFill>
              </a:rPr>
              <a:t>microenvironments</a:t>
            </a:r>
            <a:r>
              <a:rPr lang="en-US" sz="4400" b="1" dirty="0"/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2336956286"/>
      </p:ext>
    </p:extLst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365186"/>
      </p:ext>
    </p:extLst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What Is Adaptation?</a:t>
            </a:r>
          </a:p>
          <a:p>
            <a:pPr marL="1139825" lvl="3" indent="-225425"/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439412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“There is a difference between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‘fine-tuning,’ </a:t>
            </a:r>
            <a:r>
              <a:rPr lang="en-US" sz="3200" b="1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via</a:t>
            </a: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selection and adaptation, the features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that individuals of a species have,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and the emergence of those features in the first place.”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24</a:t>
            </a:r>
          </a:p>
        </p:txBody>
      </p:sp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439412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“There is </a:t>
            </a:r>
            <a:r>
              <a:rPr lang="en-US" sz="3600" b="1" kern="1200" dirty="0">
                <a:latin typeface="Calibri" pitchFamily="34" charset="0"/>
                <a:ea typeface="+mn-ea"/>
                <a:cs typeface="+mn-cs"/>
              </a:rPr>
              <a:t>a difference between </a:t>
            </a:r>
            <a:endParaRPr lang="en-US" sz="3200" b="1" kern="1200" dirty="0"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‘fine-tuning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</a:t>
            </a: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’ </a:t>
            </a:r>
            <a:r>
              <a:rPr lang="en-US" sz="32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via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selection and adaptation, the features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that individuals of a species have,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and the</a:t>
            </a: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emergence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those features in the first place.”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24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439412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“There is a difference between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‘fine-tuning</a:t>
            </a:r>
            <a:r>
              <a:rPr lang="en-US" sz="3200" b="1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,</a:t>
            </a: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’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via selection and </a:t>
            </a:r>
            <a:r>
              <a:rPr lang="en-US" sz="3200" b="1" kern="1200" dirty="0">
                <a:latin typeface="Calibri" pitchFamily="34" charset="0"/>
                <a:ea typeface="+mn-ea"/>
                <a:cs typeface="+mn-cs"/>
              </a:rPr>
              <a:t>adaptation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 the features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that individuals of a species have,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and the </a:t>
            </a: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emergence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those features in the first place.”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1" y="4429780"/>
            <a:ext cx="34144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 =  evolution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47573" y="2971800"/>
            <a:ext cx="28193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           =</a:t>
            </a:r>
            <a:endParaRPr lang="en-US" sz="2000" b="1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24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222480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“Unfortunately,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Darwin confused adaptation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(the ‘fine-tuning’)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with evolution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(the emergence of novelty),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and this is still done today”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24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209804"/>
            <a:ext cx="7315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“Darwin’s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portrayal of natural selection is that it is a force that is constantly choosing variations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believed to be the most advantageous, thereby creating the </a:t>
            </a: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‘fittest’ individuals.”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“. . . but this may not be how things work in nature.”</a:t>
            </a: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25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377860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“. . . a </a:t>
            </a:r>
            <a:r>
              <a:rPr lang="en-US" sz="3600" b="1" kern="1200" dirty="0">
                <a:latin typeface="Calibri" pitchFamily="34" charset="0"/>
                <a:ea typeface="+mn-ea"/>
                <a:cs typeface="+mn-cs"/>
              </a:rPr>
              <a:t>more realistic </a:t>
            </a: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way to look at selection [is]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  <a:latin typeface="Calibri" pitchFamily="34" charset="0"/>
              </a:rPr>
              <a:t>to focus on the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elimination of the unfit</a:t>
            </a:r>
            <a:endParaRPr lang="en-US" sz="40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(say, by death)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rather than the selection of the fittest.”</a:t>
            </a:r>
            <a:endParaRPr lang="en-US" sz="32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12192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Exploring the Diets of Extinct Humans Through Paleontology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204864"/>
            <a:ext cx="73152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“The difference between these two views 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is important: Darwinian selection implies a constant culling and improvement of the cream of the crop, whereas the idea based on elimination of the unfit emphasizes the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latin typeface="Calibri" pitchFamily="34" charset="0"/>
              </a:rPr>
              <a:t> survival of the just ‘OK’</a:t>
            </a:r>
            <a:r>
              <a:rPr lang="en-US" sz="3600" b="1" dirty="0">
                <a:solidFill>
                  <a:srgbClr val="D79694"/>
                </a:solidFill>
                <a:latin typeface="Calibri" pitchFamily="34" charset="0"/>
              </a:rPr>
              <a:t>.”</a:t>
            </a:r>
            <a:endParaRPr lang="en-US" sz="36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25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892314"/>
            <a:ext cx="8228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Calibri" pitchFamily="34" charset="0"/>
              </a:rPr>
              <a:t>It’s not the “survival of the fittest” . . .</a:t>
            </a:r>
            <a:endParaRPr lang="en-US" sz="4000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5284" y="2509897"/>
            <a:ext cx="731520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b="1" dirty="0"/>
          </a:p>
          <a:p>
            <a:pPr algn="ctr"/>
            <a:r>
              <a:rPr lang="en-US" sz="4800" b="1" dirty="0"/>
              <a:t>. . . and food is central to all of it . . .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2521565"/>
            <a:ext cx="7315200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b="1" dirty="0"/>
          </a:p>
          <a:p>
            <a:pPr algn="ctr"/>
            <a:r>
              <a:rPr lang="en-US" sz="3600" b="1" dirty="0"/>
              <a:t>. . . chimpanzee groups utilize foods efficiently in different</a:t>
            </a:r>
          </a:p>
          <a:p>
            <a:pPr algn="ctr"/>
            <a:endParaRPr lang="en-US" sz="1200" b="1" dirty="0"/>
          </a:p>
          <a:p>
            <a:pPr algn="ctr"/>
            <a:r>
              <a:rPr lang="en-US" sz="5400" b="1" dirty="0">
                <a:solidFill>
                  <a:srgbClr val="C00000"/>
                </a:solidFill>
              </a:rPr>
              <a:t>microenvironments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9660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6337"/>
            <a:ext cx="9144000" cy="609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63" name="Text Box 5"/>
          <p:cNvSpPr txBox="1">
            <a:spLocks noChangeArrowheads="1"/>
          </p:cNvSpPr>
          <p:nvPr/>
        </p:nvSpPr>
        <p:spPr bwMode="auto">
          <a:xfrm>
            <a:off x="2846389" y="60198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</p:spTree>
    <p:extLst>
      <p:ext uri="{BB962C8B-B14F-4D97-AF65-F5344CB8AC3E}">
        <p14:creationId xmlns:p14="http://schemas.microsoft.com/office/powerpoint/2010/main" val="598951947"/>
      </p:ext>
    </p:extLst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6337"/>
            <a:ext cx="9144000" cy="609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63" name="Text Box 5"/>
          <p:cNvSpPr txBox="1">
            <a:spLocks noChangeArrowheads="1"/>
          </p:cNvSpPr>
          <p:nvPr/>
        </p:nvSpPr>
        <p:spPr bwMode="auto">
          <a:xfrm>
            <a:off x="2846389" y="60198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3106057" y="3759200"/>
            <a:ext cx="5689600" cy="1016000"/>
          </a:xfrm>
          <a:custGeom>
            <a:avLst/>
            <a:gdLst>
              <a:gd name="connsiteX0" fmla="*/ 0 w 5689600"/>
              <a:gd name="connsiteY0" fmla="*/ 1016000 h 1016000"/>
              <a:gd name="connsiteX1" fmla="*/ 14514 w 5689600"/>
              <a:gd name="connsiteY1" fmla="*/ 914400 h 1016000"/>
              <a:gd name="connsiteX2" fmla="*/ 29029 w 5689600"/>
              <a:gd name="connsiteY2" fmla="*/ 856343 h 1016000"/>
              <a:gd name="connsiteX3" fmla="*/ 72572 w 5689600"/>
              <a:gd name="connsiteY3" fmla="*/ 827314 h 1016000"/>
              <a:gd name="connsiteX4" fmla="*/ 159657 w 5689600"/>
              <a:gd name="connsiteY4" fmla="*/ 754743 h 1016000"/>
              <a:gd name="connsiteX5" fmla="*/ 246743 w 5689600"/>
              <a:gd name="connsiteY5" fmla="*/ 725714 h 1016000"/>
              <a:gd name="connsiteX6" fmla="*/ 333829 w 5689600"/>
              <a:gd name="connsiteY6" fmla="*/ 667657 h 1016000"/>
              <a:gd name="connsiteX7" fmla="*/ 551543 w 5689600"/>
              <a:gd name="connsiteY7" fmla="*/ 624114 h 1016000"/>
              <a:gd name="connsiteX8" fmla="*/ 595086 w 5689600"/>
              <a:gd name="connsiteY8" fmla="*/ 609600 h 1016000"/>
              <a:gd name="connsiteX9" fmla="*/ 696686 w 5689600"/>
              <a:gd name="connsiteY9" fmla="*/ 580571 h 1016000"/>
              <a:gd name="connsiteX10" fmla="*/ 740229 w 5689600"/>
              <a:gd name="connsiteY10" fmla="*/ 551543 h 1016000"/>
              <a:gd name="connsiteX11" fmla="*/ 827314 w 5689600"/>
              <a:gd name="connsiteY11" fmla="*/ 522514 h 1016000"/>
              <a:gd name="connsiteX12" fmla="*/ 870857 w 5689600"/>
              <a:gd name="connsiteY12" fmla="*/ 508000 h 1016000"/>
              <a:gd name="connsiteX13" fmla="*/ 957943 w 5689600"/>
              <a:gd name="connsiteY13" fmla="*/ 449943 h 1016000"/>
              <a:gd name="connsiteX14" fmla="*/ 1030514 w 5689600"/>
              <a:gd name="connsiteY14" fmla="*/ 435429 h 1016000"/>
              <a:gd name="connsiteX15" fmla="*/ 1175657 w 5689600"/>
              <a:gd name="connsiteY15" fmla="*/ 406400 h 1016000"/>
              <a:gd name="connsiteX16" fmla="*/ 1582057 w 5689600"/>
              <a:gd name="connsiteY16" fmla="*/ 391886 h 1016000"/>
              <a:gd name="connsiteX17" fmla="*/ 1857829 w 5689600"/>
              <a:gd name="connsiteY17" fmla="*/ 348343 h 1016000"/>
              <a:gd name="connsiteX18" fmla="*/ 2351314 w 5689600"/>
              <a:gd name="connsiteY18" fmla="*/ 319314 h 1016000"/>
              <a:gd name="connsiteX19" fmla="*/ 2641600 w 5689600"/>
              <a:gd name="connsiteY19" fmla="*/ 304800 h 1016000"/>
              <a:gd name="connsiteX20" fmla="*/ 2699657 w 5689600"/>
              <a:gd name="connsiteY20" fmla="*/ 290286 h 1016000"/>
              <a:gd name="connsiteX21" fmla="*/ 2786743 w 5689600"/>
              <a:gd name="connsiteY21" fmla="*/ 261257 h 1016000"/>
              <a:gd name="connsiteX22" fmla="*/ 2830286 w 5689600"/>
              <a:gd name="connsiteY22" fmla="*/ 246743 h 1016000"/>
              <a:gd name="connsiteX23" fmla="*/ 2888343 w 5689600"/>
              <a:gd name="connsiteY23" fmla="*/ 232229 h 1016000"/>
              <a:gd name="connsiteX24" fmla="*/ 2975429 w 5689600"/>
              <a:gd name="connsiteY24" fmla="*/ 217714 h 1016000"/>
              <a:gd name="connsiteX25" fmla="*/ 3048000 w 5689600"/>
              <a:gd name="connsiteY25" fmla="*/ 203200 h 1016000"/>
              <a:gd name="connsiteX26" fmla="*/ 3091543 w 5689600"/>
              <a:gd name="connsiteY26" fmla="*/ 174171 h 1016000"/>
              <a:gd name="connsiteX27" fmla="*/ 3236686 w 5689600"/>
              <a:gd name="connsiteY27" fmla="*/ 159657 h 1016000"/>
              <a:gd name="connsiteX28" fmla="*/ 3657600 w 5689600"/>
              <a:gd name="connsiteY28" fmla="*/ 145143 h 1016000"/>
              <a:gd name="connsiteX29" fmla="*/ 3831772 w 5689600"/>
              <a:gd name="connsiteY29" fmla="*/ 116114 h 1016000"/>
              <a:gd name="connsiteX30" fmla="*/ 3976914 w 5689600"/>
              <a:gd name="connsiteY30" fmla="*/ 101600 h 1016000"/>
              <a:gd name="connsiteX31" fmla="*/ 4049486 w 5689600"/>
              <a:gd name="connsiteY31" fmla="*/ 87086 h 1016000"/>
              <a:gd name="connsiteX32" fmla="*/ 4252686 w 5689600"/>
              <a:gd name="connsiteY32" fmla="*/ 58057 h 1016000"/>
              <a:gd name="connsiteX33" fmla="*/ 4339772 w 5689600"/>
              <a:gd name="connsiteY33" fmla="*/ 29029 h 1016000"/>
              <a:gd name="connsiteX34" fmla="*/ 4528457 w 5689600"/>
              <a:gd name="connsiteY34" fmla="*/ 0 h 1016000"/>
              <a:gd name="connsiteX35" fmla="*/ 4818743 w 5689600"/>
              <a:gd name="connsiteY35" fmla="*/ 14514 h 1016000"/>
              <a:gd name="connsiteX36" fmla="*/ 4905829 w 5689600"/>
              <a:gd name="connsiteY36" fmla="*/ 29029 h 1016000"/>
              <a:gd name="connsiteX37" fmla="*/ 4963886 w 5689600"/>
              <a:gd name="connsiteY37" fmla="*/ 43543 h 1016000"/>
              <a:gd name="connsiteX38" fmla="*/ 5283200 w 5689600"/>
              <a:gd name="connsiteY38" fmla="*/ 58057 h 1016000"/>
              <a:gd name="connsiteX39" fmla="*/ 5515429 w 5689600"/>
              <a:gd name="connsiteY39" fmla="*/ 72571 h 1016000"/>
              <a:gd name="connsiteX40" fmla="*/ 5558972 w 5689600"/>
              <a:gd name="connsiteY40" fmla="*/ 87086 h 1016000"/>
              <a:gd name="connsiteX41" fmla="*/ 5617029 w 5689600"/>
              <a:gd name="connsiteY41" fmla="*/ 101600 h 1016000"/>
              <a:gd name="connsiteX42" fmla="*/ 5646057 w 5689600"/>
              <a:gd name="connsiteY42" fmla="*/ 145143 h 1016000"/>
              <a:gd name="connsiteX43" fmla="*/ 5689600 w 5689600"/>
              <a:gd name="connsiteY43" fmla="*/ 174171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689600" h="1016000">
                <a:moveTo>
                  <a:pt x="0" y="1016000"/>
                </a:moveTo>
                <a:cubicBezTo>
                  <a:pt x="4838" y="982133"/>
                  <a:pt x="8394" y="948059"/>
                  <a:pt x="14514" y="914400"/>
                </a:cubicBezTo>
                <a:cubicBezTo>
                  <a:pt x="18082" y="894774"/>
                  <a:pt x="17964" y="872941"/>
                  <a:pt x="29029" y="856343"/>
                </a:cubicBezTo>
                <a:cubicBezTo>
                  <a:pt x="38705" y="841829"/>
                  <a:pt x="59171" y="838482"/>
                  <a:pt x="72572" y="827314"/>
                </a:cubicBezTo>
                <a:cubicBezTo>
                  <a:pt x="111638" y="794758"/>
                  <a:pt x="113321" y="775337"/>
                  <a:pt x="159657" y="754743"/>
                </a:cubicBezTo>
                <a:cubicBezTo>
                  <a:pt x="187619" y="742316"/>
                  <a:pt x="221283" y="742687"/>
                  <a:pt x="246743" y="725714"/>
                </a:cubicBezTo>
                <a:cubicBezTo>
                  <a:pt x="275772" y="706362"/>
                  <a:pt x="300731" y="678689"/>
                  <a:pt x="333829" y="667657"/>
                </a:cubicBezTo>
                <a:cubicBezTo>
                  <a:pt x="462477" y="624775"/>
                  <a:pt x="390503" y="642008"/>
                  <a:pt x="551543" y="624114"/>
                </a:cubicBezTo>
                <a:cubicBezTo>
                  <a:pt x="566057" y="619276"/>
                  <a:pt x="580375" y="613803"/>
                  <a:pt x="595086" y="609600"/>
                </a:cubicBezTo>
                <a:cubicBezTo>
                  <a:pt x="616795" y="603397"/>
                  <a:pt x="673481" y="592174"/>
                  <a:pt x="696686" y="580571"/>
                </a:cubicBezTo>
                <a:cubicBezTo>
                  <a:pt x="712288" y="572770"/>
                  <a:pt x="724289" y="558628"/>
                  <a:pt x="740229" y="551543"/>
                </a:cubicBezTo>
                <a:cubicBezTo>
                  <a:pt x="768190" y="539116"/>
                  <a:pt x="798286" y="532190"/>
                  <a:pt x="827314" y="522514"/>
                </a:cubicBezTo>
                <a:lnTo>
                  <a:pt x="870857" y="508000"/>
                </a:lnTo>
                <a:cubicBezTo>
                  <a:pt x="899886" y="488648"/>
                  <a:pt x="923732" y="456785"/>
                  <a:pt x="957943" y="449943"/>
                </a:cubicBezTo>
                <a:cubicBezTo>
                  <a:pt x="982133" y="445105"/>
                  <a:pt x="1006581" y="441412"/>
                  <a:pt x="1030514" y="435429"/>
                </a:cubicBezTo>
                <a:cubicBezTo>
                  <a:pt x="1116150" y="414020"/>
                  <a:pt x="1037360" y="414303"/>
                  <a:pt x="1175657" y="406400"/>
                </a:cubicBezTo>
                <a:cubicBezTo>
                  <a:pt x="1310989" y="398667"/>
                  <a:pt x="1446590" y="396724"/>
                  <a:pt x="1582057" y="391886"/>
                </a:cubicBezTo>
                <a:cubicBezTo>
                  <a:pt x="1726898" y="343603"/>
                  <a:pt x="1471269" y="425654"/>
                  <a:pt x="1857829" y="348343"/>
                </a:cubicBezTo>
                <a:cubicBezTo>
                  <a:pt x="2071177" y="305674"/>
                  <a:pt x="1888020" y="338224"/>
                  <a:pt x="2351314" y="319314"/>
                </a:cubicBezTo>
                <a:lnTo>
                  <a:pt x="2641600" y="304800"/>
                </a:lnTo>
                <a:cubicBezTo>
                  <a:pt x="2660952" y="299962"/>
                  <a:pt x="2680550" y="296018"/>
                  <a:pt x="2699657" y="290286"/>
                </a:cubicBezTo>
                <a:cubicBezTo>
                  <a:pt x="2728965" y="281493"/>
                  <a:pt x="2757714" y="270933"/>
                  <a:pt x="2786743" y="261257"/>
                </a:cubicBezTo>
                <a:cubicBezTo>
                  <a:pt x="2801257" y="256419"/>
                  <a:pt x="2815443" y="250454"/>
                  <a:pt x="2830286" y="246743"/>
                </a:cubicBezTo>
                <a:cubicBezTo>
                  <a:pt x="2849638" y="241905"/>
                  <a:pt x="2868782" y="236141"/>
                  <a:pt x="2888343" y="232229"/>
                </a:cubicBezTo>
                <a:cubicBezTo>
                  <a:pt x="2917201" y="226457"/>
                  <a:pt x="2946475" y="222979"/>
                  <a:pt x="2975429" y="217714"/>
                </a:cubicBezTo>
                <a:cubicBezTo>
                  <a:pt x="2999700" y="213301"/>
                  <a:pt x="3023810" y="208038"/>
                  <a:pt x="3048000" y="203200"/>
                </a:cubicBezTo>
                <a:cubicBezTo>
                  <a:pt x="3062514" y="193524"/>
                  <a:pt x="3074546" y="178093"/>
                  <a:pt x="3091543" y="174171"/>
                </a:cubicBezTo>
                <a:cubicBezTo>
                  <a:pt x="3138920" y="163238"/>
                  <a:pt x="3188128" y="162147"/>
                  <a:pt x="3236686" y="159657"/>
                </a:cubicBezTo>
                <a:cubicBezTo>
                  <a:pt x="3376890" y="152467"/>
                  <a:pt x="3517295" y="149981"/>
                  <a:pt x="3657600" y="145143"/>
                </a:cubicBezTo>
                <a:cubicBezTo>
                  <a:pt x="3735891" y="129485"/>
                  <a:pt x="3744339" y="126400"/>
                  <a:pt x="3831772" y="116114"/>
                </a:cubicBezTo>
                <a:cubicBezTo>
                  <a:pt x="3880061" y="110433"/>
                  <a:pt x="3928719" y="108026"/>
                  <a:pt x="3976914" y="101600"/>
                </a:cubicBezTo>
                <a:cubicBezTo>
                  <a:pt x="4001367" y="98340"/>
                  <a:pt x="4025214" y="91499"/>
                  <a:pt x="4049486" y="87086"/>
                </a:cubicBezTo>
                <a:cubicBezTo>
                  <a:pt x="4141580" y="70342"/>
                  <a:pt x="4151729" y="70676"/>
                  <a:pt x="4252686" y="58057"/>
                </a:cubicBezTo>
                <a:cubicBezTo>
                  <a:pt x="4281715" y="48381"/>
                  <a:pt x="4309767" y="35030"/>
                  <a:pt x="4339772" y="29029"/>
                </a:cubicBezTo>
                <a:cubicBezTo>
                  <a:pt x="4450591" y="6864"/>
                  <a:pt x="4387864" y="17574"/>
                  <a:pt x="4528457" y="0"/>
                </a:cubicBezTo>
                <a:cubicBezTo>
                  <a:pt x="4625219" y="4838"/>
                  <a:pt x="4722146" y="7083"/>
                  <a:pt x="4818743" y="14514"/>
                </a:cubicBezTo>
                <a:cubicBezTo>
                  <a:pt x="4848085" y="16771"/>
                  <a:pt x="4876971" y="23257"/>
                  <a:pt x="4905829" y="29029"/>
                </a:cubicBezTo>
                <a:cubicBezTo>
                  <a:pt x="4925390" y="32941"/>
                  <a:pt x="4943997" y="42013"/>
                  <a:pt x="4963886" y="43543"/>
                </a:cubicBezTo>
                <a:cubicBezTo>
                  <a:pt x="5070120" y="51715"/>
                  <a:pt x="5176799" y="52457"/>
                  <a:pt x="5283200" y="58057"/>
                </a:cubicBezTo>
                <a:lnTo>
                  <a:pt x="5515429" y="72571"/>
                </a:lnTo>
                <a:cubicBezTo>
                  <a:pt x="5529943" y="77409"/>
                  <a:pt x="5544261" y="82883"/>
                  <a:pt x="5558972" y="87086"/>
                </a:cubicBezTo>
                <a:cubicBezTo>
                  <a:pt x="5578152" y="92566"/>
                  <a:pt x="5600431" y="90535"/>
                  <a:pt x="5617029" y="101600"/>
                </a:cubicBezTo>
                <a:cubicBezTo>
                  <a:pt x="5631543" y="111276"/>
                  <a:pt x="5633722" y="132808"/>
                  <a:pt x="5646057" y="145143"/>
                </a:cubicBezTo>
                <a:cubicBezTo>
                  <a:pt x="5658392" y="157478"/>
                  <a:pt x="5689600" y="174171"/>
                  <a:pt x="5689600" y="17417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439147"/>
      </p:ext>
    </p:extLst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6337"/>
            <a:ext cx="9144000" cy="609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63" name="Text Box 5"/>
          <p:cNvSpPr txBox="1">
            <a:spLocks noChangeArrowheads="1"/>
          </p:cNvSpPr>
          <p:nvPr/>
        </p:nvSpPr>
        <p:spPr bwMode="auto">
          <a:xfrm>
            <a:off x="2846389" y="60198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3" name="Freeform 2"/>
          <p:cNvSpPr/>
          <p:nvPr/>
        </p:nvSpPr>
        <p:spPr bwMode="auto">
          <a:xfrm rot="21446830">
            <a:off x="2357702" y="3504997"/>
            <a:ext cx="6849983" cy="714551"/>
          </a:xfrm>
          <a:custGeom>
            <a:avLst/>
            <a:gdLst>
              <a:gd name="connsiteX0" fmla="*/ 116115 w 5661143"/>
              <a:gd name="connsiteY0" fmla="*/ 682171 h 714551"/>
              <a:gd name="connsiteX1" fmla="*/ 333829 w 5661143"/>
              <a:gd name="connsiteY1" fmla="*/ 653143 h 714551"/>
              <a:gd name="connsiteX2" fmla="*/ 377372 w 5661143"/>
              <a:gd name="connsiteY2" fmla="*/ 638628 h 714551"/>
              <a:gd name="connsiteX3" fmla="*/ 464458 w 5661143"/>
              <a:gd name="connsiteY3" fmla="*/ 624114 h 714551"/>
              <a:gd name="connsiteX4" fmla="*/ 566058 w 5661143"/>
              <a:gd name="connsiteY4" fmla="*/ 595085 h 714551"/>
              <a:gd name="connsiteX5" fmla="*/ 711200 w 5661143"/>
              <a:gd name="connsiteY5" fmla="*/ 609600 h 714551"/>
              <a:gd name="connsiteX6" fmla="*/ 1422400 w 5661143"/>
              <a:gd name="connsiteY6" fmla="*/ 595085 h 714551"/>
              <a:gd name="connsiteX7" fmla="*/ 1727200 w 5661143"/>
              <a:gd name="connsiteY7" fmla="*/ 551543 h 714551"/>
              <a:gd name="connsiteX8" fmla="*/ 1843315 w 5661143"/>
              <a:gd name="connsiteY8" fmla="*/ 522514 h 714551"/>
              <a:gd name="connsiteX9" fmla="*/ 1944915 w 5661143"/>
              <a:gd name="connsiteY9" fmla="*/ 508000 h 714551"/>
              <a:gd name="connsiteX10" fmla="*/ 2104572 w 5661143"/>
              <a:gd name="connsiteY10" fmla="*/ 478971 h 714551"/>
              <a:gd name="connsiteX11" fmla="*/ 2656115 w 5661143"/>
              <a:gd name="connsiteY11" fmla="*/ 464457 h 714551"/>
              <a:gd name="connsiteX12" fmla="*/ 3135086 w 5661143"/>
              <a:gd name="connsiteY12" fmla="*/ 435428 h 714551"/>
              <a:gd name="connsiteX13" fmla="*/ 3193143 w 5661143"/>
              <a:gd name="connsiteY13" fmla="*/ 420914 h 714551"/>
              <a:gd name="connsiteX14" fmla="*/ 3352800 w 5661143"/>
              <a:gd name="connsiteY14" fmla="*/ 406400 h 714551"/>
              <a:gd name="connsiteX15" fmla="*/ 4093029 w 5661143"/>
              <a:gd name="connsiteY15" fmla="*/ 420914 h 714551"/>
              <a:gd name="connsiteX16" fmla="*/ 5442858 w 5661143"/>
              <a:gd name="connsiteY16" fmla="*/ 406400 h 714551"/>
              <a:gd name="connsiteX17" fmla="*/ 5573486 w 5661143"/>
              <a:gd name="connsiteY17" fmla="*/ 348343 h 714551"/>
              <a:gd name="connsiteX18" fmla="*/ 5617029 w 5661143"/>
              <a:gd name="connsiteY18" fmla="*/ 304800 h 714551"/>
              <a:gd name="connsiteX19" fmla="*/ 5631543 w 5661143"/>
              <a:gd name="connsiteY19" fmla="*/ 261257 h 714551"/>
              <a:gd name="connsiteX20" fmla="*/ 5660572 w 5661143"/>
              <a:gd name="connsiteY20" fmla="*/ 217714 h 714551"/>
              <a:gd name="connsiteX21" fmla="*/ 5558972 w 5661143"/>
              <a:gd name="connsiteY21" fmla="*/ 116114 h 714551"/>
              <a:gd name="connsiteX22" fmla="*/ 5471886 w 5661143"/>
              <a:gd name="connsiteY22" fmla="*/ 87085 h 714551"/>
              <a:gd name="connsiteX23" fmla="*/ 5152572 w 5661143"/>
              <a:gd name="connsiteY23" fmla="*/ 58057 h 714551"/>
              <a:gd name="connsiteX24" fmla="*/ 5036458 w 5661143"/>
              <a:gd name="connsiteY24" fmla="*/ 43543 h 714551"/>
              <a:gd name="connsiteX25" fmla="*/ 4891315 w 5661143"/>
              <a:gd name="connsiteY25" fmla="*/ 29028 h 714551"/>
              <a:gd name="connsiteX26" fmla="*/ 4833258 w 5661143"/>
              <a:gd name="connsiteY26" fmla="*/ 14514 h 714551"/>
              <a:gd name="connsiteX27" fmla="*/ 4717143 w 5661143"/>
              <a:gd name="connsiteY27" fmla="*/ 0 h 714551"/>
              <a:gd name="connsiteX28" fmla="*/ 4601029 w 5661143"/>
              <a:gd name="connsiteY28" fmla="*/ 29028 h 714551"/>
              <a:gd name="connsiteX29" fmla="*/ 4528458 w 5661143"/>
              <a:gd name="connsiteY29" fmla="*/ 43543 h 714551"/>
              <a:gd name="connsiteX30" fmla="*/ 4484915 w 5661143"/>
              <a:gd name="connsiteY30" fmla="*/ 58057 h 714551"/>
              <a:gd name="connsiteX31" fmla="*/ 4238172 w 5661143"/>
              <a:gd name="connsiteY31" fmla="*/ 72571 h 714551"/>
              <a:gd name="connsiteX32" fmla="*/ 3933372 w 5661143"/>
              <a:gd name="connsiteY32" fmla="*/ 116114 h 714551"/>
              <a:gd name="connsiteX33" fmla="*/ 3730172 w 5661143"/>
              <a:gd name="connsiteY33" fmla="*/ 145143 h 714551"/>
              <a:gd name="connsiteX34" fmla="*/ 2699658 w 5661143"/>
              <a:gd name="connsiteY34" fmla="*/ 174171 h 714551"/>
              <a:gd name="connsiteX35" fmla="*/ 2540000 w 5661143"/>
              <a:gd name="connsiteY35" fmla="*/ 217714 h 714551"/>
              <a:gd name="connsiteX36" fmla="*/ 2191658 w 5661143"/>
              <a:gd name="connsiteY36" fmla="*/ 232228 h 714551"/>
              <a:gd name="connsiteX37" fmla="*/ 2104572 w 5661143"/>
              <a:gd name="connsiteY37" fmla="*/ 261257 h 714551"/>
              <a:gd name="connsiteX38" fmla="*/ 1727200 w 5661143"/>
              <a:gd name="connsiteY38" fmla="*/ 290285 h 714551"/>
              <a:gd name="connsiteX39" fmla="*/ 1640115 w 5661143"/>
              <a:gd name="connsiteY39" fmla="*/ 319314 h 714551"/>
              <a:gd name="connsiteX40" fmla="*/ 1509486 w 5661143"/>
              <a:gd name="connsiteY40" fmla="*/ 348343 h 714551"/>
              <a:gd name="connsiteX41" fmla="*/ 1306286 w 5661143"/>
              <a:gd name="connsiteY41" fmla="*/ 333828 h 714551"/>
              <a:gd name="connsiteX42" fmla="*/ 1219200 w 5661143"/>
              <a:gd name="connsiteY42" fmla="*/ 304800 h 714551"/>
              <a:gd name="connsiteX43" fmla="*/ 696686 w 5661143"/>
              <a:gd name="connsiteY43" fmla="*/ 319314 h 714551"/>
              <a:gd name="connsiteX44" fmla="*/ 580572 w 5661143"/>
              <a:gd name="connsiteY44" fmla="*/ 348343 h 714551"/>
              <a:gd name="connsiteX45" fmla="*/ 464458 w 5661143"/>
              <a:gd name="connsiteY45" fmla="*/ 362857 h 714551"/>
              <a:gd name="connsiteX46" fmla="*/ 101600 w 5661143"/>
              <a:gd name="connsiteY46" fmla="*/ 391885 h 714551"/>
              <a:gd name="connsiteX47" fmla="*/ 58058 w 5661143"/>
              <a:gd name="connsiteY47" fmla="*/ 406400 h 714551"/>
              <a:gd name="connsiteX48" fmla="*/ 29029 w 5661143"/>
              <a:gd name="connsiteY48" fmla="*/ 449943 h 714551"/>
              <a:gd name="connsiteX49" fmla="*/ 0 w 5661143"/>
              <a:gd name="connsiteY49" fmla="*/ 566057 h 714551"/>
              <a:gd name="connsiteX50" fmla="*/ 14515 w 5661143"/>
              <a:gd name="connsiteY50" fmla="*/ 667657 h 714551"/>
              <a:gd name="connsiteX51" fmla="*/ 101600 w 5661143"/>
              <a:gd name="connsiteY51" fmla="*/ 696685 h 714551"/>
              <a:gd name="connsiteX52" fmla="*/ 275772 w 5661143"/>
              <a:gd name="connsiteY52" fmla="*/ 711200 h 71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661143" h="714551">
                <a:moveTo>
                  <a:pt x="116115" y="682171"/>
                </a:moveTo>
                <a:cubicBezTo>
                  <a:pt x="144367" y="678640"/>
                  <a:pt x="300448" y="659819"/>
                  <a:pt x="333829" y="653143"/>
                </a:cubicBezTo>
                <a:cubicBezTo>
                  <a:pt x="348831" y="650142"/>
                  <a:pt x="362437" y="641947"/>
                  <a:pt x="377372" y="638628"/>
                </a:cubicBezTo>
                <a:cubicBezTo>
                  <a:pt x="406100" y="632244"/>
                  <a:pt x="435429" y="628952"/>
                  <a:pt x="464458" y="624114"/>
                </a:cubicBezTo>
                <a:cubicBezTo>
                  <a:pt x="484991" y="617270"/>
                  <a:pt x="547835" y="595085"/>
                  <a:pt x="566058" y="595085"/>
                </a:cubicBezTo>
                <a:cubicBezTo>
                  <a:pt x="614680" y="595085"/>
                  <a:pt x="662819" y="604762"/>
                  <a:pt x="711200" y="609600"/>
                </a:cubicBezTo>
                <a:lnTo>
                  <a:pt x="1422400" y="595085"/>
                </a:lnTo>
                <a:cubicBezTo>
                  <a:pt x="1481714" y="593040"/>
                  <a:pt x="1684211" y="562290"/>
                  <a:pt x="1727200" y="551543"/>
                </a:cubicBezTo>
                <a:cubicBezTo>
                  <a:pt x="1765905" y="541867"/>
                  <a:pt x="1803820" y="528156"/>
                  <a:pt x="1843315" y="522514"/>
                </a:cubicBezTo>
                <a:cubicBezTo>
                  <a:pt x="1877182" y="517676"/>
                  <a:pt x="1911170" y="513624"/>
                  <a:pt x="1944915" y="508000"/>
                </a:cubicBezTo>
                <a:cubicBezTo>
                  <a:pt x="1980848" y="502011"/>
                  <a:pt x="2071284" y="480484"/>
                  <a:pt x="2104572" y="478971"/>
                </a:cubicBezTo>
                <a:cubicBezTo>
                  <a:pt x="2288294" y="470620"/>
                  <a:pt x="2472267" y="469295"/>
                  <a:pt x="2656115" y="464457"/>
                </a:cubicBezTo>
                <a:cubicBezTo>
                  <a:pt x="2923739" y="426226"/>
                  <a:pt x="2571172" y="473023"/>
                  <a:pt x="3135086" y="435428"/>
                </a:cubicBezTo>
                <a:cubicBezTo>
                  <a:pt x="3154990" y="434101"/>
                  <a:pt x="3173370" y="423550"/>
                  <a:pt x="3193143" y="420914"/>
                </a:cubicBezTo>
                <a:cubicBezTo>
                  <a:pt x="3246113" y="413852"/>
                  <a:pt x="3299581" y="411238"/>
                  <a:pt x="3352800" y="406400"/>
                </a:cubicBezTo>
                <a:lnTo>
                  <a:pt x="4093029" y="420914"/>
                </a:lnTo>
                <a:cubicBezTo>
                  <a:pt x="4542998" y="420914"/>
                  <a:pt x="4993095" y="420029"/>
                  <a:pt x="5442858" y="406400"/>
                </a:cubicBezTo>
                <a:cubicBezTo>
                  <a:pt x="5482261" y="405206"/>
                  <a:pt x="5541101" y="375331"/>
                  <a:pt x="5573486" y="348343"/>
                </a:cubicBezTo>
                <a:cubicBezTo>
                  <a:pt x="5589255" y="335202"/>
                  <a:pt x="5602515" y="319314"/>
                  <a:pt x="5617029" y="304800"/>
                </a:cubicBezTo>
                <a:cubicBezTo>
                  <a:pt x="5621867" y="290286"/>
                  <a:pt x="5624701" y="274941"/>
                  <a:pt x="5631543" y="261257"/>
                </a:cubicBezTo>
                <a:cubicBezTo>
                  <a:pt x="5639344" y="245655"/>
                  <a:pt x="5657704" y="234921"/>
                  <a:pt x="5660572" y="217714"/>
                </a:cubicBezTo>
                <a:cubicBezTo>
                  <a:pt x="5669025" y="166997"/>
                  <a:pt x="5581257" y="123542"/>
                  <a:pt x="5558972" y="116114"/>
                </a:cubicBezTo>
                <a:lnTo>
                  <a:pt x="5471886" y="87085"/>
                </a:lnTo>
                <a:cubicBezTo>
                  <a:pt x="5341019" y="43463"/>
                  <a:pt x="5443600" y="73374"/>
                  <a:pt x="5152572" y="58057"/>
                </a:cubicBezTo>
                <a:lnTo>
                  <a:pt x="5036458" y="43543"/>
                </a:lnTo>
                <a:cubicBezTo>
                  <a:pt x="4988133" y="38173"/>
                  <a:pt x="4939449" y="35904"/>
                  <a:pt x="4891315" y="29028"/>
                </a:cubicBezTo>
                <a:cubicBezTo>
                  <a:pt x="4871568" y="26207"/>
                  <a:pt x="4852935" y="17793"/>
                  <a:pt x="4833258" y="14514"/>
                </a:cubicBezTo>
                <a:cubicBezTo>
                  <a:pt x="4794783" y="8102"/>
                  <a:pt x="4755848" y="4838"/>
                  <a:pt x="4717143" y="0"/>
                </a:cubicBezTo>
                <a:cubicBezTo>
                  <a:pt x="4449709" y="53486"/>
                  <a:pt x="4779521" y="-15596"/>
                  <a:pt x="4601029" y="29028"/>
                </a:cubicBezTo>
                <a:cubicBezTo>
                  <a:pt x="4577096" y="35011"/>
                  <a:pt x="4552391" y="37560"/>
                  <a:pt x="4528458" y="43543"/>
                </a:cubicBezTo>
                <a:cubicBezTo>
                  <a:pt x="4513615" y="47254"/>
                  <a:pt x="4500138" y="56535"/>
                  <a:pt x="4484915" y="58057"/>
                </a:cubicBezTo>
                <a:cubicBezTo>
                  <a:pt x="4402934" y="66255"/>
                  <a:pt x="4320420" y="67733"/>
                  <a:pt x="4238172" y="72571"/>
                </a:cubicBezTo>
                <a:cubicBezTo>
                  <a:pt x="3987639" y="122676"/>
                  <a:pt x="4510933" y="19856"/>
                  <a:pt x="3933372" y="116114"/>
                </a:cubicBezTo>
                <a:cubicBezTo>
                  <a:pt x="3860148" y="128318"/>
                  <a:pt x="3806119" y="138539"/>
                  <a:pt x="3730172" y="145143"/>
                </a:cubicBezTo>
                <a:cubicBezTo>
                  <a:pt x="3385416" y="175122"/>
                  <a:pt x="3051163" y="167894"/>
                  <a:pt x="2699658" y="174171"/>
                </a:cubicBezTo>
                <a:cubicBezTo>
                  <a:pt x="2652227" y="189981"/>
                  <a:pt x="2591737" y="214146"/>
                  <a:pt x="2540000" y="217714"/>
                </a:cubicBezTo>
                <a:cubicBezTo>
                  <a:pt x="2424061" y="225710"/>
                  <a:pt x="2307772" y="227390"/>
                  <a:pt x="2191658" y="232228"/>
                </a:cubicBezTo>
                <a:cubicBezTo>
                  <a:pt x="2162629" y="241904"/>
                  <a:pt x="2134984" y="257878"/>
                  <a:pt x="2104572" y="261257"/>
                </a:cubicBezTo>
                <a:cubicBezTo>
                  <a:pt x="1892057" y="284869"/>
                  <a:pt x="2017678" y="273198"/>
                  <a:pt x="1727200" y="290285"/>
                </a:cubicBezTo>
                <a:cubicBezTo>
                  <a:pt x="1698172" y="299961"/>
                  <a:pt x="1669800" y="311893"/>
                  <a:pt x="1640115" y="319314"/>
                </a:cubicBezTo>
                <a:cubicBezTo>
                  <a:pt x="1558125" y="339811"/>
                  <a:pt x="1601619" y="329916"/>
                  <a:pt x="1509486" y="348343"/>
                </a:cubicBezTo>
                <a:cubicBezTo>
                  <a:pt x="1441753" y="343505"/>
                  <a:pt x="1373441" y="343901"/>
                  <a:pt x="1306286" y="333828"/>
                </a:cubicBezTo>
                <a:cubicBezTo>
                  <a:pt x="1276026" y="329289"/>
                  <a:pt x="1219200" y="304800"/>
                  <a:pt x="1219200" y="304800"/>
                </a:cubicBezTo>
                <a:cubicBezTo>
                  <a:pt x="1045029" y="309638"/>
                  <a:pt x="870718" y="310825"/>
                  <a:pt x="696686" y="319314"/>
                </a:cubicBezTo>
                <a:cubicBezTo>
                  <a:pt x="585705" y="324728"/>
                  <a:pt x="662035" y="333531"/>
                  <a:pt x="580572" y="348343"/>
                </a:cubicBezTo>
                <a:cubicBezTo>
                  <a:pt x="542195" y="355321"/>
                  <a:pt x="503122" y="357702"/>
                  <a:pt x="464458" y="362857"/>
                </a:cubicBezTo>
                <a:cubicBezTo>
                  <a:pt x="253501" y="390984"/>
                  <a:pt x="455688" y="372214"/>
                  <a:pt x="101600" y="391885"/>
                </a:cubicBezTo>
                <a:cubicBezTo>
                  <a:pt x="87086" y="396723"/>
                  <a:pt x="70005" y="396843"/>
                  <a:pt x="58058" y="406400"/>
                </a:cubicBezTo>
                <a:cubicBezTo>
                  <a:pt x="44437" y="417297"/>
                  <a:pt x="36830" y="434341"/>
                  <a:pt x="29029" y="449943"/>
                </a:cubicBezTo>
                <a:cubicBezTo>
                  <a:pt x="14153" y="479695"/>
                  <a:pt x="5520" y="538458"/>
                  <a:pt x="0" y="566057"/>
                </a:cubicBezTo>
                <a:cubicBezTo>
                  <a:pt x="4838" y="599924"/>
                  <a:pt x="-6488" y="640653"/>
                  <a:pt x="14515" y="667657"/>
                </a:cubicBezTo>
                <a:cubicBezTo>
                  <a:pt x="33301" y="691810"/>
                  <a:pt x="72572" y="687009"/>
                  <a:pt x="101600" y="696685"/>
                </a:cubicBezTo>
                <a:cubicBezTo>
                  <a:pt x="186455" y="724970"/>
                  <a:pt x="129834" y="711200"/>
                  <a:pt x="275772" y="711200"/>
                </a:cubicBezTo>
              </a:path>
            </a:pathLst>
          </a:custGeom>
          <a:noFill/>
          <a:ln w="76200" cap="flat" cmpd="sng" algn="ctr">
            <a:solidFill>
              <a:srgbClr val="FF0000">
                <a:alpha val="9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56989"/>
      </p:ext>
    </p:extLst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6337"/>
            <a:ext cx="9144000" cy="609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63" name="Text Box 5"/>
          <p:cNvSpPr txBox="1">
            <a:spLocks noChangeArrowheads="1"/>
          </p:cNvSpPr>
          <p:nvPr/>
        </p:nvSpPr>
        <p:spPr bwMode="auto">
          <a:xfrm>
            <a:off x="2846389" y="60198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3727123" y="2975429"/>
            <a:ext cx="4328306" cy="464457"/>
          </a:xfrm>
          <a:custGeom>
            <a:avLst/>
            <a:gdLst>
              <a:gd name="connsiteX0" fmla="*/ 90134 w 4328306"/>
              <a:gd name="connsiteY0" fmla="*/ 377371 h 464457"/>
              <a:gd name="connsiteX1" fmla="*/ 322363 w 4328306"/>
              <a:gd name="connsiteY1" fmla="*/ 391885 h 464457"/>
              <a:gd name="connsiteX2" fmla="*/ 365906 w 4328306"/>
              <a:gd name="connsiteY2" fmla="*/ 406400 h 464457"/>
              <a:gd name="connsiteX3" fmla="*/ 482020 w 4328306"/>
              <a:gd name="connsiteY3" fmla="*/ 420914 h 464457"/>
              <a:gd name="connsiteX4" fmla="*/ 830363 w 4328306"/>
              <a:gd name="connsiteY4" fmla="*/ 449942 h 464457"/>
              <a:gd name="connsiteX5" fmla="*/ 1294820 w 4328306"/>
              <a:gd name="connsiteY5" fmla="*/ 435428 h 464457"/>
              <a:gd name="connsiteX6" fmla="*/ 1381906 w 4328306"/>
              <a:gd name="connsiteY6" fmla="*/ 406400 h 464457"/>
              <a:gd name="connsiteX7" fmla="*/ 3080077 w 4328306"/>
              <a:gd name="connsiteY7" fmla="*/ 420914 h 464457"/>
              <a:gd name="connsiteX8" fmla="*/ 3123620 w 4328306"/>
              <a:gd name="connsiteY8" fmla="*/ 435428 h 464457"/>
              <a:gd name="connsiteX9" fmla="*/ 3181677 w 4328306"/>
              <a:gd name="connsiteY9" fmla="*/ 449942 h 464457"/>
              <a:gd name="connsiteX10" fmla="*/ 3428420 w 4328306"/>
              <a:gd name="connsiteY10" fmla="*/ 464457 h 464457"/>
              <a:gd name="connsiteX11" fmla="*/ 3718706 w 4328306"/>
              <a:gd name="connsiteY11" fmla="*/ 449942 h 464457"/>
              <a:gd name="connsiteX12" fmla="*/ 3936420 w 4328306"/>
              <a:gd name="connsiteY12" fmla="*/ 420914 h 464457"/>
              <a:gd name="connsiteX13" fmla="*/ 4008991 w 4328306"/>
              <a:gd name="connsiteY13" fmla="*/ 406400 h 464457"/>
              <a:gd name="connsiteX14" fmla="*/ 4183163 w 4328306"/>
              <a:gd name="connsiteY14" fmla="*/ 377371 h 464457"/>
              <a:gd name="connsiteX15" fmla="*/ 4270248 w 4328306"/>
              <a:gd name="connsiteY15" fmla="*/ 348342 h 464457"/>
              <a:gd name="connsiteX16" fmla="*/ 4313791 w 4328306"/>
              <a:gd name="connsiteY16" fmla="*/ 319314 h 464457"/>
              <a:gd name="connsiteX17" fmla="*/ 4328306 w 4328306"/>
              <a:gd name="connsiteY17" fmla="*/ 275771 h 464457"/>
              <a:gd name="connsiteX18" fmla="*/ 4313791 w 4328306"/>
              <a:gd name="connsiteY18" fmla="*/ 174171 h 464457"/>
              <a:gd name="connsiteX19" fmla="*/ 4284763 w 4328306"/>
              <a:gd name="connsiteY19" fmla="*/ 130628 h 464457"/>
              <a:gd name="connsiteX20" fmla="*/ 4096077 w 4328306"/>
              <a:gd name="connsiteY20" fmla="*/ 116114 h 464457"/>
              <a:gd name="connsiteX21" fmla="*/ 4038020 w 4328306"/>
              <a:gd name="connsiteY21" fmla="*/ 101600 h 464457"/>
              <a:gd name="connsiteX22" fmla="*/ 3994477 w 4328306"/>
              <a:gd name="connsiteY22" fmla="*/ 87085 h 464457"/>
              <a:gd name="connsiteX23" fmla="*/ 3907391 w 4328306"/>
              <a:gd name="connsiteY23" fmla="*/ 72571 h 464457"/>
              <a:gd name="connsiteX24" fmla="*/ 3820306 w 4328306"/>
              <a:gd name="connsiteY24" fmla="*/ 43542 h 464457"/>
              <a:gd name="connsiteX25" fmla="*/ 3602591 w 4328306"/>
              <a:gd name="connsiteY25" fmla="*/ 0 h 464457"/>
              <a:gd name="connsiteX26" fmla="*/ 3370363 w 4328306"/>
              <a:gd name="connsiteY26" fmla="*/ 14514 h 464457"/>
              <a:gd name="connsiteX27" fmla="*/ 3297791 w 4328306"/>
              <a:gd name="connsiteY27" fmla="*/ 29028 h 464457"/>
              <a:gd name="connsiteX28" fmla="*/ 3196191 w 4328306"/>
              <a:gd name="connsiteY28" fmla="*/ 43542 h 464457"/>
              <a:gd name="connsiteX29" fmla="*/ 3138134 w 4328306"/>
              <a:gd name="connsiteY29" fmla="*/ 58057 h 464457"/>
              <a:gd name="connsiteX30" fmla="*/ 2731734 w 4328306"/>
              <a:gd name="connsiteY30" fmla="*/ 72571 h 464457"/>
              <a:gd name="connsiteX31" fmla="*/ 2035048 w 4328306"/>
              <a:gd name="connsiteY31" fmla="*/ 87085 h 464457"/>
              <a:gd name="connsiteX32" fmla="*/ 1556077 w 4328306"/>
              <a:gd name="connsiteY32" fmla="*/ 101600 h 464457"/>
              <a:gd name="connsiteX33" fmla="*/ 960991 w 4328306"/>
              <a:gd name="connsiteY33" fmla="*/ 130628 h 464457"/>
              <a:gd name="connsiteX34" fmla="*/ 627163 w 4328306"/>
              <a:gd name="connsiteY34" fmla="*/ 116114 h 464457"/>
              <a:gd name="connsiteX35" fmla="*/ 569106 w 4328306"/>
              <a:gd name="connsiteY35" fmla="*/ 101600 h 464457"/>
              <a:gd name="connsiteX36" fmla="*/ 148191 w 4328306"/>
              <a:gd name="connsiteY36" fmla="*/ 130628 h 464457"/>
              <a:gd name="connsiteX37" fmla="*/ 119163 w 4328306"/>
              <a:gd name="connsiteY37" fmla="*/ 174171 h 464457"/>
              <a:gd name="connsiteX38" fmla="*/ 75620 w 4328306"/>
              <a:gd name="connsiteY38" fmla="*/ 203200 h 464457"/>
              <a:gd name="connsiteX39" fmla="*/ 32077 w 4328306"/>
              <a:gd name="connsiteY39" fmla="*/ 246742 h 464457"/>
              <a:gd name="connsiteX40" fmla="*/ 17563 w 4328306"/>
              <a:gd name="connsiteY40" fmla="*/ 304800 h 464457"/>
              <a:gd name="connsiteX41" fmla="*/ 3048 w 4328306"/>
              <a:gd name="connsiteY41" fmla="*/ 348342 h 464457"/>
              <a:gd name="connsiteX42" fmla="*/ 148191 w 4328306"/>
              <a:gd name="connsiteY42" fmla="*/ 377371 h 46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328306" h="464457">
                <a:moveTo>
                  <a:pt x="90134" y="377371"/>
                </a:moveTo>
                <a:cubicBezTo>
                  <a:pt x="167544" y="382209"/>
                  <a:pt x="245228" y="383765"/>
                  <a:pt x="322363" y="391885"/>
                </a:cubicBezTo>
                <a:cubicBezTo>
                  <a:pt x="337578" y="393487"/>
                  <a:pt x="350853" y="403663"/>
                  <a:pt x="365906" y="406400"/>
                </a:cubicBezTo>
                <a:cubicBezTo>
                  <a:pt x="404283" y="413378"/>
                  <a:pt x="443184" y="417273"/>
                  <a:pt x="482020" y="420914"/>
                </a:cubicBezTo>
                <a:cubicBezTo>
                  <a:pt x="598028" y="431790"/>
                  <a:pt x="714249" y="440266"/>
                  <a:pt x="830363" y="449942"/>
                </a:cubicBezTo>
                <a:cubicBezTo>
                  <a:pt x="985182" y="445104"/>
                  <a:pt x="1140406" y="447618"/>
                  <a:pt x="1294820" y="435428"/>
                </a:cubicBezTo>
                <a:cubicBezTo>
                  <a:pt x="1325324" y="433020"/>
                  <a:pt x="1381906" y="406400"/>
                  <a:pt x="1381906" y="406400"/>
                </a:cubicBezTo>
                <a:lnTo>
                  <a:pt x="3080077" y="420914"/>
                </a:lnTo>
                <a:cubicBezTo>
                  <a:pt x="3095374" y="421169"/>
                  <a:pt x="3108909" y="431225"/>
                  <a:pt x="3123620" y="435428"/>
                </a:cubicBezTo>
                <a:cubicBezTo>
                  <a:pt x="3142800" y="440908"/>
                  <a:pt x="3161819" y="448051"/>
                  <a:pt x="3181677" y="449942"/>
                </a:cubicBezTo>
                <a:cubicBezTo>
                  <a:pt x="3263696" y="457753"/>
                  <a:pt x="3346172" y="459619"/>
                  <a:pt x="3428420" y="464457"/>
                </a:cubicBezTo>
                <a:cubicBezTo>
                  <a:pt x="3525182" y="459619"/>
                  <a:pt x="3622069" y="456845"/>
                  <a:pt x="3718706" y="449942"/>
                </a:cubicBezTo>
                <a:cubicBezTo>
                  <a:pt x="3744390" y="448107"/>
                  <a:pt x="3905291" y="426102"/>
                  <a:pt x="3936420" y="420914"/>
                </a:cubicBezTo>
                <a:cubicBezTo>
                  <a:pt x="3960754" y="416858"/>
                  <a:pt x="3984608" y="410151"/>
                  <a:pt x="4008991" y="406400"/>
                </a:cubicBezTo>
                <a:cubicBezTo>
                  <a:pt x="4107560" y="391235"/>
                  <a:pt x="4106360" y="400412"/>
                  <a:pt x="4183163" y="377371"/>
                </a:cubicBezTo>
                <a:cubicBezTo>
                  <a:pt x="4212471" y="368578"/>
                  <a:pt x="4244788" y="365315"/>
                  <a:pt x="4270248" y="348342"/>
                </a:cubicBezTo>
                <a:lnTo>
                  <a:pt x="4313791" y="319314"/>
                </a:lnTo>
                <a:cubicBezTo>
                  <a:pt x="4318629" y="304800"/>
                  <a:pt x="4328306" y="291071"/>
                  <a:pt x="4328306" y="275771"/>
                </a:cubicBezTo>
                <a:cubicBezTo>
                  <a:pt x="4328306" y="241560"/>
                  <a:pt x="4323621" y="206939"/>
                  <a:pt x="4313791" y="174171"/>
                </a:cubicBezTo>
                <a:cubicBezTo>
                  <a:pt x="4308779" y="157463"/>
                  <a:pt x="4301618" y="135123"/>
                  <a:pt x="4284763" y="130628"/>
                </a:cubicBezTo>
                <a:cubicBezTo>
                  <a:pt x="4223812" y="114374"/>
                  <a:pt x="4158972" y="120952"/>
                  <a:pt x="4096077" y="116114"/>
                </a:cubicBezTo>
                <a:cubicBezTo>
                  <a:pt x="4076725" y="111276"/>
                  <a:pt x="4057200" y="107080"/>
                  <a:pt x="4038020" y="101600"/>
                </a:cubicBezTo>
                <a:cubicBezTo>
                  <a:pt x="4023309" y="97397"/>
                  <a:pt x="4009412" y="90404"/>
                  <a:pt x="3994477" y="87085"/>
                </a:cubicBezTo>
                <a:cubicBezTo>
                  <a:pt x="3965749" y="80701"/>
                  <a:pt x="3935941" y="79709"/>
                  <a:pt x="3907391" y="72571"/>
                </a:cubicBezTo>
                <a:cubicBezTo>
                  <a:pt x="3877706" y="65150"/>
                  <a:pt x="3850488" y="48572"/>
                  <a:pt x="3820306" y="43542"/>
                </a:cubicBezTo>
                <a:cubicBezTo>
                  <a:pt x="3631043" y="11999"/>
                  <a:pt x="3701972" y="33126"/>
                  <a:pt x="3602591" y="0"/>
                </a:cubicBezTo>
                <a:cubicBezTo>
                  <a:pt x="3525182" y="4838"/>
                  <a:pt x="3447574" y="7161"/>
                  <a:pt x="3370363" y="14514"/>
                </a:cubicBezTo>
                <a:cubicBezTo>
                  <a:pt x="3345804" y="16853"/>
                  <a:pt x="3322125" y="24972"/>
                  <a:pt x="3297791" y="29028"/>
                </a:cubicBezTo>
                <a:cubicBezTo>
                  <a:pt x="3264046" y="34652"/>
                  <a:pt x="3229850" y="37422"/>
                  <a:pt x="3196191" y="43542"/>
                </a:cubicBezTo>
                <a:cubicBezTo>
                  <a:pt x="3176565" y="47110"/>
                  <a:pt x="3158043" y="56813"/>
                  <a:pt x="3138134" y="58057"/>
                </a:cubicBezTo>
                <a:cubicBezTo>
                  <a:pt x="3002845" y="66513"/>
                  <a:pt x="2867240" y="69005"/>
                  <a:pt x="2731734" y="72571"/>
                </a:cubicBezTo>
                <a:lnTo>
                  <a:pt x="2035048" y="87085"/>
                </a:lnTo>
                <a:lnTo>
                  <a:pt x="1556077" y="101600"/>
                </a:lnTo>
                <a:cubicBezTo>
                  <a:pt x="1333665" y="118708"/>
                  <a:pt x="1212477" y="130628"/>
                  <a:pt x="960991" y="130628"/>
                </a:cubicBezTo>
                <a:cubicBezTo>
                  <a:pt x="849610" y="130628"/>
                  <a:pt x="738439" y="120952"/>
                  <a:pt x="627163" y="116114"/>
                </a:cubicBezTo>
                <a:cubicBezTo>
                  <a:pt x="607811" y="111276"/>
                  <a:pt x="589054" y="101600"/>
                  <a:pt x="569106" y="101600"/>
                </a:cubicBezTo>
                <a:cubicBezTo>
                  <a:pt x="221753" y="101600"/>
                  <a:pt x="305652" y="78142"/>
                  <a:pt x="148191" y="130628"/>
                </a:cubicBezTo>
                <a:cubicBezTo>
                  <a:pt x="138515" y="145142"/>
                  <a:pt x="131498" y="161836"/>
                  <a:pt x="119163" y="174171"/>
                </a:cubicBezTo>
                <a:cubicBezTo>
                  <a:pt x="106828" y="186506"/>
                  <a:pt x="89021" y="192033"/>
                  <a:pt x="75620" y="203200"/>
                </a:cubicBezTo>
                <a:cubicBezTo>
                  <a:pt x="59851" y="216340"/>
                  <a:pt x="46591" y="232228"/>
                  <a:pt x="32077" y="246742"/>
                </a:cubicBezTo>
                <a:cubicBezTo>
                  <a:pt x="27239" y="266095"/>
                  <a:pt x="23043" y="285619"/>
                  <a:pt x="17563" y="304800"/>
                </a:cubicBezTo>
                <a:cubicBezTo>
                  <a:pt x="13360" y="319511"/>
                  <a:pt x="-7770" y="337524"/>
                  <a:pt x="3048" y="348342"/>
                </a:cubicBezTo>
                <a:cubicBezTo>
                  <a:pt x="38197" y="383491"/>
                  <a:pt x="103994" y="377371"/>
                  <a:pt x="148191" y="37737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47720"/>
      </p:ext>
    </p:extLst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6337"/>
            <a:ext cx="9144000" cy="609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63" name="Text Box 5"/>
          <p:cNvSpPr txBox="1">
            <a:spLocks noChangeArrowheads="1"/>
          </p:cNvSpPr>
          <p:nvPr/>
        </p:nvSpPr>
        <p:spPr bwMode="auto">
          <a:xfrm>
            <a:off x="2846389" y="60198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377371" y="2191657"/>
            <a:ext cx="8350311" cy="754743"/>
          </a:xfrm>
          <a:custGeom>
            <a:avLst/>
            <a:gdLst>
              <a:gd name="connsiteX0" fmla="*/ 493486 w 8350311"/>
              <a:gd name="connsiteY0" fmla="*/ 667657 h 754743"/>
              <a:gd name="connsiteX1" fmla="*/ 580572 w 8350311"/>
              <a:gd name="connsiteY1" fmla="*/ 624114 h 754743"/>
              <a:gd name="connsiteX2" fmla="*/ 667658 w 8350311"/>
              <a:gd name="connsiteY2" fmla="*/ 580572 h 754743"/>
              <a:gd name="connsiteX3" fmla="*/ 1146629 w 8350311"/>
              <a:gd name="connsiteY3" fmla="*/ 595086 h 754743"/>
              <a:gd name="connsiteX4" fmla="*/ 1190172 w 8350311"/>
              <a:gd name="connsiteY4" fmla="*/ 609600 h 754743"/>
              <a:gd name="connsiteX5" fmla="*/ 1291772 w 8350311"/>
              <a:gd name="connsiteY5" fmla="*/ 624114 h 754743"/>
              <a:gd name="connsiteX6" fmla="*/ 1727200 w 8350311"/>
              <a:gd name="connsiteY6" fmla="*/ 609600 h 754743"/>
              <a:gd name="connsiteX7" fmla="*/ 1785258 w 8350311"/>
              <a:gd name="connsiteY7" fmla="*/ 595086 h 754743"/>
              <a:gd name="connsiteX8" fmla="*/ 2206172 w 8350311"/>
              <a:gd name="connsiteY8" fmla="*/ 609600 h 754743"/>
              <a:gd name="connsiteX9" fmla="*/ 2336800 w 8350311"/>
              <a:gd name="connsiteY9" fmla="*/ 624114 h 754743"/>
              <a:gd name="connsiteX10" fmla="*/ 2394858 w 8350311"/>
              <a:gd name="connsiteY10" fmla="*/ 638629 h 754743"/>
              <a:gd name="connsiteX11" fmla="*/ 2496458 w 8350311"/>
              <a:gd name="connsiteY11" fmla="*/ 653143 h 754743"/>
              <a:gd name="connsiteX12" fmla="*/ 2583543 w 8350311"/>
              <a:gd name="connsiteY12" fmla="*/ 667657 h 754743"/>
              <a:gd name="connsiteX13" fmla="*/ 3193143 w 8350311"/>
              <a:gd name="connsiteY13" fmla="*/ 653143 h 754743"/>
              <a:gd name="connsiteX14" fmla="*/ 3265715 w 8350311"/>
              <a:gd name="connsiteY14" fmla="*/ 638629 h 754743"/>
              <a:gd name="connsiteX15" fmla="*/ 3381829 w 8350311"/>
              <a:gd name="connsiteY15" fmla="*/ 624114 h 754743"/>
              <a:gd name="connsiteX16" fmla="*/ 3599543 w 8350311"/>
              <a:gd name="connsiteY16" fmla="*/ 638629 h 754743"/>
              <a:gd name="connsiteX17" fmla="*/ 3643086 w 8350311"/>
              <a:gd name="connsiteY17" fmla="*/ 653143 h 754743"/>
              <a:gd name="connsiteX18" fmla="*/ 4064000 w 8350311"/>
              <a:gd name="connsiteY18" fmla="*/ 638629 h 754743"/>
              <a:gd name="connsiteX19" fmla="*/ 4194629 w 8350311"/>
              <a:gd name="connsiteY19" fmla="*/ 624114 h 754743"/>
              <a:gd name="connsiteX20" fmla="*/ 4296229 w 8350311"/>
              <a:gd name="connsiteY20" fmla="*/ 595086 h 754743"/>
              <a:gd name="connsiteX21" fmla="*/ 4383315 w 8350311"/>
              <a:gd name="connsiteY21" fmla="*/ 580572 h 754743"/>
              <a:gd name="connsiteX22" fmla="*/ 4542972 w 8350311"/>
              <a:gd name="connsiteY22" fmla="*/ 595086 h 754743"/>
              <a:gd name="connsiteX23" fmla="*/ 4804229 w 8350311"/>
              <a:gd name="connsiteY23" fmla="*/ 609600 h 754743"/>
              <a:gd name="connsiteX24" fmla="*/ 4847772 w 8350311"/>
              <a:gd name="connsiteY24" fmla="*/ 624114 h 754743"/>
              <a:gd name="connsiteX25" fmla="*/ 5239658 w 8350311"/>
              <a:gd name="connsiteY25" fmla="*/ 653143 h 754743"/>
              <a:gd name="connsiteX26" fmla="*/ 6183086 w 8350311"/>
              <a:gd name="connsiteY26" fmla="*/ 638629 h 754743"/>
              <a:gd name="connsiteX27" fmla="*/ 6241143 w 8350311"/>
              <a:gd name="connsiteY27" fmla="*/ 624114 h 754743"/>
              <a:gd name="connsiteX28" fmla="*/ 7242629 w 8350311"/>
              <a:gd name="connsiteY28" fmla="*/ 638629 h 754743"/>
              <a:gd name="connsiteX29" fmla="*/ 7358743 w 8350311"/>
              <a:gd name="connsiteY29" fmla="*/ 653143 h 754743"/>
              <a:gd name="connsiteX30" fmla="*/ 7445829 w 8350311"/>
              <a:gd name="connsiteY30" fmla="*/ 682172 h 754743"/>
              <a:gd name="connsiteX31" fmla="*/ 7547429 w 8350311"/>
              <a:gd name="connsiteY31" fmla="*/ 711200 h 754743"/>
              <a:gd name="connsiteX32" fmla="*/ 7794172 w 8350311"/>
              <a:gd name="connsiteY32" fmla="*/ 696686 h 754743"/>
              <a:gd name="connsiteX33" fmla="*/ 7982858 w 8350311"/>
              <a:gd name="connsiteY33" fmla="*/ 725714 h 754743"/>
              <a:gd name="connsiteX34" fmla="*/ 8084458 w 8350311"/>
              <a:gd name="connsiteY34" fmla="*/ 740229 h 754743"/>
              <a:gd name="connsiteX35" fmla="*/ 8128000 w 8350311"/>
              <a:gd name="connsiteY35" fmla="*/ 754743 h 754743"/>
              <a:gd name="connsiteX36" fmla="*/ 8186058 w 8350311"/>
              <a:gd name="connsiteY36" fmla="*/ 740229 h 754743"/>
              <a:gd name="connsiteX37" fmla="*/ 8316686 w 8350311"/>
              <a:gd name="connsiteY37" fmla="*/ 682172 h 754743"/>
              <a:gd name="connsiteX38" fmla="*/ 8331200 w 8350311"/>
              <a:gd name="connsiteY38" fmla="*/ 435429 h 754743"/>
              <a:gd name="connsiteX39" fmla="*/ 8244115 w 8350311"/>
              <a:gd name="connsiteY39" fmla="*/ 290286 h 754743"/>
              <a:gd name="connsiteX40" fmla="*/ 8215086 w 8350311"/>
              <a:gd name="connsiteY40" fmla="*/ 246743 h 754743"/>
              <a:gd name="connsiteX41" fmla="*/ 8186058 w 8350311"/>
              <a:gd name="connsiteY41" fmla="*/ 203200 h 754743"/>
              <a:gd name="connsiteX42" fmla="*/ 8142515 w 8350311"/>
              <a:gd name="connsiteY42" fmla="*/ 174172 h 754743"/>
              <a:gd name="connsiteX43" fmla="*/ 8055429 w 8350311"/>
              <a:gd name="connsiteY43" fmla="*/ 145143 h 754743"/>
              <a:gd name="connsiteX44" fmla="*/ 7953829 w 8350311"/>
              <a:gd name="connsiteY44" fmla="*/ 116114 h 754743"/>
              <a:gd name="connsiteX45" fmla="*/ 7547429 w 8350311"/>
              <a:gd name="connsiteY45" fmla="*/ 145143 h 754743"/>
              <a:gd name="connsiteX46" fmla="*/ 7286172 w 8350311"/>
              <a:gd name="connsiteY46" fmla="*/ 174172 h 754743"/>
              <a:gd name="connsiteX47" fmla="*/ 7199086 w 8350311"/>
              <a:gd name="connsiteY47" fmla="*/ 203200 h 754743"/>
              <a:gd name="connsiteX48" fmla="*/ 7155543 w 8350311"/>
              <a:gd name="connsiteY48" fmla="*/ 217714 h 754743"/>
              <a:gd name="connsiteX49" fmla="*/ 7010400 w 8350311"/>
              <a:gd name="connsiteY49" fmla="*/ 232229 h 754743"/>
              <a:gd name="connsiteX50" fmla="*/ 6807200 w 8350311"/>
              <a:gd name="connsiteY50" fmla="*/ 217714 h 754743"/>
              <a:gd name="connsiteX51" fmla="*/ 6691086 w 8350311"/>
              <a:gd name="connsiteY51" fmla="*/ 188686 h 754743"/>
              <a:gd name="connsiteX52" fmla="*/ 6618515 w 8350311"/>
              <a:gd name="connsiteY52" fmla="*/ 174172 h 754743"/>
              <a:gd name="connsiteX53" fmla="*/ 6415315 w 8350311"/>
              <a:gd name="connsiteY53" fmla="*/ 145143 h 754743"/>
              <a:gd name="connsiteX54" fmla="*/ 6342743 w 8350311"/>
              <a:gd name="connsiteY54" fmla="*/ 130629 h 754743"/>
              <a:gd name="connsiteX55" fmla="*/ 6241143 w 8350311"/>
              <a:gd name="connsiteY55" fmla="*/ 116114 h 754743"/>
              <a:gd name="connsiteX56" fmla="*/ 6183086 w 8350311"/>
              <a:gd name="connsiteY56" fmla="*/ 101600 h 754743"/>
              <a:gd name="connsiteX57" fmla="*/ 5994400 w 8350311"/>
              <a:gd name="connsiteY57" fmla="*/ 72572 h 754743"/>
              <a:gd name="connsiteX58" fmla="*/ 5544458 w 8350311"/>
              <a:gd name="connsiteY58" fmla="*/ 58057 h 754743"/>
              <a:gd name="connsiteX59" fmla="*/ 5442858 w 8350311"/>
              <a:gd name="connsiteY59" fmla="*/ 29029 h 754743"/>
              <a:gd name="connsiteX60" fmla="*/ 5326743 w 8350311"/>
              <a:gd name="connsiteY60" fmla="*/ 0 h 754743"/>
              <a:gd name="connsiteX61" fmla="*/ 4963886 w 8350311"/>
              <a:gd name="connsiteY61" fmla="*/ 14514 h 754743"/>
              <a:gd name="connsiteX62" fmla="*/ 4760686 w 8350311"/>
              <a:gd name="connsiteY62" fmla="*/ 43543 h 754743"/>
              <a:gd name="connsiteX63" fmla="*/ 4717143 w 8350311"/>
              <a:gd name="connsiteY63" fmla="*/ 58057 h 754743"/>
              <a:gd name="connsiteX64" fmla="*/ 4005943 w 8350311"/>
              <a:gd name="connsiteY64" fmla="*/ 58057 h 754743"/>
              <a:gd name="connsiteX65" fmla="*/ 3831772 w 8350311"/>
              <a:gd name="connsiteY65" fmla="*/ 43543 h 754743"/>
              <a:gd name="connsiteX66" fmla="*/ 3773715 w 8350311"/>
              <a:gd name="connsiteY66" fmla="*/ 29029 h 754743"/>
              <a:gd name="connsiteX67" fmla="*/ 3251200 w 8350311"/>
              <a:gd name="connsiteY67" fmla="*/ 14514 h 754743"/>
              <a:gd name="connsiteX68" fmla="*/ 3091543 w 8350311"/>
              <a:gd name="connsiteY68" fmla="*/ 29029 h 754743"/>
              <a:gd name="connsiteX69" fmla="*/ 2975429 w 8350311"/>
              <a:gd name="connsiteY69" fmla="*/ 58057 h 754743"/>
              <a:gd name="connsiteX70" fmla="*/ 2873829 w 8350311"/>
              <a:gd name="connsiteY70" fmla="*/ 101600 h 754743"/>
              <a:gd name="connsiteX71" fmla="*/ 2786743 w 8350311"/>
              <a:gd name="connsiteY71" fmla="*/ 130629 h 754743"/>
              <a:gd name="connsiteX72" fmla="*/ 1814286 w 8350311"/>
              <a:gd name="connsiteY72" fmla="*/ 174172 h 754743"/>
              <a:gd name="connsiteX73" fmla="*/ 1683658 w 8350311"/>
              <a:gd name="connsiteY73" fmla="*/ 188686 h 754743"/>
              <a:gd name="connsiteX74" fmla="*/ 1320800 w 8350311"/>
              <a:gd name="connsiteY74" fmla="*/ 174172 h 754743"/>
              <a:gd name="connsiteX75" fmla="*/ 1146629 w 8350311"/>
              <a:gd name="connsiteY75" fmla="*/ 145143 h 754743"/>
              <a:gd name="connsiteX76" fmla="*/ 566058 w 8350311"/>
              <a:gd name="connsiteY76" fmla="*/ 159657 h 754743"/>
              <a:gd name="connsiteX77" fmla="*/ 43543 w 8350311"/>
              <a:gd name="connsiteY77" fmla="*/ 174172 h 754743"/>
              <a:gd name="connsiteX78" fmla="*/ 0 w 8350311"/>
              <a:gd name="connsiteY78" fmla="*/ 261257 h 754743"/>
              <a:gd name="connsiteX79" fmla="*/ 43543 w 8350311"/>
              <a:gd name="connsiteY79" fmla="*/ 348343 h 754743"/>
              <a:gd name="connsiteX80" fmla="*/ 101600 w 8350311"/>
              <a:gd name="connsiteY80" fmla="*/ 478972 h 754743"/>
              <a:gd name="connsiteX81" fmla="*/ 145143 w 8350311"/>
              <a:gd name="connsiteY81" fmla="*/ 522514 h 754743"/>
              <a:gd name="connsiteX82" fmla="*/ 319315 w 8350311"/>
              <a:gd name="connsiteY82" fmla="*/ 609600 h 754743"/>
              <a:gd name="connsiteX83" fmla="*/ 362858 w 8350311"/>
              <a:gd name="connsiteY83" fmla="*/ 624114 h 754743"/>
              <a:gd name="connsiteX84" fmla="*/ 537029 w 8350311"/>
              <a:gd name="connsiteY84" fmla="*/ 609600 h 754743"/>
              <a:gd name="connsiteX85" fmla="*/ 653143 w 8350311"/>
              <a:gd name="connsiteY85" fmla="*/ 580572 h 75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8350311" h="754743">
                <a:moveTo>
                  <a:pt x="493486" y="667657"/>
                </a:moveTo>
                <a:cubicBezTo>
                  <a:pt x="522515" y="653143"/>
                  <a:pt x="552201" y="639875"/>
                  <a:pt x="580572" y="624114"/>
                </a:cubicBezTo>
                <a:cubicBezTo>
                  <a:pt x="664979" y="577222"/>
                  <a:pt x="582891" y="608827"/>
                  <a:pt x="667658" y="580572"/>
                </a:cubicBezTo>
                <a:cubicBezTo>
                  <a:pt x="827315" y="585410"/>
                  <a:pt x="987145" y="586226"/>
                  <a:pt x="1146629" y="595086"/>
                </a:cubicBezTo>
                <a:cubicBezTo>
                  <a:pt x="1161905" y="595935"/>
                  <a:pt x="1175170" y="606600"/>
                  <a:pt x="1190172" y="609600"/>
                </a:cubicBezTo>
                <a:cubicBezTo>
                  <a:pt x="1223718" y="616309"/>
                  <a:pt x="1257905" y="619276"/>
                  <a:pt x="1291772" y="624114"/>
                </a:cubicBezTo>
                <a:cubicBezTo>
                  <a:pt x="1436915" y="619276"/>
                  <a:pt x="1582227" y="618128"/>
                  <a:pt x="1727200" y="609600"/>
                </a:cubicBezTo>
                <a:cubicBezTo>
                  <a:pt x="1747114" y="608429"/>
                  <a:pt x="1765310" y="595086"/>
                  <a:pt x="1785258" y="595086"/>
                </a:cubicBezTo>
                <a:cubicBezTo>
                  <a:pt x="1925646" y="595086"/>
                  <a:pt x="2065867" y="604762"/>
                  <a:pt x="2206172" y="609600"/>
                </a:cubicBezTo>
                <a:cubicBezTo>
                  <a:pt x="2249715" y="614438"/>
                  <a:pt x="2293499" y="617452"/>
                  <a:pt x="2336800" y="624114"/>
                </a:cubicBezTo>
                <a:cubicBezTo>
                  <a:pt x="2356516" y="627147"/>
                  <a:pt x="2375231" y="635061"/>
                  <a:pt x="2394858" y="638629"/>
                </a:cubicBezTo>
                <a:cubicBezTo>
                  <a:pt x="2428517" y="644749"/>
                  <a:pt x="2462645" y="647941"/>
                  <a:pt x="2496458" y="653143"/>
                </a:cubicBezTo>
                <a:cubicBezTo>
                  <a:pt x="2525545" y="657618"/>
                  <a:pt x="2554515" y="662819"/>
                  <a:pt x="2583543" y="667657"/>
                </a:cubicBezTo>
                <a:lnTo>
                  <a:pt x="3193143" y="653143"/>
                </a:lnTo>
                <a:cubicBezTo>
                  <a:pt x="3217790" y="652094"/>
                  <a:pt x="3241332" y="642380"/>
                  <a:pt x="3265715" y="638629"/>
                </a:cubicBezTo>
                <a:cubicBezTo>
                  <a:pt x="3304267" y="632698"/>
                  <a:pt x="3343124" y="628952"/>
                  <a:pt x="3381829" y="624114"/>
                </a:cubicBezTo>
                <a:cubicBezTo>
                  <a:pt x="3454400" y="628952"/>
                  <a:pt x="3527255" y="630597"/>
                  <a:pt x="3599543" y="638629"/>
                </a:cubicBezTo>
                <a:cubicBezTo>
                  <a:pt x="3614749" y="640319"/>
                  <a:pt x="3627787" y="653143"/>
                  <a:pt x="3643086" y="653143"/>
                </a:cubicBezTo>
                <a:cubicBezTo>
                  <a:pt x="3783474" y="653143"/>
                  <a:pt x="3923695" y="643467"/>
                  <a:pt x="4064000" y="638629"/>
                </a:cubicBezTo>
                <a:cubicBezTo>
                  <a:pt x="4107543" y="633791"/>
                  <a:pt x="4151327" y="630776"/>
                  <a:pt x="4194629" y="624114"/>
                </a:cubicBezTo>
                <a:cubicBezTo>
                  <a:pt x="4297372" y="608307"/>
                  <a:pt x="4210873" y="614054"/>
                  <a:pt x="4296229" y="595086"/>
                </a:cubicBezTo>
                <a:cubicBezTo>
                  <a:pt x="4324957" y="588702"/>
                  <a:pt x="4354286" y="585410"/>
                  <a:pt x="4383315" y="580572"/>
                </a:cubicBezTo>
                <a:cubicBezTo>
                  <a:pt x="4436534" y="585410"/>
                  <a:pt x="4489660" y="591409"/>
                  <a:pt x="4542972" y="595086"/>
                </a:cubicBezTo>
                <a:cubicBezTo>
                  <a:pt x="4629985" y="601087"/>
                  <a:pt x="4717402" y="601331"/>
                  <a:pt x="4804229" y="609600"/>
                </a:cubicBezTo>
                <a:cubicBezTo>
                  <a:pt x="4819460" y="611050"/>
                  <a:pt x="4832650" y="621788"/>
                  <a:pt x="4847772" y="624114"/>
                </a:cubicBezTo>
                <a:cubicBezTo>
                  <a:pt x="4946203" y="639257"/>
                  <a:pt x="5162444" y="648601"/>
                  <a:pt x="5239658" y="653143"/>
                </a:cubicBezTo>
                <a:lnTo>
                  <a:pt x="6183086" y="638629"/>
                </a:lnTo>
                <a:cubicBezTo>
                  <a:pt x="6203026" y="638051"/>
                  <a:pt x="6221195" y="624114"/>
                  <a:pt x="6241143" y="624114"/>
                </a:cubicBezTo>
                <a:cubicBezTo>
                  <a:pt x="6575007" y="624114"/>
                  <a:pt x="6908800" y="633791"/>
                  <a:pt x="7242629" y="638629"/>
                </a:cubicBezTo>
                <a:cubicBezTo>
                  <a:pt x="7281334" y="643467"/>
                  <a:pt x="7320603" y="644970"/>
                  <a:pt x="7358743" y="653143"/>
                </a:cubicBezTo>
                <a:cubicBezTo>
                  <a:pt x="7388663" y="659554"/>
                  <a:pt x="7416144" y="674751"/>
                  <a:pt x="7445829" y="682172"/>
                </a:cubicBezTo>
                <a:cubicBezTo>
                  <a:pt x="7518729" y="700397"/>
                  <a:pt x="7484962" y="690378"/>
                  <a:pt x="7547429" y="711200"/>
                </a:cubicBezTo>
                <a:cubicBezTo>
                  <a:pt x="7629677" y="706362"/>
                  <a:pt x="7711782" y="696686"/>
                  <a:pt x="7794172" y="696686"/>
                </a:cubicBezTo>
                <a:cubicBezTo>
                  <a:pt x="8064325" y="696686"/>
                  <a:pt x="7858643" y="700871"/>
                  <a:pt x="7982858" y="725714"/>
                </a:cubicBezTo>
                <a:cubicBezTo>
                  <a:pt x="8016404" y="732423"/>
                  <a:pt x="8050591" y="735391"/>
                  <a:pt x="8084458" y="740229"/>
                </a:cubicBezTo>
                <a:cubicBezTo>
                  <a:pt x="8098972" y="745067"/>
                  <a:pt x="8112701" y="754743"/>
                  <a:pt x="8128000" y="754743"/>
                </a:cubicBezTo>
                <a:cubicBezTo>
                  <a:pt x="8147948" y="754743"/>
                  <a:pt x="8166951" y="745961"/>
                  <a:pt x="8186058" y="740229"/>
                </a:cubicBezTo>
                <a:cubicBezTo>
                  <a:pt x="8280268" y="711966"/>
                  <a:pt x="8253056" y="724591"/>
                  <a:pt x="8316686" y="682172"/>
                </a:cubicBezTo>
                <a:cubicBezTo>
                  <a:pt x="8355191" y="566658"/>
                  <a:pt x="8361448" y="586671"/>
                  <a:pt x="8331200" y="435429"/>
                </a:cubicBezTo>
                <a:cubicBezTo>
                  <a:pt x="8324824" y="403549"/>
                  <a:pt x="8252490" y="302849"/>
                  <a:pt x="8244115" y="290286"/>
                </a:cubicBezTo>
                <a:lnTo>
                  <a:pt x="8215086" y="246743"/>
                </a:lnTo>
                <a:cubicBezTo>
                  <a:pt x="8205410" y="232229"/>
                  <a:pt x="8200572" y="212876"/>
                  <a:pt x="8186058" y="203200"/>
                </a:cubicBezTo>
                <a:cubicBezTo>
                  <a:pt x="8171544" y="193524"/>
                  <a:pt x="8158455" y="181257"/>
                  <a:pt x="8142515" y="174172"/>
                </a:cubicBezTo>
                <a:cubicBezTo>
                  <a:pt x="8114553" y="161745"/>
                  <a:pt x="8084458" y="154819"/>
                  <a:pt x="8055429" y="145143"/>
                </a:cubicBezTo>
                <a:cubicBezTo>
                  <a:pt x="7992967" y="124322"/>
                  <a:pt x="8026721" y="134338"/>
                  <a:pt x="7953829" y="116114"/>
                </a:cubicBezTo>
                <a:cubicBezTo>
                  <a:pt x="7701653" y="130124"/>
                  <a:pt x="7747233" y="123735"/>
                  <a:pt x="7547429" y="145143"/>
                </a:cubicBezTo>
                <a:lnTo>
                  <a:pt x="7286172" y="174172"/>
                </a:lnTo>
                <a:lnTo>
                  <a:pt x="7199086" y="203200"/>
                </a:lnTo>
                <a:cubicBezTo>
                  <a:pt x="7184572" y="208038"/>
                  <a:pt x="7170766" y="216192"/>
                  <a:pt x="7155543" y="217714"/>
                </a:cubicBezTo>
                <a:lnTo>
                  <a:pt x="7010400" y="232229"/>
                </a:lnTo>
                <a:cubicBezTo>
                  <a:pt x="6942667" y="227391"/>
                  <a:pt x="6874733" y="224823"/>
                  <a:pt x="6807200" y="217714"/>
                </a:cubicBezTo>
                <a:cubicBezTo>
                  <a:pt x="6714796" y="207987"/>
                  <a:pt x="6761029" y="206171"/>
                  <a:pt x="6691086" y="188686"/>
                </a:cubicBezTo>
                <a:cubicBezTo>
                  <a:pt x="6667153" y="182703"/>
                  <a:pt x="6642786" y="178585"/>
                  <a:pt x="6618515" y="174172"/>
                </a:cubicBezTo>
                <a:cubicBezTo>
                  <a:pt x="6447895" y="143150"/>
                  <a:pt x="6620353" y="176687"/>
                  <a:pt x="6415315" y="145143"/>
                </a:cubicBezTo>
                <a:cubicBezTo>
                  <a:pt x="6390932" y="141392"/>
                  <a:pt x="6367077" y="134685"/>
                  <a:pt x="6342743" y="130629"/>
                </a:cubicBezTo>
                <a:cubicBezTo>
                  <a:pt x="6308998" y="125005"/>
                  <a:pt x="6274802" y="122234"/>
                  <a:pt x="6241143" y="116114"/>
                </a:cubicBezTo>
                <a:cubicBezTo>
                  <a:pt x="6221517" y="112546"/>
                  <a:pt x="6202647" y="105512"/>
                  <a:pt x="6183086" y="101600"/>
                </a:cubicBezTo>
                <a:cubicBezTo>
                  <a:pt x="6158440" y="96671"/>
                  <a:pt x="6013321" y="73568"/>
                  <a:pt x="5994400" y="72572"/>
                </a:cubicBezTo>
                <a:cubicBezTo>
                  <a:pt x="5844549" y="64685"/>
                  <a:pt x="5694439" y="62895"/>
                  <a:pt x="5544458" y="58057"/>
                </a:cubicBezTo>
                <a:cubicBezTo>
                  <a:pt x="5440036" y="23251"/>
                  <a:pt x="5570459" y="65487"/>
                  <a:pt x="5442858" y="29029"/>
                </a:cubicBezTo>
                <a:cubicBezTo>
                  <a:pt x="5338714" y="-727"/>
                  <a:pt x="5474296" y="29510"/>
                  <a:pt x="5326743" y="0"/>
                </a:cubicBezTo>
                <a:cubicBezTo>
                  <a:pt x="5205791" y="4838"/>
                  <a:pt x="5084578" y="5230"/>
                  <a:pt x="4963886" y="14514"/>
                </a:cubicBezTo>
                <a:cubicBezTo>
                  <a:pt x="4895667" y="19762"/>
                  <a:pt x="4760686" y="43543"/>
                  <a:pt x="4760686" y="43543"/>
                </a:cubicBezTo>
                <a:cubicBezTo>
                  <a:pt x="4746172" y="48381"/>
                  <a:pt x="4732196" y="55320"/>
                  <a:pt x="4717143" y="58057"/>
                </a:cubicBezTo>
                <a:cubicBezTo>
                  <a:pt x="4490377" y="99288"/>
                  <a:pt x="4201341" y="62823"/>
                  <a:pt x="4005943" y="58057"/>
                </a:cubicBezTo>
                <a:cubicBezTo>
                  <a:pt x="3947886" y="53219"/>
                  <a:pt x="3889580" y="50769"/>
                  <a:pt x="3831772" y="43543"/>
                </a:cubicBezTo>
                <a:cubicBezTo>
                  <a:pt x="3811978" y="41069"/>
                  <a:pt x="3793638" y="30025"/>
                  <a:pt x="3773715" y="29029"/>
                </a:cubicBezTo>
                <a:cubicBezTo>
                  <a:pt x="3599694" y="20328"/>
                  <a:pt x="3425372" y="19352"/>
                  <a:pt x="3251200" y="14514"/>
                </a:cubicBezTo>
                <a:cubicBezTo>
                  <a:pt x="3197981" y="19352"/>
                  <a:pt x="3144328" y="20695"/>
                  <a:pt x="3091543" y="29029"/>
                </a:cubicBezTo>
                <a:cubicBezTo>
                  <a:pt x="3052135" y="35251"/>
                  <a:pt x="2975429" y="58057"/>
                  <a:pt x="2975429" y="58057"/>
                </a:cubicBezTo>
                <a:cubicBezTo>
                  <a:pt x="2906346" y="104113"/>
                  <a:pt x="2959035" y="76038"/>
                  <a:pt x="2873829" y="101600"/>
                </a:cubicBezTo>
                <a:cubicBezTo>
                  <a:pt x="2844521" y="110393"/>
                  <a:pt x="2816926" y="125599"/>
                  <a:pt x="2786743" y="130629"/>
                </a:cubicBezTo>
                <a:cubicBezTo>
                  <a:pt x="2350054" y="203409"/>
                  <a:pt x="2671420" y="158587"/>
                  <a:pt x="1814286" y="174172"/>
                </a:cubicBezTo>
                <a:cubicBezTo>
                  <a:pt x="1770743" y="179010"/>
                  <a:pt x="1727469" y="188686"/>
                  <a:pt x="1683658" y="188686"/>
                </a:cubicBezTo>
                <a:cubicBezTo>
                  <a:pt x="1562609" y="188686"/>
                  <a:pt x="1441614" y="181723"/>
                  <a:pt x="1320800" y="174172"/>
                </a:cubicBezTo>
                <a:cubicBezTo>
                  <a:pt x="1268435" y="170899"/>
                  <a:pt x="1199632" y="155743"/>
                  <a:pt x="1146629" y="145143"/>
                </a:cubicBezTo>
                <a:lnTo>
                  <a:pt x="566058" y="159657"/>
                </a:lnTo>
                <a:cubicBezTo>
                  <a:pt x="391879" y="164241"/>
                  <a:pt x="216824" y="155932"/>
                  <a:pt x="43543" y="174172"/>
                </a:cubicBezTo>
                <a:cubicBezTo>
                  <a:pt x="24104" y="176218"/>
                  <a:pt x="4177" y="248726"/>
                  <a:pt x="0" y="261257"/>
                </a:cubicBezTo>
                <a:cubicBezTo>
                  <a:pt x="52940" y="420070"/>
                  <a:pt x="-31492" y="179512"/>
                  <a:pt x="43543" y="348343"/>
                </a:cubicBezTo>
                <a:cubicBezTo>
                  <a:pt x="79704" y="429706"/>
                  <a:pt x="54678" y="422665"/>
                  <a:pt x="101600" y="478972"/>
                </a:cubicBezTo>
                <a:cubicBezTo>
                  <a:pt x="114741" y="494741"/>
                  <a:pt x="128941" y="509912"/>
                  <a:pt x="145143" y="522514"/>
                </a:cubicBezTo>
                <a:cubicBezTo>
                  <a:pt x="229555" y="588168"/>
                  <a:pt x="223806" y="577764"/>
                  <a:pt x="319315" y="609600"/>
                </a:cubicBezTo>
                <a:lnTo>
                  <a:pt x="362858" y="624114"/>
                </a:lnTo>
                <a:cubicBezTo>
                  <a:pt x="420915" y="619276"/>
                  <a:pt x="479563" y="619177"/>
                  <a:pt x="537029" y="609600"/>
                </a:cubicBezTo>
                <a:cubicBezTo>
                  <a:pt x="729559" y="577512"/>
                  <a:pt x="563075" y="580572"/>
                  <a:pt x="653143" y="58057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599314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6337"/>
            <a:ext cx="9144000" cy="609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63" name="Text Box 5"/>
          <p:cNvSpPr txBox="1">
            <a:spLocks noChangeArrowheads="1"/>
          </p:cNvSpPr>
          <p:nvPr/>
        </p:nvSpPr>
        <p:spPr bwMode="auto">
          <a:xfrm>
            <a:off x="2846389" y="60198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3" name="Freeform 2"/>
          <p:cNvSpPr/>
          <p:nvPr/>
        </p:nvSpPr>
        <p:spPr bwMode="auto">
          <a:xfrm>
            <a:off x="159657" y="1741714"/>
            <a:ext cx="8940800" cy="740229"/>
          </a:xfrm>
          <a:custGeom>
            <a:avLst/>
            <a:gdLst>
              <a:gd name="connsiteX0" fmla="*/ 2960914 w 8940800"/>
              <a:gd name="connsiteY0" fmla="*/ 551543 h 740229"/>
              <a:gd name="connsiteX1" fmla="*/ 3033486 w 8940800"/>
              <a:gd name="connsiteY1" fmla="*/ 595086 h 740229"/>
              <a:gd name="connsiteX2" fmla="*/ 3091543 w 8940800"/>
              <a:gd name="connsiteY2" fmla="*/ 609600 h 740229"/>
              <a:gd name="connsiteX3" fmla="*/ 3483429 w 8940800"/>
              <a:gd name="connsiteY3" fmla="*/ 595086 h 740229"/>
              <a:gd name="connsiteX4" fmla="*/ 3614057 w 8940800"/>
              <a:gd name="connsiteY4" fmla="*/ 566057 h 740229"/>
              <a:gd name="connsiteX5" fmla="*/ 3759200 w 8940800"/>
              <a:gd name="connsiteY5" fmla="*/ 580572 h 740229"/>
              <a:gd name="connsiteX6" fmla="*/ 4078514 w 8940800"/>
              <a:gd name="connsiteY6" fmla="*/ 551543 h 740229"/>
              <a:gd name="connsiteX7" fmla="*/ 4281714 w 8940800"/>
              <a:gd name="connsiteY7" fmla="*/ 522515 h 740229"/>
              <a:gd name="connsiteX8" fmla="*/ 4528457 w 8940800"/>
              <a:gd name="connsiteY8" fmla="*/ 478972 h 740229"/>
              <a:gd name="connsiteX9" fmla="*/ 4601029 w 8940800"/>
              <a:gd name="connsiteY9" fmla="*/ 464457 h 740229"/>
              <a:gd name="connsiteX10" fmla="*/ 4688114 w 8940800"/>
              <a:gd name="connsiteY10" fmla="*/ 449943 h 740229"/>
              <a:gd name="connsiteX11" fmla="*/ 4905829 w 8940800"/>
              <a:gd name="connsiteY11" fmla="*/ 406400 h 740229"/>
              <a:gd name="connsiteX12" fmla="*/ 5094514 w 8940800"/>
              <a:gd name="connsiteY12" fmla="*/ 377372 h 740229"/>
              <a:gd name="connsiteX13" fmla="*/ 5442857 w 8940800"/>
              <a:gd name="connsiteY13" fmla="*/ 362857 h 740229"/>
              <a:gd name="connsiteX14" fmla="*/ 5500914 w 8940800"/>
              <a:gd name="connsiteY14" fmla="*/ 348343 h 740229"/>
              <a:gd name="connsiteX15" fmla="*/ 5544457 w 8940800"/>
              <a:gd name="connsiteY15" fmla="*/ 333829 h 740229"/>
              <a:gd name="connsiteX16" fmla="*/ 6008914 w 8940800"/>
              <a:gd name="connsiteY16" fmla="*/ 319315 h 740229"/>
              <a:gd name="connsiteX17" fmla="*/ 6371772 w 8940800"/>
              <a:gd name="connsiteY17" fmla="*/ 304800 h 740229"/>
              <a:gd name="connsiteX18" fmla="*/ 6574972 w 8940800"/>
              <a:gd name="connsiteY18" fmla="*/ 275772 h 740229"/>
              <a:gd name="connsiteX19" fmla="*/ 6662057 w 8940800"/>
              <a:gd name="connsiteY19" fmla="*/ 246743 h 740229"/>
              <a:gd name="connsiteX20" fmla="*/ 6749143 w 8940800"/>
              <a:gd name="connsiteY20" fmla="*/ 217715 h 740229"/>
              <a:gd name="connsiteX21" fmla="*/ 6792686 w 8940800"/>
              <a:gd name="connsiteY21" fmla="*/ 203200 h 740229"/>
              <a:gd name="connsiteX22" fmla="*/ 6836229 w 8940800"/>
              <a:gd name="connsiteY22" fmla="*/ 174172 h 740229"/>
              <a:gd name="connsiteX23" fmla="*/ 7329714 w 8940800"/>
              <a:gd name="connsiteY23" fmla="*/ 203200 h 740229"/>
              <a:gd name="connsiteX24" fmla="*/ 7416800 w 8940800"/>
              <a:gd name="connsiteY24" fmla="*/ 232229 h 740229"/>
              <a:gd name="connsiteX25" fmla="*/ 7460343 w 8940800"/>
              <a:gd name="connsiteY25" fmla="*/ 246743 h 740229"/>
              <a:gd name="connsiteX26" fmla="*/ 7503886 w 8940800"/>
              <a:gd name="connsiteY26" fmla="*/ 261257 h 740229"/>
              <a:gd name="connsiteX27" fmla="*/ 7561943 w 8940800"/>
              <a:gd name="connsiteY27" fmla="*/ 275772 h 740229"/>
              <a:gd name="connsiteX28" fmla="*/ 7605486 w 8940800"/>
              <a:gd name="connsiteY28" fmla="*/ 290286 h 740229"/>
              <a:gd name="connsiteX29" fmla="*/ 7663543 w 8940800"/>
              <a:gd name="connsiteY29" fmla="*/ 304800 h 740229"/>
              <a:gd name="connsiteX30" fmla="*/ 7707086 w 8940800"/>
              <a:gd name="connsiteY30" fmla="*/ 319315 h 740229"/>
              <a:gd name="connsiteX31" fmla="*/ 8055429 w 8940800"/>
              <a:gd name="connsiteY31" fmla="*/ 348343 h 740229"/>
              <a:gd name="connsiteX32" fmla="*/ 8229600 w 8940800"/>
              <a:gd name="connsiteY32" fmla="*/ 362857 h 740229"/>
              <a:gd name="connsiteX33" fmla="*/ 8360229 w 8940800"/>
              <a:gd name="connsiteY33" fmla="*/ 391886 h 740229"/>
              <a:gd name="connsiteX34" fmla="*/ 8461829 w 8940800"/>
              <a:gd name="connsiteY34" fmla="*/ 420915 h 740229"/>
              <a:gd name="connsiteX35" fmla="*/ 8679543 w 8940800"/>
              <a:gd name="connsiteY35" fmla="*/ 406400 h 740229"/>
              <a:gd name="connsiteX36" fmla="*/ 8766629 w 8940800"/>
              <a:gd name="connsiteY36" fmla="*/ 377372 h 740229"/>
              <a:gd name="connsiteX37" fmla="*/ 8810172 w 8940800"/>
              <a:gd name="connsiteY37" fmla="*/ 362857 h 740229"/>
              <a:gd name="connsiteX38" fmla="*/ 8897257 w 8940800"/>
              <a:gd name="connsiteY38" fmla="*/ 290286 h 740229"/>
              <a:gd name="connsiteX39" fmla="*/ 8940800 w 8940800"/>
              <a:gd name="connsiteY39" fmla="*/ 246743 h 740229"/>
              <a:gd name="connsiteX40" fmla="*/ 8868229 w 8940800"/>
              <a:gd name="connsiteY40" fmla="*/ 188686 h 740229"/>
              <a:gd name="connsiteX41" fmla="*/ 8824686 w 8940800"/>
              <a:gd name="connsiteY41" fmla="*/ 145143 h 740229"/>
              <a:gd name="connsiteX42" fmla="*/ 8737600 w 8940800"/>
              <a:gd name="connsiteY42" fmla="*/ 87086 h 740229"/>
              <a:gd name="connsiteX43" fmla="*/ 8389257 w 8940800"/>
              <a:gd name="connsiteY43" fmla="*/ 87086 h 740229"/>
              <a:gd name="connsiteX44" fmla="*/ 8287657 w 8940800"/>
              <a:gd name="connsiteY44" fmla="*/ 58057 h 740229"/>
              <a:gd name="connsiteX45" fmla="*/ 8128000 w 8940800"/>
              <a:gd name="connsiteY45" fmla="*/ 14515 h 740229"/>
              <a:gd name="connsiteX46" fmla="*/ 8084457 w 8940800"/>
              <a:gd name="connsiteY46" fmla="*/ 0 h 740229"/>
              <a:gd name="connsiteX47" fmla="*/ 7765143 w 8940800"/>
              <a:gd name="connsiteY47" fmla="*/ 14515 h 740229"/>
              <a:gd name="connsiteX48" fmla="*/ 7707086 w 8940800"/>
              <a:gd name="connsiteY48" fmla="*/ 29029 h 740229"/>
              <a:gd name="connsiteX49" fmla="*/ 7605486 w 8940800"/>
              <a:gd name="connsiteY49" fmla="*/ 43543 h 740229"/>
              <a:gd name="connsiteX50" fmla="*/ 7387772 w 8940800"/>
              <a:gd name="connsiteY50" fmla="*/ 72572 h 740229"/>
              <a:gd name="connsiteX51" fmla="*/ 7242629 w 8940800"/>
              <a:gd name="connsiteY51" fmla="*/ 87086 h 740229"/>
              <a:gd name="connsiteX52" fmla="*/ 7199086 w 8940800"/>
              <a:gd name="connsiteY52" fmla="*/ 101600 h 740229"/>
              <a:gd name="connsiteX53" fmla="*/ 7155543 w 8940800"/>
              <a:gd name="connsiteY53" fmla="*/ 130629 h 740229"/>
              <a:gd name="connsiteX54" fmla="*/ 7082972 w 8940800"/>
              <a:gd name="connsiteY54" fmla="*/ 145143 h 740229"/>
              <a:gd name="connsiteX55" fmla="*/ 6995886 w 8940800"/>
              <a:gd name="connsiteY55" fmla="*/ 174172 h 740229"/>
              <a:gd name="connsiteX56" fmla="*/ 6879772 w 8940800"/>
              <a:gd name="connsiteY56" fmla="*/ 159657 h 740229"/>
              <a:gd name="connsiteX57" fmla="*/ 6836229 w 8940800"/>
              <a:gd name="connsiteY57" fmla="*/ 145143 h 740229"/>
              <a:gd name="connsiteX58" fmla="*/ 6778172 w 8940800"/>
              <a:gd name="connsiteY58" fmla="*/ 130629 h 740229"/>
              <a:gd name="connsiteX59" fmla="*/ 6734629 w 8940800"/>
              <a:gd name="connsiteY59" fmla="*/ 116115 h 740229"/>
              <a:gd name="connsiteX60" fmla="*/ 6618514 w 8940800"/>
              <a:gd name="connsiteY60" fmla="*/ 101600 h 740229"/>
              <a:gd name="connsiteX61" fmla="*/ 6531429 w 8940800"/>
              <a:gd name="connsiteY61" fmla="*/ 87086 h 740229"/>
              <a:gd name="connsiteX62" fmla="*/ 6415314 w 8940800"/>
              <a:gd name="connsiteY62" fmla="*/ 101600 h 740229"/>
              <a:gd name="connsiteX63" fmla="*/ 6328229 w 8940800"/>
              <a:gd name="connsiteY63" fmla="*/ 130629 h 740229"/>
              <a:gd name="connsiteX64" fmla="*/ 6226629 w 8940800"/>
              <a:gd name="connsiteY64" fmla="*/ 159657 h 740229"/>
              <a:gd name="connsiteX65" fmla="*/ 6139543 w 8940800"/>
              <a:gd name="connsiteY65" fmla="*/ 203200 h 740229"/>
              <a:gd name="connsiteX66" fmla="*/ 6096000 w 8940800"/>
              <a:gd name="connsiteY66" fmla="*/ 232229 h 740229"/>
              <a:gd name="connsiteX67" fmla="*/ 5907314 w 8940800"/>
              <a:gd name="connsiteY67" fmla="*/ 261257 h 740229"/>
              <a:gd name="connsiteX68" fmla="*/ 5457372 w 8940800"/>
              <a:gd name="connsiteY68" fmla="*/ 290286 h 740229"/>
              <a:gd name="connsiteX69" fmla="*/ 4847772 w 8940800"/>
              <a:gd name="connsiteY69" fmla="*/ 319315 h 740229"/>
              <a:gd name="connsiteX70" fmla="*/ 4731657 w 8940800"/>
              <a:gd name="connsiteY70" fmla="*/ 348343 h 740229"/>
              <a:gd name="connsiteX71" fmla="*/ 4673600 w 8940800"/>
              <a:gd name="connsiteY71" fmla="*/ 362857 h 740229"/>
              <a:gd name="connsiteX72" fmla="*/ 4586514 w 8940800"/>
              <a:gd name="connsiteY72" fmla="*/ 391886 h 740229"/>
              <a:gd name="connsiteX73" fmla="*/ 4513943 w 8940800"/>
              <a:gd name="connsiteY73" fmla="*/ 406400 h 740229"/>
              <a:gd name="connsiteX74" fmla="*/ 4325257 w 8940800"/>
              <a:gd name="connsiteY74" fmla="*/ 391886 h 740229"/>
              <a:gd name="connsiteX75" fmla="*/ 4267200 w 8940800"/>
              <a:gd name="connsiteY75" fmla="*/ 377372 h 740229"/>
              <a:gd name="connsiteX76" fmla="*/ 4180114 w 8940800"/>
              <a:gd name="connsiteY76" fmla="*/ 348343 h 740229"/>
              <a:gd name="connsiteX77" fmla="*/ 4136572 w 8940800"/>
              <a:gd name="connsiteY77" fmla="*/ 333829 h 740229"/>
              <a:gd name="connsiteX78" fmla="*/ 4049486 w 8940800"/>
              <a:gd name="connsiteY78" fmla="*/ 304800 h 740229"/>
              <a:gd name="connsiteX79" fmla="*/ 4005943 w 8940800"/>
              <a:gd name="connsiteY79" fmla="*/ 275772 h 740229"/>
              <a:gd name="connsiteX80" fmla="*/ 3904343 w 8940800"/>
              <a:gd name="connsiteY80" fmla="*/ 217715 h 740229"/>
              <a:gd name="connsiteX81" fmla="*/ 3788229 w 8940800"/>
              <a:gd name="connsiteY81" fmla="*/ 159657 h 740229"/>
              <a:gd name="connsiteX82" fmla="*/ 3701143 w 8940800"/>
              <a:gd name="connsiteY82" fmla="*/ 174172 h 740229"/>
              <a:gd name="connsiteX83" fmla="*/ 3628572 w 8940800"/>
              <a:gd name="connsiteY83" fmla="*/ 246743 h 740229"/>
              <a:gd name="connsiteX84" fmla="*/ 3585029 w 8940800"/>
              <a:gd name="connsiteY84" fmla="*/ 261257 h 740229"/>
              <a:gd name="connsiteX85" fmla="*/ 3541486 w 8940800"/>
              <a:gd name="connsiteY85" fmla="*/ 290286 h 740229"/>
              <a:gd name="connsiteX86" fmla="*/ 3381829 w 8940800"/>
              <a:gd name="connsiteY86" fmla="*/ 319315 h 740229"/>
              <a:gd name="connsiteX87" fmla="*/ 3251200 w 8940800"/>
              <a:gd name="connsiteY87" fmla="*/ 362857 h 740229"/>
              <a:gd name="connsiteX88" fmla="*/ 3207657 w 8940800"/>
              <a:gd name="connsiteY88" fmla="*/ 377372 h 740229"/>
              <a:gd name="connsiteX89" fmla="*/ 3164114 w 8940800"/>
              <a:gd name="connsiteY89" fmla="*/ 406400 h 740229"/>
              <a:gd name="connsiteX90" fmla="*/ 3120572 w 8940800"/>
              <a:gd name="connsiteY90" fmla="*/ 420915 h 740229"/>
              <a:gd name="connsiteX91" fmla="*/ 3033486 w 8940800"/>
              <a:gd name="connsiteY91" fmla="*/ 478972 h 740229"/>
              <a:gd name="connsiteX92" fmla="*/ 2844800 w 8940800"/>
              <a:gd name="connsiteY92" fmla="*/ 464457 h 740229"/>
              <a:gd name="connsiteX93" fmla="*/ 2801257 w 8940800"/>
              <a:gd name="connsiteY93" fmla="*/ 449943 h 740229"/>
              <a:gd name="connsiteX94" fmla="*/ 2670629 w 8940800"/>
              <a:gd name="connsiteY94" fmla="*/ 420915 h 740229"/>
              <a:gd name="connsiteX95" fmla="*/ 2017486 w 8940800"/>
              <a:gd name="connsiteY95" fmla="*/ 391886 h 740229"/>
              <a:gd name="connsiteX96" fmla="*/ 1973943 w 8940800"/>
              <a:gd name="connsiteY96" fmla="*/ 362857 h 740229"/>
              <a:gd name="connsiteX97" fmla="*/ 1930400 w 8940800"/>
              <a:gd name="connsiteY97" fmla="*/ 348343 h 740229"/>
              <a:gd name="connsiteX98" fmla="*/ 1843314 w 8940800"/>
              <a:gd name="connsiteY98" fmla="*/ 290286 h 740229"/>
              <a:gd name="connsiteX99" fmla="*/ 1799772 w 8940800"/>
              <a:gd name="connsiteY99" fmla="*/ 261257 h 740229"/>
              <a:gd name="connsiteX100" fmla="*/ 1175657 w 8940800"/>
              <a:gd name="connsiteY100" fmla="*/ 290286 h 740229"/>
              <a:gd name="connsiteX101" fmla="*/ 566057 w 8940800"/>
              <a:gd name="connsiteY101" fmla="*/ 290286 h 740229"/>
              <a:gd name="connsiteX102" fmla="*/ 522514 w 8940800"/>
              <a:gd name="connsiteY102" fmla="*/ 304800 h 740229"/>
              <a:gd name="connsiteX103" fmla="*/ 464457 w 8940800"/>
              <a:gd name="connsiteY103" fmla="*/ 319315 h 740229"/>
              <a:gd name="connsiteX104" fmla="*/ 420914 w 8940800"/>
              <a:gd name="connsiteY104" fmla="*/ 348343 h 740229"/>
              <a:gd name="connsiteX105" fmla="*/ 333829 w 8940800"/>
              <a:gd name="connsiteY105" fmla="*/ 377372 h 740229"/>
              <a:gd name="connsiteX106" fmla="*/ 290286 w 8940800"/>
              <a:gd name="connsiteY106" fmla="*/ 391886 h 740229"/>
              <a:gd name="connsiteX107" fmla="*/ 174172 w 8940800"/>
              <a:gd name="connsiteY107" fmla="*/ 420915 h 740229"/>
              <a:gd name="connsiteX108" fmla="*/ 29029 w 8940800"/>
              <a:gd name="connsiteY108" fmla="*/ 464457 h 740229"/>
              <a:gd name="connsiteX109" fmla="*/ 0 w 8940800"/>
              <a:gd name="connsiteY109" fmla="*/ 508000 h 740229"/>
              <a:gd name="connsiteX110" fmla="*/ 72572 w 8940800"/>
              <a:gd name="connsiteY110" fmla="*/ 609600 h 740229"/>
              <a:gd name="connsiteX111" fmla="*/ 275772 w 8940800"/>
              <a:gd name="connsiteY111" fmla="*/ 638629 h 740229"/>
              <a:gd name="connsiteX112" fmla="*/ 319314 w 8940800"/>
              <a:gd name="connsiteY112" fmla="*/ 667657 h 740229"/>
              <a:gd name="connsiteX113" fmla="*/ 420914 w 8940800"/>
              <a:gd name="connsiteY113" fmla="*/ 696686 h 740229"/>
              <a:gd name="connsiteX114" fmla="*/ 464457 w 8940800"/>
              <a:gd name="connsiteY114" fmla="*/ 711200 h 740229"/>
              <a:gd name="connsiteX115" fmla="*/ 638629 w 8940800"/>
              <a:gd name="connsiteY115" fmla="*/ 696686 h 740229"/>
              <a:gd name="connsiteX116" fmla="*/ 725714 w 8940800"/>
              <a:gd name="connsiteY116" fmla="*/ 682172 h 740229"/>
              <a:gd name="connsiteX117" fmla="*/ 1248229 w 8940800"/>
              <a:gd name="connsiteY117" fmla="*/ 696686 h 740229"/>
              <a:gd name="connsiteX118" fmla="*/ 1320800 w 8940800"/>
              <a:gd name="connsiteY118" fmla="*/ 711200 h 740229"/>
              <a:gd name="connsiteX119" fmla="*/ 1436914 w 8940800"/>
              <a:gd name="connsiteY119" fmla="*/ 740229 h 740229"/>
              <a:gd name="connsiteX120" fmla="*/ 2032000 w 8940800"/>
              <a:gd name="connsiteY120" fmla="*/ 725715 h 740229"/>
              <a:gd name="connsiteX121" fmla="*/ 2148114 w 8940800"/>
              <a:gd name="connsiteY121" fmla="*/ 711200 h 740229"/>
              <a:gd name="connsiteX122" fmla="*/ 2191657 w 8940800"/>
              <a:gd name="connsiteY122" fmla="*/ 696686 h 740229"/>
              <a:gd name="connsiteX123" fmla="*/ 2583543 w 8940800"/>
              <a:gd name="connsiteY123" fmla="*/ 667657 h 740229"/>
              <a:gd name="connsiteX124" fmla="*/ 2641600 w 8940800"/>
              <a:gd name="connsiteY124" fmla="*/ 653143 h 740229"/>
              <a:gd name="connsiteX125" fmla="*/ 2902857 w 8940800"/>
              <a:gd name="connsiteY125" fmla="*/ 638629 h 740229"/>
              <a:gd name="connsiteX126" fmla="*/ 2946400 w 8940800"/>
              <a:gd name="connsiteY126" fmla="*/ 624115 h 740229"/>
              <a:gd name="connsiteX127" fmla="*/ 3135086 w 8940800"/>
              <a:gd name="connsiteY127" fmla="*/ 595086 h 74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940800" h="740229">
                <a:moveTo>
                  <a:pt x="2960914" y="551543"/>
                </a:moveTo>
                <a:cubicBezTo>
                  <a:pt x="2985105" y="566057"/>
                  <a:pt x="3007707" y="583629"/>
                  <a:pt x="3033486" y="595086"/>
                </a:cubicBezTo>
                <a:cubicBezTo>
                  <a:pt x="3051715" y="603188"/>
                  <a:pt x="3071595" y="609600"/>
                  <a:pt x="3091543" y="609600"/>
                </a:cubicBezTo>
                <a:cubicBezTo>
                  <a:pt x="3222261" y="609600"/>
                  <a:pt x="3352800" y="599924"/>
                  <a:pt x="3483429" y="595086"/>
                </a:cubicBezTo>
                <a:cubicBezTo>
                  <a:pt x="3528329" y="580120"/>
                  <a:pt x="3562973" y="566057"/>
                  <a:pt x="3614057" y="566057"/>
                </a:cubicBezTo>
                <a:cubicBezTo>
                  <a:pt x="3662679" y="566057"/>
                  <a:pt x="3710819" y="575734"/>
                  <a:pt x="3759200" y="580572"/>
                </a:cubicBezTo>
                <a:cubicBezTo>
                  <a:pt x="3945400" y="567271"/>
                  <a:pt x="3927132" y="572186"/>
                  <a:pt x="4078514" y="551543"/>
                </a:cubicBezTo>
                <a:lnTo>
                  <a:pt x="4281714" y="522515"/>
                </a:lnTo>
                <a:cubicBezTo>
                  <a:pt x="4411094" y="479386"/>
                  <a:pt x="4216521" y="541362"/>
                  <a:pt x="4528457" y="478972"/>
                </a:cubicBezTo>
                <a:lnTo>
                  <a:pt x="4601029" y="464457"/>
                </a:lnTo>
                <a:cubicBezTo>
                  <a:pt x="4629983" y="459193"/>
                  <a:pt x="4659338" y="456109"/>
                  <a:pt x="4688114" y="449943"/>
                </a:cubicBezTo>
                <a:cubicBezTo>
                  <a:pt x="4912077" y="401952"/>
                  <a:pt x="4700714" y="435704"/>
                  <a:pt x="4905829" y="406400"/>
                </a:cubicBezTo>
                <a:cubicBezTo>
                  <a:pt x="4987930" y="379034"/>
                  <a:pt x="4958203" y="385390"/>
                  <a:pt x="5094514" y="377372"/>
                </a:cubicBezTo>
                <a:cubicBezTo>
                  <a:pt x="5210529" y="370548"/>
                  <a:pt x="5326743" y="367695"/>
                  <a:pt x="5442857" y="362857"/>
                </a:cubicBezTo>
                <a:cubicBezTo>
                  <a:pt x="5462209" y="358019"/>
                  <a:pt x="5481734" y="353823"/>
                  <a:pt x="5500914" y="348343"/>
                </a:cubicBezTo>
                <a:cubicBezTo>
                  <a:pt x="5515625" y="344140"/>
                  <a:pt x="5529183" y="334702"/>
                  <a:pt x="5544457" y="333829"/>
                </a:cubicBezTo>
                <a:cubicBezTo>
                  <a:pt x="5699099" y="324992"/>
                  <a:pt x="5854115" y="324747"/>
                  <a:pt x="6008914" y="319315"/>
                </a:cubicBezTo>
                <a:lnTo>
                  <a:pt x="6371772" y="304800"/>
                </a:lnTo>
                <a:cubicBezTo>
                  <a:pt x="6493323" y="264283"/>
                  <a:pt x="6304677" y="323471"/>
                  <a:pt x="6574972" y="275772"/>
                </a:cubicBezTo>
                <a:cubicBezTo>
                  <a:pt x="6605105" y="270454"/>
                  <a:pt x="6633029" y="256419"/>
                  <a:pt x="6662057" y="246743"/>
                </a:cubicBezTo>
                <a:lnTo>
                  <a:pt x="6749143" y="217715"/>
                </a:lnTo>
                <a:cubicBezTo>
                  <a:pt x="6763657" y="212877"/>
                  <a:pt x="6779956" y="211687"/>
                  <a:pt x="6792686" y="203200"/>
                </a:cubicBezTo>
                <a:lnTo>
                  <a:pt x="6836229" y="174172"/>
                </a:lnTo>
                <a:lnTo>
                  <a:pt x="7329714" y="203200"/>
                </a:lnTo>
                <a:cubicBezTo>
                  <a:pt x="7360005" y="207527"/>
                  <a:pt x="7387771" y="222553"/>
                  <a:pt x="7416800" y="232229"/>
                </a:cubicBezTo>
                <a:lnTo>
                  <a:pt x="7460343" y="246743"/>
                </a:lnTo>
                <a:cubicBezTo>
                  <a:pt x="7474857" y="251581"/>
                  <a:pt x="7489043" y="257546"/>
                  <a:pt x="7503886" y="261257"/>
                </a:cubicBezTo>
                <a:cubicBezTo>
                  <a:pt x="7523238" y="266095"/>
                  <a:pt x="7542763" y="270292"/>
                  <a:pt x="7561943" y="275772"/>
                </a:cubicBezTo>
                <a:cubicBezTo>
                  <a:pt x="7576654" y="279975"/>
                  <a:pt x="7590775" y="286083"/>
                  <a:pt x="7605486" y="290286"/>
                </a:cubicBezTo>
                <a:cubicBezTo>
                  <a:pt x="7624666" y="295766"/>
                  <a:pt x="7644363" y="299320"/>
                  <a:pt x="7663543" y="304800"/>
                </a:cubicBezTo>
                <a:cubicBezTo>
                  <a:pt x="7678254" y="309003"/>
                  <a:pt x="7691995" y="316800"/>
                  <a:pt x="7707086" y="319315"/>
                </a:cubicBezTo>
                <a:cubicBezTo>
                  <a:pt x="7800845" y="334942"/>
                  <a:pt x="7975218" y="342402"/>
                  <a:pt x="8055429" y="348343"/>
                </a:cubicBezTo>
                <a:lnTo>
                  <a:pt x="8229600" y="362857"/>
                </a:lnTo>
                <a:cubicBezTo>
                  <a:pt x="8314340" y="391105"/>
                  <a:pt x="8232511" y="366343"/>
                  <a:pt x="8360229" y="391886"/>
                </a:cubicBezTo>
                <a:cubicBezTo>
                  <a:pt x="8405795" y="400999"/>
                  <a:pt x="8420326" y="407080"/>
                  <a:pt x="8461829" y="420915"/>
                </a:cubicBezTo>
                <a:cubicBezTo>
                  <a:pt x="8534400" y="416077"/>
                  <a:pt x="8607542" y="416686"/>
                  <a:pt x="8679543" y="406400"/>
                </a:cubicBezTo>
                <a:cubicBezTo>
                  <a:pt x="8709834" y="402073"/>
                  <a:pt x="8737600" y="387048"/>
                  <a:pt x="8766629" y="377372"/>
                </a:cubicBezTo>
                <a:lnTo>
                  <a:pt x="8810172" y="362857"/>
                </a:lnTo>
                <a:cubicBezTo>
                  <a:pt x="8937380" y="235649"/>
                  <a:pt x="8776014" y="391322"/>
                  <a:pt x="8897257" y="290286"/>
                </a:cubicBezTo>
                <a:cubicBezTo>
                  <a:pt x="8913026" y="277145"/>
                  <a:pt x="8926286" y="261257"/>
                  <a:pt x="8940800" y="246743"/>
                </a:cubicBezTo>
                <a:cubicBezTo>
                  <a:pt x="8875881" y="149362"/>
                  <a:pt x="8952357" y="244771"/>
                  <a:pt x="8868229" y="188686"/>
                </a:cubicBezTo>
                <a:cubicBezTo>
                  <a:pt x="8851150" y="177300"/>
                  <a:pt x="8840889" y="157745"/>
                  <a:pt x="8824686" y="145143"/>
                </a:cubicBezTo>
                <a:cubicBezTo>
                  <a:pt x="8797147" y="123724"/>
                  <a:pt x="8737600" y="87086"/>
                  <a:pt x="8737600" y="87086"/>
                </a:cubicBezTo>
                <a:cubicBezTo>
                  <a:pt x="8551817" y="102568"/>
                  <a:pt x="8575040" y="110308"/>
                  <a:pt x="8389257" y="87086"/>
                </a:cubicBezTo>
                <a:cubicBezTo>
                  <a:pt x="8334950" y="80298"/>
                  <a:pt x="8335864" y="70109"/>
                  <a:pt x="8287657" y="58057"/>
                </a:cubicBezTo>
                <a:cubicBezTo>
                  <a:pt x="8123532" y="17025"/>
                  <a:pt x="8314832" y="76792"/>
                  <a:pt x="8128000" y="14515"/>
                </a:cubicBezTo>
                <a:lnTo>
                  <a:pt x="8084457" y="0"/>
                </a:lnTo>
                <a:cubicBezTo>
                  <a:pt x="7978019" y="4838"/>
                  <a:pt x="7871377" y="6343"/>
                  <a:pt x="7765143" y="14515"/>
                </a:cubicBezTo>
                <a:cubicBezTo>
                  <a:pt x="7745254" y="16045"/>
                  <a:pt x="7726712" y="25461"/>
                  <a:pt x="7707086" y="29029"/>
                </a:cubicBezTo>
                <a:cubicBezTo>
                  <a:pt x="7673427" y="35149"/>
                  <a:pt x="7639353" y="38705"/>
                  <a:pt x="7605486" y="43543"/>
                </a:cubicBezTo>
                <a:cubicBezTo>
                  <a:pt x="7505120" y="76997"/>
                  <a:pt x="7583107" y="54814"/>
                  <a:pt x="7387772" y="72572"/>
                </a:cubicBezTo>
                <a:lnTo>
                  <a:pt x="7242629" y="87086"/>
                </a:lnTo>
                <a:cubicBezTo>
                  <a:pt x="7228115" y="91924"/>
                  <a:pt x="7212770" y="94758"/>
                  <a:pt x="7199086" y="101600"/>
                </a:cubicBezTo>
                <a:cubicBezTo>
                  <a:pt x="7183484" y="109401"/>
                  <a:pt x="7171876" y="124504"/>
                  <a:pt x="7155543" y="130629"/>
                </a:cubicBezTo>
                <a:cubicBezTo>
                  <a:pt x="7132444" y="139291"/>
                  <a:pt x="7106772" y="138652"/>
                  <a:pt x="7082972" y="145143"/>
                </a:cubicBezTo>
                <a:cubicBezTo>
                  <a:pt x="7053451" y="153194"/>
                  <a:pt x="6995886" y="174172"/>
                  <a:pt x="6995886" y="174172"/>
                </a:cubicBezTo>
                <a:cubicBezTo>
                  <a:pt x="6957181" y="169334"/>
                  <a:pt x="6918149" y="166635"/>
                  <a:pt x="6879772" y="159657"/>
                </a:cubicBezTo>
                <a:cubicBezTo>
                  <a:pt x="6864719" y="156920"/>
                  <a:pt x="6850940" y="149346"/>
                  <a:pt x="6836229" y="145143"/>
                </a:cubicBezTo>
                <a:cubicBezTo>
                  <a:pt x="6817049" y="139663"/>
                  <a:pt x="6797352" y="136109"/>
                  <a:pt x="6778172" y="130629"/>
                </a:cubicBezTo>
                <a:cubicBezTo>
                  <a:pt x="6763461" y="126426"/>
                  <a:pt x="6749682" y="118852"/>
                  <a:pt x="6734629" y="116115"/>
                </a:cubicBezTo>
                <a:cubicBezTo>
                  <a:pt x="6696252" y="109137"/>
                  <a:pt x="6657128" y="107116"/>
                  <a:pt x="6618514" y="101600"/>
                </a:cubicBezTo>
                <a:cubicBezTo>
                  <a:pt x="6589381" y="97438"/>
                  <a:pt x="6560457" y="91924"/>
                  <a:pt x="6531429" y="87086"/>
                </a:cubicBezTo>
                <a:cubicBezTo>
                  <a:pt x="6492724" y="91924"/>
                  <a:pt x="6453454" y="93427"/>
                  <a:pt x="6415314" y="101600"/>
                </a:cubicBezTo>
                <a:cubicBezTo>
                  <a:pt x="6385395" y="108011"/>
                  <a:pt x="6357914" y="123208"/>
                  <a:pt x="6328229" y="130629"/>
                </a:cubicBezTo>
                <a:cubicBezTo>
                  <a:pt x="6255329" y="148854"/>
                  <a:pt x="6289096" y="138835"/>
                  <a:pt x="6226629" y="159657"/>
                </a:cubicBezTo>
                <a:cubicBezTo>
                  <a:pt x="6101840" y="242850"/>
                  <a:pt x="6259727" y="143108"/>
                  <a:pt x="6139543" y="203200"/>
                </a:cubicBezTo>
                <a:cubicBezTo>
                  <a:pt x="6123941" y="211001"/>
                  <a:pt x="6112333" y="226104"/>
                  <a:pt x="6096000" y="232229"/>
                </a:cubicBezTo>
                <a:cubicBezTo>
                  <a:pt x="6064584" y="244010"/>
                  <a:pt x="5922358" y="260100"/>
                  <a:pt x="5907314" y="261257"/>
                </a:cubicBezTo>
                <a:cubicBezTo>
                  <a:pt x="5757464" y="272784"/>
                  <a:pt x="5457372" y="290286"/>
                  <a:pt x="5457372" y="290286"/>
                </a:cubicBezTo>
                <a:cubicBezTo>
                  <a:pt x="5214742" y="350942"/>
                  <a:pt x="5475975" y="290096"/>
                  <a:pt x="4847772" y="319315"/>
                </a:cubicBezTo>
                <a:cubicBezTo>
                  <a:pt x="4794901" y="321774"/>
                  <a:pt x="4777082" y="335365"/>
                  <a:pt x="4731657" y="348343"/>
                </a:cubicBezTo>
                <a:cubicBezTo>
                  <a:pt x="4712477" y="353823"/>
                  <a:pt x="4692707" y="357125"/>
                  <a:pt x="4673600" y="362857"/>
                </a:cubicBezTo>
                <a:cubicBezTo>
                  <a:pt x="4644292" y="371650"/>
                  <a:pt x="4616519" y="385885"/>
                  <a:pt x="4586514" y="391886"/>
                </a:cubicBezTo>
                <a:lnTo>
                  <a:pt x="4513943" y="406400"/>
                </a:lnTo>
                <a:cubicBezTo>
                  <a:pt x="4451048" y="401562"/>
                  <a:pt x="4387906" y="399256"/>
                  <a:pt x="4325257" y="391886"/>
                </a:cubicBezTo>
                <a:cubicBezTo>
                  <a:pt x="4305446" y="389555"/>
                  <a:pt x="4286307" y="383104"/>
                  <a:pt x="4267200" y="377372"/>
                </a:cubicBezTo>
                <a:cubicBezTo>
                  <a:pt x="4237892" y="368579"/>
                  <a:pt x="4209143" y="358019"/>
                  <a:pt x="4180114" y="348343"/>
                </a:cubicBezTo>
                <a:lnTo>
                  <a:pt x="4136572" y="333829"/>
                </a:lnTo>
                <a:cubicBezTo>
                  <a:pt x="4136567" y="333827"/>
                  <a:pt x="4049490" y="304803"/>
                  <a:pt x="4049486" y="304800"/>
                </a:cubicBezTo>
                <a:cubicBezTo>
                  <a:pt x="4034972" y="295124"/>
                  <a:pt x="4020138" y="285911"/>
                  <a:pt x="4005943" y="275772"/>
                </a:cubicBezTo>
                <a:cubicBezTo>
                  <a:pt x="3876910" y="183606"/>
                  <a:pt x="4007984" y="264825"/>
                  <a:pt x="3904343" y="217715"/>
                </a:cubicBezTo>
                <a:cubicBezTo>
                  <a:pt x="3864949" y="199808"/>
                  <a:pt x="3788229" y="159657"/>
                  <a:pt x="3788229" y="159657"/>
                </a:cubicBezTo>
                <a:cubicBezTo>
                  <a:pt x="3759200" y="164495"/>
                  <a:pt x="3729062" y="164866"/>
                  <a:pt x="3701143" y="174172"/>
                </a:cubicBezTo>
                <a:cubicBezTo>
                  <a:pt x="3626495" y="199055"/>
                  <a:pt x="3683867" y="202507"/>
                  <a:pt x="3628572" y="246743"/>
                </a:cubicBezTo>
                <a:cubicBezTo>
                  <a:pt x="3616625" y="256300"/>
                  <a:pt x="3599543" y="256419"/>
                  <a:pt x="3585029" y="261257"/>
                </a:cubicBezTo>
                <a:cubicBezTo>
                  <a:pt x="3570515" y="270933"/>
                  <a:pt x="3557088" y="282485"/>
                  <a:pt x="3541486" y="290286"/>
                </a:cubicBezTo>
                <a:cubicBezTo>
                  <a:pt x="3496740" y="312659"/>
                  <a:pt x="3421849" y="314312"/>
                  <a:pt x="3381829" y="319315"/>
                </a:cubicBezTo>
                <a:lnTo>
                  <a:pt x="3251200" y="362857"/>
                </a:lnTo>
                <a:cubicBezTo>
                  <a:pt x="3236686" y="367695"/>
                  <a:pt x="3220387" y="368885"/>
                  <a:pt x="3207657" y="377372"/>
                </a:cubicBezTo>
                <a:cubicBezTo>
                  <a:pt x="3193143" y="387048"/>
                  <a:pt x="3179716" y="398599"/>
                  <a:pt x="3164114" y="406400"/>
                </a:cubicBezTo>
                <a:cubicBezTo>
                  <a:pt x="3150430" y="413242"/>
                  <a:pt x="3133946" y="413485"/>
                  <a:pt x="3120572" y="420915"/>
                </a:cubicBezTo>
                <a:cubicBezTo>
                  <a:pt x="3090074" y="437858"/>
                  <a:pt x="3033486" y="478972"/>
                  <a:pt x="3033486" y="478972"/>
                </a:cubicBezTo>
                <a:cubicBezTo>
                  <a:pt x="2970591" y="474134"/>
                  <a:pt x="2907394" y="472281"/>
                  <a:pt x="2844800" y="464457"/>
                </a:cubicBezTo>
                <a:cubicBezTo>
                  <a:pt x="2829619" y="462559"/>
                  <a:pt x="2815968" y="454146"/>
                  <a:pt x="2801257" y="449943"/>
                </a:cubicBezTo>
                <a:cubicBezTo>
                  <a:pt x="2772253" y="441656"/>
                  <a:pt x="2697234" y="424241"/>
                  <a:pt x="2670629" y="420915"/>
                </a:cubicBezTo>
                <a:cubicBezTo>
                  <a:pt x="2462461" y="394894"/>
                  <a:pt x="2209070" y="397521"/>
                  <a:pt x="2017486" y="391886"/>
                </a:cubicBezTo>
                <a:cubicBezTo>
                  <a:pt x="2002972" y="382210"/>
                  <a:pt x="1989545" y="370658"/>
                  <a:pt x="1973943" y="362857"/>
                </a:cubicBezTo>
                <a:cubicBezTo>
                  <a:pt x="1960259" y="356015"/>
                  <a:pt x="1943130" y="356830"/>
                  <a:pt x="1930400" y="348343"/>
                </a:cubicBezTo>
                <a:cubicBezTo>
                  <a:pt x="1821677" y="275862"/>
                  <a:pt x="1946849" y="324797"/>
                  <a:pt x="1843314" y="290286"/>
                </a:cubicBezTo>
                <a:cubicBezTo>
                  <a:pt x="1828800" y="280610"/>
                  <a:pt x="1817211" y="261672"/>
                  <a:pt x="1799772" y="261257"/>
                </a:cubicBezTo>
                <a:cubicBezTo>
                  <a:pt x="1319609" y="249825"/>
                  <a:pt x="1405641" y="232791"/>
                  <a:pt x="1175657" y="290286"/>
                </a:cubicBezTo>
                <a:cubicBezTo>
                  <a:pt x="920478" y="281780"/>
                  <a:pt x="789283" y="260523"/>
                  <a:pt x="566057" y="290286"/>
                </a:cubicBezTo>
                <a:cubicBezTo>
                  <a:pt x="550892" y="292308"/>
                  <a:pt x="537225" y="300597"/>
                  <a:pt x="522514" y="304800"/>
                </a:cubicBezTo>
                <a:cubicBezTo>
                  <a:pt x="503334" y="310280"/>
                  <a:pt x="483809" y="314477"/>
                  <a:pt x="464457" y="319315"/>
                </a:cubicBezTo>
                <a:cubicBezTo>
                  <a:pt x="449943" y="328991"/>
                  <a:pt x="436854" y="341258"/>
                  <a:pt x="420914" y="348343"/>
                </a:cubicBezTo>
                <a:cubicBezTo>
                  <a:pt x="392953" y="360770"/>
                  <a:pt x="362857" y="367696"/>
                  <a:pt x="333829" y="377372"/>
                </a:cubicBezTo>
                <a:cubicBezTo>
                  <a:pt x="319315" y="382210"/>
                  <a:pt x="305129" y="388175"/>
                  <a:pt x="290286" y="391886"/>
                </a:cubicBezTo>
                <a:cubicBezTo>
                  <a:pt x="251581" y="401562"/>
                  <a:pt x="212021" y="408299"/>
                  <a:pt x="174172" y="420915"/>
                </a:cubicBezTo>
                <a:cubicBezTo>
                  <a:pt x="68162" y="456251"/>
                  <a:pt x="116771" y="442522"/>
                  <a:pt x="29029" y="464457"/>
                </a:cubicBezTo>
                <a:cubicBezTo>
                  <a:pt x="19353" y="478971"/>
                  <a:pt x="0" y="490556"/>
                  <a:pt x="0" y="508000"/>
                </a:cubicBezTo>
                <a:cubicBezTo>
                  <a:pt x="0" y="562781"/>
                  <a:pt x="31124" y="588876"/>
                  <a:pt x="72572" y="609600"/>
                </a:cubicBezTo>
                <a:cubicBezTo>
                  <a:pt x="128422" y="637525"/>
                  <a:pt x="234966" y="634919"/>
                  <a:pt x="275772" y="638629"/>
                </a:cubicBezTo>
                <a:cubicBezTo>
                  <a:pt x="290286" y="648305"/>
                  <a:pt x="303712" y="659856"/>
                  <a:pt x="319314" y="667657"/>
                </a:cubicBezTo>
                <a:cubicBezTo>
                  <a:pt x="342519" y="679260"/>
                  <a:pt x="399206" y="690484"/>
                  <a:pt x="420914" y="696686"/>
                </a:cubicBezTo>
                <a:cubicBezTo>
                  <a:pt x="435625" y="700889"/>
                  <a:pt x="449943" y="706362"/>
                  <a:pt x="464457" y="711200"/>
                </a:cubicBezTo>
                <a:cubicBezTo>
                  <a:pt x="522514" y="706362"/>
                  <a:pt x="580727" y="703119"/>
                  <a:pt x="638629" y="696686"/>
                </a:cubicBezTo>
                <a:cubicBezTo>
                  <a:pt x="667878" y="693436"/>
                  <a:pt x="696285" y="682172"/>
                  <a:pt x="725714" y="682172"/>
                </a:cubicBezTo>
                <a:cubicBezTo>
                  <a:pt x="899953" y="682172"/>
                  <a:pt x="1074057" y="691848"/>
                  <a:pt x="1248229" y="696686"/>
                </a:cubicBezTo>
                <a:cubicBezTo>
                  <a:pt x="1272419" y="701524"/>
                  <a:pt x="1296762" y="705653"/>
                  <a:pt x="1320800" y="711200"/>
                </a:cubicBezTo>
                <a:cubicBezTo>
                  <a:pt x="1359674" y="720171"/>
                  <a:pt x="1436914" y="740229"/>
                  <a:pt x="1436914" y="740229"/>
                </a:cubicBezTo>
                <a:lnTo>
                  <a:pt x="2032000" y="725715"/>
                </a:lnTo>
                <a:cubicBezTo>
                  <a:pt x="2070973" y="724124"/>
                  <a:pt x="2109737" y="718178"/>
                  <a:pt x="2148114" y="711200"/>
                </a:cubicBezTo>
                <a:cubicBezTo>
                  <a:pt x="2163167" y="708463"/>
                  <a:pt x="2176434" y="698208"/>
                  <a:pt x="2191657" y="696686"/>
                </a:cubicBezTo>
                <a:cubicBezTo>
                  <a:pt x="2321993" y="683652"/>
                  <a:pt x="2583543" y="667657"/>
                  <a:pt x="2583543" y="667657"/>
                </a:cubicBezTo>
                <a:cubicBezTo>
                  <a:pt x="2602895" y="662819"/>
                  <a:pt x="2621734" y="654949"/>
                  <a:pt x="2641600" y="653143"/>
                </a:cubicBezTo>
                <a:cubicBezTo>
                  <a:pt x="2728462" y="645247"/>
                  <a:pt x="2816030" y="646898"/>
                  <a:pt x="2902857" y="638629"/>
                </a:cubicBezTo>
                <a:cubicBezTo>
                  <a:pt x="2918088" y="637179"/>
                  <a:pt x="2931219" y="626013"/>
                  <a:pt x="2946400" y="624115"/>
                </a:cubicBezTo>
                <a:cubicBezTo>
                  <a:pt x="3139910" y="599926"/>
                  <a:pt x="3135086" y="673395"/>
                  <a:pt x="3135086" y="595086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79481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6337"/>
            <a:ext cx="9144000" cy="609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63" name="Text Box 5"/>
          <p:cNvSpPr txBox="1">
            <a:spLocks noChangeArrowheads="1"/>
          </p:cNvSpPr>
          <p:nvPr/>
        </p:nvSpPr>
        <p:spPr bwMode="auto">
          <a:xfrm>
            <a:off x="2846389" y="60198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1523093" y="3033486"/>
            <a:ext cx="2337707" cy="667657"/>
          </a:xfrm>
          <a:custGeom>
            <a:avLst/>
            <a:gdLst>
              <a:gd name="connsiteX0" fmla="*/ 508907 w 2337707"/>
              <a:gd name="connsiteY0" fmla="*/ 580571 h 667657"/>
              <a:gd name="connsiteX1" fmla="*/ 857250 w 2337707"/>
              <a:gd name="connsiteY1" fmla="*/ 595085 h 667657"/>
              <a:gd name="connsiteX2" fmla="*/ 929821 w 2337707"/>
              <a:gd name="connsiteY2" fmla="*/ 609600 h 667657"/>
              <a:gd name="connsiteX3" fmla="*/ 1031421 w 2337707"/>
              <a:gd name="connsiteY3" fmla="*/ 624114 h 667657"/>
              <a:gd name="connsiteX4" fmla="*/ 1147536 w 2337707"/>
              <a:gd name="connsiteY4" fmla="*/ 653143 h 667657"/>
              <a:gd name="connsiteX5" fmla="*/ 1220107 w 2337707"/>
              <a:gd name="connsiteY5" fmla="*/ 667657 h 667657"/>
              <a:gd name="connsiteX6" fmla="*/ 1655536 w 2337707"/>
              <a:gd name="connsiteY6" fmla="*/ 653143 h 667657"/>
              <a:gd name="connsiteX7" fmla="*/ 1786164 w 2337707"/>
              <a:gd name="connsiteY7" fmla="*/ 638628 h 667657"/>
              <a:gd name="connsiteX8" fmla="*/ 1873250 w 2337707"/>
              <a:gd name="connsiteY8" fmla="*/ 609600 h 667657"/>
              <a:gd name="connsiteX9" fmla="*/ 1974850 w 2337707"/>
              <a:gd name="connsiteY9" fmla="*/ 580571 h 667657"/>
              <a:gd name="connsiteX10" fmla="*/ 2018393 w 2337707"/>
              <a:gd name="connsiteY10" fmla="*/ 537028 h 667657"/>
              <a:gd name="connsiteX11" fmla="*/ 2192564 w 2337707"/>
              <a:gd name="connsiteY11" fmla="*/ 493485 h 667657"/>
              <a:gd name="connsiteX12" fmla="*/ 2236107 w 2337707"/>
              <a:gd name="connsiteY12" fmla="*/ 478971 h 667657"/>
              <a:gd name="connsiteX13" fmla="*/ 2279650 w 2337707"/>
              <a:gd name="connsiteY13" fmla="*/ 435428 h 667657"/>
              <a:gd name="connsiteX14" fmla="*/ 2323193 w 2337707"/>
              <a:gd name="connsiteY14" fmla="*/ 406400 h 667657"/>
              <a:gd name="connsiteX15" fmla="*/ 2337707 w 2337707"/>
              <a:gd name="connsiteY15" fmla="*/ 362857 h 667657"/>
              <a:gd name="connsiteX16" fmla="*/ 2323193 w 2337707"/>
              <a:gd name="connsiteY16" fmla="*/ 232228 h 667657"/>
              <a:gd name="connsiteX17" fmla="*/ 2221593 w 2337707"/>
              <a:gd name="connsiteY17" fmla="*/ 101600 h 667657"/>
              <a:gd name="connsiteX18" fmla="*/ 2192564 w 2337707"/>
              <a:gd name="connsiteY18" fmla="*/ 58057 h 667657"/>
              <a:gd name="connsiteX19" fmla="*/ 1844221 w 2337707"/>
              <a:gd name="connsiteY19" fmla="*/ 43543 h 667657"/>
              <a:gd name="connsiteX20" fmla="*/ 1757136 w 2337707"/>
              <a:gd name="connsiteY20" fmla="*/ 14514 h 667657"/>
              <a:gd name="connsiteX21" fmla="*/ 1713593 w 2337707"/>
              <a:gd name="connsiteY21" fmla="*/ 0 h 667657"/>
              <a:gd name="connsiteX22" fmla="*/ 1249136 w 2337707"/>
              <a:gd name="connsiteY22" fmla="*/ 14514 h 667657"/>
              <a:gd name="connsiteX23" fmla="*/ 407307 w 2337707"/>
              <a:gd name="connsiteY23" fmla="*/ 29028 h 667657"/>
              <a:gd name="connsiteX24" fmla="*/ 305707 w 2337707"/>
              <a:gd name="connsiteY24" fmla="*/ 58057 h 667657"/>
              <a:gd name="connsiteX25" fmla="*/ 262164 w 2337707"/>
              <a:gd name="connsiteY25" fmla="*/ 87085 h 667657"/>
              <a:gd name="connsiteX26" fmla="*/ 175078 w 2337707"/>
              <a:gd name="connsiteY26" fmla="*/ 116114 h 667657"/>
              <a:gd name="connsiteX27" fmla="*/ 131536 w 2337707"/>
              <a:gd name="connsiteY27" fmla="*/ 130628 h 667657"/>
              <a:gd name="connsiteX28" fmla="*/ 87993 w 2337707"/>
              <a:gd name="connsiteY28" fmla="*/ 145143 h 667657"/>
              <a:gd name="connsiteX29" fmla="*/ 29936 w 2337707"/>
              <a:gd name="connsiteY29" fmla="*/ 159657 h 667657"/>
              <a:gd name="connsiteX30" fmla="*/ 907 w 2337707"/>
              <a:gd name="connsiteY30" fmla="*/ 246743 h 667657"/>
              <a:gd name="connsiteX31" fmla="*/ 15421 w 2337707"/>
              <a:gd name="connsiteY31" fmla="*/ 319314 h 667657"/>
              <a:gd name="connsiteX32" fmla="*/ 58964 w 2337707"/>
              <a:gd name="connsiteY32" fmla="*/ 348343 h 667657"/>
              <a:gd name="connsiteX33" fmla="*/ 160564 w 2337707"/>
              <a:gd name="connsiteY33" fmla="*/ 362857 h 667657"/>
              <a:gd name="connsiteX34" fmla="*/ 218621 w 2337707"/>
              <a:gd name="connsiteY34" fmla="*/ 377371 h 667657"/>
              <a:gd name="connsiteX35" fmla="*/ 247650 w 2337707"/>
              <a:gd name="connsiteY35" fmla="*/ 420914 h 667657"/>
              <a:gd name="connsiteX36" fmla="*/ 305707 w 2337707"/>
              <a:gd name="connsiteY36" fmla="*/ 551543 h 667657"/>
              <a:gd name="connsiteX37" fmla="*/ 349250 w 2337707"/>
              <a:gd name="connsiteY37" fmla="*/ 580571 h 667657"/>
              <a:gd name="connsiteX38" fmla="*/ 378278 w 2337707"/>
              <a:gd name="connsiteY38" fmla="*/ 624114 h 667657"/>
              <a:gd name="connsiteX39" fmla="*/ 479878 w 2337707"/>
              <a:gd name="connsiteY39" fmla="*/ 667657 h 667657"/>
              <a:gd name="connsiteX40" fmla="*/ 595993 w 2337707"/>
              <a:gd name="connsiteY40" fmla="*/ 609600 h 667657"/>
              <a:gd name="connsiteX41" fmla="*/ 639536 w 2337707"/>
              <a:gd name="connsiteY41" fmla="*/ 580571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337707" h="667657">
                <a:moveTo>
                  <a:pt x="508907" y="580571"/>
                </a:moveTo>
                <a:cubicBezTo>
                  <a:pt x="625021" y="585409"/>
                  <a:pt x="741310" y="587089"/>
                  <a:pt x="857250" y="595085"/>
                </a:cubicBezTo>
                <a:cubicBezTo>
                  <a:pt x="881861" y="596782"/>
                  <a:pt x="905487" y="605544"/>
                  <a:pt x="929821" y="609600"/>
                </a:cubicBezTo>
                <a:cubicBezTo>
                  <a:pt x="963566" y="615224"/>
                  <a:pt x="997875" y="617405"/>
                  <a:pt x="1031421" y="624114"/>
                </a:cubicBezTo>
                <a:cubicBezTo>
                  <a:pt x="1070542" y="631938"/>
                  <a:pt x="1108415" y="645319"/>
                  <a:pt x="1147536" y="653143"/>
                </a:cubicBezTo>
                <a:lnTo>
                  <a:pt x="1220107" y="667657"/>
                </a:lnTo>
                <a:lnTo>
                  <a:pt x="1655536" y="653143"/>
                </a:lnTo>
                <a:cubicBezTo>
                  <a:pt x="1699289" y="650899"/>
                  <a:pt x="1743204" y="647220"/>
                  <a:pt x="1786164" y="638628"/>
                </a:cubicBezTo>
                <a:cubicBezTo>
                  <a:pt x="1816169" y="632627"/>
                  <a:pt x="1843565" y="617022"/>
                  <a:pt x="1873250" y="609600"/>
                </a:cubicBezTo>
                <a:cubicBezTo>
                  <a:pt x="1946150" y="591374"/>
                  <a:pt x="1912383" y="601393"/>
                  <a:pt x="1974850" y="580571"/>
                </a:cubicBezTo>
                <a:cubicBezTo>
                  <a:pt x="1989364" y="566057"/>
                  <a:pt x="2000450" y="546996"/>
                  <a:pt x="2018393" y="537028"/>
                </a:cubicBezTo>
                <a:cubicBezTo>
                  <a:pt x="2077046" y="504443"/>
                  <a:pt x="2129494" y="507501"/>
                  <a:pt x="2192564" y="493485"/>
                </a:cubicBezTo>
                <a:cubicBezTo>
                  <a:pt x="2207499" y="490166"/>
                  <a:pt x="2221593" y="483809"/>
                  <a:pt x="2236107" y="478971"/>
                </a:cubicBezTo>
                <a:cubicBezTo>
                  <a:pt x="2250621" y="464457"/>
                  <a:pt x="2263881" y="448569"/>
                  <a:pt x="2279650" y="435428"/>
                </a:cubicBezTo>
                <a:cubicBezTo>
                  <a:pt x="2293051" y="424261"/>
                  <a:pt x="2312296" y="420021"/>
                  <a:pt x="2323193" y="406400"/>
                </a:cubicBezTo>
                <a:cubicBezTo>
                  <a:pt x="2332750" y="394453"/>
                  <a:pt x="2332869" y="377371"/>
                  <a:pt x="2337707" y="362857"/>
                </a:cubicBezTo>
                <a:cubicBezTo>
                  <a:pt x="2332869" y="319314"/>
                  <a:pt x="2337047" y="273791"/>
                  <a:pt x="2323193" y="232228"/>
                </a:cubicBezTo>
                <a:cubicBezTo>
                  <a:pt x="2298738" y="158862"/>
                  <a:pt x="2263337" y="151692"/>
                  <a:pt x="2221593" y="101600"/>
                </a:cubicBezTo>
                <a:cubicBezTo>
                  <a:pt x="2210426" y="88199"/>
                  <a:pt x="2209805" y="60709"/>
                  <a:pt x="2192564" y="58057"/>
                </a:cubicBezTo>
                <a:cubicBezTo>
                  <a:pt x="2077700" y="40386"/>
                  <a:pt x="1960335" y="48381"/>
                  <a:pt x="1844221" y="43543"/>
                </a:cubicBezTo>
                <a:lnTo>
                  <a:pt x="1757136" y="14514"/>
                </a:lnTo>
                <a:lnTo>
                  <a:pt x="1713593" y="0"/>
                </a:lnTo>
                <a:lnTo>
                  <a:pt x="1249136" y="14514"/>
                </a:lnTo>
                <a:lnTo>
                  <a:pt x="407307" y="29028"/>
                </a:lnTo>
                <a:cubicBezTo>
                  <a:pt x="397368" y="29349"/>
                  <a:pt x="319886" y="50968"/>
                  <a:pt x="305707" y="58057"/>
                </a:cubicBezTo>
                <a:cubicBezTo>
                  <a:pt x="290105" y="65858"/>
                  <a:pt x="278104" y="80000"/>
                  <a:pt x="262164" y="87085"/>
                </a:cubicBezTo>
                <a:cubicBezTo>
                  <a:pt x="234202" y="99512"/>
                  <a:pt x="204107" y="106438"/>
                  <a:pt x="175078" y="116114"/>
                </a:cubicBezTo>
                <a:lnTo>
                  <a:pt x="131536" y="130628"/>
                </a:lnTo>
                <a:cubicBezTo>
                  <a:pt x="117022" y="135466"/>
                  <a:pt x="102836" y="141432"/>
                  <a:pt x="87993" y="145143"/>
                </a:cubicBezTo>
                <a:lnTo>
                  <a:pt x="29936" y="159657"/>
                </a:lnTo>
                <a:cubicBezTo>
                  <a:pt x="20260" y="188686"/>
                  <a:pt x="-5094" y="216738"/>
                  <a:pt x="907" y="246743"/>
                </a:cubicBezTo>
                <a:cubicBezTo>
                  <a:pt x="5745" y="270933"/>
                  <a:pt x="3182" y="297895"/>
                  <a:pt x="15421" y="319314"/>
                </a:cubicBezTo>
                <a:cubicBezTo>
                  <a:pt x="24076" y="334460"/>
                  <a:pt x="42256" y="343330"/>
                  <a:pt x="58964" y="348343"/>
                </a:cubicBezTo>
                <a:cubicBezTo>
                  <a:pt x="91732" y="358173"/>
                  <a:pt x="126905" y="356737"/>
                  <a:pt x="160564" y="362857"/>
                </a:cubicBezTo>
                <a:cubicBezTo>
                  <a:pt x="180190" y="366425"/>
                  <a:pt x="199269" y="372533"/>
                  <a:pt x="218621" y="377371"/>
                </a:cubicBezTo>
                <a:cubicBezTo>
                  <a:pt x="228297" y="391885"/>
                  <a:pt x="240565" y="404973"/>
                  <a:pt x="247650" y="420914"/>
                </a:cubicBezTo>
                <a:cubicBezTo>
                  <a:pt x="270646" y="472654"/>
                  <a:pt x="266288" y="512125"/>
                  <a:pt x="305707" y="551543"/>
                </a:cubicBezTo>
                <a:cubicBezTo>
                  <a:pt x="318042" y="563878"/>
                  <a:pt x="334736" y="570895"/>
                  <a:pt x="349250" y="580571"/>
                </a:cubicBezTo>
                <a:cubicBezTo>
                  <a:pt x="358926" y="595085"/>
                  <a:pt x="364877" y="612947"/>
                  <a:pt x="378278" y="624114"/>
                </a:cubicBezTo>
                <a:cubicBezTo>
                  <a:pt x="402192" y="644042"/>
                  <a:pt x="449628" y="657574"/>
                  <a:pt x="479878" y="667657"/>
                </a:cubicBezTo>
                <a:cubicBezTo>
                  <a:pt x="624931" y="638647"/>
                  <a:pt x="491446" y="679299"/>
                  <a:pt x="595993" y="609600"/>
                </a:cubicBezTo>
                <a:cubicBezTo>
                  <a:pt x="644126" y="577511"/>
                  <a:pt x="639536" y="615458"/>
                  <a:pt x="639536" y="58057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4206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37338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Exploring the Diets of Extinct Humans Through Paleontology</a:t>
            </a:r>
          </a:p>
          <a:p>
            <a:pPr marL="1597025" lvl="3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</a:rPr>
              <a:t>paleontology</a:t>
            </a:r>
          </a:p>
          <a:p>
            <a:pPr marL="2054225" lvl="4" indent="-225425">
              <a:buFont typeface="Arial" charset="0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Calibri" pitchFamily="34" charset="0"/>
              </a:rPr>
              <a:t>paleobotanists</a:t>
            </a:r>
            <a:endParaRPr lang="en-US" sz="2800" b="1" dirty="0">
              <a:solidFill>
                <a:srgbClr val="000000"/>
              </a:solidFill>
              <a:latin typeface="Calibri" pitchFamily="34" charset="0"/>
            </a:endParaRPr>
          </a:p>
          <a:p>
            <a:pPr marL="2054225" lvl="4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</a:rPr>
              <a:t>paleontologists</a:t>
            </a:r>
          </a:p>
          <a:p>
            <a:pPr marL="1597025" lvl="3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</a:rPr>
              <a:t>primates</a:t>
            </a:r>
          </a:p>
          <a:p>
            <a:pPr marL="2054225" lvl="4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</a:rPr>
              <a:t>prosimians </a:t>
            </a:r>
            <a:r>
              <a:rPr lang="en-US" b="1" dirty="0">
                <a:latin typeface="Calibri" pitchFamily="34" charset="0"/>
              </a:rPr>
              <a:t>(“pre-monkeys”)</a:t>
            </a:r>
          </a:p>
          <a:p>
            <a:pPr marL="2054225" lvl="4" indent="-225425">
              <a:buFont typeface="Arial" charset="0"/>
              <a:buChar char="•"/>
            </a:pPr>
            <a:endParaRPr lang="en-US" sz="2800" b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2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4" descr="mynd1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6337"/>
            <a:ext cx="9144000" cy="609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11363" name="Text Box 5"/>
          <p:cNvSpPr txBox="1">
            <a:spLocks noChangeArrowheads="1"/>
          </p:cNvSpPr>
          <p:nvPr/>
        </p:nvSpPr>
        <p:spPr bwMode="auto">
          <a:xfrm>
            <a:off x="2846389" y="60198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66489" y="4833257"/>
            <a:ext cx="2647682" cy="1591840"/>
          </a:xfrm>
          <a:custGeom>
            <a:avLst/>
            <a:gdLst>
              <a:gd name="connsiteX0" fmla="*/ 2313854 w 2647682"/>
              <a:gd name="connsiteY0" fmla="*/ 0 h 1591840"/>
              <a:gd name="connsiteX1" fmla="*/ 2241282 w 2647682"/>
              <a:gd name="connsiteY1" fmla="*/ 43543 h 1591840"/>
              <a:gd name="connsiteX2" fmla="*/ 2154197 w 2647682"/>
              <a:gd name="connsiteY2" fmla="*/ 72572 h 1591840"/>
              <a:gd name="connsiteX3" fmla="*/ 2110654 w 2647682"/>
              <a:gd name="connsiteY3" fmla="*/ 101600 h 1591840"/>
              <a:gd name="connsiteX4" fmla="*/ 1994540 w 2647682"/>
              <a:gd name="connsiteY4" fmla="*/ 130629 h 1591840"/>
              <a:gd name="connsiteX5" fmla="*/ 1791340 w 2647682"/>
              <a:gd name="connsiteY5" fmla="*/ 174172 h 1591840"/>
              <a:gd name="connsiteX6" fmla="*/ 1747797 w 2647682"/>
              <a:gd name="connsiteY6" fmla="*/ 188686 h 1591840"/>
              <a:gd name="connsiteX7" fmla="*/ 1631682 w 2647682"/>
              <a:gd name="connsiteY7" fmla="*/ 203200 h 1591840"/>
              <a:gd name="connsiteX8" fmla="*/ 1254311 w 2647682"/>
              <a:gd name="connsiteY8" fmla="*/ 217714 h 1591840"/>
              <a:gd name="connsiteX9" fmla="*/ 1051111 w 2647682"/>
              <a:gd name="connsiteY9" fmla="*/ 246743 h 1591840"/>
              <a:gd name="connsiteX10" fmla="*/ 934997 w 2647682"/>
              <a:gd name="connsiteY10" fmla="*/ 275772 h 1591840"/>
              <a:gd name="connsiteX11" fmla="*/ 891454 w 2647682"/>
              <a:gd name="connsiteY11" fmla="*/ 304800 h 1591840"/>
              <a:gd name="connsiteX12" fmla="*/ 804368 w 2647682"/>
              <a:gd name="connsiteY12" fmla="*/ 333829 h 1591840"/>
              <a:gd name="connsiteX13" fmla="*/ 673740 w 2647682"/>
              <a:gd name="connsiteY13" fmla="*/ 391886 h 1591840"/>
              <a:gd name="connsiteX14" fmla="*/ 470540 w 2647682"/>
              <a:gd name="connsiteY14" fmla="*/ 449943 h 1591840"/>
              <a:gd name="connsiteX15" fmla="*/ 354425 w 2647682"/>
              <a:gd name="connsiteY15" fmla="*/ 508000 h 1591840"/>
              <a:gd name="connsiteX16" fmla="*/ 267340 w 2647682"/>
              <a:gd name="connsiteY16" fmla="*/ 537029 h 1591840"/>
              <a:gd name="connsiteX17" fmla="*/ 180254 w 2647682"/>
              <a:gd name="connsiteY17" fmla="*/ 609600 h 1591840"/>
              <a:gd name="connsiteX18" fmla="*/ 107682 w 2647682"/>
              <a:gd name="connsiteY18" fmla="*/ 696686 h 1591840"/>
              <a:gd name="connsiteX19" fmla="*/ 49625 w 2647682"/>
              <a:gd name="connsiteY19" fmla="*/ 827314 h 1591840"/>
              <a:gd name="connsiteX20" fmla="*/ 35111 w 2647682"/>
              <a:gd name="connsiteY20" fmla="*/ 885372 h 1591840"/>
              <a:gd name="connsiteX21" fmla="*/ 6082 w 2647682"/>
              <a:gd name="connsiteY21" fmla="*/ 1045029 h 1591840"/>
              <a:gd name="connsiteX22" fmla="*/ 49625 w 2647682"/>
              <a:gd name="connsiteY22" fmla="*/ 1364343 h 1591840"/>
              <a:gd name="connsiteX23" fmla="*/ 93168 w 2647682"/>
              <a:gd name="connsiteY23" fmla="*/ 1393372 h 1591840"/>
              <a:gd name="connsiteX24" fmla="*/ 165740 w 2647682"/>
              <a:gd name="connsiteY24" fmla="*/ 1480457 h 1591840"/>
              <a:gd name="connsiteX25" fmla="*/ 252825 w 2647682"/>
              <a:gd name="connsiteY25" fmla="*/ 1538514 h 1591840"/>
              <a:gd name="connsiteX26" fmla="*/ 354425 w 2647682"/>
              <a:gd name="connsiteY26" fmla="*/ 1553029 h 1591840"/>
              <a:gd name="connsiteX27" fmla="*/ 397968 w 2647682"/>
              <a:gd name="connsiteY27" fmla="*/ 1567543 h 1591840"/>
              <a:gd name="connsiteX28" fmla="*/ 876940 w 2647682"/>
              <a:gd name="connsiteY28" fmla="*/ 1567543 h 1591840"/>
              <a:gd name="connsiteX29" fmla="*/ 920482 w 2647682"/>
              <a:gd name="connsiteY29" fmla="*/ 1553029 h 1591840"/>
              <a:gd name="connsiteX30" fmla="*/ 964025 w 2647682"/>
              <a:gd name="connsiteY30" fmla="*/ 1524000 h 1591840"/>
              <a:gd name="connsiteX31" fmla="*/ 1051111 w 2647682"/>
              <a:gd name="connsiteY31" fmla="*/ 1494972 h 1591840"/>
              <a:gd name="connsiteX32" fmla="*/ 1123682 w 2647682"/>
              <a:gd name="connsiteY32" fmla="*/ 1422400 h 1591840"/>
              <a:gd name="connsiteX33" fmla="*/ 1167225 w 2647682"/>
              <a:gd name="connsiteY33" fmla="*/ 1393372 h 1591840"/>
              <a:gd name="connsiteX34" fmla="*/ 1210768 w 2647682"/>
              <a:gd name="connsiteY34" fmla="*/ 1349829 h 1591840"/>
              <a:gd name="connsiteX35" fmla="*/ 1254311 w 2647682"/>
              <a:gd name="connsiteY35" fmla="*/ 1335314 h 1591840"/>
              <a:gd name="connsiteX36" fmla="*/ 1341397 w 2647682"/>
              <a:gd name="connsiteY36" fmla="*/ 1277257 h 1591840"/>
              <a:gd name="connsiteX37" fmla="*/ 1413968 w 2647682"/>
              <a:gd name="connsiteY37" fmla="*/ 1204686 h 1591840"/>
              <a:gd name="connsiteX38" fmla="*/ 1442997 w 2647682"/>
              <a:gd name="connsiteY38" fmla="*/ 1161143 h 1591840"/>
              <a:gd name="connsiteX39" fmla="*/ 1559111 w 2647682"/>
              <a:gd name="connsiteY39" fmla="*/ 1103086 h 1591840"/>
              <a:gd name="connsiteX40" fmla="*/ 1646197 w 2647682"/>
              <a:gd name="connsiteY40" fmla="*/ 1074057 h 1591840"/>
              <a:gd name="connsiteX41" fmla="*/ 1689740 w 2647682"/>
              <a:gd name="connsiteY41" fmla="*/ 1059543 h 1591840"/>
              <a:gd name="connsiteX42" fmla="*/ 1820368 w 2647682"/>
              <a:gd name="connsiteY42" fmla="*/ 957943 h 1591840"/>
              <a:gd name="connsiteX43" fmla="*/ 1907454 w 2647682"/>
              <a:gd name="connsiteY43" fmla="*/ 899886 h 1591840"/>
              <a:gd name="connsiteX44" fmla="*/ 2038082 w 2647682"/>
              <a:gd name="connsiteY44" fmla="*/ 856343 h 1591840"/>
              <a:gd name="connsiteX45" fmla="*/ 2081625 w 2647682"/>
              <a:gd name="connsiteY45" fmla="*/ 841829 h 1591840"/>
              <a:gd name="connsiteX46" fmla="*/ 2125168 w 2647682"/>
              <a:gd name="connsiteY46" fmla="*/ 827314 h 1591840"/>
              <a:gd name="connsiteX47" fmla="*/ 2371911 w 2647682"/>
              <a:gd name="connsiteY47" fmla="*/ 812800 h 1591840"/>
              <a:gd name="connsiteX48" fmla="*/ 2488025 w 2647682"/>
              <a:gd name="connsiteY48" fmla="*/ 798286 h 1591840"/>
              <a:gd name="connsiteX49" fmla="*/ 2575111 w 2647682"/>
              <a:gd name="connsiteY49" fmla="*/ 740229 h 1591840"/>
              <a:gd name="connsiteX50" fmla="*/ 2604140 w 2647682"/>
              <a:gd name="connsiteY50" fmla="*/ 696686 h 1591840"/>
              <a:gd name="connsiteX51" fmla="*/ 2647682 w 2647682"/>
              <a:gd name="connsiteY51" fmla="*/ 609600 h 1591840"/>
              <a:gd name="connsiteX52" fmla="*/ 2618654 w 2647682"/>
              <a:gd name="connsiteY52" fmla="*/ 508000 h 1591840"/>
              <a:gd name="connsiteX53" fmla="*/ 2589625 w 2647682"/>
              <a:gd name="connsiteY53" fmla="*/ 464457 h 1591840"/>
              <a:gd name="connsiteX54" fmla="*/ 2546082 w 2647682"/>
              <a:gd name="connsiteY54" fmla="*/ 377372 h 1591840"/>
              <a:gd name="connsiteX55" fmla="*/ 2531568 w 2647682"/>
              <a:gd name="connsiteY55" fmla="*/ 333829 h 1591840"/>
              <a:gd name="connsiteX56" fmla="*/ 2429968 w 2647682"/>
              <a:gd name="connsiteY56" fmla="*/ 217714 h 1591840"/>
              <a:gd name="connsiteX57" fmla="*/ 2270311 w 2647682"/>
              <a:gd name="connsiteY57" fmla="*/ 188686 h 1591840"/>
              <a:gd name="connsiteX58" fmla="*/ 2183225 w 2647682"/>
              <a:gd name="connsiteY58" fmla="*/ 145143 h 1591840"/>
              <a:gd name="connsiteX59" fmla="*/ 2139682 w 2647682"/>
              <a:gd name="connsiteY59" fmla="*/ 130629 h 1591840"/>
              <a:gd name="connsiteX60" fmla="*/ 2023568 w 2647682"/>
              <a:gd name="connsiteY60" fmla="*/ 87086 h 1591840"/>
              <a:gd name="connsiteX61" fmla="*/ 1980025 w 2647682"/>
              <a:gd name="connsiteY61" fmla="*/ 101600 h 1591840"/>
              <a:gd name="connsiteX62" fmla="*/ 1921968 w 2647682"/>
              <a:gd name="connsiteY62" fmla="*/ 145143 h 159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647682" h="1591840">
                <a:moveTo>
                  <a:pt x="2313854" y="0"/>
                </a:moveTo>
                <a:cubicBezTo>
                  <a:pt x="2289663" y="14514"/>
                  <a:pt x="2266964" y="31869"/>
                  <a:pt x="2241282" y="43543"/>
                </a:cubicBezTo>
                <a:cubicBezTo>
                  <a:pt x="2213426" y="56205"/>
                  <a:pt x="2179657" y="55599"/>
                  <a:pt x="2154197" y="72572"/>
                </a:cubicBezTo>
                <a:cubicBezTo>
                  <a:pt x="2139683" y="82248"/>
                  <a:pt x="2126256" y="93799"/>
                  <a:pt x="2110654" y="101600"/>
                </a:cubicBezTo>
                <a:cubicBezTo>
                  <a:pt x="2080902" y="116476"/>
                  <a:pt x="2022139" y="125109"/>
                  <a:pt x="1994540" y="130629"/>
                </a:cubicBezTo>
                <a:cubicBezTo>
                  <a:pt x="1900802" y="193119"/>
                  <a:pt x="1985926" y="146374"/>
                  <a:pt x="1791340" y="174172"/>
                </a:cubicBezTo>
                <a:cubicBezTo>
                  <a:pt x="1776194" y="176336"/>
                  <a:pt x="1762850" y="185949"/>
                  <a:pt x="1747797" y="188686"/>
                </a:cubicBezTo>
                <a:cubicBezTo>
                  <a:pt x="1709420" y="195663"/>
                  <a:pt x="1670621" y="200910"/>
                  <a:pt x="1631682" y="203200"/>
                </a:cubicBezTo>
                <a:cubicBezTo>
                  <a:pt x="1506016" y="210592"/>
                  <a:pt x="1380101" y="212876"/>
                  <a:pt x="1254311" y="217714"/>
                </a:cubicBezTo>
                <a:cubicBezTo>
                  <a:pt x="1151932" y="229090"/>
                  <a:pt x="1136929" y="226939"/>
                  <a:pt x="1051111" y="246743"/>
                </a:cubicBezTo>
                <a:cubicBezTo>
                  <a:pt x="1012237" y="255714"/>
                  <a:pt x="934997" y="275772"/>
                  <a:pt x="934997" y="275772"/>
                </a:cubicBezTo>
                <a:cubicBezTo>
                  <a:pt x="920483" y="285448"/>
                  <a:pt x="907394" y="297715"/>
                  <a:pt x="891454" y="304800"/>
                </a:cubicBezTo>
                <a:cubicBezTo>
                  <a:pt x="863492" y="317227"/>
                  <a:pt x="829828" y="316856"/>
                  <a:pt x="804368" y="333829"/>
                </a:cubicBezTo>
                <a:cubicBezTo>
                  <a:pt x="747184" y="371951"/>
                  <a:pt x="756643" y="371161"/>
                  <a:pt x="673740" y="391886"/>
                </a:cubicBezTo>
                <a:cubicBezTo>
                  <a:pt x="636528" y="401189"/>
                  <a:pt x="512191" y="429118"/>
                  <a:pt x="470540" y="449943"/>
                </a:cubicBezTo>
                <a:cubicBezTo>
                  <a:pt x="431835" y="469295"/>
                  <a:pt x="395478" y="494315"/>
                  <a:pt x="354425" y="508000"/>
                </a:cubicBezTo>
                <a:lnTo>
                  <a:pt x="267340" y="537029"/>
                </a:lnTo>
                <a:cubicBezTo>
                  <a:pt x="140128" y="664241"/>
                  <a:pt x="301498" y="508564"/>
                  <a:pt x="180254" y="609600"/>
                </a:cubicBezTo>
                <a:cubicBezTo>
                  <a:pt x="138346" y="644523"/>
                  <a:pt x="136225" y="653873"/>
                  <a:pt x="107682" y="696686"/>
                </a:cubicBezTo>
                <a:cubicBezTo>
                  <a:pt x="73138" y="800321"/>
                  <a:pt x="95628" y="758313"/>
                  <a:pt x="49625" y="827314"/>
                </a:cubicBezTo>
                <a:cubicBezTo>
                  <a:pt x="44787" y="846667"/>
                  <a:pt x="38390" y="865695"/>
                  <a:pt x="35111" y="885372"/>
                </a:cubicBezTo>
                <a:cubicBezTo>
                  <a:pt x="7759" y="1049486"/>
                  <a:pt x="37223" y="951609"/>
                  <a:pt x="6082" y="1045029"/>
                </a:cubicBezTo>
                <a:cubicBezTo>
                  <a:pt x="9773" y="1115160"/>
                  <a:pt x="-28238" y="1286479"/>
                  <a:pt x="49625" y="1364343"/>
                </a:cubicBezTo>
                <a:cubicBezTo>
                  <a:pt x="61960" y="1376678"/>
                  <a:pt x="78654" y="1383696"/>
                  <a:pt x="93168" y="1393372"/>
                </a:cubicBezTo>
                <a:cubicBezTo>
                  <a:pt x="118971" y="1432075"/>
                  <a:pt x="127057" y="1450370"/>
                  <a:pt x="165740" y="1480457"/>
                </a:cubicBezTo>
                <a:cubicBezTo>
                  <a:pt x="193279" y="1501876"/>
                  <a:pt x="218288" y="1533580"/>
                  <a:pt x="252825" y="1538514"/>
                </a:cubicBezTo>
                <a:lnTo>
                  <a:pt x="354425" y="1553029"/>
                </a:lnTo>
                <a:cubicBezTo>
                  <a:pt x="368939" y="1557867"/>
                  <a:pt x="383257" y="1563340"/>
                  <a:pt x="397968" y="1567543"/>
                </a:cubicBezTo>
                <a:cubicBezTo>
                  <a:pt x="570555" y="1616853"/>
                  <a:pt x="588572" y="1577487"/>
                  <a:pt x="876940" y="1567543"/>
                </a:cubicBezTo>
                <a:cubicBezTo>
                  <a:pt x="891454" y="1562705"/>
                  <a:pt x="906798" y="1559871"/>
                  <a:pt x="920482" y="1553029"/>
                </a:cubicBezTo>
                <a:cubicBezTo>
                  <a:pt x="936084" y="1545228"/>
                  <a:pt x="948084" y="1531085"/>
                  <a:pt x="964025" y="1524000"/>
                </a:cubicBezTo>
                <a:cubicBezTo>
                  <a:pt x="991987" y="1511573"/>
                  <a:pt x="1051111" y="1494972"/>
                  <a:pt x="1051111" y="1494972"/>
                </a:cubicBezTo>
                <a:cubicBezTo>
                  <a:pt x="1167230" y="1417558"/>
                  <a:pt x="1026916" y="1519166"/>
                  <a:pt x="1123682" y="1422400"/>
                </a:cubicBezTo>
                <a:cubicBezTo>
                  <a:pt x="1136017" y="1410065"/>
                  <a:pt x="1153824" y="1404539"/>
                  <a:pt x="1167225" y="1393372"/>
                </a:cubicBezTo>
                <a:cubicBezTo>
                  <a:pt x="1182994" y="1380231"/>
                  <a:pt x="1193689" y="1361215"/>
                  <a:pt x="1210768" y="1349829"/>
                </a:cubicBezTo>
                <a:cubicBezTo>
                  <a:pt x="1223498" y="1341342"/>
                  <a:pt x="1240937" y="1342744"/>
                  <a:pt x="1254311" y="1335314"/>
                </a:cubicBezTo>
                <a:cubicBezTo>
                  <a:pt x="1284809" y="1318371"/>
                  <a:pt x="1341397" y="1277257"/>
                  <a:pt x="1341397" y="1277257"/>
                </a:cubicBezTo>
                <a:cubicBezTo>
                  <a:pt x="1418802" y="1161146"/>
                  <a:pt x="1317209" y="1301443"/>
                  <a:pt x="1413968" y="1204686"/>
                </a:cubicBezTo>
                <a:cubicBezTo>
                  <a:pt x="1426303" y="1192351"/>
                  <a:pt x="1430662" y="1173478"/>
                  <a:pt x="1442997" y="1161143"/>
                </a:cubicBezTo>
                <a:cubicBezTo>
                  <a:pt x="1497641" y="1106499"/>
                  <a:pt x="1493560" y="1122751"/>
                  <a:pt x="1559111" y="1103086"/>
                </a:cubicBezTo>
                <a:cubicBezTo>
                  <a:pt x="1588419" y="1094293"/>
                  <a:pt x="1617168" y="1083733"/>
                  <a:pt x="1646197" y="1074057"/>
                </a:cubicBezTo>
                <a:lnTo>
                  <a:pt x="1689740" y="1059543"/>
                </a:lnTo>
                <a:cubicBezTo>
                  <a:pt x="1757952" y="991329"/>
                  <a:pt x="1716202" y="1027387"/>
                  <a:pt x="1820368" y="957943"/>
                </a:cubicBezTo>
                <a:lnTo>
                  <a:pt x="1907454" y="899886"/>
                </a:lnTo>
                <a:lnTo>
                  <a:pt x="2038082" y="856343"/>
                </a:lnTo>
                <a:lnTo>
                  <a:pt x="2081625" y="841829"/>
                </a:lnTo>
                <a:cubicBezTo>
                  <a:pt x="2096139" y="836991"/>
                  <a:pt x="2109895" y="828212"/>
                  <a:pt x="2125168" y="827314"/>
                </a:cubicBezTo>
                <a:lnTo>
                  <a:pt x="2371911" y="812800"/>
                </a:lnTo>
                <a:cubicBezTo>
                  <a:pt x="2410616" y="807962"/>
                  <a:pt x="2451292" y="811405"/>
                  <a:pt x="2488025" y="798286"/>
                </a:cubicBezTo>
                <a:cubicBezTo>
                  <a:pt x="2520881" y="786552"/>
                  <a:pt x="2575111" y="740229"/>
                  <a:pt x="2575111" y="740229"/>
                </a:cubicBezTo>
                <a:cubicBezTo>
                  <a:pt x="2584787" y="725715"/>
                  <a:pt x="2596339" y="712288"/>
                  <a:pt x="2604140" y="696686"/>
                </a:cubicBezTo>
                <a:cubicBezTo>
                  <a:pt x="2664236" y="576494"/>
                  <a:pt x="2564486" y="734397"/>
                  <a:pt x="2647682" y="609600"/>
                </a:cubicBezTo>
                <a:cubicBezTo>
                  <a:pt x="2643032" y="591000"/>
                  <a:pt x="2629065" y="528821"/>
                  <a:pt x="2618654" y="508000"/>
                </a:cubicBezTo>
                <a:cubicBezTo>
                  <a:pt x="2610853" y="492398"/>
                  <a:pt x="2599301" y="478971"/>
                  <a:pt x="2589625" y="464457"/>
                </a:cubicBezTo>
                <a:cubicBezTo>
                  <a:pt x="2553144" y="355010"/>
                  <a:pt x="2602355" y="489917"/>
                  <a:pt x="2546082" y="377372"/>
                </a:cubicBezTo>
                <a:cubicBezTo>
                  <a:pt x="2539240" y="363688"/>
                  <a:pt x="2538998" y="347203"/>
                  <a:pt x="2531568" y="333829"/>
                </a:cubicBezTo>
                <a:cubicBezTo>
                  <a:pt x="2503850" y="283937"/>
                  <a:pt x="2482532" y="240241"/>
                  <a:pt x="2429968" y="217714"/>
                </a:cubicBezTo>
                <a:cubicBezTo>
                  <a:pt x="2395752" y="203050"/>
                  <a:pt x="2293853" y="192049"/>
                  <a:pt x="2270311" y="188686"/>
                </a:cubicBezTo>
                <a:cubicBezTo>
                  <a:pt x="2160865" y="152205"/>
                  <a:pt x="2295771" y="201416"/>
                  <a:pt x="2183225" y="145143"/>
                </a:cubicBezTo>
                <a:cubicBezTo>
                  <a:pt x="2169541" y="138301"/>
                  <a:pt x="2154196" y="135467"/>
                  <a:pt x="2139682" y="130629"/>
                </a:cubicBezTo>
                <a:cubicBezTo>
                  <a:pt x="2094636" y="100597"/>
                  <a:pt x="2086344" y="87086"/>
                  <a:pt x="2023568" y="87086"/>
                </a:cubicBezTo>
                <a:cubicBezTo>
                  <a:pt x="2008269" y="87086"/>
                  <a:pt x="1994539" y="96762"/>
                  <a:pt x="1980025" y="101600"/>
                </a:cubicBezTo>
                <a:cubicBezTo>
                  <a:pt x="1933061" y="148564"/>
                  <a:pt x="1957008" y="145143"/>
                  <a:pt x="1921968" y="14514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29895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410" name="Picture 2" descr="African_microenvironme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63056"/>
            <a:ext cx="9144000" cy="327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3411" name="Text Box 3"/>
          <p:cNvSpPr txBox="1">
            <a:spLocks noChangeArrowheads="1"/>
          </p:cNvSpPr>
          <p:nvPr/>
        </p:nvSpPr>
        <p:spPr bwMode="auto">
          <a:xfrm>
            <a:off x="2590802" y="5334000"/>
            <a:ext cx="39437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The African Savannah</a:t>
            </a:r>
            <a:br>
              <a:rPr lang="en-US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en-US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Illustration by Jay H. </a:t>
            </a:r>
            <a:r>
              <a:rPr lang="en-US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Matternes</a:t>
            </a:r>
            <a:r>
              <a:rPr lang="en-US" sz="2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913412" name="Text Box 4"/>
          <p:cNvSpPr txBox="1">
            <a:spLocks noChangeArrowheads="1"/>
          </p:cNvSpPr>
          <p:nvPr/>
        </p:nvSpPr>
        <p:spPr bwMode="auto">
          <a:xfrm>
            <a:off x="2846389" y="1176338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913413" name="Text Box 5"/>
          <p:cNvSpPr txBox="1">
            <a:spLocks noChangeArrowheads="1"/>
          </p:cNvSpPr>
          <p:nvPr/>
        </p:nvSpPr>
        <p:spPr bwMode="auto">
          <a:xfrm>
            <a:off x="2728858" y="6535579"/>
            <a:ext cx="37481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4"/>
              </a:rPr>
              <a:t>http://www.amnh.org/exhibitions/atapuerca/africa/branches.php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3250" y="3515380"/>
            <a:ext cx="8449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How many can you find in the following picture?</a:t>
            </a:r>
          </a:p>
        </p:txBody>
      </p:sp>
    </p:spTree>
    <p:extLst>
      <p:ext uri="{BB962C8B-B14F-4D97-AF65-F5344CB8AC3E}">
        <p14:creationId xmlns:p14="http://schemas.microsoft.com/office/powerpoint/2010/main" val="1272155265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410" name="Picture 2" descr="African_microenvironme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63056"/>
            <a:ext cx="9144000" cy="327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3411" name="Text Box 3"/>
          <p:cNvSpPr txBox="1">
            <a:spLocks noChangeArrowheads="1"/>
          </p:cNvSpPr>
          <p:nvPr/>
        </p:nvSpPr>
        <p:spPr bwMode="auto">
          <a:xfrm>
            <a:off x="2590802" y="5334000"/>
            <a:ext cx="39437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The African Savannah</a:t>
            </a:r>
            <a:br>
              <a:rPr lang="en-US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en-US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Illustration by Jay H. </a:t>
            </a:r>
            <a:r>
              <a:rPr lang="en-US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Matternes</a:t>
            </a:r>
            <a:r>
              <a:rPr lang="en-US" sz="2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913412" name="Text Box 4"/>
          <p:cNvSpPr txBox="1">
            <a:spLocks noChangeArrowheads="1"/>
          </p:cNvSpPr>
          <p:nvPr/>
        </p:nvSpPr>
        <p:spPr bwMode="auto">
          <a:xfrm>
            <a:off x="2846389" y="1176338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913413" name="Text Box 5"/>
          <p:cNvSpPr txBox="1">
            <a:spLocks noChangeArrowheads="1"/>
          </p:cNvSpPr>
          <p:nvPr/>
        </p:nvSpPr>
        <p:spPr bwMode="auto">
          <a:xfrm>
            <a:off x="2728858" y="6535579"/>
            <a:ext cx="37481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4"/>
              </a:rPr>
              <a:t>http://www.amnh.org/exhibitions/atapuerca/africa/branches.php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581120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2" name="Text Box 4"/>
          <p:cNvSpPr txBox="1">
            <a:spLocks noChangeArrowheads="1"/>
          </p:cNvSpPr>
          <p:nvPr/>
        </p:nvSpPr>
        <p:spPr bwMode="auto">
          <a:xfrm>
            <a:off x="2846389" y="76200"/>
            <a:ext cx="35205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microenvironments</a:t>
            </a:r>
          </a:p>
        </p:txBody>
      </p:sp>
      <p:sp>
        <p:nvSpPr>
          <p:cNvPr id="913413" name="Text Box 5"/>
          <p:cNvSpPr txBox="1">
            <a:spLocks noChangeArrowheads="1"/>
          </p:cNvSpPr>
          <p:nvPr/>
        </p:nvSpPr>
        <p:spPr bwMode="auto">
          <a:xfrm>
            <a:off x="2743200" y="6529428"/>
            <a:ext cx="36134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  <a:hlinkClick r:id="rId3"/>
              </a:rPr>
              <a:t>www.sciencedaily.com/releases/2009/02/090202140046.htm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273" y="762000"/>
            <a:ext cx="7481455" cy="568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981205"/>
            <a:ext cx="7315200" cy="41395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. . . chimpanzee groups</a:t>
            </a:r>
            <a:r>
              <a:rPr lang="en-US" sz="3200" b="1" dirty="0">
                <a:solidFill>
                  <a:srgbClr val="D79694"/>
                </a:solidFill>
              </a:rPr>
              <a:t> utilize foods efficiently in different microenvironments</a:t>
            </a:r>
          </a:p>
          <a:p>
            <a:pPr algn="ctr"/>
            <a:endParaRPr lang="en-US" sz="1100" b="1" dirty="0">
              <a:solidFill>
                <a:srgbClr val="D79694"/>
              </a:solidFill>
            </a:endParaRPr>
          </a:p>
          <a:p>
            <a:pPr algn="ctr"/>
            <a:r>
              <a:rPr lang="en-US" sz="3200" b="1" dirty="0">
                <a:solidFill>
                  <a:srgbClr val="D79694"/>
                </a:solidFill>
              </a:rPr>
              <a:t>. . . that is, they </a:t>
            </a:r>
          </a:p>
          <a:p>
            <a:pPr algn="ctr"/>
            <a:r>
              <a:rPr lang="en-US" sz="4000" b="1" dirty="0"/>
              <a:t>are opportunistic feeders</a:t>
            </a:r>
            <a:endParaRPr lang="en-US" sz="3200" b="1" dirty="0"/>
          </a:p>
          <a:p>
            <a:pPr algn="ctr"/>
            <a:endParaRPr lang="en-US" sz="1200" b="1" dirty="0"/>
          </a:p>
          <a:p>
            <a:pPr algn="ctr"/>
            <a:r>
              <a:rPr lang="en-US" sz="3200" b="1" dirty="0"/>
              <a:t>“. . . if it’s a matter of their survival,</a:t>
            </a:r>
          </a:p>
          <a:p>
            <a:pPr algn="ctr"/>
            <a:r>
              <a:rPr lang="en-US" sz="3200" b="1" dirty="0"/>
              <a:t>they can do it.”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25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2743200"/>
            <a:ext cx="73152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79694"/>
                </a:solidFill>
              </a:rPr>
              <a:t>. . . </a:t>
            </a:r>
            <a:r>
              <a:rPr lang="en-US" sz="3600" b="1" dirty="0"/>
              <a:t>effective adaptive food use </a:t>
            </a:r>
          </a:p>
          <a:p>
            <a:pPr algn="ctr"/>
            <a:r>
              <a:rPr lang="en-US" sz="3600" b="1" dirty="0">
                <a:solidFill>
                  <a:srgbClr val="D79694"/>
                </a:solidFill>
              </a:rPr>
              <a:t>is a characteristic </a:t>
            </a:r>
          </a:p>
          <a:p>
            <a:pPr algn="ctr"/>
            <a:r>
              <a:rPr lang="en-US" sz="3600" b="1" dirty="0">
                <a:solidFill>
                  <a:srgbClr val="D79694"/>
                </a:solidFill>
              </a:rPr>
              <a:t>of primates in general, </a:t>
            </a:r>
          </a:p>
          <a:p>
            <a:pPr algn="ctr"/>
            <a:r>
              <a:rPr lang="en-US" sz="3600" b="1" dirty="0">
                <a:solidFill>
                  <a:srgbClr val="D79694"/>
                </a:solidFill>
              </a:rPr>
              <a:t>even monkeys . . .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00050"/>
            <a:ext cx="8229600" cy="6000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38400" y="6477000"/>
            <a:ext cx="4248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4"/>
              </a:rPr>
              <a:t>abcnews.go.com/Technology/wireStory?id=5035837</a:t>
            </a:r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4780" y="1741056"/>
            <a:ext cx="5113020" cy="131848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911554" y="700314"/>
            <a:ext cx="1378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for e.g.,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2"/>
          <p:cNvSpPr txBox="1">
            <a:spLocks noChangeArrowheads="1"/>
          </p:cNvSpPr>
          <p:nvPr/>
        </p:nvSpPr>
        <p:spPr bwMode="auto">
          <a:xfrm>
            <a:off x="2928260" y="6520542"/>
            <a:ext cx="332014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abcnews.go.com/Technology/</a:t>
            </a:r>
            <a:r>
              <a:rPr lang="en-US" sz="1050" kern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wireStory?id</a:t>
            </a:r>
            <a:r>
              <a:rPr lang="en-US" sz="105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=5035837</a:t>
            </a:r>
            <a:endParaRPr lang="en-US" sz="11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2400"/>
            <a:ext cx="9144000" cy="663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61931" y="5562600"/>
            <a:ext cx="6058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monkeys know how to fish</a:t>
            </a:r>
            <a:endParaRPr lang="en-US" sz="3600" dirty="0"/>
          </a:p>
        </p:txBody>
      </p:sp>
    </p:spTree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ext Box 2"/>
          <p:cNvSpPr txBox="1">
            <a:spLocks noChangeArrowheads="1"/>
          </p:cNvSpPr>
          <p:nvPr/>
        </p:nvSpPr>
        <p:spPr bwMode="auto">
          <a:xfrm>
            <a:off x="2787310" y="6535579"/>
            <a:ext cx="36134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3"/>
              </a:rPr>
              <a:t>www.sciencedaily.com/releases/2007/11/071112172155.htm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0822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990600"/>
            <a:ext cx="8229600" cy="51428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>
          <a:xfrm rot="220282">
            <a:off x="1063107" y="1701391"/>
            <a:ext cx="4711309" cy="910045"/>
          </a:xfrm>
          <a:custGeom>
            <a:avLst/>
            <a:gdLst>
              <a:gd name="connsiteX0" fmla="*/ 856343 w 4283008"/>
              <a:gd name="connsiteY0" fmla="*/ 812800 h 827314"/>
              <a:gd name="connsiteX1" fmla="*/ 986972 w 4283008"/>
              <a:gd name="connsiteY1" fmla="*/ 783771 h 827314"/>
              <a:gd name="connsiteX2" fmla="*/ 1030514 w 4283008"/>
              <a:gd name="connsiteY2" fmla="*/ 769257 h 827314"/>
              <a:gd name="connsiteX3" fmla="*/ 1161143 w 4283008"/>
              <a:gd name="connsiteY3" fmla="*/ 740229 h 827314"/>
              <a:gd name="connsiteX4" fmla="*/ 1378857 w 4283008"/>
              <a:gd name="connsiteY4" fmla="*/ 754743 h 827314"/>
              <a:gd name="connsiteX5" fmla="*/ 1436914 w 4283008"/>
              <a:gd name="connsiteY5" fmla="*/ 769257 h 827314"/>
              <a:gd name="connsiteX6" fmla="*/ 1785257 w 4283008"/>
              <a:gd name="connsiteY6" fmla="*/ 783771 h 827314"/>
              <a:gd name="connsiteX7" fmla="*/ 2075543 w 4283008"/>
              <a:gd name="connsiteY7" fmla="*/ 798286 h 827314"/>
              <a:gd name="connsiteX8" fmla="*/ 2554514 w 4283008"/>
              <a:gd name="connsiteY8" fmla="*/ 798286 h 827314"/>
              <a:gd name="connsiteX9" fmla="*/ 2612572 w 4283008"/>
              <a:gd name="connsiteY9" fmla="*/ 783771 h 827314"/>
              <a:gd name="connsiteX10" fmla="*/ 2844800 w 4283008"/>
              <a:gd name="connsiteY10" fmla="*/ 769257 h 827314"/>
              <a:gd name="connsiteX11" fmla="*/ 2888343 w 4283008"/>
              <a:gd name="connsiteY11" fmla="*/ 754743 h 827314"/>
              <a:gd name="connsiteX12" fmla="*/ 3077029 w 4283008"/>
              <a:gd name="connsiteY12" fmla="*/ 725714 h 827314"/>
              <a:gd name="connsiteX13" fmla="*/ 3164114 w 4283008"/>
              <a:gd name="connsiteY13" fmla="*/ 696686 h 827314"/>
              <a:gd name="connsiteX14" fmla="*/ 3222172 w 4283008"/>
              <a:gd name="connsiteY14" fmla="*/ 682171 h 827314"/>
              <a:gd name="connsiteX15" fmla="*/ 3265714 w 4283008"/>
              <a:gd name="connsiteY15" fmla="*/ 667657 h 827314"/>
              <a:gd name="connsiteX16" fmla="*/ 3439886 w 4283008"/>
              <a:gd name="connsiteY16" fmla="*/ 653143 h 827314"/>
              <a:gd name="connsiteX17" fmla="*/ 3556000 w 4283008"/>
              <a:gd name="connsiteY17" fmla="*/ 638629 h 827314"/>
              <a:gd name="connsiteX18" fmla="*/ 3802743 w 4283008"/>
              <a:gd name="connsiteY18" fmla="*/ 609600 h 827314"/>
              <a:gd name="connsiteX19" fmla="*/ 4049486 w 4283008"/>
              <a:gd name="connsiteY19" fmla="*/ 580571 h 827314"/>
              <a:gd name="connsiteX20" fmla="*/ 4136572 w 4283008"/>
              <a:gd name="connsiteY20" fmla="*/ 551543 h 827314"/>
              <a:gd name="connsiteX21" fmla="*/ 4180114 w 4283008"/>
              <a:gd name="connsiteY21" fmla="*/ 537029 h 827314"/>
              <a:gd name="connsiteX22" fmla="*/ 4238172 w 4283008"/>
              <a:gd name="connsiteY22" fmla="*/ 508000 h 827314"/>
              <a:gd name="connsiteX23" fmla="*/ 4267200 w 4283008"/>
              <a:gd name="connsiteY23" fmla="*/ 464457 h 827314"/>
              <a:gd name="connsiteX24" fmla="*/ 4281714 w 4283008"/>
              <a:gd name="connsiteY24" fmla="*/ 406400 h 827314"/>
              <a:gd name="connsiteX25" fmla="*/ 4238172 w 4283008"/>
              <a:gd name="connsiteY25" fmla="*/ 188686 h 827314"/>
              <a:gd name="connsiteX26" fmla="*/ 4194629 w 4283008"/>
              <a:gd name="connsiteY26" fmla="*/ 145143 h 827314"/>
              <a:gd name="connsiteX27" fmla="*/ 4107543 w 4283008"/>
              <a:gd name="connsiteY27" fmla="*/ 130629 h 827314"/>
              <a:gd name="connsiteX28" fmla="*/ 3701143 w 4283008"/>
              <a:gd name="connsiteY28" fmla="*/ 101600 h 827314"/>
              <a:gd name="connsiteX29" fmla="*/ 3599543 w 4283008"/>
              <a:gd name="connsiteY29" fmla="*/ 87086 h 827314"/>
              <a:gd name="connsiteX30" fmla="*/ 3309257 w 4283008"/>
              <a:gd name="connsiteY30" fmla="*/ 58057 h 827314"/>
              <a:gd name="connsiteX31" fmla="*/ 3178629 w 4283008"/>
              <a:gd name="connsiteY31" fmla="*/ 29029 h 827314"/>
              <a:gd name="connsiteX32" fmla="*/ 3120572 w 4283008"/>
              <a:gd name="connsiteY32" fmla="*/ 14514 h 827314"/>
              <a:gd name="connsiteX33" fmla="*/ 3048000 w 4283008"/>
              <a:gd name="connsiteY33" fmla="*/ 0 h 827314"/>
              <a:gd name="connsiteX34" fmla="*/ 2873829 w 4283008"/>
              <a:gd name="connsiteY34" fmla="*/ 14514 h 827314"/>
              <a:gd name="connsiteX35" fmla="*/ 2772229 w 4283008"/>
              <a:gd name="connsiteY35" fmla="*/ 43543 h 827314"/>
              <a:gd name="connsiteX36" fmla="*/ 2264229 w 4283008"/>
              <a:gd name="connsiteY36" fmla="*/ 58057 h 827314"/>
              <a:gd name="connsiteX37" fmla="*/ 2090057 w 4283008"/>
              <a:gd name="connsiteY37" fmla="*/ 87086 h 827314"/>
              <a:gd name="connsiteX38" fmla="*/ 1828800 w 4283008"/>
              <a:gd name="connsiteY38" fmla="*/ 101600 h 827314"/>
              <a:gd name="connsiteX39" fmla="*/ 1378857 w 4283008"/>
              <a:gd name="connsiteY39" fmla="*/ 130629 h 827314"/>
              <a:gd name="connsiteX40" fmla="*/ 1262743 w 4283008"/>
              <a:gd name="connsiteY40" fmla="*/ 145143 h 827314"/>
              <a:gd name="connsiteX41" fmla="*/ 725714 w 4283008"/>
              <a:gd name="connsiteY41" fmla="*/ 159657 h 827314"/>
              <a:gd name="connsiteX42" fmla="*/ 624114 w 4283008"/>
              <a:gd name="connsiteY42" fmla="*/ 174171 h 827314"/>
              <a:gd name="connsiteX43" fmla="*/ 493486 w 4283008"/>
              <a:gd name="connsiteY43" fmla="*/ 188686 h 827314"/>
              <a:gd name="connsiteX44" fmla="*/ 391886 w 4283008"/>
              <a:gd name="connsiteY44" fmla="*/ 217714 h 827314"/>
              <a:gd name="connsiteX45" fmla="*/ 348343 w 4283008"/>
              <a:gd name="connsiteY45" fmla="*/ 246743 h 827314"/>
              <a:gd name="connsiteX46" fmla="*/ 203200 w 4283008"/>
              <a:gd name="connsiteY46" fmla="*/ 290286 h 827314"/>
              <a:gd name="connsiteX47" fmla="*/ 159657 w 4283008"/>
              <a:gd name="connsiteY47" fmla="*/ 304800 h 827314"/>
              <a:gd name="connsiteX48" fmla="*/ 72572 w 4283008"/>
              <a:gd name="connsiteY48" fmla="*/ 362857 h 827314"/>
              <a:gd name="connsiteX49" fmla="*/ 14514 w 4283008"/>
              <a:gd name="connsiteY49" fmla="*/ 449943 h 827314"/>
              <a:gd name="connsiteX50" fmla="*/ 0 w 4283008"/>
              <a:gd name="connsiteY50" fmla="*/ 493486 h 827314"/>
              <a:gd name="connsiteX51" fmla="*/ 14514 w 4283008"/>
              <a:gd name="connsiteY51" fmla="*/ 667657 h 827314"/>
              <a:gd name="connsiteX52" fmla="*/ 29029 w 4283008"/>
              <a:gd name="connsiteY52" fmla="*/ 711200 h 827314"/>
              <a:gd name="connsiteX53" fmla="*/ 116114 w 4283008"/>
              <a:gd name="connsiteY53" fmla="*/ 769257 h 827314"/>
              <a:gd name="connsiteX54" fmla="*/ 304800 w 4283008"/>
              <a:gd name="connsiteY54" fmla="*/ 812800 h 827314"/>
              <a:gd name="connsiteX55" fmla="*/ 769257 w 4283008"/>
              <a:gd name="connsiteY55" fmla="*/ 827314 h 827314"/>
              <a:gd name="connsiteX56" fmla="*/ 928914 w 4283008"/>
              <a:gd name="connsiteY56" fmla="*/ 812800 h 827314"/>
              <a:gd name="connsiteX57" fmla="*/ 972457 w 4283008"/>
              <a:gd name="connsiteY57" fmla="*/ 783771 h 827314"/>
              <a:gd name="connsiteX58" fmla="*/ 1001486 w 4283008"/>
              <a:gd name="connsiteY58" fmla="*/ 740229 h 82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283008" h="827314">
                <a:moveTo>
                  <a:pt x="856343" y="812800"/>
                </a:moveTo>
                <a:cubicBezTo>
                  <a:pt x="906236" y="802822"/>
                  <a:pt x="939137" y="797438"/>
                  <a:pt x="986972" y="783771"/>
                </a:cubicBezTo>
                <a:cubicBezTo>
                  <a:pt x="1001682" y="779568"/>
                  <a:pt x="1015804" y="773460"/>
                  <a:pt x="1030514" y="769257"/>
                </a:cubicBezTo>
                <a:cubicBezTo>
                  <a:pt x="1078338" y="755593"/>
                  <a:pt x="1111264" y="750205"/>
                  <a:pt x="1161143" y="740229"/>
                </a:cubicBezTo>
                <a:cubicBezTo>
                  <a:pt x="1233714" y="745067"/>
                  <a:pt x="1306524" y="747129"/>
                  <a:pt x="1378857" y="754743"/>
                </a:cubicBezTo>
                <a:cubicBezTo>
                  <a:pt x="1398695" y="756831"/>
                  <a:pt x="1417017" y="767836"/>
                  <a:pt x="1436914" y="769257"/>
                </a:cubicBezTo>
                <a:cubicBezTo>
                  <a:pt x="1552834" y="777537"/>
                  <a:pt x="1669162" y="778494"/>
                  <a:pt x="1785257" y="783771"/>
                </a:cubicBezTo>
                <a:lnTo>
                  <a:pt x="2075543" y="798286"/>
                </a:lnTo>
                <a:cubicBezTo>
                  <a:pt x="2273029" y="837783"/>
                  <a:pt x="2167448" y="822478"/>
                  <a:pt x="2554514" y="798286"/>
                </a:cubicBezTo>
                <a:cubicBezTo>
                  <a:pt x="2574423" y="797042"/>
                  <a:pt x="2592723" y="785756"/>
                  <a:pt x="2612572" y="783771"/>
                </a:cubicBezTo>
                <a:cubicBezTo>
                  <a:pt x="2689747" y="776053"/>
                  <a:pt x="2767391" y="774095"/>
                  <a:pt x="2844800" y="769257"/>
                </a:cubicBezTo>
                <a:cubicBezTo>
                  <a:pt x="2859314" y="764419"/>
                  <a:pt x="2873290" y="757480"/>
                  <a:pt x="2888343" y="754743"/>
                </a:cubicBezTo>
                <a:cubicBezTo>
                  <a:pt x="2976645" y="738688"/>
                  <a:pt x="2999281" y="746918"/>
                  <a:pt x="3077029" y="725714"/>
                </a:cubicBezTo>
                <a:cubicBezTo>
                  <a:pt x="3106549" y="717663"/>
                  <a:pt x="3134429" y="704107"/>
                  <a:pt x="3164114" y="696686"/>
                </a:cubicBezTo>
                <a:cubicBezTo>
                  <a:pt x="3183467" y="691848"/>
                  <a:pt x="3202991" y="687651"/>
                  <a:pt x="3222172" y="682171"/>
                </a:cubicBezTo>
                <a:cubicBezTo>
                  <a:pt x="3236882" y="677968"/>
                  <a:pt x="3250549" y="669679"/>
                  <a:pt x="3265714" y="667657"/>
                </a:cubicBezTo>
                <a:cubicBezTo>
                  <a:pt x="3323462" y="659957"/>
                  <a:pt x="3381917" y="658940"/>
                  <a:pt x="3439886" y="653143"/>
                </a:cubicBezTo>
                <a:cubicBezTo>
                  <a:pt x="3478698" y="649262"/>
                  <a:pt x="3517295" y="643467"/>
                  <a:pt x="3556000" y="638629"/>
                </a:cubicBezTo>
                <a:cubicBezTo>
                  <a:pt x="3667066" y="601605"/>
                  <a:pt x="3570515" y="629793"/>
                  <a:pt x="3802743" y="609600"/>
                </a:cubicBezTo>
                <a:cubicBezTo>
                  <a:pt x="3864613" y="604220"/>
                  <a:pt x="3985633" y="588553"/>
                  <a:pt x="4049486" y="580571"/>
                </a:cubicBezTo>
                <a:lnTo>
                  <a:pt x="4136572" y="551543"/>
                </a:lnTo>
                <a:cubicBezTo>
                  <a:pt x="4151086" y="546705"/>
                  <a:pt x="4166430" y="543871"/>
                  <a:pt x="4180114" y="537029"/>
                </a:cubicBezTo>
                <a:lnTo>
                  <a:pt x="4238172" y="508000"/>
                </a:lnTo>
                <a:cubicBezTo>
                  <a:pt x="4247848" y="493486"/>
                  <a:pt x="4260329" y="480491"/>
                  <a:pt x="4267200" y="464457"/>
                </a:cubicBezTo>
                <a:cubicBezTo>
                  <a:pt x="4275058" y="446122"/>
                  <a:pt x="4281714" y="426348"/>
                  <a:pt x="4281714" y="406400"/>
                </a:cubicBezTo>
                <a:cubicBezTo>
                  <a:pt x="4281714" y="295467"/>
                  <a:pt x="4294736" y="256563"/>
                  <a:pt x="4238172" y="188686"/>
                </a:cubicBezTo>
                <a:cubicBezTo>
                  <a:pt x="4225031" y="172917"/>
                  <a:pt x="4213386" y="153480"/>
                  <a:pt x="4194629" y="145143"/>
                </a:cubicBezTo>
                <a:cubicBezTo>
                  <a:pt x="4167736" y="133191"/>
                  <a:pt x="4136572" y="135467"/>
                  <a:pt x="4107543" y="130629"/>
                </a:cubicBezTo>
                <a:cubicBezTo>
                  <a:pt x="3945193" y="76510"/>
                  <a:pt x="4110700" y="127197"/>
                  <a:pt x="3701143" y="101600"/>
                </a:cubicBezTo>
                <a:cubicBezTo>
                  <a:pt x="3666999" y="99466"/>
                  <a:pt x="3633544" y="90864"/>
                  <a:pt x="3599543" y="87086"/>
                </a:cubicBezTo>
                <a:cubicBezTo>
                  <a:pt x="3502893" y="76347"/>
                  <a:pt x="3309257" y="58057"/>
                  <a:pt x="3309257" y="58057"/>
                </a:cubicBezTo>
                <a:cubicBezTo>
                  <a:pt x="3224512" y="29809"/>
                  <a:pt x="3306356" y="54575"/>
                  <a:pt x="3178629" y="29029"/>
                </a:cubicBezTo>
                <a:cubicBezTo>
                  <a:pt x="3159068" y="25117"/>
                  <a:pt x="3140045" y="18841"/>
                  <a:pt x="3120572" y="14514"/>
                </a:cubicBezTo>
                <a:cubicBezTo>
                  <a:pt x="3096490" y="9162"/>
                  <a:pt x="3072191" y="4838"/>
                  <a:pt x="3048000" y="0"/>
                </a:cubicBezTo>
                <a:cubicBezTo>
                  <a:pt x="2989943" y="4838"/>
                  <a:pt x="2931576" y="6814"/>
                  <a:pt x="2873829" y="14514"/>
                </a:cubicBezTo>
                <a:cubicBezTo>
                  <a:pt x="2794499" y="25092"/>
                  <a:pt x="2867115" y="38677"/>
                  <a:pt x="2772229" y="43543"/>
                </a:cubicBezTo>
                <a:cubicBezTo>
                  <a:pt x="2603049" y="52219"/>
                  <a:pt x="2433562" y="53219"/>
                  <a:pt x="2264229" y="58057"/>
                </a:cubicBezTo>
                <a:cubicBezTo>
                  <a:pt x="2205720" y="69759"/>
                  <a:pt x="2150058" y="82286"/>
                  <a:pt x="2090057" y="87086"/>
                </a:cubicBezTo>
                <a:cubicBezTo>
                  <a:pt x="2003115" y="94041"/>
                  <a:pt x="1915886" y="96762"/>
                  <a:pt x="1828800" y="101600"/>
                </a:cubicBezTo>
                <a:cubicBezTo>
                  <a:pt x="1653260" y="160112"/>
                  <a:pt x="1830667" y="105528"/>
                  <a:pt x="1378857" y="130629"/>
                </a:cubicBezTo>
                <a:cubicBezTo>
                  <a:pt x="1339911" y="132793"/>
                  <a:pt x="1301710" y="143411"/>
                  <a:pt x="1262743" y="145143"/>
                </a:cubicBezTo>
                <a:cubicBezTo>
                  <a:pt x="1083845" y="153094"/>
                  <a:pt x="904724" y="154819"/>
                  <a:pt x="725714" y="159657"/>
                </a:cubicBezTo>
                <a:lnTo>
                  <a:pt x="624114" y="174171"/>
                </a:lnTo>
                <a:cubicBezTo>
                  <a:pt x="580642" y="179605"/>
                  <a:pt x="536787" y="182024"/>
                  <a:pt x="493486" y="188686"/>
                </a:cubicBezTo>
                <a:cubicBezTo>
                  <a:pt x="459639" y="193893"/>
                  <a:pt x="424401" y="206876"/>
                  <a:pt x="391886" y="217714"/>
                </a:cubicBezTo>
                <a:cubicBezTo>
                  <a:pt x="377372" y="227390"/>
                  <a:pt x="364284" y="239658"/>
                  <a:pt x="348343" y="246743"/>
                </a:cubicBezTo>
                <a:cubicBezTo>
                  <a:pt x="286270" y="274331"/>
                  <a:pt x="262299" y="273400"/>
                  <a:pt x="203200" y="290286"/>
                </a:cubicBezTo>
                <a:cubicBezTo>
                  <a:pt x="188489" y="294489"/>
                  <a:pt x="174171" y="299962"/>
                  <a:pt x="159657" y="304800"/>
                </a:cubicBezTo>
                <a:cubicBezTo>
                  <a:pt x="130629" y="324152"/>
                  <a:pt x="91924" y="333829"/>
                  <a:pt x="72572" y="362857"/>
                </a:cubicBezTo>
                <a:lnTo>
                  <a:pt x="14514" y="449943"/>
                </a:lnTo>
                <a:cubicBezTo>
                  <a:pt x="9676" y="464457"/>
                  <a:pt x="0" y="478187"/>
                  <a:pt x="0" y="493486"/>
                </a:cubicBezTo>
                <a:cubicBezTo>
                  <a:pt x="0" y="551744"/>
                  <a:pt x="6814" y="609910"/>
                  <a:pt x="14514" y="667657"/>
                </a:cubicBezTo>
                <a:cubicBezTo>
                  <a:pt x="16536" y="682822"/>
                  <a:pt x="18211" y="700382"/>
                  <a:pt x="29029" y="711200"/>
                </a:cubicBezTo>
                <a:cubicBezTo>
                  <a:pt x="53698" y="735869"/>
                  <a:pt x="83017" y="758224"/>
                  <a:pt x="116114" y="769257"/>
                </a:cubicBezTo>
                <a:cubicBezTo>
                  <a:pt x="197355" y="796338"/>
                  <a:pt x="215729" y="808232"/>
                  <a:pt x="304800" y="812800"/>
                </a:cubicBezTo>
                <a:cubicBezTo>
                  <a:pt x="459491" y="820733"/>
                  <a:pt x="614438" y="822476"/>
                  <a:pt x="769257" y="827314"/>
                </a:cubicBezTo>
                <a:cubicBezTo>
                  <a:pt x="822476" y="822476"/>
                  <a:pt x="876662" y="823997"/>
                  <a:pt x="928914" y="812800"/>
                </a:cubicBezTo>
                <a:cubicBezTo>
                  <a:pt x="945971" y="809145"/>
                  <a:pt x="960122" y="796106"/>
                  <a:pt x="972457" y="783771"/>
                </a:cubicBezTo>
                <a:cubicBezTo>
                  <a:pt x="984792" y="771436"/>
                  <a:pt x="1001486" y="740229"/>
                  <a:pt x="1001486" y="740229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Text Box 2"/>
          <p:cNvSpPr txBox="1">
            <a:spLocks noChangeArrowheads="1"/>
          </p:cNvSpPr>
          <p:nvPr/>
        </p:nvSpPr>
        <p:spPr bwMode="auto">
          <a:xfrm>
            <a:off x="3078827" y="6535579"/>
            <a:ext cx="30171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www.bolenhq.com/scubaandsnorkeling.htm</a:t>
            </a:r>
            <a:endParaRPr lang="en-US" sz="10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1027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6" name="Rectangle 3"/>
          <p:cNvSpPr>
            <a:spLocks noChangeArrowheads="1"/>
          </p:cNvSpPr>
          <p:nvPr/>
        </p:nvSpPr>
        <p:spPr bwMode="auto">
          <a:xfrm>
            <a:off x="4419600" y="5114925"/>
            <a:ext cx="3810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tidal pools offer luxury living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Exploring the Diets of Extinct Humans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Using Chemistry to Infer the Diets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Extinct Hominids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Brief Who's Who of the Early Hominids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Did Early Hominids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Can We Say About the Diets of Fossil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14400" y="3810000"/>
            <a:ext cx="7315200" cy="235449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lIns="228600" tIns="228600" rIns="228600" bIns="228600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paleontologists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study fossilized remains </a:t>
            </a:r>
          </a:p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extinct animals and plants</a:t>
            </a:r>
          </a:p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paleobotanists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specialize in the study of fossilized remains of plants</a:t>
            </a:r>
          </a:p>
        </p:txBody>
      </p:sp>
    </p:spTree>
    <p:extLst>
      <p:ext uri="{BB962C8B-B14F-4D97-AF65-F5344CB8AC3E}">
        <p14:creationId xmlns:p14="http://schemas.microsoft.com/office/powerpoint/2010/main" val="306590052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1953317" y="6535056"/>
            <a:ext cx="52421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http://tirugondar.wordpress.com/2008/08/03/yehliu-and-the-yehliu-geopark/</a:t>
            </a:r>
            <a:endParaRPr lang="en-US" sz="10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1232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760215"/>
            <a:ext cx="8229600" cy="548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295110" y="5334000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excellent food for the taking,</a:t>
            </a: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delivered twice a day to the tidal pools </a:t>
            </a:r>
            <a:endParaRPr lang="en-US" dirty="0"/>
          </a:p>
        </p:txBody>
      </p:sp>
    </p:spTree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Text Box 2"/>
          <p:cNvSpPr txBox="1">
            <a:spLocks noChangeArrowheads="1"/>
          </p:cNvSpPr>
          <p:nvPr/>
        </p:nvSpPr>
        <p:spPr bwMode="auto">
          <a:xfrm>
            <a:off x="3132384" y="6535579"/>
            <a:ext cx="28729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www.mexfish.com/fish/pfblen/pfblen.htm</a:t>
            </a:r>
            <a:endParaRPr lang="en-US" sz="10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1437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69106"/>
            <a:ext cx="8229600" cy="600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Text Box 2"/>
          <p:cNvSpPr txBox="1">
            <a:spLocks noChangeArrowheads="1"/>
          </p:cNvSpPr>
          <p:nvPr/>
        </p:nvSpPr>
        <p:spPr bwMode="auto">
          <a:xfrm>
            <a:off x="3132384" y="6535579"/>
            <a:ext cx="28729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www.mexfish.com/fish/pfblen/pfblen.htm</a:t>
            </a:r>
            <a:endParaRPr lang="en-US" sz="10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1437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69106"/>
            <a:ext cx="8229600" cy="600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28800" y="2662059"/>
            <a:ext cx="6019800" cy="366254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Panamic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Fanged Blenny, </a:t>
            </a:r>
            <a:r>
              <a:rPr lang="en-US" sz="2400" b="1" i="1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Ophioblennius</a:t>
            </a:r>
            <a:r>
              <a:rPr lang="en-US" sz="2400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400" b="1" i="1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steindachneri</a:t>
            </a:r>
            <a:r>
              <a:rPr lang="en-US" sz="2400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: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[Adults] are common and always found in tidal pools, even with extreme low tides, with plenty of water and a place to hide under a rock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. . . Collected in January 2008 in a dry El Tule Tidal pool, Km. 17, San Jose del Cabo, Mexico . . .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856696"/>
      </p:ext>
    </p:extLst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004" name="Picture 4" descr="primate_ma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562428"/>
            <a:ext cx="9326880" cy="585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14400" y="538813"/>
            <a:ext cx="73152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Primates are tropical and temperate climate creatures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92166" y="5319486"/>
            <a:ext cx="9326880" cy="1477328"/>
          </a:xfrm>
          <a:prstGeom prst="rect">
            <a:avLst/>
          </a:prstGeom>
          <a:solidFill>
            <a:srgbClr val="0C0600"/>
          </a:solidFill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Distribution of Nonhuman Primates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(mostly in the tropics and subtropics)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351968" y="6447972"/>
            <a:ext cx="251543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Humankind Emerging, 7</a:t>
            </a:r>
            <a:r>
              <a:rPr lang="en-US" sz="10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0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</a:t>
            </a:r>
            <a:r>
              <a:rPr lang="en-US" sz="10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., p. 93</a:t>
            </a:r>
          </a:p>
        </p:txBody>
      </p:sp>
    </p:spTree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452914"/>
            <a:ext cx="7315200" cy="3046988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800" b="1" dirty="0">
                <a:solidFill>
                  <a:srgbClr val="FF0000"/>
                </a:solidFill>
              </a:rPr>
              <a:t>over the millennia there were a number of important food “revolutions” . . .</a:t>
            </a:r>
          </a:p>
        </p:txBody>
      </p:sp>
    </p:spTree>
    <p:extLst>
      <p:ext uri="{BB962C8B-B14F-4D97-AF65-F5344CB8AC3E}">
        <p14:creationId xmlns:p14="http://schemas.microsoft.com/office/powerpoint/2010/main" val="1334287538"/>
      </p:ext>
    </p:extLst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8043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685800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58134" y="2024742"/>
            <a:ext cx="292465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this is an excellent source for a discussion on food “revolutions” . . .</a:t>
            </a:r>
            <a:endParaRPr lang="en-US" sz="3200" b="1" dirty="0"/>
          </a:p>
        </p:txBody>
      </p:sp>
    </p:spTree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00200" y="533602"/>
            <a:ext cx="595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4832092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Invention of Cooking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Discovery that Food is More Than Sustenance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“Herding Revolution”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Snail Farming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Use of Food as a Means and Index of Social Differentiation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Long-Range Exchange of Culture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Ecological Revolution of last 500 years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Industrial Revolution of the 19</a:t>
            </a:r>
            <a:r>
              <a:rPr lang="en-US" sz="2800" b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and 20</a:t>
            </a:r>
            <a:r>
              <a:rPr lang="en-US" sz="2800" b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Centuries</a:t>
            </a:r>
          </a:p>
        </p:txBody>
      </p: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Invention of Cooking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Discovery that Food is More Than Sustenance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4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“Herding Revolution”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40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Snail Farming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Use of Food as a Means and Index of Social Differentiation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Long-Range Exchange of Culture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Ecological Revolution of last 500 years</a:t>
            </a:r>
          </a:p>
          <a:p>
            <a:pPr marL="514350" indent="-51435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Industrial Revolution of the 19</a:t>
            </a:r>
            <a:r>
              <a:rPr lang="en-US" sz="2800" b="1" kern="1200" baseline="300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and 20</a:t>
            </a:r>
            <a:r>
              <a:rPr lang="en-US" sz="2800" b="1" kern="1200" baseline="300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2800" b="1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 Centuries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533602"/>
            <a:ext cx="595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Eight  Food “Revolutions”</a:t>
            </a:r>
          </a:p>
        </p:txBody>
      </p:sp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Text Box 2"/>
          <p:cNvSpPr txBox="1">
            <a:spLocks noChangeArrowheads="1"/>
          </p:cNvSpPr>
          <p:nvPr/>
        </p:nvSpPr>
        <p:spPr bwMode="auto">
          <a:xfrm>
            <a:off x="2286000" y="6229290"/>
            <a:ext cx="45849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Old World Monkeys: Macaques</a:t>
            </a:r>
          </a:p>
        </p:txBody>
      </p:sp>
      <p:pic>
        <p:nvPicPr>
          <p:cNvPr id="898051" name="Picture 4" descr="12_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686" y="31920"/>
            <a:ext cx="8229600" cy="612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8052" name="Picture 7" descr="TURN80621s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5029200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Text Box 2"/>
          <p:cNvSpPr txBox="1">
            <a:spLocks noChangeArrowheads="1"/>
          </p:cNvSpPr>
          <p:nvPr/>
        </p:nvSpPr>
        <p:spPr bwMode="auto">
          <a:xfrm>
            <a:off x="2374920" y="6096001"/>
            <a:ext cx="44087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Old World Monkey: Golden Langur</a:t>
            </a:r>
          </a:p>
        </p:txBody>
      </p:sp>
      <p:pic>
        <p:nvPicPr>
          <p:cNvPr id="906243" name="Picture 3" descr="12_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5862" y="320675"/>
            <a:ext cx="4249738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6244" name="Text Box 4"/>
          <p:cNvSpPr txBox="1">
            <a:spLocks noChangeArrowheads="1"/>
          </p:cNvSpPr>
          <p:nvPr/>
        </p:nvSpPr>
        <p:spPr bwMode="auto">
          <a:xfrm>
            <a:off x="3179786" y="6464301"/>
            <a:ext cx="2686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 Primates</a:t>
            </a: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Time-Life (1974) p. 54</a:t>
            </a:r>
          </a:p>
        </p:txBody>
      </p:sp>
      <p:pic>
        <p:nvPicPr>
          <p:cNvPr id="906245" name="Picture 5" descr="TURN80621s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5257800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367660"/>
      </p:ext>
    </p:extLst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Text Box 2"/>
          <p:cNvSpPr txBox="1">
            <a:spLocks noChangeArrowheads="1"/>
          </p:cNvSpPr>
          <p:nvPr/>
        </p:nvSpPr>
        <p:spPr bwMode="auto">
          <a:xfrm>
            <a:off x="2717805" y="6096001"/>
            <a:ext cx="37403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Old World Monkeys: Langurs</a:t>
            </a:r>
          </a:p>
        </p:txBody>
      </p:sp>
      <p:pic>
        <p:nvPicPr>
          <p:cNvPr id="908291" name="Picture 3" descr="12_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52400"/>
            <a:ext cx="7239000" cy="584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8292" name="Text Box 4"/>
          <p:cNvSpPr txBox="1">
            <a:spLocks noChangeArrowheads="1"/>
          </p:cNvSpPr>
          <p:nvPr/>
        </p:nvSpPr>
        <p:spPr bwMode="auto">
          <a:xfrm>
            <a:off x="3136900" y="6464301"/>
            <a:ext cx="2771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Primates</a:t>
            </a:r>
            <a:r>
              <a:rPr lang="en-US" sz="12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Time-Life (1974) p. 100</a:t>
            </a:r>
          </a:p>
        </p:txBody>
      </p:sp>
      <p:pic>
        <p:nvPicPr>
          <p:cNvPr id="7" name="Picture 5" descr="TURN80621s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5257800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3124200"/>
            <a:ext cx="73152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</a:rPr>
              <a:t>. . . but remember always . . .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</a:rPr>
              <a:t>the hunter is also the hunted . . .</a:t>
            </a:r>
            <a:endParaRPr lang="en-US" sz="3600" b="1" kern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741980"/>
            <a:ext cx="7315200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200" dirty="0">
                <a:solidFill>
                  <a:srgbClr val="C00000"/>
                </a:solidFill>
                <a:latin typeface="Calibri" pitchFamily="34" charset="0"/>
                <a:ea typeface="+mn-ea"/>
                <a:cs typeface="+mn-cs"/>
              </a:rPr>
              <a:t>“tropic level”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is</a:t>
            </a:r>
            <a:endParaRPr lang="en-US" sz="3200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 animal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or a plant’s position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in the food chain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28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Text Box 2"/>
          <p:cNvSpPr txBox="1">
            <a:spLocks noChangeArrowheads="1"/>
          </p:cNvSpPr>
          <p:nvPr/>
        </p:nvSpPr>
        <p:spPr bwMode="auto">
          <a:xfrm>
            <a:off x="1849438" y="6075364"/>
            <a:ext cx="55098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New World Monkey: Squirrel Monkey</a:t>
            </a:r>
          </a:p>
        </p:txBody>
      </p:sp>
      <p:sp>
        <p:nvSpPr>
          <p:cNvPr id="961539" name="Text Box 3"/>
          <p:cNvSpPr txBox="1">
            <a:spLocks noChangeArrowheads="1"/>
          </p:cNvSpPr>
          <p:nvPr/>
        </p:nvSpPr>
        <p:spPr bwMode="auto">
          <a:xfrm>
            <a:off x="3244873" y="6464301"/>
            <a:ext cx="2686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Primates</a:t>
            </a:r>
            <a:r>
              <a:rPr lang="en-US" sz="12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Time-Life (1974) p. 49</a:t>
            </a:r>
          </a:p>
        </p:txBody>
      </p:sp>
      <p:pic>
        <p:nvPicPr>
          <p:cNvPr id="961540" name="Picture 4" descr="monkey-squirr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366" y="412414"/>
            <a:ext cx="8046720" cy="560738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744" y="-14514"/>
            <a:ext cx="86506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26026" y="6110514"/>
            <a:ext cx="62423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Reconstruction of the death of a hominin by a leopard,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fossils found in South Africa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89822" y="6446644"/>
            <a:ext cx="3996607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http://australianmuseum.net.au/image/A-leopards-lunch/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62172"/>
      </p:ext>
    </p:extLst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2819400" y="6504801"/>
            <a:ext cx="35393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http://www.msnbc.msn.com/id/10819471/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205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" y="441960"/>
            <a:ext cx="8046720" cy="60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>
          <a:xfrm>
            <a:off x="1480456" y="812801"/>
            <a:ext cx="4397829" cy="986972"/>
          </a:xfrm>
          <a:custGeom>
            <a:avLst/>
            <a:gdLst>
              <a:gd name="connsiteX0" fmla="*/ 566057 w 4397829"/>
              <a:gd name="connsiteY0" fmla="*/ 972458 h 986972"/>
              <a:gd name="connsiteX1" fmla="*/ 638629 w 4397829"/>
              <a:gd name="connsiteY1" fmla="*/ 957943 h 986972"/>
              <a:gd name="connsiteX2" fmla="*/ 682171 w 4397829"/>
              <a:gd name="connsiteY2" fmla="*/ 943429 h 986972"/>
              <a:gd name="connsiteX3" fmla="*/ 769257 w 4397829"/>
              <a:gd name="connsiteY3" fmla="*/ 928915 h 986972"/>
              <a:gd name="connsiteX4" fmla="*/ 1088571 w 4397829"/>
              <a:gd name="connsiteY4" fmla="*/ 943429 h 986972"/>
              <a:gd name="connsiteX5" fmla="*/ 1349829 w 4397829"/>
              <a:gd name="connsiteY5" fmla="*/ 928915 h 986972"/>
              <a:gd name="connsiteX6" fmla="*/ 1582057 w 4397829"/>
              <a:gd name="connsiteY6" fmla="*/ 899886 h 986972"/>
              <a:gd name="connsiteX7" fmla="*/ 1988457 w 4397829"/>
              <a:gd name="connsiteY7" fmla="*/ 885372 h 986972"/>
              <a:gd name="connsiteX8" fmla="*/ 3672114 w 4397829"/>
              <a:gd name="connsiteY8" fmla="*/ 899886 h 986972"/>
              <a:gd name="connsiteX9" fmla="*/ 4107543 w 4397829"/>
              <a:gd name="connsiteY9" fmla="*/ 856343 h 986972"/>
              <a:gd name="connsiteX10" fmla="*/ 4194629 w 4397829"/>
              <a:gd name="connsiteY10" fmla="*/ 827315 h 986972"/>
              <a:gd name="connsiteX11" fmla="*/ 4238171 w 4397829"/>
              <a:gd name="connsiteY11" fmla="*/ 812800 h 986972"/>
              <a:gd name="connsiteX12" fmla="*/ 4325257 w 4397829"/>
              <a:gd name="connsiteY12" fmla="*/ 754743 h 986972"/>
              <a:gd name="connsiteX13" fmla="*/ 4383314 w 4397829"/>
              <a:gd name="connsiteY13" fmla="*/ 624115 h 986972"/>
              <a:gd name="connsiteX14" fmla="*/ 4397829 w 4397829"/>
              <a:gd name="connsiteY14" fmla="*/ 580572 h 986972"/>
              <a:gd name="connsiteX15" fmla="*/ 4383314 w 4397829"/>
              <a:gd name="connsiteY15" fmla="*/ 304800 h 986972"/>
              <a:gd name="connsiteX16" fmla="*/ 4368800 w 4397829"/>
              <a:gd name="connsiteY16" fmla="*/ 246743 h 986972"/>
              <a:gd name="connsiteX17" fmla="*/ 4238171 w 4397829"/>
              <a:gd name="connsiteY17" fmla="*/ 130629 h 986972"/>
              <a:gd name="connsiteX18" fmla="*/ 4194629 w 4397829"/>
              <a:gd name="connsiteY18" fmla="*/ 116115 h 986972"/>
              <a:gd name="connsiteX19" fmla="*/ 4064000 w 4397829"/>
              <a:gd name="connsiteY19" fmla="*/ 101600 h 986972"/>
              <a:gd name="connsiteX20" fmla="*/ 3918857 w 4397829"/>
              <a:gd name="connsiteY20" fmla="*/ 72572 h 986972"/>
              <a:gd name="connsiteX21" fmla="*/ 3860800 w 4397829"/>
              <a:gd name="connsiteY21" fmla="*/ 58058 h 986972"/>
              <a:gd name="connsiteX22" fmla="*/ 3744686 w 4397829"/>
              <a:gd name="connsiteY22" fmla="*/ 43543 h 986972"/>
              <a:gd name="connsiteX23" fmla="*/ 3686629 w 4397829"/>
              <a:gd name="connsiteY23" fmla="*/ 29029 h 986972"/>
              <a:gd name="connsiteX24" fmla="*/ 3410857 w 4397829"/>
              <a:gd name="connsiteY24" fmla="*/ 0 h 986972"/>
              <a:gd name="connsiteX25" fmla="*/ 3004457 w 4397829"/>
              <a:gd name="connsiteY25" fmla="*/ 14515 h 986972"/>
              <a:gd name="connsiteX26" fmla="*/ 2902857 w 4397829"/>
              <a:gd name="connsiteY26" fmla="*/ 29029 h 986972"/>
              <a:gd name="connsiteX27" fmla="*/ 2801257 w 4397829"/>
              <a:gd name="connsiteY27" fmla="*/ 58058 h 986972"/>
              <a:gd name="connsiteX28" fmla="*/ 2670629 w 4397829"/>
              <a:gd name="connsiteY28" fmla="*/ 72572 h 986972"/>
              <a:gd name="connsiteX29" fmla="*/ 1233714 w 4397829"/>
              <a:gd name="connsiteY29" fmla="*/ 101600 h 986972"/>
              <a:gd name="connsiteX30" fmla="*/ 1117600 w 4397829"/>
              <a:gd name="connsiteY30" fmla="*/ 130629 h 986972"/>
              <a:gd name="connsiteX31" fmla="*/ 696686 w 4397829"/>
              <a:gd name="connsiteY31" fmla="*/ 145143 h 986972"/>
              <a:gd name="connsiteX32" fmla="*/ 638629 w 4397829"/>
              <a:gd name="connsiteY32" fmla="*/ 159658 h 986972"/>
              <a:gd name="connsiteX33" fmla="*/ 537029 w 4397829"/>
              <a:gd name="connsiteY33" fmla="*/ 188686 h 986972"/>
              <a:gd name="connsiteX34" fmla="*/ 232229 w 4397829"/>
              <a:gd name="connsiteY34" fmla="*/ 203200 h 986972"/>
              <a:gd name="connsiteX35" fmla="*/ 188686 w 4397829"/>
              <a:gd name="connsiteY35" fmla="*/ 217715 h 986972"/>
              <a:gd name="connsiteX36" fmla="*/ 159657 w 4397829"/>
              <a:gd name="connsiteY36" fmla="*/ 261258 h 986972"/>
              <a:gd name="connsiteX37" fmla="*/ 116114 w 4397829"/>
              <a:gd name="connsiteY37" fmla="*/ 304800 h 986972"/>
              <a:gd name="connsiteX38" fmla="*/ 72571 w 4397829"/>
              <a:gd name="connsiteY38" fmla="*/ 391886 h 986972"/>
              <a:gd name="connsiteX39" fmla="*/ 43543 w 4397829"/>
              <a:gd name="connsiteY39" fmla="*/ 478972 h 986972"/>
              <a:gd name="connsiteX40" fmla="*/ 29029 w 4397829"/>
              <a:gd name="connsiteY40" fmla="*/ 522515 h 986972"/>
              <a:gd name="connsiteX41" fmla="*/ 0 w 4397829"/>
              <a:gd name="connsiteY41" fmla="*/ 682172 h 986972"/>
              <a:gd name="connsiteX42" fmla="*/ 43543 w 4397829"/>
              <a:gd name="connsiteY42" fmla="*/ 899886 h 986972"/>
              <a:gd name="connsiteX43" fmla="*/ 130629 w 4397829"/>
              <a:gd name="connsiteY43" fmla="*/ 943429 h 986972"/>
              <a:gd name="connsiteX44" fmla="*/ 188686 w 4397829"/>
              <a:gd name="connsiteY44" fmla="*/ 972458 h 986972"/>
              <a:gd name="connsiteX45" fmla="*/ 319314 w 4397829"/>
              <a:gd name="connsiteY45" fmla="*/ 986972 h 986972"/>
              <a:gd name="connsiteX46" fmla="*/ 841829 w 4397829"/>
              <a:gd name="connsiteY46" fmla="*/ 972458 h 986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97829" h="986972">
                <a:moveTo>
                  <a:pt x="566057" y="972458"/>
                </a:moveTo>
                <a:cubicBezTo>
                  <a:pt x="590248" y="967620"/>
                  <a:pt x="614696" y="963926"/>
                  <a:pt x="638629" y="957943"/>
                </a:cubicBezTo>
                <a:cubicBezTo>
                  <a:pt x="653471" y="954232"/>
                  <a:pt x="667236" y="946748"/>
                  <a:pt x="682171" y="943429"/>
                </a:cubicBezTo>
                <a:cubicBezTo>
                  <a:pt x="710899" y="937045"/>
                  <a:pt x="740228" y="933753"/>
                  <a:pt x="769257" y="928915"/>
                </a:cubicBezTo>
                <a:cubicBezTo>
                  <a:pt x="875695" y="933753"/>
                  <a:pt x="982023" y="943429"/>
                  <a:pt x="1088571" y="943429"/>
                </a:cubicBezTo>
                <a:cubicBezTo>
                  <a:pt x="1175791" y="943429"/>
                  <a:pt x="1262886" y="935870"/>
                  <a:pt x="1349829" y="928915"/>
                </a:cubicBezTo>
                <a:cubicBezTo>
                  <a:pt x="1563338" y="911834"/>
                  <a:pt x="1329656" y="913529"/>
                  <a:pt x="1582057" y="899886"/>
                </a:cubicBezTo>
                <a:cubicBezTo>
                  <a:pt x="1717412" y="892570"/>
                  <a:pt x="1852990" y="890210"/>
                  <a:pt x="1988457" y="885372"/>
                </a:cubicBezTo>
                <a:lnTo>
                  <a:pt x="3672114" y="899886"/>
                </a:lnTo>
                <a:cubicBezTo>
                  <a:pt x="3835784" y="899886"/>
                  <a:pt x="3961265" y="905101"/>
                  <a:pt x="4107543" y="856343"/>
                </a:cubicBezTo>
                <a:lnTo>
                  <a:pt x="4194629" y="827315"/>
                </a:lnTo>
                <a:cubicBezTo>
                  <a:pt x="4209143" y="822477"/>
                  <a:pt x="4225441" y="821286"/>
                  <a:pt x="4238171" y="812800"/>
                </a:cubicBezTo>
                <a:lnTo>
                  <a:pt x="4325257" y="754743"/>
                </a:lnTo>
                <a:cubicBezTo>
                  <a:pt x="4371260" y="685739"/>
                  <a:pt x="4348768" y="727751"/>
                  <a:pt x="4383314" y="624115"/>
                </a:cubicBezTo>
                <a:lnTo>
                  <a:pt x="4397829" y="580572"/>
                </a:lnTo>
                <a:cubicBezTo>
                  <a:pt x="4392991" y="488648"/>
                  <a:pt x="4391288" y="396505"/>
                  <a:pt x="4383314" y="304800"/>
                </a:cubicBezTo>
                <a:cubicBezTo>
                  <a:pt x="4381586" y="284927"/>
                  <a:pt x="4380239" y="263085"/>
                  <a:pt x="4368800" y="246743"/>
                </a:cubicBezTo>
                <a:cubicBezTo>
                  <a:pt x="4348088" y="217155"/>
                  <a:pt x="4282426" y="152757"/>
                  <a:pt x="4238171" y="130629"/>
                </a:cubicBezTo>
                <a:cubicBezTo>
                  <a:pt x="4224487" y="123787"/>
                  <a:pt x="4209720" y="118630"/>
                  <a:pt x="4194629" y="116115"/>
                </a:cubicBezTo>
                <a:cubicBezTo>
                  <a:pt x="4151414" y="108912"/>
                  <a:pt x="4107275" y="108433"/>
                  <a:pt x="4064000" y="101600"/>
                </a:cubicBezTo>
                <a:cubicBezTo>
                  <a:pt x="4015265" y="93905"/>
                  <a:pt x="3967101" y="82910"/>
                  <a:pt x="3918857" y="72572"/>
                </a:cubicBezTo>
                <a:cubicBezTo>
                  <a:pt x="3899352" y="68392"/>
                  <a:pt x="3880476" y="61337"/>
                  <a:pt x="3860800" y="58058"/>
                </a:cubicBezTo>
                <a:cubicBezTo>
                  <a:pt x="3822325" y="51645"/>
                  <a:pt x="3783161" y="49956"/>
                  <a:pt x="3744686" y="43543"/>
                </a:cubicBezTo>
                <a:cubicBezTo>
                  <a:pt x="3725010" y="40264"/>
                  <a:pt x="3706409" y="31609"/>
                  <a:pt x="3686629" y="29029"/>
                </a:cubicBezTo>
                <a:cubicBezTo>
                  <a:pt x="3594974" y="17074"/>
                  <a:pt x="3410857" y="0"/>
                  <a:pt x="3410857" y="0"/>
                </a:cubicBezTo>
                <a:cubicBezTo>
                  <a:pt x="3275390" y="4838"/>
                  <a:pt x="3139789" y="6782"/>
                  <a:pt x="3004457" y="14515"/>
                </a:cubicBezTo>
                <a:cubicBezTo>
                  <a:pt x="2970302" y="16467"/>
                  <a:pt x="2936403" y="22320"/>
                  <a:pt x="2902857" y="29029"/>
                </a:cubicBezTo>
                <a:cubicBezTo>
                  <a:pt x="2776418" y="54316"/>
                  <a:pt x="2957566" y="34010"/>
                  <a:pt x="2801257" y="58058"/>
                </a:cubicBezTo>
                <a:cubicBezTo>
                  <a:pt x="2757956" y="64720"/>
                  <a:pt x="2714172" y="67734"/>
                  <a:pt x="2670629" y="72572"/>
                </a:cubicBezTo>
                <a:cubicBezTo>
                  <a:pt x="2161537" y="199841"/>
                  <a:pt x="2750319" y="57427"/>
                  <a:pt x="1233714" y="101600"/>
                </a:cubicBezTo>
                <a:cubicBezTo>
                  <a:pt x="1193835" y="102762"/>
                  <a:pt x="1157472" y="129254"/>
                  <a:pt x="1117600" y="130629"/>
                </a:cubicBezTo>
                <a:lnTo>
                  <a:pt x="696686" y="145143"/>
                </a:lnTo>
                <a:cubicBezTo>
                  <a:pt x="677334" y="149981"/>
                  <a:pt x="657809" y="154178"/>
                  <a:pt x="638629" y="159658"/>
                </a:cubicBezTo>
                <a:cubicBezTo>
                  <a:pt x="607908" y="168435"/>
                  <a:pt x="568536" y="186165"/>
                  <a:pt x="537029" y="188686"/>
                </a:cubicBezTo>
                <a:cubicBezTo>
                  <a:pt x="435638" y="196797"/>
                  <a:pt x="333829" y="198362"/>
                  <a:pt x="232229" y="203200"/>
                </a:cubicBezTo>
                <a:cubicBezTo>
                  <a:pt x="217715" y="208038"/>
                  <a:pt x="200633" y="208157"/>
                  <a:pt x="188686" y="217715"/>
                </a:cubicBezTo>
                <a:cubicBezTo>
                  <a:pt x="175064" y="228612"/>
                  <a:pt x="170825" y="247857"/>
                  <a:pt x="159657" y="261258"/>
                </a:cubicBezTo>
                <a:cubicBezTo>
                  <a:pt x="146516" y="277027"/>
                  <a:pt x="130628" y="290286"/>
                  <a:pt x="116114" y="304800"/>
                </a:cubicBezTo>
                <a:cubicBezTo>
                  <a:pt x="63182" y="463600"/>
                  <a:pt x="147601" y="223067"/>
                  <a:pt x="72571" y="391886"/>
                </a:cubicBezTo>
                <a:cubicBezTo>
                  <a:pt x="60144" y="419848"/>
                  <a:pt x="53219" y="449943"/>
                  <a:pt x="43543" y="478972"/>
                </a:cubicBezTo>
                <a:cubicBezTo>
                  <a:pt x="38705" y="493486"/>
                  <a:pt x="32030" y="507513"/>
                  <a:pt x="29029" y="522515"/>
                </a:cubicBezTo>
                <a:cubicBezTo>
                  <a:pt x="8742" y="623944"/>
                  <a:pt x="18570" y="570752"/>
                  <a:pt x="0" y="682172"/>
                </a:cubicBezTo>
                <a:cubicBezTo>
                  <a:pt x="702" y="688489"/>
                  <a:pt x="12667" y="879302"/>
                  <a:pt x="43543" y="899886"/>
                </a:cubicBezTo>
                <a:cubicBezTo>
                  <a:pt x="127224" y="955674"/>
                  <a:pt x="46499" y="907373"/>
                  <a:pt x="130629" y="943429"/>
                </a:cubicBezTo>
                <a:cubicBezTo>
                  <a:pt x="150516" y="951952"/>
                  <a:pt x="167603" y="967593"/>
                  <a:pt x="188686" y="972458"/>
                </a:cubicBezTo>
                <a:cubicBezTo>
                  <a:pt x="231375" y="982309"/>
                  <a:pt x="275771" y="982134"/>
                  <a:pt x="319314" y="986972"/>
                </a:cubicBezTo>
                <a:cubicBezTo>
                  <a:pt x="618949" y="963924"/>
                  <a:pt x="444919" y="972458"/>
                  <a:pt x="841829" y="97245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1716036" y="6535579"/>
            <a:ext cx="56989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http://news.nationalgeographic.com/news/2009/02/090206-oldest-hair-hyenas.html</a:t>
            </a:r>
            <a:endParaRPr lang="en-US" sz="1000" kern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" y="825317"/>
            <a:ext cx="8046720" cy="534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reeform 3"/>
          <p:cNvSpPr/>
          <p:nvPr/>
        </p:nvSpPr>
        <p:spPr>
          <a:xfrm rot="10800000">
            <a:off x="572588" y="1894113"/>
            <a:ext cx="4913812" cy="986972"/>
          </a:xfrm>
          <a:custGeom>
            <a:avLst/>
            <a:gdLst>
              <a:gd name="connsiteX0" fmla="*/ 566057 w 4397829"/>
              <a:gd name="connsiteY0" fmla="*/ 972458 h 986972"/>
              <a:gd name="connsiteX1" fmla="*/ 638629 w 4397829"/>
              <a:gd name="connsiteY1" fmla="*/ 957943 h 986972"/>
              <a:gd name="connsiteX2" fmla="*/ 682171 w 4397829"/>
              <a:gd name="connsiteY2" fmla="*/ 943429 h 986972"/>
              <a:gd name="connsiteX3" fmla="*/ 769257 w 4397829"/>
              <a:gd name="connsiteY3" fmla="*/ 928915 h 986972"/>
              <a:gd name="connsiteX4" fmla="*/ 1088571 w 4397829"/>
              <a:gd name="connsiteY4" fmla="*/ 943429 h 986972"/>
              <a:gd name="connsiteX5" fmla="*/ 1349829 w 4397829"/>
              <a:gd name="connsiteY5" fmla="*/ 928915 h 986972"/>
              <a:gd name="connsiteX6" fmla="*/ 1582057 w 4397829"/>
              <a:gd name="connsiteY6" fmla="*/ 899886 h 986972"/>
              <a:gd name="connsiteX7" fmla="*/ 1988457 w 4397829"/>
              <a:gd name="connsiteY7" fmla="*/ 885372 h 986972"/>
              <a:gd name="connsiteX8" fmla="*/ 3672114 w 4397829"/>
              <a:gd name="connsiteY8" fmla="*/ 899886 h 986972"/>
              <a:gd name="connsiteX9" fmla="*/ 4107543 w 4397829"/>
              <a:gd name="connsiteY9" fmla="*/ 856343 h 986972"/>
              <a:gd name="connsiteX10" fmla="*/ 4194629 w 4397829"/>
              <a:gd name="connsiteY10" fmla="*/ 827315 h 986972"/>
              <a:gd name="connsiteX11" fmla="*/ 4238171 w 4397829"/>
              <a:gd name="connsiteY11" fmla="*/ 812800 h 986972"/>
              <a:gd name="connsiteX12" fmla="*/ 4325257 w 4397829"/>
              <a:gd name="connsiteY12" fmla="*/ 754743 h 986972"/>
              <a:gd name="connsiteX13" fmla="*/ 4383314 w 4397829"/>
              <a:gd name="connsiteY13" fmla="*/ 624115 h 986972"/>
              <a:gd name="connsiteX14" fmla="*/ 4397829 w 4397829"/>
              <a:gd name="connsiteY14" fmla="*/ 580572 h 986972"/>
              <a:gd name="connsiteX15" fmla="*/ 4383314 w 4397829"/>
              <a:gd name="connsiteY15" fmla="*/ 304800 h 986972"/>
              <a:gd name="connsiteX16" fmla="*/ 4368800 w 4397829"/>
              <a:gd name="connsiteY16" fmla="*/ 246743 h 986972"/>
              <a:gd name="connsiteX17" fmla="*/ 4238171 w 4397829"/>
              <a:gd name="connsiteY17" fmla="*/ 130629 h 986972"/>
              <a:gd name="connsiteX18" fmla="*/ 4194629 w 4397829"/>
              <a:gd name="connsiteY18" fmla="*/ 116115 h 986972"/>
              <a:gd name="connsiteX19" fmla="*/ 4064000 w 4397829"/>
              <a:gd name="connsiteY19" fmla="*/ 101600 h 986972"/>
              <a:gd name="connsiteX20" fmla="*/ 3918857 w 4397829"/>
              <a:gd name="connsiteY20" fmla="*/ 72572 h 986972"/>
              <a:gd name="connsiteX21" fmla="*/ 3860800 w 4397829"/>
              <a:gd name="connsiteY21" fmla="*/ 58058 h 986972"/>
              <a:gd name="connsiteX22" fmla="*/ 3744686 w 4397829"/>
              <a:gd name="connsiteY22" fmla="*/ 43543 h 986972"/>
              <a:gd name="connsiteX23" fmla="*/ 3686629 w 4397829"/>
              <a:gd name="connsiteY23" fmla="*/ 29029 h 986972"/>
              <a:gd name="connsiteX24" fmla="*/ 3410857 w 4397829"/>
              <a:gd name="connsiteY24" fmla="*/ 0 h 986972"/>
              <a:gd name="connsiteX25" fmla="*/ 3004457 w 4397829"/>
              <a:gd name="connsiteY25" fmla="*/ 14515 h 986972"/>
              <a:gd name="connsiteX26" fmla="*/ 2902857 w 4397829"/>
              <a:gd name="connsiteY26" fmla="*/ 29029 h 986972"/>
              <a:gd name="connsiteX27" fmla="*/ 2801257 w 4397829"/>
              <a:gd name="connsiteY27" fmla="*/ 58058 h 986972"/>
              <a:gd name="connsiteX28" fmla="*/ 2670629 w 4397829"/>
              <a:gd name="connsiteY28" fmla="*/ 72572 h 986972"/>
              <a:gd name="connsiteX29" fmla="*/ 1233714 w 4397829"/>
              <a:gd name="connsiteY29" fmla="*/ 101600 h 986972"/>
              <a:gd name="connsiteX30" fmla="*/ 1117600 w 4397829"/>
              <a:gd name="connsiteY30" fmla="*/ 130629 h 986972"/>
              <a:gd name="connsiteX31" fmla="*/ 696686 w 4397829"/>
              <a:gd name="connsiteY31" fmla="*/ 145143 h 986972"/>
              <a:gd name="connsiteX32" fmla="*/ 638629 w 4397829"/>
              <a:gd name="connsiteY32" fmla="*/ 159658 h 986972"/>
              <a:gd name="connsiteX33" fmla="*/ 537029 w 4397829"/>
              <a:gd name="connsiteY33" fmla="*/ 188686 h 986972"/>
              <a:gd name="connsiteX34" fmla="*/ 232229 w 4397829"/>
              <a:gd name="connsiteY34" fmla="*/ 203200 h 986972"/>
              <a:gd name="connsiteX35" fmla="*/ 188686 w 4397829"/>
              <a:gd name="connsiteY35" fmla="*/ 217715 h 986972"/>
              <a:gd name="connsiteX36" fmla="*/ 159657 w 4397829"/>
              <a:gd name="connsiteY36" fmla="*/ 261258 h 986972"/>
              <a:gd name="connsiteX37" fmla="*/ 116114 w 4397829"/>
              <a:gd name="connsiteY37" fmla="*/ 304800 h 986972"/>
              <a:gd name="connsiteX38" fmla="*/ 72571 w 4397829"/>
              <a:gd name="connsiteY38" fmla="*/ 391886 h 986972"/>
              <a:gd name="connsiteX39" fmla="*/ 43543 w 4397829"/>
              <a:gd name="connsiteY39" fmla="*/ 478972 h 986972"/>
              <a:gd name="connsiteX40" fmla="*/ 29029 w 4397829"/>
              <a:gd name="connsiteY40" fmla="*/ 522515 h 986972"/>
              <a:gd name="connsiteX41" fmla="*/ 0 w 4397829"/>
              <a:gd name="connsiteY41" fmla="*/ 682172 h 986972"/>
              <a:gd name="connsiteX42" fmla="*/ 43543 w 4397829"/>
              <a:gd name="connsiteY42" fmla="*/ 899886 h 986972"/>
              <a:gd name="connsiteX43" fmla="*/ 130629 w 4397829"/>
              <a:gd name="connsiteY43" fmla="*/ 943429 h 986972"/>
              <a:gd name="connsiteX44" fmla="*/ 188686 w 4397829"/>
              <a:gd name="connsiteY44" fmla="*/ 972458 h 986972"/>
              <a:gd name="connsiteX45" fmla="*/ 319314 w 4397829"/>
              <a:gd name="connsiteY45" fmla="*/ 986972 h 986972"/>
              <a:gd name="connsiteX46" fmla="*/ 841829 w 4397829"/>
              <a:gd name="connsiteY46" fmla="*/ 972458 h 986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97829" h="986972">
                <a:moveTo>
                  <a:pt x="566057" y="972458"/>
                </a:moveTo>
                <a:cubicBezTo>
                  <a:pt x="590248" y="967620"/>
                  <a:pt x="614696" y="963926"/>
                  <a:pt x="638629" y="957943"/>
                </a:cubicBezTo>
                <a:cubicBezTo>
                  <a:pt x="653471" y="954232"/>
                  <a:pt x="667236" y="946748"/>
                  <a:pt x="682171" y="943429"/>
                </a:cubicBezTo>
                <a:cubicBezTo>
                  <a:pt x="710899" y="937045"/>
                  <a:pt x="740228" y="933753"/>
                  <a:pt x="769257" y="928915"/>
                </a:cubicBezTo>
                <a:cubicBezTo>
                  <a:pt x="875695" y="933753"/>
                  <a:pt x="982023" y="943429"/>
                  <a:pt x="1088571" y="943429"/>
                </a:cubicBezTo>
                <a:cubicBezTo>
                  <a:pt x="1175791" y="943429"/>
                  <a:pt x="1262886" y="935870"/>
                  <a:pt x="1349829" y="928915"/>
                </a:cubicBezTo>
                <a:cubicBezTo>
                  <a:pt x="1563338" y="911834"/>
                  <a:pt x="1329656" y="913529"/>
                  <a:pt x="1582057" y="899886"/>
                </a:cubicBezTo>
                <a:cubicBezTo>
                  <a:pt x="1717412" y="892570"/>
                  <a:pt x="1852990" y="890210"/>
                  <a:pt x="1988457" y="885372"/>
                </a:cubicBezTo>
                <a:lnTo>
                  <a:pt x="3672114" y="899886"/>
                </a:lnTo>
                <a:cubicBezTo>
                  <a:pt x="3835784" y="899886"/>
                  <a:pt x="3961265" y="905101"/>
                  <a:pt x="4107543" y="856343"/>
                </a:cubicBezTo>
                <a:lnTo>
                  <a:pt x="4194629" y="827315"/>
                </a:lnTo>
                <a:cubicBezTo>
                  <a:pt x="4209143" y="822477"/>
                  <a:pt x="4225441" y="821286"/>
                  <a:pt x="4238171" y="812800"/>
                </a:cubicBezTo>
                <a:lnTo>
                  <a:pt x="4325257" y="754743"/>
                </a:lnTo>
                <a:cubicBezTo>
                  <a:pt x="4371260" y="685739"/>
                  <a:pt x="4348768" y="727751"/>
                  <a:pt x="4383314" y="624115"/>
                </a:cubicBezTo>
                <a:lnTo>
                  <a:pt x="4397829" y="580572"/>
                </a:lnTo>
                <a:cubicBezTo>
                  <a:pt x="4392991" y="488648"/>
                  <a:pt x="4391288" y="396505"/>
                  <a:pt x="4383314" y="304800"/>
                </a:cubicBezTo>
                <a:cubicBezTo>
                  <a:pt x="4381586" y="284927"/>
                  <a:pt x="4380239" y="263085"/>
                  <a:pt x="4368800" y="246743"/>
                </a:cubicBezTo>
                <a:cubicBezTo>
                  <a:pt x="4348088" y="217155"/>
                  <a:pt x="4282426" y="152757"/>
                  <a:pt x="4238171" y="130629"/>
                </a:cubicBezTo>
                <a:cubicBezTo>
                  <a:pt x="4224487" y="123787"/>
                  <a:pt x="4209720" y="118630"/>
                  <a:pt x="4194629" y="116115"/>
                </a:cubicBezTo>
                <a:cubicBezTo>
                  <a:pt x="4151414" y="108912"/>
                  <a:pt x="4107275" y="108433"/>
                  <a:pt x="4064000" y="101600"/>
                </a:cubicBezTo>
                <a:cubicBezTo>
                  <a:pt x="4015265" y="93905"/>
                  <a:pt x="3967101" y="82910"/>
                  <a:pt x="3918857" y="72572"/>
                </a:cubicBezTo>
                <a:cubicBezTo>
                  <a:pt x="3899352" y="68392"/>
                  <a:pt x="3880476" y="61337"/>
                  <a:pt x="3860800" y="58058"/>
                </a:cubicBezTo>
                <a:cubicBezTo>
                  <a:pt x="3822325" y="51645"/>
                  <a:pt x="3783161" y="49956"/>
                  <a:pt x="3744686" y="43543"/>
                </a:cubicBezTo>
                <a:cubicBezTo>
                  <a:pt x="3725010" y="40264"/>
                  <a:pt x="3706409" y="31609"/>
                  <a:pt x="3686629" y="29029"/>
                </a:cubicBezTo>
                <a:cubicBezTo>
                  <a:pt x="3594974" y="17074"/>
                  <a:pt x="3410857" y="0"/>
                  <a:pt x="3410857" y="0"/>
                </a:cubicBezTo>
                <a:cubicBezTo>
                  <a:pt x="3275390" y="4838"/>
                  <a:pt x="3139789" y="6782"/>
                  <a:pt x="3004457" y="14515"/>
                </a:cubicBezTo>
                <a:cubicBezTo>
                  <a:pt x="2970302" y="16467"/>
                  <a:pt x="2936403" y="22320"/>
                  <a:pt x="2902857" y="29029"/>
                </a:cubicBezTo>
                <a:cubicBezTo>
                  <a:pt x="2776418" y="54316"/>
                  <a:pt x="2957566" y="34010"/>
                  <a:pt x="2801257" y="58058"/>
                </a:cubicBezTo>
                <a:cubicBezTo>
                  <a:pt x="2757956" y="64720"/>
                  <a:pt x="2714172" y="67734"/>
                  <a:pt x="2670629" y="72572"/>
                </a:cubicBezTo>
                <a:cubicBezTo>
                  <a:pt x="2161537" y="199841"/>
                  <a:pt x="2750319" y="57427"/>
                  <a:pt x="1233714" y="101600"/>
                </a:cubicBezTo>
                <a:cubicBezTo>
                  <a:pt x="1193835" y="102762"/>
                  <a:pt x="1157472" y="129254"/>
                  <a:pt x="1117600" y="130629"/>
                </a:cubicBezTo>
                <a:lnTo>
                  <a:pt x="696686" y="145143"/>
                </a:lnTo>
                <a:cubicBezTo>
                  <a:pt x="677334" y="149981"/>
                  <a:pt x="657809" y="154178"/>
                  <a:pt x="638629" y="159658"/>
                </a:cubicBezTo>
                <a:cubicBezTo>
                  <a:pt x="607908" y="168435"/>
                  <a:pt x="568536" y="186165"/>
                  <a:pt x="537029" y="188686"/>
                </a:cubicBezTo>
                <a:cubicBezTo>
                  <a:pt x="435638" y="196797"/>
                  <a:pt x="333829" y="198362"/>
                  <a:pt x="232229" y="203200"/>
                </a:cubicBezTo>
                <a:cubicBezTo>
                  <a:pt x="217715" y="208038"/>
                  <a:pt x="200633" y="208157"/>
                  <a:pt x="188686" y="217715"/>
                </a:cubicBezTo>
                <a:cubicBezTo>
                  <a:pt x="175064" y="228612"/>
                  <a:pt x="170825" y="247857"/>
                  <a:pt x="159657" y="261258"/>
                </a:cubicBezTo>
                <a:cubicBezTo>
                  <a:pt x="146516" y="277027"/>
                  <a:pt x="130628" y="290286"/>
                  <a:pt x="116114" y="304800"/>
                </a:cubicBezTo>
                <a:cubicBezTo>
                  <a:pt x="63182" y="463600"/>
                  <a:pt x="147601" y="223067"/>
                  <a:pt x="72571" y="391886"/>
                </a:cubicBezTo>
                <a:cubicBezTo>
                  <a:pt x="60144" y="419848"/>
                  <a:pt x="53219" y="449943"/>
                  <a:pt x="43543" y="478972"/>
                </a:cubicBezTo>
                <a:cubicBezTo>
                  <a:pt x="38705" y="493486"/>
                  <a:pt x="32030" y="507513"/>
                  <a:pt x="29029" y="522515"/>
                </a:cubicBezTo>
                <a:cubicBezTo>
                  <a:pt x="8742" y="623944"/>
                  <a:pt x="18570" y="570752"/>
                  <a:pt x="0" y="682172"/>
                </a:cubicBezTo>
                <a:cubicBezTo>
                  <a:pt x="702" y="688489"/>
                  <a:pt x="12667" y="879302"/>
                  <a:pt x="43543" y="899886"/>
                </a:cubicBezTo>
                <a:cubicBezTo>
                  <a:pt x="127224" y="955674"/>
                  <a:pt x="46499" y="907373"/>
                  <a:pt x="130629" y="943429"/>
                </a:cubicBezTo>
                <a:cubicBezTo>
                  <a:pt x="150516" y="951952"/>
                  <a:pt x="167603" y="967593"/>
                  <a:pt x="188686" y="972458"/>
                </a:cubicBezTo>
                <a:cubicBezTo>
                  <a:pt x="231375" y="982309"/>
                  <a:pt x="275771" y="982134"/>
                  <a:pt x="319314" y="986972"/>
                </a:cubicBezTo>
                <a:cubicBezTo>
                  <a:pt x="618949" y="963924"/>
                  <a:pt x="444919" y="972458"/>
                  <a:pt x="841829" y="97245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1173613" y="6335484"/>
            <a:ext cx="67838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http://news.nationalgeographic.com/news/2009/02/090206-oldest-hair-hyenas.html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373978"/>
            <a:ext cx="8229600" cy="456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939540" y="4191000"/>
            <a:ext cx="4442460" cy="107721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endParaRPr lang="en-US" sz="12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itchFamily="34" charset="0"/>
              </a:rPr>
              <a:t>“tropic level”</a:t>
            </a:r>
          </a:p>
          <a:p>
            <a:pPr algn="ctr"/>
            <a:endParaRPr lang="en-US" sz="12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39540" y="2953658"/>
            <a:ext cx="4442460" cy="123734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491020"/>
            <a:ext cx="7315200" cy="46782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79694"/>
                </a:solidFill>
              </a:rPr>
              <a:t>moral of the adaptation story:</a:t>
            </a:r>
          </a:p>
          <a:p>
            <a:pPr algn="ctr"/>
            <a:endParaRPr lang="en-US" sz="1400" b="1" dirty="0">
              <a:solidFill>
                <a:srgbClr val="D79694"/>
              </a:solidFill>
            </a:endParaRPr>
          </a:p>
          <a:p>
            <a:pPr algn="ctr"/>
            <a:r>
              <a:rPr lang="en-US" sz="2800" b="1" dirty="0">
                <a:solidFill>
                  <a:srgbClr val="D79694"/>
                </a:solidFill>
              </a:rPr>
              <a:t>“. . . aspects of an animal’s dietary and </a:t>
            </a:r>
            <a:r>
              <a:rPr lang="en-US" sz="2800" b="1" dirty="0" err="1">
                <a:solidFill>
                  <a:srgbClr val="D79694"/>
                </a:solidFill>
              </a:rPr>
              <a:t>locomotory</a:t>
            </a:r>
            <a:r>
              <a:rPr lang="en-US" sz="2800" b="1" dirty="0">
                <a:solidFill>
                  <a:srgbClr val="D79694"/>
                </a:solidFill>
              </a:rPr>
              <a:t> behavior cannot necessarily be reconstructed from features of its teeth and skeletal anatomy.”</a:t>
            </a:r>
          </a:p>
          <a:p>
            <a:pPr algn="ctr"/>
            <a:endParaRPr lang="en-US" sz="1000" b="1" dirty="0"/>
          </a:p>
          <a:p>
            <a:pPr algn="ctr"/>
            <a:r>
              <a:rPr lang="en-US" sz="3200" b="1" dirty="0"/>
              <a:t>“Looking at the ‘hardware’ alone may not give us much insight into the variety of diets for many existing and extinct primates.”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26-27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 descr="01_29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5448"/>
            <a:ext cx="7187289" cy="663854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37338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 Through Paleontology</a:t>
            </a:r>
          </a:p>
          <a:p>
            <a:pPr marL="1597025" lvl="3" indent="-225425">
              <a:buFont typeface="Arial" charset="0"/>
              <a:buChar char="•"/>
            </a:pPr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paleontology</a:t>
            </a:r>
          </a:p>
          <a:p>
            <a:pPr marL="2054225" lvl="4" indent="-225425">
              <a:buFont typeface="Arial" charset="0"/>
              <a:buChar char="•"/>
            </a:pPr>
            <a:r>
              <a:rPr lang="en-US" sz="2800" b="1" dirty="0" err="1">
                <a:solidFill>
                  <a:srgbClr val="D79694"/>
                </a:solidFill>
                <a:latin typeface="Calibri" pitchFamily="34" charset="0"/>
              </a:rPr>
              <a:t>paleobotanists</a:t>
            </a:r>
            <a:endParaRPr lang="en-US" sz="2800" b="1" dirty="0">
              <a:solidFill>
                <a:srgbClr val="D79694"/>
              </a:solidFill>
              <a:latin typeface="Calibri" pitchFamily="34" charset="0"/>
            </a:endParaRPr>
          </a:p>
          <a:p>
            <a:pPr marL="2054225" lvl="4" indent="-225425">
              <a:buFont typeface="Arial" charset="0"/>
              <a:buChar char="•"/>
            </a:pPr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paleontologists</a:t>
            </a:r>
          </a:p>
          <a:p>
            <a:pPr marL="1597025" lvl="3" indent="-22542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</a:rPr>
              <a:t>primates</a:t>
            </a:r>
          </a:p>
          <a:p>
            <a:pPr marL="2054225" lvl="4" indent="-225425">
              <a:buFont typeface="Arial" charset="0"/>
              <a:buChar char="•"/>
            </a:pPr>
            <a:r>
              <a:rPr lang="en-US" sz="2800" b="1" dirty="0">
                <a:latin typeface="Calibri" pitchFamily="34" charset="0"/>
              </a:rPr>
              <a:t>prosimians </a:t>
            </a:r>
            <a:r>
              <a:rPr lang="en-US" b="1" dirty="0">
                <a:latin typeface="Calibri" pitchFamily="34" charset="0"/>
              </a:rPr>
              <a:t>(“pre-monkeys”)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32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2417762" y="6583367"/>
            <a:ext cx="4287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4"/>
              </a:rPr>
              <a:t>www.sciencedaily.com/releases/2008/01/080130092139.htm</a:t>
            </a:r>
            <a:endParaRPr lang="en-US" sz="1200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" y="867361"/>
            <a:ext cx="8046720" cy="547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2057400" y="1318385"/>
            <a:ext cx="2015206" cy="6870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762000" y="4267200"/>
            <a:ext cx="7620000" cy="762000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lvl="1"/>
            <a:r>
              <a:rPr lang="en-US" sz="4400" b="1" dirty="0">
                <a:solidFill>
                  <a:srgbClr val="FF0000"/>
                </a:solidFill>
                <a:latin typeface="Calibri" pitchFamily="34" charset="0"/>
              </a:rPr>
              <a:t>differences are traced to diet</a:t>
            </a:r>
            <a:endParaRPr lang="en-US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3200" b="1" i="1" kern="1200" dirty="0" err="1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3200" b="1" i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/>
            <a:endParaRPr lang="en-US" sz="2000" b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Using Chemistry to Infer the Diets </a:t>
            </a:r>
            <a:br>
              <a:rPr lang="en-US" sz="32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of Extinct </a:t>
            </a:r>
            <a:r>
              <a:rPr lang="en-US" sz="3200" b="1" i="1" dirty="0" err="1">
                <a:solidFill>
                  <a:srgbClr val="000000"/>
                </a:solidFill>
                <a:latin typeface="Calibri" pitchFamily="34" charset="0"/>
              </a:rPr>
              <a:t>Hominini</a:t>
            </a:r>
            <a:endParaRPr lang="en-US" sz="32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20198"/>
            <a:ext cx="73152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 . . in the last 20 years techniques for </a:t>
            </a: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analyzing the chemistry of prehistoric bone and on other remains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hav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e become very reliable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prstClr val="black"/>
              </a:solidFill>
              <a:latin typeface="Calibri" pitchFamily="34" charset="0"/>
            </a:endParaRPr>
          </a:p>
          <a:p>
            <a:pPr marL="1146175" indent="-231775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rgbClr val="D79694"/>
                </a:solidFill>
                <a:latin typeface="Calibri" pitchFamily="34" charset="0"/>
              </a:rPr>
              <a:t>carbon stable isotope analysis</a:t>
            </a:r>
          </a:p>
          <a:p>
            <a:pPr marL="1146175" indent="-231775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rgbClr val="D79694"/>
                </a:solidFill>
                <a:latin typeface="Calibri" pitchFamily="34" charset="0"/>
              </a:rPr>
              <a:t>nitrogen stable isotope analysis</a:t>
            </a:r>
          </a:p>
          <a:p>
            <a:pPr marL="1597025" indent="-21748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D79694"/>
                </a:solidFill>
                <a:latin typeface="Calibri" pitchFamily="34" charset="0"/>
              </a:rPr>
              <a:t>isotopes are chemical elements that have the same atomic number but different atomic weights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27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20193"/>
            <a:ext cx="7315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 . . in the last 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20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years techniques for </a:t>
            </a: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analyzing the chemistry of prehistoric bone and on other remains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hav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e become very reliable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prstClr val="black"/>
              </a:solidFill>
              <a:latin typeface="Calibri" pitchFamily="34" charset="0"/>
            </a:endParaRPr>
          </a:p>
          <a:p>
            <a:pPr marL="1597025" indent="-21748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on teeth </a:t>
            </a:r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(stable after eruption)</a:t>
            </a:r>
            <a:endParaRPr lang="en-US" sz="3200" dirty="0">
              <a:solidFill>
                <a:prstClr val="black"/>
              </a:solidFill>
              <a:latin typeface="Calibri" pitchFamily="34" charset="0"/>
            </a:endParaRPr>
          </a:p>
          <a:p>
            <a:pPr marL="1597025" indent="-21748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on bone</a:t>
            </a:r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 (constantly rebuilding itself)</a:t>
            </a:r>
            <a:endParaRPr lang="en-US" sz="3200" dirty="0">
              <a:solidFill>
                <a:prstClr val="black"/>
              </a:solidFill>
              <a:latin typeface="Calibri" pitchFamily="34" charset="0"/>
            </a:endParaRPr>
          </a:p>
          <a:p>
            <a:pPr marL="1597025" indent="-21748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on stone tools and ceramics . . .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27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20193"/>
            <a:ext cx="7315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 . . in the last 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20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years techniques for </a:t>
            </a: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analyzing the chemistry of prehistoric bone and on other remains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hav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e become very reliable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D79694"/>
              </a:solidFill>
              <a:latin typeface="Calibri" pitchFamily="34" charset="0"/>
            </a:endParaRPr>
          </a:p>
          <a:p>
            <a:pPr marL="1597025" indent="-21748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on teeth </a:t>
            </a: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(stable after eruption)</a:t>
            </a:r>
            <a:endParaRPr lang="en-US" sz="3200" dirty="0">
              <a:solidFill>
                <a:srgbClr val="D79694"/>
              </a:solidFill>
              <a:latin typeface="Calibri" pitchFamily="34" charset="0"/>
            </a:endParaRPr>
          </a:p>
          <a:p>
            <a:pPr marL="1597025" indent="-21748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on bone</a:t>
            </a: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 (constantly rebuilding itself)</a:t>
            </a:r>
            <a:endParaRPr lang="en-US" sz="3200" dirty="0">
              <a:solidFill>
                <a:srgbClr val="D79694"/>
              </a:solidFill>
              <a:latin typeface="Calibri" pitchFamily="34" charset="0"/>
            </a:endParaRPr>
          </a:p>
          <a:p>
            <a:pPr marL="1597025" indent="-217488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on stone tools and ceramics . . .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27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6720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590805"/>
            <a:ext cx="73152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 . . microscopic and </a:t>
            </a: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chemical analysis of residues and tissues preserved on the edges of stone tools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have been brought to bea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r on identifying the animals on whom the tools were used . . .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28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503944"/>
            <a:ext cx="731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. . . and microscopic and chemical analysis has been used for </a:t>
            </a: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residue analysis on ceramics </a:t>
            </a:r>
          </a:p>
          <a:p>
            <a:pPr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to tell what foods were used . . .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28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376714" y="6535056"/>
            <a:ext cx="43396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  <a:hlinkClick r:id="rId3"/>
              </a:rPr>
              <a:t>http://news.nationalgeographic.com/news/2007/11/071112-chocolate.html</a:t>
            </a:r>
            <a:endParaRPr lang="en-US" sz="100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5360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301" y="1104399"/>
            <a:ext cx="8229600" cy="499160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>
          <a:xfrm>
            <a:off x="1517468" y="1901371"/>
            <a:ext cx="4614092" cy="798286"/>
          </a:xfrm>
          <a:custGeom>
            <a:avLst/>
            <a:gdLst>
              <a:gd name="connsiteX0" fmla="*/ 624114 w 4194629"/>
              <a:gd name="connsiteY0" fmla="*/ 754743 h 798286"/>
              <a:gd name="connsiteX1" fmla="*/ 783771 w 4194629"/>
              <a:gd name="connsiteY1" fmla="*/ 740228 h 798286"/>
              <a:gd name="connsiteX2" fmla="*/ 827314 w 4194629"/>
              <a:gd name="connsiteY2" fmla="*/ 725714 h 798286"/>
              <a:gd name="connsiteX3" fmla="*/ 1262743 w 4194629"/>
              <a:gd name="connsiteY3" fmla="*/ 740228 h 798286"/>
              <a:gd name="connsiteX4" fmla="*/ 1393371 w 4194629"/>
              <a:gd name="connsiteY4" fmla="*/ 769257 h 798286"/>
              <a:gd name="connsiteX5" fmla="*/ 1480457 w 4194629"/>
              <a:gd name="connsiteY5" fmla="*/ 783771 h 798286"/>
              <a:gd name="connsiteX6" fmla="*/ 2322286 w 4194629"/>
              <a:gd name="connsiteY6" fmla="*/ 798286 h 798286"/>
              <a:gd name="connsiteX7" fmla="*/ 4005943 w 4194629"/>
              <a:gd name="connsiteY7" fmla="*/ 769257 h 798286"/>
              <a:gd name="connsiteX8" fmla="*/ 4064000 w 4194629"/>
              <a:gd name="connsiteY8" fmla="*/ 754743 h 798286"/>
              <a:gd name="connsiteX9" fmla="*/ 4107543 w 4194629"/>
              <a:gd name="connsiteY9" fmla="*/ 711200 h 798286"/>
              <a:gd name="connsiteX10" fmla="*/ 4122057 w 4194629"/>
              <a:gd name="connsiteY10" fmla="*/ 667657 h 798286"/>
              <a:gd name="connsiteX11" fmla="*/ 4151086 w 4194629"/>
              <a:gd name="connsiteY11" fmla="*/ 624114 h 798286"/>
              <a:gd name="connsiteX12" fmla="*/ 4194629 w 4194629"/>
              <a:gd name="connsiteY12" fmla="*/ 478971 h 798286"/>
              <a:gd name="connsiteX13" fmla="*/ 4180114 w 4194629"/>
              <a:gd name="connsiteY13" fmla="*/ 290286 h 798286"/>
              <a:gd name="connsiteX14" fmla="*/ 4165600 w 4194629"/>
              <a:gd name="connsiteY14" fmla="*/ 246743 h 798286"/>
              <a:gd name="connsiteX15" fmla="*/ 4064000 w 4194629"/>
              <a:gd name="connsiteY15" fmla="*/ 174171 h 798286"/>
              <a:gd name="connsiteX16" fmla="*/ 3991429 w 4194629"/>
              <a:gd name="connsiteY16" fmla="*/ 145143 h 798286"/>
              <a:gd name="connsiteX17" fmla="*/ 3918857 w 4194629"/>
              <a:gd name="connsiteY17" fmla="*/ 130628 h 798286"/>
              <a:gd name="connsiteX18" fmla="*/ 3759200 w 4194629"/>
              <a:gd name="connsiteY18" fmla="*/ 87086 h 798286"/>
              <a:gd name="connsiteX19" fmla="*/ 3701143 w 4194629"/>
              <a:gd name="connsiteY19" fmla="*/ 72571 h 798286"/>
              <a:gd name="connsiteX20" fmla="*/ 3367314 w 4194629"/>
              <a:gd name="connsiteY20" fmla="*/ 58057 h 798286"/>
              <a:gd name="connsiteX21" fmla="*/ 3164114 w 4194629"/>
              <a:gd name="connsiteY21" fmla="*/ 29028 h 798286"/>
              <a:gd name="connsiteX22" fmla="*/ 2772229 w 4194629"/>
              <a:gd name="connsiteY22" fmla="*/ 43543 h 798286"/>
              <a:gd name="connsiteX23" fmla="*/ 1393371 w 4194629"/>
              <a:gd name="connsiteY23" fmla="*/ 29028 h 798286"/>
              <a:gd name="connsiteX24" fmla="*/ 1204686 w 4194629"/>
              <a:gd name="connsiteY24" fmla="*/ 14514 h 798286"/>
              <a:gd name="connsiteX25" fmla="*/ 986971 w 4194629"/>
              <a:gd name="connsiteY25" fmla="*/ 0 h 798286"/>
              <a:gd name="connsiteX26" fmla="*/ 798286 w 4194629"/>
              <a:gd name="connsiteY26" fmla="*/ 14514 h 798286"/>
              <a:gd name="connsiteX27" fmla="*/ 696686 w 4194629"/>
              <a:gd name="connsiteY27" fmla="*/ 29028 h 798286"/>
              <a:gd name="connsiteX28" fmla="*/ 580571 w 4194629"/>
              <a:gd name="connsiteY28" fmla="*/ 43543 h 798286"/>
              <a:gd name="connsiteX29" fmla="*/ 464457 w 4194629"/>
              <a:gd name="connsiteY29" fmla="*/ 72571 h 798286"/>
              <a:gd name="connsiteX30" fmla="*/ 377371 w 4194629"/>
              <a:gd name="connsiteY30" fmla="*/ 87086 h 798286"/>
              <a:gd name="connsiteX31" fmla="*/ 203200 w 4194629"/>
              <a:gd name="connsiteY31" fmla="*/ 130628 h 798286"/>
              <a:gd name="connsiteX32" fmla="*/ 116114 w 4194629"/>
              <a:gd name="connsiteY32" fmla="*/ 159657 h 798286"/>
              <a:gd name="connsiteX33" fmla="*/ 58057 w 4194629"/>
              <a:gd name="connsiteY33" fmla="*/ 246743 h 798286"/>
              <a:gd name="connsiteX34" fmla="*/ 29029 w 4194629"/>
              <a:gd name="connsiteY34" fmla="*/ 290286 h 798286"/>
              <a:gd name="connsiteX35" fmla="*/ 0 w 4194629"/>
              <a:gd name="connsiteY35" fmla="*/ 391886 h 798286"/>
              <a:gd name="connsiteX36" fmla="*/ 14514 w 4194629"/>
              <a:gd name="connsiteY36" fmla="*/ 609600 h 798286"/>
              <a:gd name="connsiteX37" fmla="*/ 29029 w 4194629"/>
              <a:gd name="connsiteY37" fmla="*/ 653143 h 798286"/>
              <a:gd name="connsiteX38" fmla="*/ 101600 w 4194629"/>
              <a:gd name="connsiteY38" fmla="*/ 725714 h 798286"/>
              <a:gd name="connsiteX39" fmla="*/ 595086 w 4194629"/>
              <a:gd name="connsiteY39" fmla="*/ 769257 h 798286"/>
              <a:gd name="connsiteX40" fmla="*/ 696686 w 4194629"/>
              <a:gd name="connsiteY40" fmla="*/ 740228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194629" h="798286">
                <a:moveTo>
                  <a:pt x="624114" y="754743"/>
                </a:moveTo>
                <a:cubicBezTo>
                  <a:pt x="677333" y="749905"/>
                  <a:pt x="730870" y="747785"/>
                  <a:pt x="783771" y="740228"/>
                </a:cubicBezTo>
                <a:cubicBezTo>
                  <a:pt x="798917" y="738064"/>
                  <a:pt x="812015" y="725714"/>
                  <a:pt x="827314" y="725714"/>
                </a:cubicBezTo>
                <a:cubicBezTo>
                  <a:pt x="972538" y="725714"/>
                  <a:pt x="1117600" y="735390"/>
                  <a:pt x="1262743" y="740228"/>
                </a:cubicBezTo>
                <a:cubicBezTo>
                  <a:pt x="1324870" y="755761"/>
                  <a:pt x="1325803" y="756972"/>
                  <a:pt x="1393371" y="769257"/>
                </a:cubicBezTo>
                <a:cubicBezTo>
                  <a:pt x="1422325" y="774521"/>
                  <a:pt x="1451042" y="782852"/>
                  <a:pt x="1480457" y="783771"/>
                </a:cubicBezTo>
                <a:cubicBezTo>
                  <a:pt x="1760971" y="792537"/>
                  <a:pt x="2041676" y="793448"/>
                  <a:pt x="2322286" y="798286"/>
                </a:cubicBezTo>
                <a:lnTo>
                  <a:pt x="4005943" y="769257"/>
                </a:lnTo>
                <a:cubicBezTo>
                  <a:pt x="4025875" y="768460"/>
                  <a:pt x="4044648" y="759581"/>
                  <a:pt x="4064000" y="754743"/>
                </a:cubicBezTo>
                <a:cubicBezTo>
                  <a:pt x="4078514" y="740229"/>
                  <a:pt x="4096157" y="728279"/>
                  <a:pt x="4107543" y="711200"/>
                </a:cubicBezTo>
                <a:cubicBezTo>
                  <a:pt x="4116030" y="698470"/>
                  <a:pt x="4115215" y="681341"/>
                  <a:pt x="4122057" y="667657"/>
                </a:cubicBezTo>
                <a:cubicBezTo>
                  <a:pt x="4129858" y="652055"/>
                  <a:pt x="4141410" y="638628"/>
                  <a:pt x="4151086" y="624114"/>
                </a:cubicBezTo>
                <a:cubicBezTo>
                  <a:pt x="4186422" y="518104"/>
                  <a:pt x="4172692" y="566713"/>
                  <a:pt x="4194629" y="478971"/>
                </a:cubicBezTo>
                <a:cubicBezTo>
                  <a:pt x="4189791" y="416076"/>
                  <a:pt x="4187938" y="352880"/>
                  <a:pt x="4180114" y="290286"/>
                </a:cubicBezTo>
                <a:cubicBezTo>
                  <a:pt x="4178216" y="275105"/>
                  <a:pt x="4174087" y="259473"/>
                  <a:pt x="4165600" y="246743"/>
                </a:cubicBezTo>
                <a:cubicBezTo>
                  <a:pt x="4138447" y="206013"/>
                  <a:pt x="4107013" y="193288"/>
                  <a:pt x="4064000" y="174171"/>
                </a:cubicBezTo>
                <a:cubicBezTo>
                  <a:pt x="4040192" y="163590"/>
                  <a:pt x="4016384" y="152630"/>
                  <a:pt x="3991429" y="145143"/>
                </a:cubicBezTo>
                <a:cubicBezTo>
                  <a:pt x="3967800" y="138054"/>
                  <a:pt x="3942658" y="137119"/>
                  <a:pt x="3918857" y="130628"/>
                </a:cubicBezTo>
                <a:cubicBezTo>
                  <a:pt x="3619779" y="49061"/>
                  <a:pt x="4013820" y="143669"/>
                  <a:pt x="3759200" y="87086"/>
                </a:cubicBezTo>
                <a:cubicBezTo>
                  <a:pt x="3739727" y="82759"/>
                  <a:pt x="3721036" y="74045"/>
                  <a:pt x="3701143" y="72571"/>
                </a:cubicBezTo>
                <a:cubicBezTo>
                  <a:pt x="3590066" y="64343"/>
                  <a:pt x="3478590" y="62895"/>
                  <a:pt x="3367314" y="58057"/>
                </a:cubicBezTo>
                <a:cubicBezTo>
                  <a:pt x="3323985" y="50836"/>
                  <a:pt x="3200437" y="29028"/>
                  <a:pt x="3164114" y="29028"/>
                </a:cubicBezTo>
                <a:cubicBezTo>
                  <a:pt x="3033396" y="29028"/>
                  <a:pt x="2902857" y="38705"/>
                  <a:pt x="2772229" y="43543"/>
                </a:cubicBezTo>
                <a:lnTo>
                  <a:pt x="1393371" y="29028"/>
                </a:lnTo>
                <a:cubicBezTo>
                  <a:pt x="1330301" y="27860"/>
                  <a:pt x="1267606" y="19008"/>
                  <a:pt x="1204686" y="14514"/>
                </a:cubicBezTo>
                <a:lnTo>
                  <a:pt x="986971" y="0"/>
                </a:lnTo>
                <a:cubicBezTo>
                  <a:pt x="924076" y="4838"/>
                  <a:pt x="861054" y="8237"/>
                  <a:pt x="798286" y="14514"/>
                </a:cubicBezTo>
                <a:cubicBezTo>
                  <a:pt x="764245" y="17918"/>
                  <a:pt x="730596" y="24507"/>
                  <a:pt x="696686" y="29028"/>
                </a:cubicBezTo>
                <a:lnTo>
                  <a:pt x="580571" y="43543"/>
                </a:lnTo>
                <a:cubicBezTo>
                  <a:pt x="520140" y="63687"/>
                  <a:pt x="541526" y="58558"/>
                  <a:pt x="464457" y="72571"/>
                </a:cubicBezTo>
                <a:cubicBezTo>
                  <a:pt x="435503" y="77835"/>
                  <a:pt x="405921" y="79948"/>
                  <a:pt x="377371" y="87086"/>
                </a:cubicBezTo>
                <a:cubicBezTo>
                  <a:pt x="147378" y="144585"/>
                  <a:pt x="431063" y="92652"/>
                  <a:pt x="203200" y="130628"/>
                </a:cubicBezTo>
                <a:cubicBezTo>
                  <a:pt x="174171" y="140304"/>
                  <a:pt x="133087" y="134197"/>
                  <a:pt x="116114" y="159657"/>
                </a:cubicBezTo>
                <a:lnTo>
                  <a:pt x="58057" y="246743"/>
                </a:lnTo>
                <a:cubicBezTo>
                  <a:pt x="48381" y="261257"/>
                  <a:pt x="34546" y="273737"/>
                  <a:pt x="29029" y="290286"/>
                </a:cubicBezTo>
                <a:cubicBezTo>
                  <a:pt x="8205" y="352752"/>
                  <a:pt x="18224" y="318986"/>
                  <a:pt x="0" y="391886"/>
                </a:cubicBezTo>
                <a:cubicBezTo>
                  <a:pt x="4838" y="464457"/>
                  <a:pt x="6482" y="537312"/>
                  <a:pt x="14514" y="609600"/>
                </a:cubicBezTo>
                <a:cubicBezTo>
                  <a:pt x="16204" y="624806"/>
                  <a:pt x="22187" y="639459"/>
                  <a:pt x="29029" y="653143"/>
                </a:cubicBezTo>
                <a:cubicBezTo>
                  <a:pt x="47000" y="689085"/>
                  <a:pt x="64276" y="709126"/>
                  <a:pt x="101600" y="725714"/>
                </a:cubicBezTo>
                <a:cubicBezTo>
                  <a:pt x="258654" y="795515"/>
                  <a:pt x="417833" y="762927"/>
                  <a:pt x="595086" y="769257"/>
                </a:cubicBezTo>
                <a:cubicBezTo>
                  <a:pt x="688920" y="753618"/>
                  <a:pt x="661362" y="775552"/>
                  <a:pt x="696686" y="74022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Text Box 2"/>
          <p:cNvSpPr txBox="1">
            <a:spLocks noChangeArrowheads="1"/>
          </p:cNvSpPr>
          <p:nvPr/>
        </p:nvSpPr>
        <p:spPr bwMode="auto">
          <a:xfrm>
            <a:off x="1147766" y="1309688"/>
            <a:ext cx="6853237" cy="527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US" sz="6600" b="1" baseline="30000">
                <a:solidFill>
                  <a:srgbClr val="FD253A"/>
                </a:solidFill>
                <a:latin typeface="Verdana" pitchFamily="34" charset="0"/>
              </a:rPr>
              <a:t>“Primates” </a:t>
            </a:r>
          </a:p>
          <a:p>
            <a:pPr algn="ctr"/>
            <a:r>
              <a:rPr lang="en-US" sz="4400" b="1" baseline="30000">
                <a:solidFill>
                  <a:srgbClr val="FFFFFF"/>
                </a:solidFill>
                <a:latin typeface="Verdana" pitchFamily="34" charset="0"/>
              </a:rPr>
              <a:t>a biological “Order” comprised of</a:t>
            </a:r>
          </a:p>
          <a:p>
            <a:pPr algn="ctr"/>
            <a:endParaRPr lang="en-US" sz="4400" b="1" baseline="30000">
              <a:solidFill>
                <a:srgbClr val="FFFFFF"/>
              </a:solidFill>
              <a:latin typeface="Verdana" pitchFamily="34" charset="0"/>
            </a:endParaRPr>
          </a:p>
          <a:p>
            <a:pPr algn="ctr"/>
            <a:r>
              <a:rPr lang="en-US" sz="5400" b="1" baseline="30000">
                <a:solidFill>
                  <a:srgbClr val="FFFFFF"/>
                </a:solidFill>
                <a:latin typeface="Verdana" pitchFamily="34" charset="0"/>
              </a:rPr>
              <a:t>prosimians</a:t>
            </a:r>
          </a:p>
          <a:p>
            <a:pPr algn="ctr"/>
            <a:r>
              <a:rPr lang="en-US" sz="2800" b="1" baseline="30000">
                <a:solidFill>
                  <a:srgbClr val="FFFFFF"/>
                </a:solidFill>
                <a:latin typeface="Verdana" pitchFamily="34" charset="0"/>
              </a:rPr>
              <a:t>(“pre-monkeys”)</a:t>
            </a:r>
          </a:p>
          <a:p>
            <a:pPr algn="ctr"/>
            <a:endParaRPr lang="en-US" sz="2400" b="1" baseline="30000">
              <a:solidFill>
                <a:srgbClr val="FFFFFF"/>
              </a:solidFill>
              <a:latin typeface="Verdana" pitchFamily="34" charset="0"/>
            </a:endParaRPr>
          </a:p>
          <a:p>
            <a:pPr algn="ctr"/>
            <a:r>
              <a:rPr lang="en-US" sz="5400" b="1" baseline="30000">
                <a:solidFill>
                  <a:srgbClr val="FFFFFF"/>
                </a:solidFill>
                <a:latin typeface="Verdana" pitchFamily="34" charset="0"/>
              </a:rPr>
              <a:t>monkeys</a:t>
            </a:r>
          </a:p>
          <a:p>
            <a:pPr algn="ctr"/>
            <a:r>
              <a:rPr lang="en-US" sz="5400" b="1" baseline="30000">
                <a:solidFill>
                  <a:srgbClr val="FFFFFF"/>
                </a:solidFill>
                <a:latin typeface="Verdana" pitchFamily="34" charset="0"/>
              </a:rPr>
              <a:t>apes</a:t>
            </a:r>
          </a:p>
          <a:p>
            <a:pPr algn="ctr"/>
            <a:r>
              <a:rPr lang="en-US" sz="5400" b="1" baseline="30000">
                <a:solidFill>
                  <a:srgbClr val="FFFFFF"/>
                </a:solidFill>
                <a:latin typeface="Verdana" pitchFamily="34" charset="0"/>
              </a:rPr>
              <a:t>humans</a:t>
            </a:r>
          </a:p>
        </p:txBody>
      </p:sp>
    </p:spTree>
  </p:cSld>
  <p:clrMapOvr>
    <a:masterClrMapping/>
  </p:clrMapOvr>
  <p:transition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2971800" y="6535579"/>
            <a:ext cx="32560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http://news.bbc.co.uk/2/hi/science/nature/7132794.stm</a:t>
            </a:r>
            <a:endParaRPr lang="en-US" sz="1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8483" name="Picture 2" descr="D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9027" y="2400300"/>
            <a:ext cx="19335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05114" y="3418584"/>
            <a:ext cx="7086600" cy="58477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. . . and DNA studies are critical . . .</a:t>
            </a:r>
          </a:p>
        </p:txBody>
      </p:sp>
    </p:spTree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551345"/>
            <a:ext cx="8229600" cy="592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reeform 2"/>
          <p:cNvSpPr/>
          <p:nvPr/>
        </p:nvSpPr>
        <p:spPr>
          <a:xfrm rot="10800000">
            <a:off x="1872342" y="1814285"/>
            <a:ext cx="4194629" cy="878115"/>
          </a:xfrm>
          <a:custGeom>
            <a:avLst/>
            <a:gdLst>
              <a:gd name="connsiteX0" fmla="*/ 624114 w 4194629"/>
              <a:gd name="connsiteY0" fmla="*/ 754743 h 798286"/>
              <a:gd name="connsiteX1" fmla="*/ 783771 w 4194629"/>
              <a:gd name="connsiteY1" fmla="*/ 740228 h 798286"/>
              <a:gd name="connsiteX2" fmla="*/ 827314 w 4194629"/>
              <a:gd name="connsiteY2" fmla="*/ 725714 h 798286"/>
              <a:gd name="connsiteX3" fmla="*/ 1262743 w 4194629"/>
              <a:gd name="connsiteY3" fmla="*/ 740228 h 798286"/>
              <a:gd name="connsiteX4" fmla="*/ 1393371 w 4194629"/>
              <a:gd name="connsiteY4" fmla="*/ 769257 h 798286"/>
              <a:gd name="connsiteX5" fmla="*/ 1480457 w 4194629"/>
              <a:gd name="connsiteY5" fmla="*/ 783771 h 798286"/>
              <a:gd name="connsiteX6" fmla="*/ 2322286 w 4194629"/>
              <a:gd name="connsiteY6" fmla="*/ 798286 h 798286"/>
              <a:gd name="connsiteX7" fmla="*/ 4005943 w 4194629"/>
              <a:gd name="connsiteY7" fmla="*/ 769257 h 798286"/>
              <a:gd name="connsiteX8" fmla="*/ 4064000 w 4194629"/>
              <a:gd name="connsiteY8" fmla="*/ 754743 h 798286"/>
              <a:gd name="connsiteX9" fmla="*/ 4107543 w 4194629"/>
              <a:gd name="connsiteY9" fmla="*/ 711200 h 798286"/>
              <a:gd name="connsiteX10" fmla="*/ 4122057 w 4194629"/>
              <a:gd name="connsiteY10" fmla="*/ 667657 h 798286"/>
              <a:gd name="connsiteX11" fmla="*/ 4151086 w 4194629"/>
              <a:gd name="connsiteY11" fmla="*/ 624114 h 798286"/>
              <a:gd name="connsiteX12" fmla="*/ 4194629 w 4194629"/>
              <a:gd name="connsiteY12" fmla="*/ 478971 h 798286"/>
              <a:gd name="connsiteX13" fmla="*/ 4180114 w 4194629"/>
              <a:gd name="connsiteY13" fmla="*/ 290286 h 798286"/>
              <a:gd name="connsiteX14" fmla="*/ 4165600 w 4194629"/>
              <a:gd name="connsiteY14" fmla="*/ 246743 h 798286"/>
              <a:gd name="connsiteX15" fmla="*/ 4064000 w 4194629"/>
              <a:gd name="connsiteY15" fmla="*/ 174171 h 798286"/>
              <a:gd name="connsiteX16" fmla="*/ 3991429 w 4194629"/>
              <a:gd name="connsiteY16" fmla="*/ 145143 h 798286"/>
              <a:gd name="connsiteX17" fmla="*/ 3918857 w 4194629"/>
              <a:gd name="connsiteY17" fmla="*/ 130628 h 798286"/>
              <a:gd name="connsiteX18" fmla="*/ 3759200 w 4194629"/>
              <a:gd name="connsiteY18" fmla="*/ 87086 h 798286"/>
              <a:gd name="connsiteX19" fmla="*/ 3701143 w 4194629"/>
              <a:gd name="connsiteY19" fmla="*/ 72571 h 798286"/>
              <a:gd name="connsiteX20" fmla="*/ 3367314 w 4194629"/>
              <a:gd name="connsiteY20" fmla="*/ 58057 h 798286"/>
              <a:gd name="connsiteX21" fmla="*/ 3164114 w 4194629"/>
              <a:gd name="connsiteY21" fmla="*/ 29028 h 798286"/>
              <a:gd name="connsiteX22" fmla="*/ 2772229 w 4194629"/>
              <a:gd name="connsiteY22" fmla="*/ 43543 h 798286"/>
              <a:gd name="connsiteX23" fmla="*/ 1393371 w 4194629"/>
              <a:gd name="connsiteY23" fmla="*/ 29028 h 798286"/>
              <a:gd name="connsiteX24" fmla="*/ 1204686 w 4194629"/>
              <a:gd name="connsiteY24" fmla="*/ 14514 h 798286"/>
              <a:gd name="connsiteX25" fmla="*/ 986971 w 4194629"/>
              <a:gd name="connsiteY25" fmla="*/ 0 h 798286"/>
              <a:gd name="connsiteX26" fmla="*/ 798286 w 4194629"/>
              <a:gd name="connsiteY26" fmla="*/ 14514 h 798286"/>
              <a:gd name="connsiteX27" fmla="*/ 696686 w 4194629"/>
              <a:gd name="connsiteY27" fmla="*/ 29028 h 798286"/>
              <a:gd name="connsiteX28" fmla="*/ 580571 w 4194629"/>
              <a:gd name="connsiteY28" fmla="*/ 43543 h 798286"/>
              <a:gd name="connsiteX29" fmla="*/ 464457 w 4194629"/>
              <a:gd name="connsiteY29" fmla="*/ 72571 h 798286"/>
              <a:gd name="connsiteX30" fmla="*/ 377371 w 4194629"/>
              <a:gd name="connsiteY30" fmla="*/ 87086 h 798286"/>
              <a:gd name="connsiteX31" fmla="*/ 203200 w 4194629"/>
              <a:gd name="connsiteY31" fmla="*/ 130628 h 798286"/>
              <a:gd name="connsiteX32" fmla="*/ 116114 w 4194629"/>
              <a:gd name="connsiteY32" fmla="*/ 159657 h 798286"/>
              <a:gd name="connsiteX33" fmla="*/ 58057 w 4194629"/>
              <a:gd name="connsiteY33" fmla="*/ 246743 h 798286"/>
              <a:gd name="connsiteX34" fmla="*/ 29029 w 4194629"/>
              <a:gd name="connsiteY34" fmla="*/ 290286 h 798286"/>
              <a:gd name="connsiteX35" fmla="*/ 0 w 4194629"/>
              <a:gd name="connsiteY35" fmla="*/ 391886 h 798286"/>
              <a:gd name="connsiteX36" fmla="*/ 14514 w 4194629"/>
              <a:gd name="connsiteY36" fmla="*/ 609600 h 798286"/>
              <a:gd name="connsiteX37" fmla="*/ 29029 w 4194629"/>
              <a:gd name="connsiteY37" fmla="*/ 653143 h 798286"/>
              <a:gd name="connsiteX38" fmla="*/ 101600 w 4194629"/>
              <a:gd name="connsiteY38" fmla="*/ 725714 h 798286"/>
              <a:gd name="connsiteX39" fmla="*/ 595086 w 4194629"/>
              <a:gd name="connsiteY39" fmla="*/ 769257 h 798286"/>
              <a:gd name="connsiteX40" fmla="*/ 696686 w 4194629"/>
              <a:gd name="connsiteY40" fmla="*/ 740228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194629" h="798286">
                <a:moveTo>
                  <a:pt x="624114" y="754743"/>
                </a:moveTo>
                <a:cubicBezTo>
                  <a:pt x="677333" y="749905"/>
                  <a:pt x="730870" y="747785"/>
                  <a:pt x="783771" y="740228"/>
                </a:cubicBezTo>
                <a:cubicBezTo>
                  <a:pt x="798917" y="738064"/>
                  <a:pt x="812015" y="725714"/>
                  <a:pt x="827314" y="725714"/>
                </a:cubicBezTo>
                <a:cubicBezTo>
                  <a:pt x="972538" y="725714"/>
                  <a:pt x="1117600" y="735390"/>
                  <a:pt x="1262743" y="740228"/>
                </a:cubicBezTo>
                <a:cubicBezTo>
                  <a:pt x="1324870" y="755761"/>
                  <a:pt x="1325803" y="756972"/>
                  <a:pt x="1393371" y="769257"/>
                </a:cubicBezTo>
                <a:cubicBezTo>
                  <a:pt x="1422325" y="774521"/>
                  <a:pt x="1451042" y="782852"/>
                  <a:pt x="1480457" y="783771"/>
                </a:cubicBezTo>
                <a:cubicBezTo>
                  <a:pt x="1760971" y="792537"/>
                  <a:pt x="2041676" y="793448"/>
                  <a:pt x="2322286" y="798286"/>
                </a:cubicBezTo>
                <a:lnTo>
                  <a:pt x="4005943" y="769257"/>
                </a:lnTo>
                <a:cubicBezTo>
                  <a:pt x="4025875" y="768460"/>
                  <a:pt x="4044648" y="759581"/>
                  <a:pt x="4064000" y="754743"/>
                </a:cubicBezTo>
                <a:cubicBezTo>
                  <a:pt x="4078514" y="740229"/>
                  <a:pt x="4096157" y="728279"/>
                  <a:pt x="4107543" y="711200"/>
                </a:cubicBezTo>
                <a:cubicBezTo>
                  <a:pt x="4116030" y="698470"/>
                  <a:pt x="4115215" y="681341"/>
                  <a:pt x="4122057" y="667657"/>
                </a:cubicBezTo>
                <a:cubicBezTo>
                  <a:pt x="4129858" y="652055"/>
                  <a:pt x="4141410" y="638628"/>
                  <a:pt x="4151086" y="624114"/>
                </a:cubicBezTo>
                <a:cubicBezTo>
                  <a:pt x="4186422" y="518104"/>
                  <a:pt x="4172692" y="566713"/>
                  <a:pt x="4194629" y="478971"/>
                </a:cubicBezTo>
                <a:cubicBezTo>
                  <a:pt x="4189791" y="416076"/>
                  <a:pt x="4187938" y="352880"/>
                  <a:pt x="4180114" y="290286"/>
                </a:cubicBezTo>
                <a:cubicBezTo>
                  <a:pt x="4178216" y="275105"/>
                  <a:pt x="4174087" y="259473"/>
                  <a:pt x="4165600" y="246743"/>
                </a:cubicBezTo>
                <a:cubicBezTo>
                  <a:pt x="4138447" y="206013"/>
                  <a:pt x="4107013" y="193288"/>
                  <a:pt x="4064000" y="174171"/>
                </a:cubicBezTo>
                <a:cubicBezTo>
                  <a:pt x="4040192" y="163590"/>
                  <a:pt x="4016384" y="152630"/>
                  <a:pt x="3991429" y="145143"/>
                </a:cubicBezTo>
                <a:cubicBezTo>
                  <a:pt x="3967800" y="138054"/>
                  <a:pt x="3942658" y="137119"/>
                  <a:pt x="3918857" y="130628"/>
                </a:cubicBezTo>
                <a:cubicBezTo>
                  <a:pt x="3619779" y="49061"/>
                  <a:pt x="4013820" y="143669"/>
                  <a:pt x="3759200" y="87086"/>
                </a:cubicBezTo>
                <a:cubicBezTo>
                  <a:pt x="3739727" y="82759"/>
                  <a:pt x="3721036" y="74045"/>
                  <a:pt x="3701143" y="72571"/>
                </a:cubicBezTo>
                <a:cubicBezTo>
                  <a:pt x="3590066" y="64343"/>
                  <a:pt x="3478590" y="62895"/>
                  <a:pt x="3367314" y="58057"/>
                </a:cubicBezTo>
                <a:cubicBezTo>
                  <a:pt x="3323985" y="50836"/>
                  <a:pt x="3200437" y="29028"/>
                  <a:pt x="3164114" y="29028"/>
                </a:cubicBezTo>
                <a:cubicBezTo>
                  <a:pt x="3033396" y="29028"/>
                  <a:pt x="2902857" y="38705"/>
                  <a:pt x="2772229" y="43543"/>
                </a:cubicBezTo>
                <a:lnTo>
                  <a:pt x="1393371" y="29028"/>
                </a:lnTo>
                <a:cubicBezTo>
                  <a:pt x="1330301" y="27860"/>
                  <a:pt x="1267606" y="19008"/>
                  <a:pt x="1204686" y="14514"/>
                </a:cubicBezTo>
                <a:lnTo>
                  <a:pt x="986971" y="0"/>
                </a:lnTo>
                <a:cubicBezTo>
                  <a:pt x="924076" y="4838"/>
                  <a:pt x="861054" y="8237"/>
                  <a:pt x="798286" y="14514"/>
                </a:cubicBezTo>
                <a:cubicBezTo>
                  <a:pt x="764245" y="17918"/>
                  <a:pt x="730596" y="24507"/>
                  <a:pt x="696686" y="29028"/>
                </a:cubicBezTo>
                <a:lnTo>
                  <a:pt x="580571" y="43543"/>
                </a:lnTo>
                <a:cubicBezTo>
                  <a:pt x="520140" y="63687"/>
                  <a:pt x="541526" y="58558"/>
                  <a:pt x="464457" y="72571"/>
                </a:cubicBezTo>
                <a:cubicBezTo>
                  <a:pt x="435503" y="77835"/>
                  <a:pt x="405921" y="79948"/>
                  <a:pt x="377371" y="87086"/>
                </a:cubicBezTo>
                <a:cubicBezTo>
                  <a:pt x="147378" y="144585"/>
                  <a:pt x="431063" y="92652"/>
                  <a:pt x="203200" y="130628"/>
                </a:cubicBezTo>
                <a:cubicBezTo>
                  <a:pt x="174171" y="140304"/>
                  <a:pt x="133087" y="134197"/>
                  <a:pt x="116114" y="159657"/>
                </a:cubicBezTo>
                <a:lnTo>
                  <a:pt x="58057" y="246743"/>
                </a:lnTo>
                <a:cubicBezTo>
                  <a:pt x="48381" y="261257"/>
                  <a:pt x="34546" y="273737"/>
                  <a:pt x="29029" y="290286"/>
                </a:cubicBezTo>
                <a:cubicBezTo>
                  <a:pt x="8205" y="352752"/>
                  <a:pt x="18224" y="318986"/>
                  <a:pt x="0" y="391886"/>
                </a:cubicBezTo>
                <a:cubicBezTo>
                  <a:pt x="4838" y="464457"/>
                  <a:pt x="6482" y="537312"/>
                  <a:pt x="14514" y="609600"/>
                </a:cubicBezTo>
                <a:cubicBezTo>
                  <a:pt x="16204" y="624806"/>
                  <a:pt x="22187" y="639459"/>
                  <a:pt x="29029" y="653143"/>
                </a:cubicBezTo>
                <a:cubicBezTo>
                  <a:pt x="47000" y="689085"/>
                  <a:pt x="64276" y="709126"/>
                  <a:pt x="101600" y="725714"/>
                </a:cubicBezTo>
                <a:cubicBezTo>
                  <a:pt x="258654" y="795515"/>
                  <a:pt x="417833" y="762927"/>
                  <a:pt x="595086" y="769257"/>
                </a:cubicBezTo>
                <a:cubicBezTo>
                  <a:pt x="688920" y="753618"/>
                  <a:pt x="661362" y="775552"/>
                  <a:pt x="696686" y="74022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0628"/>
            <a:ext cx="8229600" cy="747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945208" y="6535579"/>
            <a:ext cx="32560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4"/>
              </a:rPr>
              <a:t>http://news.bbc.co.uk/2/hi/science/nature/7132794.stm</a:t>
            </a:r>
            <a:endParaRPr lang="en-US" sz="1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1560923" y="1556037"/>
            <a:ext cx="5174814" cy="653763"/>
          </a:xfrm>
          <a:custGeom>
            <a:avLst/>
            <a:gdLst>
              <a:gd name="connsiteX0" fmla="*/ 870857 w 4704376"/>
              <a:gd name="connsiteY0" fmla="*/ 493486 h 594330"/>
              <a:gd name="connsiteX1" fmla="*/ 2061028 w 4704376"/>
              <a:gd name="connsiteY1" fmla="*/ 508000 h 594330"/>
              <a:gd name="connsiteX2" fmla="*/ 2235200 w 4704376"/>
              <a:gd name="connsiteY2" fmla="*/ 522514 h 594330"/>
              <a:gd name="connsiteX3" fmla="*/ 2293257 w 4704376"/>
              <a:gd name="connsiteY3" fmla="*/ 537029 h 594330"/>
              <a:gd name="connsiteX4" fmla="*/ 2336800 w 4704376"/>
              <a:gd name="connsiteY4" fmla="*/ 551543 h 594330"/>
              <a:gd name="connsiteX5" fmla="*/ 2510971 w 4704376"/>
              <a:gd name="connsiteY5" fmla="*/ 566057 h 594330"/>
              <a:gd name="connsiteX6" fmla="*/ 2960914 w 4704376"/>
              <a:gd name="connsiteY6" fmla="*/ 566057 h 594330"/>
              <a:gd name="connsiteX7" fmla="*/ 3730171 w 4704376"/>
              <a:gd name="connsiteY7" fmla="*/ 551543 h 594330"/>
              <a:gd name="connsiteX8" fmla="*/ 3831771 w 4704376"/>
              <a:gd name="connsiteY8" fmla="*/ 537029 h 594330"/>
              <a:gd name="connsiteX9" fmla="*/ 3875314 w 4704376"/>
              <a:gd name="connsiteY9" fmla="*/ 522514 h 594330"/>
              <a:gd name="connsiteX10" fmla="*/ 4107543 w 4704376"/>
              <a:gd name="connsiteY10" fmla="*/ 508000 h 594330"/>
              <a:gd name="connsiteX11" fmla="*/ 4325257 w 4704376"/>
              <a:gd name="connsiteY11" fmla="*/ 522514 h 594330"/>
              <a:gd name="connsiteX12" fmla="*/ 4368800 w 4704376"/>
              <a:gd name="connsiteY12" fmla="*/ 537029 h 594330"/>
              <a:gd name="connsiteX13" fmla="*/ 4528457 w 4704376"/>
              <a:gd name="connsiteY13" fmla="*/ 522514 h 594330"/>
              <a:gd name="connsiteX14" fmla="*/ 4572000 w 4704376"/>
              <a:gd name="connsiteY14" fmla="*/ 508000 h 594330"/>
              <a:gd name="connsiteX15" fmla="*/ 4673600 w 4704376"/>
              <a:gd name="connsiteY15" fmla="*/ 464457 h 594330"/>
              <a:gd name="connsiteX16" fmla="*/ 4702628 w 4704376"/>
              <a:gd name="connsiteY16" fmla="*/ 420914 h 594330"/>
              <a:gd name="connsiteX17" fmla="*/ 4688114 w 4704376"/>
              <a:gd name="connsiteY17" fmla="*/ 217714 h 594330"/>
              <a:gd name="connsiteX18" fmla="*/ 4586514 w 4704376"/>
              <a:gd name="connsiteY18" fmla="*/ 101600 h 594330"/>
              <a:gd name="connsiteX19" fmla="*/ 4528457 w 4704376"/>
              <a:gd name="connsiteY19" fmla="*/ 87086 h 594330"/>
              <a:gd name="connsiteX20" fmla="*/ 4484914 w 4704376"/>
              <a:gd name="connsiteY20" fmla="*/ 72571 h 594330"/>
              <a:gd name="connsiteX21" fmla="*/ 3991428 w 4704376"/>
              <a:gd name="connsiteY21" fmla="*/ 87086 h 594330"/>
              <a:gd name="connsiteX22" fmla="*/ 3831771 w 4704376"/>
              <a:gd name="connsiteY22" fmla="*/ 116114 h 594330"/>
              <a:gd name="connsiteX23" fmla="*/ 3614057 w 4704376"/>
              <a:gd name="connsiteY23" fmla="*/ 145143 h 594330"/>
              <a:gd name="connsiteX24" fmla="*/ 2989943 w 4704376"/>
              <a:gd name="connsiteY24" fmla="*/ 130629 h 594330"/>
              <a:gd name="connsiteX25" fmla="*/ 2946400 w 4704376"/>
              <a:gd name="connsiteY25" fmla="*/ 116114 h 594330"/>
              <a:gd name="connsiteX26" fmla="*/ 2830285 w 4704376"/>
              <a:gd name="connsiteY26" fmla="*/ 101600 h 594330"/>
              <a:gd name="connsiteX27" fmla="*/ 2728685 w 4704376"/>
              <a:gd name="connsiteY27" fmla="*/ 87086 h 594330"/>
              <a:gd name="connsiteX28" fmla="*/ 2627085 w 4704376"/>
              <a:gd name="connsiteY28" fmla="*/ 58057 h 594330"/>
              <a:gd name="connsiteX29" fmla="*/ 2423885 w 4704376"/>
              <a:gd name="connsiteY29" fmla="*/ 14514 h 594330"/>
              <a:gd name="connsiteX30" fmla="*/ 2380343 w 4704376"/>
              <a:gd name="connsiteY30" fmla="*/ 0 h 594330"/>
              <a:gd name="connsiteX31" fmla="*/ 1872343 w 4704376"/>
              <a:gd name="connsiteY31" fmla="*/ 14514 h 594330"/>
              <a:gd name="connsiteX32" fmla="*/ 1785257 w 4704376"/>
              <a:gd name="connsiteY32" fmla="*/ 29029 h 594330"/>
              <a:gd name="connsiteX33" fmla="*/ 1654628 w 4704376"/>
              <a:gd name="connsiteY33" fmla="*/ 43543 h 594330"/>
              <a:gd name="connsiteX34" fmla="*/ 1524000 w 4704376"/>
              <a:gd name="connsiteY34" fmla="*/ 87086 h 594330"/>
              <a:gd name="connsiteX35" fmla="*/ 1132114 w 4704376"/>
              <a:gd name="connsiteY35" fmla="*/ 116114 h 594330"/>
              <a:gd name="connsiteX36" fmla="*/ 1016000 w 4704376"/>
              <a:gd name="connsiteY36" fmla="*/ 130629 h 594330"/>
              <a:gd name="connsiteX37" fmla="*/ 406400 w 4704376"/>
              <a:gd name="connsiteY37" fmla="*/ 101600 h 594330"/>
              <a:gd name="connsiteX38" fmla="*/ 290285 w 4704376"/>
              <a:gd name="connsiteY38" fmla="*/ 116114 h 594330"/>
              <a:gd name="connsiteX39" fmla="*/ 246743 w 4704376"/>
              <a:gd name="connsiteY39" fmla="*/ 130629 h 594330"/>
              <a:gd name="connsiteX40" fmla="*/ 101600 w 4704376"/>
              <a:gd name="connsiteY40" fmla="*/ 159657 h 594330"/>
              <a:gd name="connsiteX41" fmla="*/ 58057 w 4704376"/>
              <a:gd name="connsiteY41" fmla="*/ 188686 h 594330"/>
              <a:gd name="connsiteX42" fmla="*/ 0 w 4704376"/>
              <a:gd name="connsiteY42" fmla="*/ 275771 h 594330"/>
              <a:gd name="connsiteX43" fmla="*/ 14514 w 4704376"/>
              <a:gd name="connsiteY43" fmla="*/ 420914 h 594330"/>
              <a:gd name="connsiteX44" fmla="*/ 58057 w 4704376"/>
              <a:gd name="connsiteY44" fmla="*/ 449943 h 594330"/>
              <a:gd name="connsiteX45" fmla="*/ 145143 w 4704376"/>
              <a:gd name="connsiteY45" fmla="*/ 478971 h 594330"/>
              <a:gd name="connsiteX46" fmla="*/ 232228 w 4704376"/>
              <a:gd name="connsiteY46" fmla="*/ 508000 h 594330"/>
              <a:gd name="connsiteX47" fmla="*/ 319314 w 4704376"/>
              <a:gd name="connsiteY47" fmla="*/ 522514 h 594330"/>
              <a:gd name="connsiteX48" fmla="*/ 943428 w 4704376"/>
              <a:gd name="connsiteY48" fmla="*/ 493486 h 59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704376" h="594330">
                <a:moveTo>
                  <a:pt x="870857" y="493486"/>
                </a:moveTo>
                <a:lnTo>
                  <a:pt x="2061028" y="508000"/>
                </a:lnTo>
                <a:cubicBezTo>
                  <a:pt x="2119273" y="509239"/>
                  <a:pt x="2177391" y="515288"/>
                  <a:pt x="2235200" y="522514"/>
                </a:cubicBezTo>
                <a:cubicBezTo>
                  <a:pt x="2254994" y="524988"/>
                  <a:pt x="2274077" y="531549"/>
                  <a:pt x="2293257" y="537029"/>
                </a:cubicBezTo>
                <a:cubicBezTo>
                  <a:pt x="2307968" y="541232"/>
                  <a:pt x="2321635" y="549521"/>
                  <a:pt x="2336800" y="551543"/>
                </a:cubicBezTo>
                <a:cubicBezTo>
                  <a:pt x="2394547" y="559242"/>
                  <a:pt x="2452914" y="561219"/>
                  <a:pt x="2510971" y="566057"/>
                </a:cubicBezTo>
                <a:cubicBezTo>
                  <a:pt x="2684577" y="623924"/>
                  <a:pt x="2526241" y="576789"/>
                  <a:pt x="2960914" y="566057"/>
                </a:cubicBezTo>
                <a:lnTo>
                  <a:pt x="3730171" y="551543"/>
                </a:lnTo>
                <a:cubicBezTo>
                  <a:pt x="3764038" y="546705"/>
                  <a:pt x="3798225" y="543738"/>
                  <a:pt x="3831771" y="537029"/>
                </a:cubicBezTo>
                <a:cubicBezTo>
                  <a:pt x="3846773" y="534028"/>
                  <a:pt x="3860099" y="524116"/>
                  <a:pt x="3875314" y="522514"/>
                </a:cubicBezTo>
                <a:cubicBezTo>
                  <a:pt x="3952449" y="514394"/>
                  <a:pt x="4030133" y="512838"/>
                  <a:pt x="4107543" y="508000"/>
                </a:cubicBezTo>
                <a:cubicBezTo>
                  <a:pt x="4180114" y="512838"/>
                  <a:pt x="4252969" y="514482"/>
                  <a:pt x="4325257" y="522514"/>
                </a:cubicBezTo>
                <a:cubicBezTo>
                  <a:pt x="4340463" y="524204"/>
                  <a:pt x="4353500" y="537029"/>
                  <a:pt x="4368800" y="537029"/>
                </a:cubicBezTo>
                <a:cubicBezTo>
                  <a:pt x="4422238" y="537029"/>
                  <a:pt x="4475238" y="527352"/>
                  <a:pt x="4528457" y="522514"/>
                </a:cubicBezTo>
                <a:cubicBezTo>
                  <a:pt x="4542971" y="517676"/>
                  <a:pt x="4557938" y="514027"/>
                  <a:pt x="4572000" y="508000"/>
                </a:cubicBezTo>
                <a:cubicBezTo>
                  <a:pt x="4697547" y="454194"/>
                  <a:pt x="4571484" y="498495"/>
                  <a:pt x="4673600" y="464457"/>
                </a:cubicBezTo>
                <a:cubicBezTo>
                  <a:pt x="4683276" y="449943"/>
                  <a:pt x="4701604" y="438328"/>
                  <a:pt x="4702628" y="420914"/>
                </a:cubicBezTo>
                <a:cubicBezTo>
                  <a:pt x="4706615" y="353125"/>
                  <a:pt x="4704584" y="283592"/>
                  <a:pt x="4688114" y="217714"/>
                </a:cubicBezTo>
                <a:cubicBezTo>
                  <a:pt x="4677471" y="175140"/>
                  <a:pt x="4630540" y="120468"/>
                  <a:pt x="4586514" y="101600"/>
                </a:cubicBezTo>
                <a:cubicBezTo>
                  <a:pt x="4568179" y="93742"/>
                  <a:pt x="4547637" y="92566"/>
                  <a:pt x="4528457" y="87086"/>
                </a:cubicBezTo>
                <a:cubicBezTo>
                  <a:pt x="4513746" y="82883"/>
                  <a:pt x="4499428" y="77409"/>
                  <a:pt x="4484914" y="72571"/>
                </a:cubicBezTo>
                <a:lnTo>
                  <a:pt x="3991428" y="87086"/>
                </a:lnTo>
                <a:cubicBezTo>
                  <a:pt x="3608813" y="105306"/>
                  <a:pt x="4010894" y="88556"/>
                  <a:pt x="3831771" y="116114"/>
                </a:cubicBezTo>
                <a:cubicBezTo>
                  <a:pt x="3464099" y="172680"/>
                  <a:pt x="3834756" y="101004"/>
                  <a:pt x="3614057" y="145143"/>
                </a:cubicBezTo>
                <a:cubicBezTo>
                  <a:pt x="3406019" y="140305"/>
                  <a:pt x="3197841" y="139668"/>
                  <a:pt x="2989943" y="130629"/>
                </a:cubicBezTo>
                <a:cubicBezTo>
                  <a:pt x="2974658" y="129964"/>
                  <a:pt x="2961453" y="118851"/>
                  <a:pt x="2946400" y="116114"/>
                </a:cubicBezTo>
                <a:cubicBezTo>
                  <a:pt x="2908023" y="109136"/>
                  <a:pt x="2868949" y="106755"/>
                  <a:pt x="2830285" y="101600"/>
                </a:cubicBezTo>
                <a:lnTo>
                  <a:pt x="2728685" y="87086"/>
                </a:lnTo>
                <a:cubicBezTo>
                  <a:pt x="2682986" y="71852"/>
                  <a:pt x="2678123" y="68993"/>
                  <a:pt x="2627085" y="58057"/>
                </a:cubicBezTo>
                <a:cubicBezTo>
                  <a:pt x="2560409" y="43770"/>
                  <a:pt x="2490175" y="33454"/>
                  <a:pt x="2423885" y="14514"/>
                </a:cubicBezTo>
                <a:cubicBezTo>
                  <a:pt x="2409175" y="10311"/>
                  <a:pt x="2394857" y="4838"/>
                  <a:pt x="2380343" y="0"/>
                </a:cubicBezTo>
                <a:cubicBezTo>
                  <a:pt x="2211010" y="4838"/>
                  <a:pt x="2041544" y="6260"/>
                  <a:pt x="1872343" y="14514"/>
                </a:cubicBezTo>
                <a:cubicBezTo>
                  <a:pt x="1842949" y="15948"/>
                  <a:pt x="1814428" y="25139"/>
                  <a:pt x="1785257" y="29029"/>
                </a:cubicBezTo>
                <a:cubicBezTo>
                  <a:pt x="1741830" y="34819"/>
                  <a:pt x="1698171" y="38705"/>
                  <a:pt x="1654628" y="43543"/>
                </a:cubicBezTo>
                <a:lnTo>
                  <a:pt x="1524000" y="87086"/>
                </a:lnTo>
                <a:cubicBezTo>
                  <a:pt x="1370209" y="138350"/>
                  <a:pt x="1495712" y="100964"/>
                  <a:pt x="1132114" y="116114"/>
                </a:cubicBezTo>
                <a:cubicBezTo>
                  <a:pt x="1093409" y="120952"/>
                  <a:pt x="1055006" y="130629"/>
                  <a:pt x="1016000" y="130629"/>
                </a:cubicBezTo>
                <a:cubicBezTo>
                  <a:pt x="691268" y="130629"/>
                  <a:pt x="651890" y="123917"/>
                  <a:pt x="406400" y="101600"/>
                </a:cubicBezTo>
                <a:cubicBezTo>
                  <a:pt x="367695" y="106438"/>
                  <a:pt x="328662" y="109136"/>
                  <a:pt x="290285" y="116114"/>
                </a:cubicBezTo>
                <a:cubicBezTo>
                  <a:pt x="275233" y="118851"/>
                  <a:pt x="261454" y="126426"/>
                  <a:pt x="246743" y="130629"/>
                </a:cubicBezTo>
                <a:cubicBezTo>
                  <a:pt x="186125" y="147949"/>
                  <a:pt x="170019" y="148254"/>
                  <a:pt x="101600" y="159657"/>
                </a:cubicBezTo>
                <a:cubicBezTo>
                  <a:pt x="87086" y="169333"/>
                  <a:pt x="69544" y="175558"/>
                  <a:pt x="58057" y="188686"/>
                </a:cubicBezTo>
                <a:cubicBezTo>
                  <a:pt x="35083" y="214942"/>
                  <a:pt x="0" y="275771"/>
                  <a:pt x="0" y="275771"/>
                </a:cubicBezTo>
                <a:cubicBezTo>
                  <a:pt x="4838" y="324152"/>
                  <a:pt x="-862" y="374787"/>
                  <a:pt x="14514" y="420914"/>
                </a:cubicBezTo>
                <a:cubicBezTo>
                  <a:pt x="20030" y="437463"/>
                  <a:pt x="42116" y="442858"/>
                  <a:pt x="58057" y="449943"/>
                </a:cubicBezTo>
                <a:cubicBezTo>
                  <a:pt x="86019" y="462370"/>
                  <a:pt x="116114" y="469295"/>
                  <a:pt x="145143" y="478971"/>
                </a:cubicBezTo>
                <a:cubicBezTo>
                  <a:pt x="145154" y="478975"/>
                  <a:pt x="232217" y="507998"/>
                  <a:pt x="232228" y="508000"/>
                </a:cubicBezTo>
                <a:lnTo>
                  <a:pt x="319314" y="522514"/>
                </a:lnTo>
                <a:cubicBezTo>
                  <a:pt x="925215" y="507736"/>
                  <a:pt x="736927" y="596737"/>
                  <a:pt x="943428" y="493486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2590801" y="6580192"/>
            <a:ext cx="38892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http://news.bbc.co.uk/2/hi/science/nature/7132794.stm</a:t>
            </a:r>
            <a:endParaRPr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8483" name="Picture 2" descr="D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9027" y="2400300"/>
            <a:ext cx="19335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0" y="5486404"/>
            <a:ext cx="6172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seven percent of human genes are undergoing rapid evolution</a:t>
            </a:r>
          </a:p>
        </p:txBody>
      </p:sp>
    </p:spTree>
  </p:cSld>
  <p:clrMapOvr>
    <a:masterClrMapping/>
  </p:clrMapOvr>
  <p:transition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2957286" y="6535579"/>
            <a:ext cx="32560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http://news.bbc.co.uk/2/hi/science/nature/7132794.stm</a:t>
            </a:r>
            <a:endParaRPr lang="en-US" sz="1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8483" name="Picture 2" descr="D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9027" y="2400300"/>
            <a:ext cx="19335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0" y="5486404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dirty="0">
                <a:solidFill>
                  <a:srgbClr val="D79694"/>
                </a:solidFill>
                <a:latin typeface="Arial" charset="0"/>
                <a:ea typeface="+mn-ea"/>
                <a:cs typeface="+mn-cs"/>
              </a:rPr>
              <a:t>Seven percent of human genes are undergoing rapid evolution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2209800"/>
            <a:ext cx="7315200" cy="3046988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rgbClr val="D79694"/>
              </a:solidFill>
              <a:latin typeface="Verdana"/>
            </a:endParaRPr>
          </a:p>
          <a:p>
            <a:pPr algn="ctr"/>
            <a:r>
              <a:rPr lang="en-US" sz="2400" b="1" dirty="0">
                <a:solidFill>
                  <a:srgbClr val="D79694"/>
                </a:solidFill>
                <a:latin typeface="Verdana"/>
              </a:rPr>
              <a:t>“The study looked specifically at genetic variations called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Verdana"/>
              </a:rPr>
              <a:t>"single nucleotide polymorphisms,"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Verdana"/>
              </a:rPr>
              <a:t>or SNPs.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Verdana"/>
              </a:rPr>
              <a:t>These are single-point mutations</a:t>
            </a:r>
            <a:r>
              <a:rPr lang="en-US" sz="2400" b="1" dirty="0">
                <a:solidFill>
                  <a:srgbClr val="D79694"/>
                </a:solidFill>
                <a:latin typeface="Verdana"/>
              </a:rPr>
              <a:t>, </a:t>
            </a:r>
          </a:p>
          <a:p>
            <a:pPr algn="ctr"/>
            <a:r>
              <a:rPr lang="en-US" sz="2400" b="1" dirty="0">
                <a:solidFill>
                  <a:srgbClr val="D79694"/>
                </a:solidFill>
                <a:latin typeface="Verdana"/>
              </a:rPr>
              <a:t>or changes, in the genetic sequence of DNA on chromosomes.”</a:t>
            </a:r>
            <a:r>
              <a:rPr lang="en-US" sz="2400" b="1" dirty="0">
                <a:solidFill>
                  <a:srgbClr val="D79694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1411288" y="6580188"/>
            <a:ext cx="63610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http://www.latimes.com/news/nationworld/nation/la-sci-evolution11dec11,1,2206745.story?coll=la-headlines-nation&amp;ctrack=2&amp;cset=true</a:t>
            </a:r>
            <a:endParaRPr lang="en-US" sz="8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531" name="Rectangle 1"/>
          <p:cNvSpPr>
            <a:spLocks noChangeArrowheads="1"/>
          </p:cNvSpPr>
          <p:nvPr/>
        </p:nvSpPr>
        <p:spPr bwMode="auto">
          <a:xfrm>
            <a:off x="0" y="0"/>
            <a:ext cx="3708066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</a:t>
            </a:r>
            <a:r>
              <a:rPr lang="en-US" sz="18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endParaRPr lang="en-US" sz="1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Seven percent of human genes are undergoing rapid evolution</a:t>
            </a:r>
          </a:p>
        </p:txBody>
      </p:sp>
      <p:pic>
        <p:nvPicPr>
          <p:cNvPr id="15053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288960"/>
            <a:ext cx="8229600" cy="457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1411288" y="6580188"/>
            <a:ext cx="63610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http://www.latimes.com/news/nationworld/nation/la-sci-evolution11dec11,1,2206745.story?coll=la-headlines-nation&amp;ctrack=2&amp;cset=true</a:t>
            </a:r>
            <a:endParaRPr lang="en-US" sz="8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1555" name="Rectangle 1"/>
          <p:cNvSpPr>
            <a:spLocks noChangeArrowheads="1"/>
          </p:cNvSpPr>
          <p:nvPr/>
        </p:nvSpPr>
        <p:spPr bwMode="auto">
          <a:xfrm>
            <a:off x="0" y="0"/>
            <a:ext cx="3708066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</a:t>
            </a:r>
            <a:r>
              <a:rPr lang="en-US" sz="18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endParaRPr lang="en-US" sz="1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Seven percent of human genes are undergoing rapid evolution</a:t>
            </a:r>
          </a:p>
        </p:txBody>
      </p:sp>
      <p:pic>
        <p:nvPicPr>
          <p:cNvPr id="15155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-1447800"/>
            <a:ext cx="82296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662671" y="3171372"/>
            <a:ext cx="7733843" cy="990600"/>
          </a:xfrm>
          <a:prstGeom prst="rect">
            <a:avLst/>
          </a:prstGeom>
          <a:noFill/>
          <a:ln w="76200" cap="flat" cmpd="sng" algn="ctr">
            <a:solidFill>
              <a:srgbClr val="C8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1411288" y="6580188"/>
            <a:ext cx="63610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http://www.latimes.com/news/nationworld/nation/la-sci-evolution11dec11,1,2206745.story?coll=la-headlines-nation&amp;ctrack=2&amp;cset=true</a:t>
            </a:r>
            <a:endParaRPr lang="en-US" sz="8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2579" name="Rectangle 1"/>
          <p:cNvSpPr>
            <a:spLocks noChangeArrowheads="1"/>
          </p:cNvSpPr>
          <p:nvPr/>
        </p:nvSpPr>
        <p:spPr bwMode="auto">
          <a:xfrm>
            <a:off x="0" y="0"/>
            <a:ext cx="3708066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</a:t>
            </a:r>
            <a:r>
              <a:rPr lang="en-US" sz="18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endParaRPr lang="en-US" sz="1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Seven percent of human genes are undergoing rapid evolution</a:t>
            </a:r>
          </a:p>
        </p:txBody>
      </p:sp>
      <p:pic>
        <p:nvPicPr>
          <p:cNvPr id="15258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993298"/>
            <a:ext cx="8229600" cy="591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4143828" y="1997528"/>
            <a:ext cx="3073734" cy="381000"/>
          </a:xfrm>
          <a:prstGeom prst="rect">
            <a:avLst/>
          </a:prstGeom>
          <a:solidFill>
            <a:srgbClr val="FFFF00">
              <a:alpha val="29000"/>
            </a:srgbClr>
          </a:solidFill>
          <a:ln w="762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62671" y="1219200"/>
            <a:ext cx="7733843" cy="1600200"/>
          </a:xfrm>
          <a:prstGeom prst="rect">
            <a:avLst/>
          </a:prstGeom>
          <a:noFill/>
          <a:ln w="76200" cap="flat" cmpd="sng" algn="ctr">
            <a:solidFill>
              <a:srgbClr val="C8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19240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546" name="Text Box 2"/>
          <p:cNvSpPr txBox="1">
            <a:spLocks noChangeArrowheads="1"/>
          </p:cNvSpPr>
          <p:nvPr/>
        </p:nvSpPr>
        <p:spPr bwMode="auto">
          <a:xfrm>
            <a:off x="838200" y="2885182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b="1" kern="1200" baseline="30000" dirty="0">
                <a:solidFill>
                  <a:srgbClr val="FD253A"/>
                </a:solidFill>
                <a:latin typeface="Verdana" pitchFamily="34" charset="0"/>
                <a:ea typeface="+mn-ea"/>
                <a:cs typeface="+mn-cs"/>
              </a:rPr>
              <a:t>Some Important Terms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54F476-71C4-4577-88FC-B2F95F790162}"/>
              </a:ext>
            </a:extLst>
          </p:cNvPr>
          <p:cNvSpPr txBox="1">
            <a:spLocks/>
          </p:cNvSpPr>
          <p:nvPr/>
        </p:nvSpPr>
        <p:spPr>
          <a:xfrm>
            <a:off x="2006601" y="228600"/>
            <a:ext cx="512064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Diet and Evolution:</a:t>
            </a: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 Review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C030DE4-60D3-4731-9CDD-A2C08319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2010-2022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528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38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1833" y="307981"/>
            <a:ext cx="4827587" cy="63976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1825795" name="Rectangle 3"/>
          <p:cNvSpPr>
            <a:spLocks noChangeArrowheads="1"/>
          </p:cNvSpPr>
          <p:nvPr/>
        </p:nvSpPr>
        <p:spPr bwMode="auto">
          <a:xfrm>
            <a:off x="1905000" y="876300"/>
            <a:ext cx="4648200" cy="60960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latin typeface="Calibri" pitchFamily="34" charset="0"/>
              </a:rPr>
              <a:t>pre-monkeys</a:t>
            </a:r>
          </a:p>
        </p:txBody>
      </p:sp>
      <p:sp>
        <p:nvSpPr>
          <p:cNvPr id="1825796" name="Rectangle 4"/>
          <p:cNvSpPr>
            <a:spLocks noChangeArrowheads="1"/>
          </p:cNvSpPr>
          <p:nvPr/>
        </p:nvSpPr>
        <p:spPr bwMode="auto">
          <a:xfrm>
            <a:off x="1905000" y="1543050"/>
            <a:ext cx="4648200" cy="93345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>
                <a:latin typeface="Calibri" pitchFamily="34" charset="0"/>
              </a:rPr>
              <a:t>monkeys</a:t>
            </a:r>
          </a:p>
        </p:txBody>
      </p:sp>
      <p:sp>
        <p:nvSpPr>
          <p:cNvPr id="1825797" name="Rectangle 5"/>
          <p:cNvSpPr>
            <a:spLocks noChangeArrowheads="1"/>
          </p:cNvSpPr>
          <p:nvPr/>
        </p:nvSpPr>
        <p:spPr bwMode="auto">
          <a:xfrm>
            <a:off x="1905000" y="5048250"/>
            <a:ext cx="4648200" cy="53340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>
                <a:latin typeface="Calibri" pitchFamily="34" charset="0"/>
              </a:rPr>
              <a:t>humans</a:t>
            </a:r>
          </a:p>
        </p:txBody>
      </p:sp>
      <p:sp>
        <p:nvSpPr>
          <p:cNvPr id="1825798" name="Rectangle 6"/>
          <p:cNvSpPr>
            <a:spLocks noChangeArrowheads="1"/>
          </p:cNvSpPr>
          <p:nvPr/>
        </p:nvSpPr>
        <p:spPr bwMode="auto">
          <a:xfrm>
            <a:off x="1905000" y="2609850"/>
            <a:ext cx="4648200" cy="230505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>
                <a:latin typeface="Calibri" pitchFamily="34" charset="0"/>
              </a:rPr>
              <a:t>apes</a:t>
            </a:r>
          </a:p>
        </p:txBody>
      </p:sp>
      <p:sp>
        <p:nvSpPr>
          <p:cNvPr id="1825799" name="Rectangle 7"/>
          <p:cNvSpPr>
            <a:spLocks noChangeArrowheads="1"/>
          </p:cNvSpPr>
          <p:nvPr/>
        </p:nvSpPr>
        <p:spPr bwMode="auto">
          <a:xfrm>
            <a:off x="6781801" y="857250"/>
            <a:ext cx="1352550" cy="609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1825800" name="Rectangle 8"/>
          <p:cNvSpPr>
            <a:spLocks noChangeArrowheads="1"/>
          </p:cNvSpPr>
          <p:nvPr/>
        </p:nvSpPr>
        <p:spPr bwMode="auto">
          <a:xfrm>
            <a:off x="6796088" y="1752600"/>
            <a:ext cx="1228725" cy="609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1825802" name="Rectangle 10"/>
          <p:cNvSpPr>
            <a:spLocks noChangeArrowheads="1"/>
          </p:cNvSpPr>
          <p:nvPr/>
        </p:nvSpPr>
        <p:spPr bwMode="auto">
          <a:xfrm>
            <a:off x="6781800" y="5029200"/>
            <a:ext cx="1066800" cy="609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humans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556" y="4170353"/>
            <a:ext cx="1133954" cy="847417"/>
          </a:xfrm>
          <a:prstGeom prst="rect">
            <a:avLst/>
          </a:prstGeom>
        </p:spPr>
      </p:pic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6789420" y="2590800"/>
            <a:ext cx="762000" cy="152400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apes</a:t>
            </a:r>
          </a:p>
        </p:txBody>
      </p:sp>
    </p:spTree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776478"/>
            <a:ext cx="73152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200" dirty="0">
                <a:solidFill>
                  <a:srgbClr val="C00000"/>
                </a:solidFill>
                <a:latin typeface="Calibri" pitchFamily="34" charset="0"/>
                <a:ea typeface="+mn-ea"/>
                <a:cs typeface="+mn-cs"/>
              </a:rPr>
              <a:t>tropic level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 animal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or a plant’s position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in the food chain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28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776478"/>
            <a:ext cx="73152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200" dirty="0">
                <a:solidFill>
                  <a:srgbClr val="C00000"/>
                </a:solidFill>
                <a:latin typeface="Calibri" pitchFamily="34" charset="0"/>
                <a:ea typeface="+mn-ea"/>
                <a:cs typeface="+mn-cs"/>
              </a:rPr>
              <a:t>photosynthesis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chemical process green plants use to convert carbon dioxide and water, in the presence of sunlight, into organic compounds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27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776478"/>
            <a:ext cx="73152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200" dirty="0">
                <a:solidFill>
                  <a:srgbClr val="C00000"/>
                </a:solidFill>
                <a:latin typeface="Calibri" pitchFamily="34" charset="0"/>
                <a:ea typeface="+mn-ea"/>
                <a:cs typeface="+mn-cs"/>
              </a:rPr>
              <a:t>collagen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predominant protein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in bones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and tooth pulps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ed., p. 27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058" name="Picture 2" descr="02_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67492"/>
            <a:ext cx="8229600" cy="3033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2749999"/>
      </p:ext>
    </p:extLst>
  </p:cSld>
  <p:clrMapOvr>
    <a:masterClrMapping/>
  </p:clrMapOvr>
  <p:transition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058" name="Picture 2" descr="02_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67492"/>
            <a:ext cx="8229600" cy="303310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 bwMode="auto">
          <a:xfrm>
            <a:off x="1143000" y="4939605"/>
            <a:ext cx="6858000" cy="1384995"/>
          </a:xfrm>
          <a:prstGeom prst="rect">
            <a:avLst/>
          </a:prstGeom>
          <a:solidFill>
            <a:srgbClr val="FFFFFF"/>
          </a:solidFill>
          <a:ln w="76200" cap="flat" cmpd="sng" algn="ctr">
            <a:solidFill>
              <a:srgbClr val="C8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228600" tIns="228600" rIns="228600" bIns="2286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 looking at all of these sorts of things allows us to have a better understanding of prehistoric food use and its implications . . 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874622"/>
      </p:ext>
    </p:extLst>
  </p:cSld>
  <p:clrMapOvr>
    <a:masterClrMapping/>
  </p:clrMapOvr>
  <p:transition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2527280"/>
            <a:ext cx="685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 to meeting more of the prehistoric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bipeds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3174092053"/>
      </p:ext>
    </p:extLst>
  </p:cSld>
  <p:clrMapOvr>
    <a:masterClrMapping/>
  </p:clrMapOvr>
  <p:transition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6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798513" lvl="1" indent="-341313">
              <a:buFont typeface="Arial" charset="0"/>
              <a:buChar char="•"/>
            </a:pPr>
            <a:r>
              <a:rPr lang="en-US" sz="5400" b="1" dirty="0">
                <a:solidFill>
                  <a:srgbClr val="000000"/>
                </a:solidFill>
                <a:latin typeface="Calibri" pitchFamily="34" charset="0"/>
              </a:rPr>
              <a:t>Our Place in Nature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96395"/>
            <a:ext cx="7315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D79694"/>
                </a:solidFill>
                <a:latin typeface="Calibri" pitchFamily="34" charset="0"/>
              </a:rPr>
              <a:t>bottom lines: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D79694"/>
              </a:solidFill>
              <a:latin typeface="Calibri" pitchFamily="34" charset="0"/>
            </a:endParaRPr>
          </a:p>
          <a:p>
            <a:pPr marL="914400" indent="-449263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our family “tree”</a:t>
            </a:r>
          </a:p>
          <a:p>
            <a:pPr marL="914400" indent="-449263" rtl="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	is more like a bush</a:t>
            </a:r>
          </a:p>
          <a:p>
            <a:pPr marL="914400" indent="-449263" rtl="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endParaRPr lang="en-US" sz="14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914400" indent="-449263" rtl="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2. there is not a single unbroken line from early </a:t>
            </a:r>
            <a:r>
              <a:rPr lang="en-US" sz="3600" b="1" i="1" dirty="0" err="1">
                <a:solidFill>
                  <a:prstClr val="black"/>
                </a:solidFill>
                <a:latin typeface="Calibri" pitchFamily="34" charset="0"/>
              </a:rPr>
              <a:t>hominini</a:t>
            </a:r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 to contemporary humans</a:t>
            </a:r>
            <a:endParaRPr lang="en-US" sz="36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29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71450" y="6415318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Physical Anthropology and Archaeology, 9</a:t>
            </a:r>
            <a:r>
              <a:rPr lang="en-US" sz="10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0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271</a:t>
            </a:r>
          </a:p>
        </p:txBody>
      </p:sp>
      <p:pic>
        <p:nvPicPr>
          <p:cNvPr id="65539" name="Picture 3" descr="11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8229600" cy="460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71450" y="5486400"/>
            <a:ext cx="876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Possible evolutionary relationships of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Middle and Upper Pleistocene </a:t>
            </a:r>
            <a:r>
              <a:rPr lang="en-US" b="1" i="1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hominini</a:t>
            </a:r>
            <a:r>
              <a:rPr lang="en-US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978" name="Text Box 2"/>
          <p:cNvSpPr txBox="1">
            <a:spLocks noChangeArrowheads="1"/>
          </p:cNvSpPr>
          <p:nvPr/>
        </p:nvSpPr>
        <p:spPr bwMode="auto">
          <a:xfrm>
            <a:off x="1147766" y="1790700"/>
            <a:ext cx="6853237" cy="360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US" sz="6600" b="1" baseline="30000" dirty="0">
                <a:solidFill>
                  <a:srgbClr val="FD253A"/>
                </a:solidFill>
                <a:latin typeface="Verdana" pitchFamily="34" charset="0"/>
              </a:rPr>
              <a:t>“Hominoids” </a:t>
            </a:r>
          </a:p>
          <a:p>
            <a:pPr algn="ctr">
              <a:lnSpc>
                <a:spcPct val="160000"/>
              </a:lnSpc>
            </a:pPr>
            <a:r>
              <a:rPr lang="en-US" sz="4400" b="1" baseline="30000" dirty="0">
                <a:solidFill>
                  <a:srgbClr val="FFFFFF"/>
                </a:solidFill>
                <a:latin typeface="Verdana" pitchFamily="34" charset="0"/>
              </a:rPr>
              <a:t>= all living and extinct </a:t>
            </a:r>
          </a:p>
          <a:p>
            <a:pPr algn="ctr">
              <a:lnSpc>
                <a:spcPct val="160000"/>
              </a:lnSpc>
            </a:pPr>
            <a:r>
              <a:rPr lang="en-US" sz="4400" b="1" baseline="30000" dirty="0">
                <a:solidFill>
                  <a:srgbClr val="FFFFFF"/>
                </a:solidFill>
                <a:latin typeface="Verdana" pitchFamily="34" charset="0"/>
              </a:rPr>
              <a:t>apes and humans</a:t>
            </a:r>
            <a:endParaRPr lang="en-US" sz="3600" b="1" baseline="30000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160000"/>
              </a:lnSpc>
            </a:pPr>
            <a:r>
              <a:rPr lang="en-US" sz="4000" b="1" baseline="30000" dirty="0">
                <a:solidFill>
                  <a:srgbClr val="C80000"/>
                </a:solidFill>
                <a:latin typeface="Verdana" pitchFamily="34" charset="0"/>
              </a:rPr>
              <a:t>aka </a:t>
            </a:r>
            <a:r>
              <a:rPr lang="en-US" sz="4000" b="1" i="1" baseline="30000" dirty="0" err="1">
                <a:solidFill>
                  <a:srgbClr val="C80000"/>
                </a:solidFill>
                <a:latin typeface="Verdana" pitchFamily="34" charset="0"/>
              </a:rPr>
              <a:t>Hominoidea</a:t>
            </a:r>
            <a:endParaRPr lang="en-US" sz="3200" b="1" dirty="0">
              <a:solidFill>
                <a:srgbClr val="C80000"/>
              </a:solidFill>
              <a:latin typeface="Verdana" pitchFamily="3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20</a:t>
            </a:r>
          </a:p>
        </p:txBody>
      </p:sp>
    </p:spTree>
  </p:cSld>
  <p:clrMapOvr>
    <a:masterClrMapping/>
  </p:clrMapOvr>
  <p:transition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800" b="1" i="1" kern="1200" dirty="0" err="1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800" b="1" i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855912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798513" lvl="1" indent="-341313">
              <a:buFont typeface="Arial" charset="0"/>
              <a:buChar char="•"/>
            </a:pPr>
            <a:r>
              <a:rPr lang="en-US" sz="5400" b="1" dirty="0">
                <a:solidFill>
                  <a:srgbClr val="000000"/>
                </a:solidFill>
                <a:latin typeface="Calibri" pitchFamily="34" charset="0"/>
              </a:rPr>
              <a:t>A Brief Who's Who of the Early </a:t>
            </a:r>
            <a:r>
              <a:rPr lang="en-US" sz="5400" b="1" i="1" dirty="0" err="1">
                <a:solidFill>
                  <a:srgbClr val="000000"/>
                </a:solidFill>
                <a:latin typeface="Calibri" pitchFamily="34" charset="0"/>
              </a:rPr>
              <a:t>Hominini</a:t>
            </a:r>
            <a:endParaRPr lang="en-US" sz="54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743200"/>
            <a:ext cx="7315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36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“At least 18 hominid species are currently named in the literature.”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29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06874"/>
            <a:ext cx="7315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“Who knows how many different genera and species of hominid really existed in the past?”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16162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30</a:t>
            </a:r>
          </a:p>
        </p:txBody>
      </p:sp>
    </p:spTree>
  </p:cSld>
  <p:clrMapOvr>
    <a:masterClrMapping/>
  </p:clrMapOvr>
  <p:transition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906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Taxonomy</a:t>
            </a:r>
          </a:p>
        </p:txBody>
      </p:sp>
      <p:sp>
        <p:nvSpPr>
          <p:cNvPr id="86118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425433" y="4267200"/>
            <a:ext cx="4302781" cy="1892826"/>
          </a:xfr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buFontTx/>
              <a:buNone/>
            </a:pPr>
            <a:r>
              <a:rPr lang="en-US" sz="4800" b="1" dirty="0"/>
              <a:t>and</a:t>
            </a: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sz="6600" b="1" dirty="0">
                <a:solidFill>
                  <a:srgbClr val="C00000"/>
                </a:solidFill>
              </a:rPr>
              <a:t>“</a:t>
            </a:r>
            <a:r>
              <a:rPr lang="en-US" sz="6600" b="1" dirty="0" err="1">
                <a:solidFill>
                  <a:srgbClr val="C00000"/>
                </a:solidFill>
              </a:rPr>
              <a:t>lumpers</a:t>
            </a:r>
            <a:r>
              <a:rPr lang="en-US" sz="6600" b="1" dirty="0">
                <a:solidFill>
                  <a:srgbClr val="C00000"/>
                </a:solidFill>
              </a:rPr>
              <a:t>”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861187" name="Rectangle 1028"/>
          <p:cNvSpPr>
            <a:spLocks noChangeArrowheads="1"/>
          </p:cNvSpPr>
          <p:nvPr/>
        </p:nvSpPr>
        <p:spPr bwMode="auto">
          <a:xfrm>
            <a:off x="2423829" y="3068154"/>
            <a:ext cx="4304383" cy="119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6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“splitters”</a:t>
            </a:r>
            <a:endParaRPr kumimoji="1" lang="en-US" sz="4400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1695271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among the taxonomists there tends to be two camps . . .</a:t>
            </a:r>
            <a:endParaRPr lang="en-US" sz="3600" dirty="0"/>
          </a:p>
        </p:txBody>
      </p:sp>
    </p:spTree>
  </p:cSld>
  <p:clrMapOvr>
    <a:masterClrMapping/>
  </p:clrMapOvr>
  <p:transition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906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Taxonomy</a:t>
            </a:r>
          </a:p>
        </p:txBody>
      </p:sp>
      <p:sp>
        <p:nvSpPr>
          <p:cNvPr id="86118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4312370"/>
            <a:ext cx="8229600" cy="1865126"/>
          </a:xfr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FontTx/>
              <a:buNone/>
            </a:pPr>
            <a:r>
              <a:rPr lang="en-US" sz="4800" b="1" dirty="0"/>
              <a:t>tend to </a:t>
            </a:r>
            <a:r>
              <a:rPr lang="en-US" sz="4800" b="1" i="1" dirty="0"/>
              <a:t>lump</a:t>
            </a:r>
            <a:r>
              <a:rPr lang="en-US" sz="4800" b="1" dirty="0"/>
              <a:t> species into a few large groups . . .</a:t>
            </a:r>
            <a:endParaRPr lang="en-US" sz="4400" dirty="0"/>
          </a:p>
        </p:txBody>
      </p:sp>
      <p:sp>
        <p:nvSpPr>
          <p:cNvPr id="861187" name="Rectangle 1028"/>
          <p:cNvSpPr>
            <a:spLocks noChangeArrowheads="1"/>
          </p:cNvSpPr>
          <p:nvPr/>
        </p:nvSpPr>
        <p:spPr bwMode="auto">
          <a:xfrm>
            <a:off x="2413411" y="3068154"/>
            <a:ext cx="4325222" cy="119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6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“</a:t>
            </a:r>
            <a:r>
              <a:rPr kumimoji="1" lang="en-US" sz="66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lumpers</a:t>
            </a:r>
            <a:r>
              <a:rPr kumimoji="1" lang="en-US" sz="6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”</a:t>
            </a:r>
            <a:endParaRPr kumimoji="1" lang="en-US" sz="4400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1695271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among the taxonomists there tends to be two camps . . .</a:t>
            </a:r>
            <a:endParaRPr lang="en-US" sz="3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1349"/>
      </p:ext>
    </p:extLst>
  </p:cSld>
  <p:clrMapOvr>
    <a:masterClrMapping/>
  </p:clrMapOvr>
  <p:transition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211" name="Picture 4" descr="splitters_lump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44000" cy="503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26" name="Rectangle 6"/>
          <p:cNvSpPr>
            <a:spLocks noChangeArrowheads="1"/>
          </p:cNvSpPr>
          <p:nvPr/>
        </p:nvSpPr>
        <p:spPr bwMode="auto">
          <a:xfrm>
            <a:off x="228600" y="1511474"/>
            <a:ext cx="2581656" cy="3657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Campbell – Loy, 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Humankind Emerging, 7</a:t>
            </a:r>
            <a:r>
              <a:rPr lang="en-US" sz="1000" i="1" kern="1200" baseline="30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236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1028"/>
          <p:cNvSpPr>
            <a:spLocks noChangeArrowheads="1"/>
          </p:cNvSpPr>
          <p:nvPr/>
        </p:nvSpPr>
        <p:spPr bwMode="auto">
          <a:xfrm>
            <a:off x="243114" y="5338290"/>
            <a:ext cx="2441694" cy="69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“</a:t>
            </a:r>
            <a:r>
              <a:rPr kumimoji="1" lang="en-US" sz="36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lumpers</a:t>
            </a:r>
            <a:r>
              <a:rPr kumimoji="1" lang="en-US" sz="3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”</a:t>
            </a:r>
            <a:endParaRPr kumimoji="1" lang="en-US" sz="3600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906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Taxonomy</a:t>
            </a:r>
          </a:p>
        </p:txBody>
      </p:sp>
      <p:sp>
        <p:nvSpPr>
          <p:cNvPr id="86118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4312370"/>
            <a:ext cx="8229600" cy="1783630"/>
          </a:xfr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FontTx/>
              <a:buNone/>
            </a:pPr>
            <a:r>
              <a:rPr lang="en-US" sz="4800" b="1" dirty="0"/>
              <a:t>tend to </a:t>
            </a:r>
            <a:r>
              <a:rPr lang="en-US" sz="4800" b="1" i="1" dirty="0"/>
              <a:t>split</a:t>
            </a:r>
            <a:r>
              <a:rPr lang="en-US" sz="4800" b="1" dirty="0"/>
              <a:t> species into many groups . . .</a:t>
            </a:r>
            <a:endParaRPr lang="en-US" sz="4400" dirty="0"/>
          </a:p>
        </p:txBody>
      </p:sp>
      <p:sp>
        <p:nvSpPr>
          <p:cNvPr id="861187" name="Rectangle 1028"/>
          <p:cNvSpPr>
            <a:spLocks noChangeArrowheads="1"/>
          </p:cNvSpPr>
          <p:nvPr/>
        </p:nvSpPr>
        <p:spPr bwMode="auto">
          <a:xfrm>
            <a:off x="2423829" y="3068154"/>
            <a:ext cx="4304383" cy="119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6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“splitters”</a:t>
            </a:r>
            <a:endParaRPr kumimoji="1" lang="en-US" sz="4400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1695271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among the taxonomists there tends to be two camps . . .</a:t>
            </a:r>
            <a:endParaRPr lang="en-US" sz="3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65699"/>
      </p:ext>
    </p:extLst>
  </p:cSld>
  <p:clrMapOvr>
    <a:masterClrMapping/>
  </p:clrMapOvr>
  <p:transition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211" name="Picture 4" descr="splitters_lump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44000" cy="503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Campbell – Loy, 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Humankind Emerging, 7</a:t>
            </a:r>
            <a:r>
              <a:rPr lang="en-US" sz="1000" i="1" kern="1200" baseline="30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236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04744" y="1511474"/>
            <a:ext cx="3115056" cy="3657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028"/>
          <p:cNvSpPr>
            <a:spLocks noChangeArrowheads="1"/>
          </p:cNvSpPr>
          <p:nvPr/>
        </p:nvSpPr>
        <p:spPr bwMode="auto">
          <a:xfrm>
            <a:off x="3211621" y="5334000"/>
            <a:ext cx="2441695" cy="69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“splitters”</a:t>
            </a:r>
            <a:endParaRPr kumimoji="1" lang="en-US" sz="3600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396028"/>
      </p:ext>
    </p:extLst>
  </p:cSld>
  <p:clrMapOvr>
    <a:masterClrMapping/>
  </p:clrMapOvr>
  <p:transition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C000"/>
          </a:solidFill>
        </p:spPr>
        <p:txBody>
          <a:bodyPr/>
          <a:lstStyle/>
          <a:p>
            <a:pPr algn="ctr">
              <a:buFontTx/>
              <a:buNone/>
            </a:pPr>
            <a:br>
              <a:rPr lang="en-US" sz="4800" b="1" dirty="0"/>
            </a:br>
            <a:endParaRPr lang="en-US" sz="4800" b="1" dirty="0"/>
          </a:p>
          <a:p>
            <a:pPr algn="ctr">
              <a:buFontTx/>
              <a:buNone/>
            </a:pPr>
            <a:r>
              <a:rPr lang="en-US" sz="4800" b="1" dirty="0"/>
              <a:t>introduce</a:t>
            </a:r>
          </a:p>
          <a:p>
            <a:pPr algn="ctr">
              <a:buFontTx/>
              <a:buNone/>
            </a:pPr>
            <a:r>
              <a:rPr lang="en-US" sz="4800" b="1" dirty="0"/>
              <a:t>all types 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930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4931" name="Text Box 3"/>
          <p:cNvSpPr txBox="1">
            <a:spLocks noChangeArrowheads="1"/>
          </p:cNvSpPr>
          <p:nvPr/>
        </p:nvSpPr>
        <p:spPr bwMode="auto">
          <a:xfrm>
            <a:off x="3124200" y="1524000"/>
            <a:ext cx="3581400" cy="762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Hominoids</a:t>
            </a:r>
          </a:p>
        </p:txBody>
      </p:sp>
      <p:sp>
        <p:nvSpPr>
          <p:cNvPr id="764932" name="Rectangle 4"/>
          <p:cNvSpPr>
            <a:spLocks noChangeArrowheads="1"/>
          </p:cNvSpPr>
          <p:nvPr/>
        </p:nvSpPr>
        <p:spPr bwMode="auto">
          <a:xfrm>
            <a:off x="3124200" y="2362200"/>
            <a:ext cx="3733800" cy="32004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64933" name="Rectangle 10"/>
          <p:cNvSpPr>
            <a:spLocks noChangeArrowheads="1"/>
          </p:cNvSpPr>
          <p:nvPr/>
        </p:nvSpPr>
        <p:spPr bwMode="auto">
          <a:xfrm>
            <a:off x="7086600" y="4918075"/>
            <a:ext cx="1066800" cy="60960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humans</a:t>
            </a:r>
          </a:p>
        </p:txBody>
      </p:sp>
      <p:sp>
        <p:nvSpPr>
          <p:cNvPr id="764936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764937" name="Rectangle 8"/>
          <p:cNvSpPr>
            <a:spLocks noChangeArrowheads="1"/>
          </p:cNvSpPr>
          <p:nvPr/>
        </p:nvSpPr>
        <p:spPr bwMode="auto">
          <a:xfrm>
            <a:off x="7096126" y="1752600"/>
            <a:ext cx="1228725" cy="609600"/>
          </a:xfrm>
          <a:prstGeom prst="rect">
            <a:avLst/>
          </a:prstGeom>
          <a:noFill/>
          <a:ln w="7620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monkeys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356" y="4136063"/>
            <a:ext cx="1133954" cy="847417"/>
          </a:xfrm>
          <a:prstGeom prst="rect">
            <a:avLst/>
          </a:prstGeom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098030" y="2514600"/>
            <a:ext cx="762000" cy="152400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apes</a:t>
            </a:r>
          </a:p>
        </p:txBody>
      </p:sp>
    </p:spTree>
  </p:cSld>
  <p:clrMapOvr>
    <a:masterClrMapping/>
  </p:clrMapOvr>
  <p:transition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kern="1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29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3195436"/>
            <a:ext cx="7315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sz="4000" b="1" dirty="0">
                <a:solidFill>
                  <a:srgbClr val="000000"/>
                </a:solidFill>
                <a:latin typeface="Verdana" pitchFamily="34" charset="0"/>
              </a:rPr>
              <a:t>here is one common </a:t>
            </a:r>
            <a:r>
              <a:rPr kumimoji="1" lang="en-US" sz="4000" b="1" dirty="0" err="1">
                <a:solidFill>
                  <a:srgbClr val="000000"/>
                </a:solidFill>
                <a:latin typeface="Verdana" pitchFamily="34" charset="0"/>
              </a:rPr>
              <a:t>lumper</a:t>
            </a:r>
            <a:r>
              <a:rPr kumimoji="1" lang="en-US" sz="4000" b="1" dirty="0">
                <a:solidFill>
                  <a:srgbClr val="000000"/>
                </a:solidFill>
                <a:latin typeface="Verdana" pitchFamily="34" charset="0"/>
              </a:rPr>
              <a:t>-type classification . . 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961901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38200" y="953022"/>
            <a:ext cx="6400800" cy="5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rgbClr val="000000"/>
                </a:solidFill>
                <a:latin typeface="Verdana" pitchFamily="34" charset="0"/>
              </a:rPr>
              <a:t>Homo</a:t>
            </a: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</a:t>
            </a:r>
            <a:r>
              <a:rPr kumimoji="1" lang="en-US" sz="2800" b="1" i="1" kern="1200" dirty="0">
                <a:solidFill>
                  <a:srgbClr val="000000"/>
                </a:solidFill>
                <a:latin typeface="Verdana" pitchFamily="34" charset="0"/>
              </a:rPr>
              <a:t>sapiens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erectus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rgbClr val="000000"/>
                </a:solidFill>
                <a:latin typeface="Verdana" pitchFamily="34" charset="0"/>
              </a:rPr>
              <a:t>				</a:t>
            </a:r>
            <a:r>
              <a:rPr kumimoji="1" lang="en-US" sz="2800" b="1" i="1" kern="1200" dirty="0" err="1">
                <a:solidFill>
                  <a:srgbClr val="000000"/>
                </a:solidFill>
                <a:latin typeface="Verdana" pitchFamily="34" charset="0"/>
              </a:rPr>
              <a:t>rudolfensis</a:t>
            </a:r>
            <a:endParaRPr kumimoji="1" lang="en-US" sz="2800" b="1" i="1" kern="1200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habilis</a:t>
            </a:r>
            <a:endParaRPr kumimoji="1" lang="en-US" sz="2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rgbClr val="000000"/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Paranthropus</a:t>
            </a: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</a:t>
            </a: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aethiopicus</a:t>
            </a:r>
            <a:endParaRPr kumimoji="1" lang="en-US" sz="2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boisei</a:t>
            </a:r>
            <a:endParaRPr kumimoji="1" lang="en-US" sz="2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robustus</a:t>
            </a:r>
            <a:endParaRPr kumimoji="1" lang="en-US" sz="2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Australopithecus	</a:t>
            </a: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africanus</a:t>
            </a:r>
            <a:endParaRPr kumimoji="1" lang="en-US" sz="2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afarensis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3 genera	</a:t>
            </a:r>
            <a:r>
              <a:rPr kumimoji="1" lang="en-US" sz="2800" b="1" dirty="0">
                <a:solidFill>
                  <a:srgbClr val="000000"/>
                </a:solidFill>
                <a:latin typeface="Verdana" pitchFamily="34" charset="0"/>
              </a:rPr>
              <a:t>		</a:t>
            </a: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9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224135"/>
            <a:ext cx="841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800" b="1" dirty="0">
                <a:solidFill>
                  <a:srgbClr val="000000"/>
                </a:solidFill>
                <a:latin typeface="Verdana" pitchFamily="34" charset="0"/>
              </a:rPr>
              <a:t>One Common </a:t>
            </a:r>
            <a:r>
              <a:rPr kumimoji="1" lang="en-US" sz="2800" b="1" dirty="0" err="1">
                <a:solidFill>
                  <a:srgbClr val="000000"/>
                </a:solidFill>
                <a:latin typeface="Verdana" pitchFamily="34" charset="0"/>
              </a:rPr>
              <a:t>Lumper</a:t>
            </a:r>
            <a:r>
              <a:rPr kumimoji="1" lang="en-US" sz="2800" b="1" dirty="0">
                <a:solidFill>
                  <a:srgbClr val="000000"/>
                </a:solidFill>
                <a:latin typeface="Verdana" pitchFamily="34" charset="0"/>
              </a:rPr>
              <a:t>-type Classification</a:t>
            </a:r>
            <a:endParaRPr lang="en-US" sz="2000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Campbell – Loy, 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Humankind Emerging, 7</a:t>
            </a:r>
            <a:r>
              <a:rPr lang="en-US" sz="1000" i="1" kern="1200" baseline="30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236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252204" y="5029200"/>
            <a:ext cx="15744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3.2-2 </a:t>
            </a:r>
            <a:r>
              <a:rPr kumimoji="1" lang="en-US" b="1" dirty="0" err="1">
                <a:solidFill>
                  <a:srgbClr val="C80000"/>
                </a:solidFill>
                <a:latin typeface="Verdana" pitchFamily="34" charset="0"/>
              </a:rPr>
              <a:t>mya</a:t>
            </a: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</a:t>
            </a:r>
            <a:endParaRPr kumimoji="1" lang="en-US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9321" y="3842050"/>
            <a:ext cx="1899879" cy="3052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2.6-1.1 </a:t>
            </a:r>
            <a:r>
              <a:rPr kumimoji="1" lang="en-US" b="1" dirty="0" err="1">
                <a:solidFill>
                  <a:srgbClr val="C80000"/>
                </a:solidFill>
                <a:latin typeface="Verdana" pitchFamily="34" charset="0"/>
              </a:rPr>
              <a:t>mya</a:t>
            </a: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</a:t>
            </a:r>
            <a:endParaRPr kumimoji="1" lang="en-US" b="1" i="1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7017868" y="2615852"/>
            <a:ext cx="182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2.1-1.5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108526" y="1588164"/>
            <a:ext cx="2839240" cy="49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1.8 mya–25,000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sz="1800" b="1" i="0" u="none" strike="noStrike" kern="1200" cap="none" spc="0" normalizeH="0" baseline="0" noProof="0" dirty="0">
              <a:ln>
                <a:noFill/>
              </a:ln>
              <a:solidFill>
                <a:srgbClr val="C8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309943" y="1079326"/>
            <a:ext cx="24817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0.5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- present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017868" y="2107504"/>
            <a:ext cx="182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2.4-1.9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7017868" y="5568328"/>
            <a:ext cx="1821332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3.9-2.9 </a:t>
            </a:r>
            <a:r>
              <a:rPr kumimoji="1" lang="en-US" b="1" dirty="0" err="1">
                <a:solidFill>
                  <a:srgbClr val="C80000"/>
                </a:solidFill>
                <a:latin typeface="Verdana" pitchFamily="34" charset="0"/>
              </a:rPr>
              <a:t>mya</a:t>
            </a: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</a:t>
            </a:r>
            <a:endParaRPr kumimoji="1" lang="en-US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39321" y="4330441"/>
            <a:ext cx="1899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2.0-1.2 </a:t>
            </a:r>
            <a:r>
              <a:rPr kumimoji="1" lang="en-US" b="1" dirty="0" err="1">
                <a:solidFill>
                  <a:srgbClr val="C80000"/>
                </a:solidFill>
                <a:latin typeface="Verdana" pitchFamily="34" charset="0"/>
              </a:rPr>
              <a:t>mya</a:t>
            </a: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</a:t>
            </a:r>
            <a:endParaRPr kumimoji="1" lang="en-US" b="1" i="1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29400" y="762000"/>
            <a:ext cx="2116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1400" b="1" dirty="0">
                <a:solidFill>
                  <a:srgbClr val="C80000"/>
                </a:solidFill>
                <a:latin typeface="Verdana" pitchFamily="34" charset="0"/>
              </a:rPr>
              <a:t>Approximate Dates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6939321" y="3314178"/>
            <a:ext cx="1899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2.7-2.5 </a:t>
            </a:r>
            <a:r>
              <a:rPr kumimoji="1" lang="en-US" b="1" dirty="0" err="1">
                <a:solidFill>
                  <a:srgbClr val="C80000"/>
                </a:solidFill>
                <a:latin typeface="Verdana" pitchFamily="34" charset="0"/>
              </a:rPr>
              <a:t>mya</a:t>
            </a: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</a:t>
            </a:r>
            <a:endParaRPr kumimoji="1" lang="en-US" b="1" i="1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4959" y="759023"/>
            <a:ext cx="8114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1400" b="1" dirty="0">
                <a:solidFill>
                  <a:srgbClr val="C80000"/>
                </a:solidFill>
                <a:latin typeface="Verdana" pitchFamily="34" charset="0"/>
              </a:rPr>
              <a:t>Genus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4510314" y="762000"/>
            <a:ext cx="925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1400" b="1" dirty="0">
                <a:solidFill>
                  <a:srgbClr val="C80000"/>
                </a:solidFill>
                <a:latin typeface="Verdana" pitchFamily="34" charset="0"/>
              </a:rPr>
              <a:t>species</a:t>
            </a:r>
            <a:endParaRPr lang="en-US" sz="1400" dirty="0"/>
          </a:p>
        </p:txBody>
      </p:sp>
    </p:spTree>
  </p:cSld>
  <p:clrMapOvr>
    <a:masterClrMapping/>
  </p:clrMapOvr>
  <p:transition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38200" y="953022"/>
            <a:ext cx="6400800" cy="5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Homo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</a:t>
            </a: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sapiens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erectus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kern="1200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rudolfensis</a:t>
            </a:r>
            <a:endParaRPr kumimoji="1" lang="en-US" sz="2800" b="1" i="1" kern="120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habilis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Paranthropus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aethiopicus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boisei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robustus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Australopithecus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africanus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afarensis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3 genera	</a:t>
            </a:r>
            <a:r>
              <a:rPr kumimoji="1" lang="en-US" sz="2800" b="1" dirty="0">
                <a:solidFill>
                  <a:srgbClr val="000000"/>
                </a:solidFill>
                <a:latin typeface="Verdana" pitchFamily="34" charset="0"/>
              </a:rPr>
              <a:t>		</a:t>
            </a: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9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224135"/>
            <a:ext cx="841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One Common </a:t>
            </a:r>
            <a:r>
              <a:rPr kumimoji="1" lang="en-US" sz="2800" b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Lumper</a:t>
            </a:r>
            <a:r>
              <a:rPr kumimoji="1" lang="en-US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-type Classification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Campbell – Loy, 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Humankind Emerging, 7</a:t>
            </a:r>
            <a:r>
              <a:rPr lang="en-US" sz="1000" i="1" kern="1200" baseline="30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236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17868" y="5568328"/>
            <a:ext cx="1821332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3.9-2.9 </a:t>
            </a:r>
            <a:r>
              <a:rPr kumimoji="1" lang="en-US" b="1" dirty="0" err="1">
                <a:solidFill>
                  <a:srgbClr val="C80000"/>
                </a:solidFill>
                <a:latin typeface="Verdana" pitchFamily="34" charset="0"/>
              </a:rPr>
              <a:t>mya</a:t>
            </a: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</a:t>
            </a:r>
            <a:endParaRPr kumimoji="1" lang="en-US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705484"/>
      </p:ext>
    </p:extLst>
  </p:cSld>
  <p:clrMapOvr>
    <a:masterClrMapping/>
  </p:clrMapOvr>
  <p:transition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11400"/>
            <a:ext cx="73152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1143000" y="4876800"/>
            <a:ext cx="4038600" cy="533400"/>
          </a:xfrm>
          <a:prstGeom prst="ellipse">
            <a:avLst/>
          </a:prstGeom>
          <a:noFill/>
          <a:ln w="5715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1447800" y="3352800"/>
            <a:ext cx="5029200" cy="15240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1752600" y="4648240"/>
            <a:ext cx="3886200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Australopithicus</a:t>
            </a: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  <p:extLst>
      <p:ext uri="{BB962C8B-B14F-4D97-AF65-F5344CB8AC3E}">
        <p14:creationId xmlns:p14="http://schemas.microsoft.com/office/powerpoint/2010/main" val="1494191221"/>
      </p:ext>
    </p:extLst>
  </p:cSld>
  <p:clrMapOvr>
    <a:masterClrMapping/>
  </p:clrMapOvr>
  <p:transition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11400"/>
            <a:ext cx="73152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1143000" y="4876800"/>
            <a:ext cx="4038600" cy="533400"/>
          </a:xfrm>
          <a:prstGeom prst="ellipse">
            <a:avLst/>
          </a:prstGeom>
          <a:noFill/>
          <a:ln w="5715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1447800" y="3352800"/>
            <a:ext cx="5029200" cy="15240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</p:cSld>
  <p:clrMapOvr>
    <a:masterClrMapping/>
  </p:clrMapOvr>
  <p:transition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4" name="Picture 3" descr="Turn81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2" y="685800"/>
            <a:ext cx="301474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81316" name="Text Box 6"/>
          <p:cNvSpPr txBox="1">
            <a:spLocks noChangeArrowheads="1"/>
          </p:cNvSpPr>
          <p:nvPr/>
        </p:nvSpPr>
        <p:spPr bwMode="auto">
          <a:xfrm>
            <a:off x="1447800" y="2743200"/>
            <a:ext cx="2667000" cy="2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Lucy 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endParaRPr lang="en-US" sz="2400" b="1" kern="1200" baseline="300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and</a:t>
            </a:r>
            <a:r>
              <a:rPr lang="en-US" sz="4800" b="1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“The First Family”</a:t>
            </a:r>
            <a:endParaRPr lang="en-US" sz="4800" b="1" kern="1200" baseline="300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522035" y="6535579"/>
            <a:ext cx="41488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Physical Anthropology and Archaeology, 9</a:t>
            </a:r>
            <a:r>
              <a:rPr lang="en-US" sz="1000" i="1" kern="12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206</a:t>
            </a:r>
          </a:p>
        </p:txBody>
      </p:sp>
    </p:spTree>
  </p:cSld>
  <p:clrMapOvr>
    <a:masterClrMapping/>
  </p:clrMapOvr>
  <p:transition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4" name="Picture 3" descr="Turn81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2" y="685800"/>
            <a:ext cx="301474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81316" name="Text Box 6"/>
          <p:cNvSpPr txBox="1">
            <a:spLocks noChangeArrowheads="1"/>
          </p:cNvSpPr>
          <p:nvPr/>
        </p:nvSpPr>
        <p:spPr bwMode="auto">
          <a:xfrm>
            <a:off x="1447800" y="2743200"/>
            <a:ext cx="2667000" cy="2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Lucy </a:t>
            </a: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endParaRPr lang="en-US" sz="2400" b="1" kern="1200" baseline="300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lnSpc>
                <a:spcPct val="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and</a:t>
            </a:r>
            <a:r>
              <a:rPr lang="en-US" sz="4800" b="1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“The First Family”</a:t>
            </a:r>
            <a:endParaRPr lang="en-US" sz="4800" b="1" kern="1200" baseline="300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5559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62004"/>
            <a:ext cx="2699656" cy="378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22035" y="6535579"/>
            <a:ext cx="41488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Physical Anthropology and Archaeology, 9</a:t>
            </a:r>
            <a:r>
              <a:rPr lang="en-US" sz="1000" i="1" kern="12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206</a:t>
            </a:r>
          </a:p>
        </p:txBody>
      </p:sp>
    </p:spTree>
    <p:extLst>
      <p:ext uri="{BB962C8B-B14F-4D97-AF65-F5344CB8AC3E}">
        <p14:creationId xmlns:p14="http://schemas.microsoft.com/office/powerpoint/2010/main" val="312643612"/>
      </p:ext>
    </p:extLst>
  </p:cSld>
  <p:clrMapOvr>
    <a:masterClrMapping/>
  </p:clrMapOvr>
  <p:transition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2379703"/>
            <a:ext cx="7315200" cy="408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“Lucy" and "The First Family"</a:t>
            </a:r>
            <a:r>
              <a:rPr kumimoji="0" lang="en-US" sz="5400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 </a:t>
            </a:r>
            <a:br>
              <a:rPr kumimoji="0" lang="en-US" sz="5400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</a:b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Hadar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Ethiopia</a:t>
            </a: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(“Site 333” on the Awash River)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aka: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Australopithecus afarensis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age: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3.9 – 2.9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discovered: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1975-1976 </a:t>
            </a:r>
          </a:p>
        </p:txBody>
      </p:sp>
    </p:spTree>
    <p:extLst>
      <p:ext uri="{BB962C8B-B14F-4D97-AF65-F5344CB8AC3E}">
        <p14:creationId xmlns:p14="http://schemas.microsoft.com/office/powerpoint/2010/main" val="4176599709"/>
      </p:ext>
    </p:extLst>
  </p:cSld>
  <p:clrMapOvr>
    <a:masterClrMapping/>
  </p:clrMapOvr>
  <p:transition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38200" y="953022"/>
            <a:ext cx="6400800" cy="5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Homo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</a:t>
            </a: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sapiens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erectus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kern="1200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rudolfensis</a:t>
            </a:r>
            <a:endParaRPr kumimoji="1" lang="en-US" sz="2800" b="1" i="1" kern="120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habilis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Paranthropus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aethiopicus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boisei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robustus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Australopithecus	</a:t>
            </a: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africanus</a:t>
            </a:r>
            <a:endParaRPr kumimoji="1" lang="en-US" sz="2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afarensis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3 genera	</a:t>
            </a:r>
            <a:r>
              <a:rPr kumimoji="1" lang="en-US" sz="2800" b="1" dirty="0">
                <a:solidFill>
                  <a:srgbClr val="000000"/>
                </a:solidFill>
                <a:latin typeface="Verdana" pitchFamily="34" charset="0"/>
              </a:rPr>
              <a:t>		</a:t>
            </a: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9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224135"/>
            <a:ext cx="841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One Common </a:t>
            </a:r>
            <a:r>
              <a:rPr kumimoji="1" lang="en-US" sz="2800" b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Lumper</a:t>
            </a:r>
            <a:r>
              <a:rPr kumimoji="1" lang="en-US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-type Classification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Campbell – Loy, 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Humankind Emerging, 7</a:t>
            </a:r>
            <a:r>
              <a:rPr lang="en-US" sz="1000" i="1" kern="1200" baseline="30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236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252204" y="5029200"/>
            <a:ext cx="15744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3.2-2 </a:t>
            </a:r>
            <a:r>
              <a:rPr kumimoji="1" lang="en-US" b="1" dirty="0" err="1">
                <a:solidFill>
                  <a:srgbClr val="C80000"/>
                </a:solidFill>
                <a:latin typeface="Verdana" pitchFamily="34" charset="0"/>
              </a:rPr>
              <a:t>mya</a:t>
            </a:r>
            <a:r>
              <a:rPr kumimoji="1" lang="en-US" b="1" dirty="0">
                <a:solidFill>
                  <a:srgbClr val="C80000"/>
                </a:solidFill>
                <a:latin typeface="Verdana" pitchFamily="34" charset="0"/>
              </a:rPr>
              <a:t> </a:t>
            </a:r>
            <a:endParaRPr kumimoji="1" lang="en-US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406194"/>
      </p:ext>
    </p:extLst>
  </p:cSld>
  <p:clrMapOvr>
    <a:masterClrMapping/>
  </p:clrMapOvr>
  <p:transition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18_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1000"/>
            <a:ext cx="82296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5800" y="5334004"/>
            <a:ext cx="7772400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“The </a:t>
            </a:r>
            <a:r>
              <a:rPr kumimoji="1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Taung</a:t>
            </a: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child”</a:t>
            </a:r>
          </a:p>
        </p:txBody>
      </p:sp>
    </p:spTree>
    <p:extLst>
      <p:ext uri="{BB962C8B-B14F-4D97-AF65-F5344CB8AC3E}">
        <p14:creationId xmlns:p14="http://schemas.microsoft.com/office/powerpoint/2010/main" val="231368218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977" name="Picture 2" descr="comparis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00200"/>
            <a:ext cx="8229600" cy="402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6978" name="Text Box 3"/>
          <p:cNvSpPr txBox="1">
            <a:spLocks noChangeArrowheads="1"/>
          </p:cNvSpPr>
          <p:nvPr/>
        </p:nvSpPr>
        <p:spPr bwMode="auto">
          <a:xfrm>
            <a:off x="1279526" y="1660526"/>
            <a:ext cx="13227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gibbons</a:t>
            </a:r>
          </a:p>
        </p:txBody>
      </p:sp>
      <p:sp>
        <p:nvSpPr>
          <p:cNvPr id="766979" name="Text Box 4"/>
          <p:cNvSpPr txBox="1">
            <a:spLocks noChangeArrowheads="1"/>
          </p:cNvSpPr>
          <p:nvPr/>
        </p:nvSpPr>
        <p:spPr bwMode="auto">
          <a:xfrm>
            <a:off x="1143022" y="5089526"/>
            <a:ext cx="18293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orangutans</a:t>
            </a:r>
          </a:p>
        </p:txBody>
      </p:sp>
      <p:sp>
        <p:nvSpPr>
          <p:cNvPr id="766980" name="Text Box 5"/>
          <p:cNvSpPr txBox="1">
            <a:spLocks noChangeArrowheads="1"/>
          </p:cNvSpPr>
          <p:nvPr/>
        </p:nvSpPr>
        <p:spPr bwMode="auto">
          <a:xfrm>
            <a:off x="2710542" y="2955926"/>
            <a:ext cx="14077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Verdana" pitchFamily="34" charset="0"/>
              </a:rPr>
              <a:t>bonobos</a:t>
            </a: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66981" name="Text Box 6"/>
          <p:cNvSpPr txBox="1">
            <a:spLocks noChangeArrowheads="1"/>
          </p:cNvSpPr>
          <p:nvPr/>
        </p:nvSpPr>
        <p:spPr bwMode="auto">
          <a:xfrm>
            <a:off x="4191023" y="3108326"/>
            <a:ext cx="12089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chimps</a:t>
            </a:r>
          </a:p>
        </p:txBody>
      </p:sp>
      <p:sp>
        <p:nvSpPr>
          <p:cNvPr id="766982" name="Text Box 7"/>
          <p:cNvSpPr txBox="1">
            <a:spLocks noChangeArrowheads="1"/>
          </p:cNvSpPr>
          <p:nvPr/>
        </p:nvSpPr>
        <p:spPr bwMode="auto">
          <a:xfrm>
            <a:off x="5486422" y="4953001"/>
            <a:ext cx="1257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gorillas</a:t>
            </a:r>
          </a:p>
        </p:txBody>
      </p:sp>
      <p:sp>
        <p:nvSpPr>
          <p:cNvPr id="766983" name="Text Box 8"/>
          <p:cNvSpPr txBox="1">
            <a:spLocks noChangeArrowheads="1"/>
          </p:cNvSpPr>
          <p:nvPr/>
        </p:nvSpPr>
        <p:spPr bwMode="auto">
          <a:xfrm>
            <a:off x="6629400" y="2346326"/>
            <a:ext cx="13276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humans</a:t>
            </a:r>
          </a:p>
        </p:txBody>
      </p:sp>
      <p:sp>
        <p:nvSpPr>
          <p:cNvPr id="766984" name="Text Box 9"/>
          <p:cNvSpPr txBox="1">
            <a:spLocks noChangeArrowheads="1"/>
          </p:cNvSpPr>
          <p:nvPr/>
        </p:nvSpPr>
        <p:spPr bwMode="auto">
          <a:xfrm>
            <a:off x="2683714" y="6529426"/>
            <a:ext cx="37497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FFFFFF"/>
                </a:solidFill>
              </a:rPr>
              <a:t>Campbell and Loy, </a:t>
            </a:r>
            <a:r>
              <a:rPr lang="en-US" sz="1000" b="1" i="1" dirty="0">
                <a:solidFill>
                  <a:srgbClr val="FFFFFF"/>
                </a:solidFill>
              </a:rPr>
              <a:t>Humankind Emerging, 8th ed</a:t>
            </a:r>
            <a:r>
              <a:rPr lang="en-US" sz="1000" b="1" dirty="0">
                <a:solidFill>
                  <a:srgbClr val="FFFFFF"/>
                </a:solidFill>
              </a:rPr>
              <a:t>., p. 138 </a:t>
            </a:r>
            <a:r>
              <a:rPr lang="en-US" sz="1000" b="1" i="1" dirty="0">
                <a:solidFill>
                  <a:srgbClr val="FFFFFF"/>
                </a:solidFill>
              </a:rPr>
              <a:t>ff</a:t>
            </a:r>
            <a:r>
              <a:rPr lang="en-US" sz="1000" b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781300" y="838200"/>
            <a:ext cx="3581400" cy="762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Hominoids</a:t>
            </a:r>
          </a:p>
        </p:txBody>
      </p:sp>
    </p:spTree>
  </p:cSld>
  <p:clrMapOvr>
    <a:masterClrMapping/>
  </p:clrMapOvr>
  <p:transition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00200" y="304800"/>
            <a:ext cx="124968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reeform 2"/>
          <p:cNvSpPr/>
          <p:nvPr/>
        </p:nvSpPr>
        <p:spPr bwMode="auto">
          <a:xfrm>
            <a:off x="514410" y="550307"/>
            <a:ext cx="6822581" cy="683272"/>
          </a:xfrm>
          <a:custGeom>
            <a:avLst/>
            <a:gdLst>
              <a:gd name="connsiteX0" fmla="*/ 1858656 w 4659913"/>
              <a:gd name="connsiteY0" fmla="*/ 455294 h 513352"/>
              <a:gd name="connsiteX1" fmla="*/ 2047342 w 4659913"/>
              <a:gd name="connsiteY1" fmla="*/ 469809 h 513352"/>
              <a:gd name="connsiteX2" fmla="*/ 2119913 w 4659913"/>
              <a:gd name="connsiteY2" fmla="*/ 484323 h 513352"/>
              <a:gd name="connsiteX3" fmla="*/ 2294085 w 4659913"/>
              <a:gd name="connsiteY3" fmla="*/ 513352 h 513352"/>
              <a:gd name="connsiteX4" fmla="*/ 3440713 w 4659913"/>
              <a:gd name="connsiteY4" fmla="*/ 498837 h 513352"/>
              <a:gd name="connsiteX5" fmla="*/ 3585856 w 4659913"/>
              <a:gd name="connsiteY5" fmla="*/ 484323 h 513352"/>
              <a:gd name="connsiteX6" fmla="*/ 4442199 w 4659913"/>
              <a:gd name="connsiteY6" fmla="*/ 455294 h 513352"/>
              <a:gd name="connsiteX7" fmla="*/ 4485742 w 4659913"/>
              <a:gd name="connsiteY7" fmla="*/ 440780 h 513352"/>
              <a:gd name="connsiteX8" fmla="*/ 4601856 w 4659913"/>
              <a:gd name="connsiteY8" fmla="*/ 411752 h 513352"/>
              <a:gd name="connsiteX9" fmla="*/ 4645399 w 4659913"/>
              <a:gd name="connsiteY9" fmla="*/ 382723 h 513352"/>
              <a:gd name="connsiteX10" fmla="*/ 4659913 w 4659913"/>
              <a:gd name="connsiteY10" fmla="*/ 339180 h 513352"/>
              <a:gd name="connsiteX11" fmla="*/ 4616370 w 4659913"/>
              <a:gd name="connsiteY11" fmla="*/ 194037 h 513352"/>
              <a:gd name="connsiteX12" fmla="*/ 4572827 w 4659913"/>
              <a:gd name="connsiteY12" fmla="*/ 150494 h 513352"/>
              <a:gd name="connsiteX13" fmla="*/ 4427685 w 4659913"/>
              <a:gd name="connsiteY13" fmla="*/ 106952 h 513352"/>
              <a:gd name="connsiteX14" fmla="*/ 4151913 w 4659913"/>
              <a:gd name="connsiteY14" fmla="*/ 77923 h 513352"/>
              <a:gd name="connsiteX15" fmla="*/ 3963227 w 4659913"/>
              <a:gd name="connsiteY15" fmla="*/ 48894 h 513352"/>
              <a:gd name="connsiteX16" fmla="*/ 3542313 w 4659913"/>
              <a:gd name="connsiteY16" fmla="*/ 34380 h 513352"/>
              <a:gd name="connsiteX17" fmla="*/ 2758542 w 4659913"/>
              <a:gd name="connsiteY17" fmla="*/ 34380 h 513352"/>
              <a:gd name="connsiteX18" fmla="*/ 131456 w 4659913"/>
              <a:gd name="connsiteY18" fmla="*/ 48894 h 513352"/>
              <a:gd name="connsiteX19" fmla="*/ 87913 w 4659913"/>
              <a:gd name="connsiteY19" fmla="*/ 63409 h 513352"/>
              <a:gd name="connsiteX20" fmla="*/ 29856 w 4659913"/>
              <a:gd name="connsiteY20" fmla="*/ 150494 h 513352"/>
              <a:gd name="connsiteX21" fmla="*/ 827 w 4659913"/>
              <a:gd name="connsiteY21" fmla="*/ 295637 h 513352"/>
              <a:gd name="connsiteX22" fmla="*/ 15342 w 4659913"/>
              <a:gd name="connsiteY22" fmla="*/ 455294 h 513352"/>
              <a:gd name="connsiteX23" fmla="*/ 73399 w 4659913"/>
              <a:gd name="connsiteY23" fmla="*/ 469809 h 513352"/>
              <a:gd name="connsiteX24" fmla="*/ 276599 w 4659913"/>
              <a:gd name="connsiteY24" fmla="*/ 513352 h 513352"/>
              <a:gd name="connsiteX25" fmla="*/ 842656 w 4659913"/>
              <a:gd name="connsiteY25" fmla="*/ 498837 h 513352"/>
              <a:gd name="connsiteX26" fmla="*/ 929742 w 4659913"/>
              <a:gd name="connsiteY26" fmla="*/ 469809 h 513352"/>
              <a:gd name="connsiteX27" fmla="*/ 1873170 w 4659913"/>
              <a:gd name="connsiteY27" fmla="*/ 440780 h 513352"/>
              <a:gd name="connsiteX28" fmla="*/ 1931227 w 4659913"/>
              <a:gd name="connsiteY28" fmla="*/ 397237 h 513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59913" h="513352">
                <a:moveTo>
                  <a:pt x="1858656" y="455294"/>
                </a:moveTo>
                <a:cubicBezTo>
                  <a:pt x="1921551" y="460132"/>
                  <a:pt x="1984647" y="462843"/>
                  <a:pt x="2047342" y="469809"/>
                </a:cubicBezTo>
                <a:cubicBezTo>
                  <a:pt x="2071860" y="472533"/>
                  <a:pt x="2095579" y="480267"/>
                  <a:pt x="2119913" y="484323"/>
                </a:cubicBezTo>
                <a:cubicBezTo>
                  <a:pt x="2335920" y="520324"/>
                  <a:pt x="2123077" y="479149"/>
                  <a:pt x="2294085" y="513352"/>
                </a:cubicBezTo>
                <a:lnTo>
                  <a:pt x="3440713" y="498837"/>
                </a:lnTo>
                <a:cubicBezTo>
                  <a:pt x="3489323" y="497745"/>
                  <a:pt x="3537313" y="487097"/>
                  <a:pt x="3585856" y="484323"/>
                </a:cubicBezTo>
                <a:cubicBezTo>
                  <a:pt x="3787162" y="472820"/>
                  <a:pt x="4270895" y="460333"/>
                  <a:pt x="4442199" y="455294"/>
                </a:cubicBezTo>
                <a:cubicBezTo>
                  <a:pt x="4456713" y="450456"/>
                  <a:pt x="4470899" y="444491"/>
                  <a:pt x="4485742" y="440780"/>
                </a:cubicBezTo>
                <a:lnTo>
                  <a:pt x="4601856" y="411752"/>
                </a:lnTo>
                <a:cubicBezTo>
                  <a:pt x="4616370" y="402076"/>
                  <a:pt x="4634502" y="396345"/>
                  <a:pt x="4645399" y="382723"/>
                </a:cubicBezTo>
                <a:cubicBezTo>
                  <a:pt x="4654956" y="370776"/>
                  <a:pt x="4659913" y="354479"/>
                  <a:pt x="4659913" y="339180"/>
                </a:cubicBezTo>
                <a:cubicBezTo>
                  <a:pt x="4659913" y="268931"/>
                  <a:pt x="4655717" y="241253"/>
                  <a:pt x="4616370" y="194037"/>
                </a:cubicBezTo>
                <a:cubicBezTo>
                  <a:pt x="4603229" y="178268"/>
                  <a:pt x="4590770" y="160462"/>
                  <a:pt x="4572827" y="150494"/>
                </a:cubicBezTo>
                <a:cubicBezTo>
                  <a:pt x="4559801" y="143257"/>
                  <a:pt x="4454809" y="110569"/>
                  <a:pt x="4427685" y="106952"/>
                </a:cubicBezTo>
                <a:cubicBezTo>
                  <a:pt x="4266212" y="85422"/>
                  <a:pt x="4294024" y="101608"/>
                  <a:pt x="4151913" y="77923"/>
                </a:cubicBezTo>
                <a:cubicBezTo>
                  <a:pt x="4013000" y="54771"/>
                  <a:pt x="4197915" y="61246"/>
                  <a:pt x="3963227" y="48894"/>
                </a:cubicBezTo>
                <a:cubicBezTo>
                  <a:pt x="3823033" y="41515"/>
                  <a:pt x="3682618" y="39218"/>
                  <a:pt x="3542313" y="34380"/>
                </a:cubicBezTo>
                <a:cubicBezTo>
                  <a:pt x="3246831" y="-39489"/>
                  <a:pt x="3536896" y="27641"/>
                  <a:pt x="2758542" y="34380"/>
                </a:cubicBezTo>
                <a:lnTo>
                  <a:pt x="131456" y="48894"/>
                </a:lnTo>
                <a:cubicBezTo>
                  <a:pt x="116942" y="53732"/>
                  <a:pt x="98731" y="52591"/>
                  <a:pt x="87913" y="63409"/>
                </a:cubicBezTo>
                <a:cubicBezTo>
                  <a:pt x="63244" y="88078"/>
                  <a:pt x="29856" y="150494"/>
                  <a:pt x="29856" y="150494"/>
                </a:cubicBezTo>
                <a:cubicBezTo>
                  <a:pt x="11983" y="204115"/>
                  <a:pt x="827" y="228929"/>
                  <a:pt x="827" y="295637"/>
                </a:cubicBezTo>
                <a:cubicBezTo>
                  <a:pt x="827" y="349075"/>
                  <a:pt x="-5211" y="405966"/>
                  <a:pt x="15342" y="455294"/>
                </a:cubicBezTo>
                <a:cubicBezTo>
                  <a:pt x="23014" y="473708"/>
                  <a:pt x="54292" y="464077"/>
                  <a:pt x="73399" y="469809"/>
                </a:cubicBezTo>
                <a:cubicBezTo>
                  <a:pt x="221120" y="514126"/>
                  <a:pt x="99999" y="491276"/>
                  <a:pt x="276599" y="513352"/>
                </a:cubicBezTo>
                <a:cubicBezTo>
                  <a:pt x="465285" y="508514"/>
                  <a:pt x="654326" y="511392"/>
                  <a:pt x="842656" y="498837"/>
                </a:cubicBezTo>
                <a:cubicBezTo>
                  <a:pt x="873187" y="496802"/>
                  <a:pt x="899158" y="470750"/>
                  <a:pt x="929742" y="469809"/>
                </a:cubicBezTo>
                <a:lnTo>
                  <a:pt x="1873170" y="440780"/>
                </a:lnTo>
                <a:cubicBezTo>
                  <a:pt x="1922406" y="407957"/>
                  <a:pt x="1904379" y="424087"/>
                  <a:pt x="1931227" y="397237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830375" y="6538953"/>
            <a:ext cx="55114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news.nationalgeographic.com/news/2009/02/090202-nutcracker-jaws.html?source=rss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036326"/>
      </p:ext>
    </p:extLst>
  </p:cSld>
  <p:clrMapOvr>
    <a:masterClrMapping/>
  </p:clrMapOvr>
  <p:transition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58" name="Picture 2" descr="19_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09604"/>
            <a:ext cx="8229600" cy="562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5459" name="Text Box 3"/>
          <p:cNvSpPr txBox="1">
            <a:spLocks noChangeArrowheads="1"/>
          </p:cNvSpPr>
          <p:nvPr/>
        </p:nvSpPr>
        <p:spPr bwMode="auto">
          <a:xfrm>
            <a:off x="671286" y="6230256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Australopithecus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Hunting and Foraging</a:t>
            </a:r>
          </a:p>
        </p:txBody>
      </p:sp>
    </p:spTree>
    <p:extLst>
      <p:ext uri="{BB962C8B-B14F-4D97-AF65-F5344CB8AC3E}">
        <p14:creationId xmlns:p14="http://schemas.microsoft.com/office/powerpoint/2010/main" val="361592884"/>
      </p:ext>
    </p:extLst>
  </p:cSld>
  <p:clrMapOvr>
    <a:masterClrMapping/>
  </p:clrMapOvr>
  <p:transition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82" name="Picture 1027" descr="19_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0" y="228600"/>
            <a:ext cx="53975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 rot="20318254">
            <a:off x="5979147" y="4589865"/>
            <a:ext cx="914400" cy="1371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315030" y="3657603"/>
            <a:ext cx="4506685" cy="769441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definite tool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users</a:t>
            </a:r>
          </a:p>
        </p:txBody>
      </p:sp>
    </p:spTree>
    <p:extLst>
      <p:ext uri="{BB962C8B-B14F-4D97-AF65-F5344CB8AC3E}">
        <p14:creationId xmlns:p14="http://schemas.microsoft.com/office/powerpoint/2010/main" val="2945790364"/>
      </p:ext>
    </p:extLst>
  </p:cSld>
  <p:clrMapOvr>
    <a:masterClrMapping/>
  </p:clrMapOvr>
  <p:transition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82" name="Picture 1027" descr="19_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0" y="228600"/>
            <a:ext cx="53975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 rot="20318254">
            <a:off x="5979147" y="4589865"/>
            <a:ext cx="914400" cy="1371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315030" y="3657603"/>
            <a:ext cx="4506685" cy="769441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definite tool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users</a:t>
            </a:r>
          </a:p>
        </p:txBody>
      </p:sp>
    </p:spTree>
    <p:extLst>
      <p:ext uri="{BB962C8B-B14F-4D97-AF65-F5344CB8AC3E}">
        <p14:creationId xmlns:p14="http://schemas.microsoft.com/office/powerpoint/2010/main" val="1189468536"/>
      </p:ext>
    </p:extLst>
  </p:cSld>
  <p:clrMapOvr>
    <a:masterClrMapping/>
  </p:clrMapOvr>
  <p:transition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506" name="Picture 3" descr="19_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7083" y="285750"/>
            <a:ext cx="5399087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 rot="20318254">
            <a:off x="4714202" y="2481625"/>
            <a:ext cx="914400" cy="1371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 rot="16200000">
            <a:off x="4191686" y="5410200"/>
            <a:ext cx="914400" cy="1371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473463"/>
      </p:ext>
    </p:extLst>
  </p:cSld>
  <p:clrMapOvr>
    <a:masterClrMapping/>
  </p:clrMapOvr>
  <p:transition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2"/>
          <p:cNvSpPr txBox="1">
            <a:spLocks noChangeArrowheads="1"/>
          </p:cNvSpPr>
          <p:nvPr/>
        </p:nvSpPr>
        <p:spPr bwMode="auto">
          <a:xfrm>
            <a:off x="2743200" y="6553200"/>
            <a:ext cx="3625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Life Nature Library,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Early Man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115.</a:t>
            </a:r>
          </a:p>
        </p:txBody>
      </p:sp>
      <p:pic>
        <p:nvPicPr>
          <p:cNvPr id="231427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-364067"/>
            <a:ext cx="8229600" cy="752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4897574"/>
      </p:ext>
    </p:extLst>
  </p:cSld>
  <p:clrMapOvr>
    <a:masterClrMapping/>
  </p:clrMapOvr>
  <p:transition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22_33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9275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0069728"/>
      </p:ext>
    </p:extLst>
  </p:cSld>
  <p:clrMapOvr>
    <a:masterClrMapping/>
  </p:clrMapOvr>
  <p:transition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Text Box 2"/>
          <p:cNvSpPr txBox="1">
            <a:spLocks noChangeArrowheads="1"/>
          </p:cNvSpPr>
          <p:nvPr/>
        </p:nvSpPr>
        <p:spPr bwMode="auto">
          <a:xfrm>
            <a:off x="2736850" y="6553200"/>
            <a:ext cx="3625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Life Nature Library,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Early Man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114.</a:t>
            </a:r>
          </a:p>
        </p:txBody>
      </p:sp>
      <p:pic>
        <p:nvPicPr>
          <p:cNvPr id="233475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-389068"/>
            <a:ext cx="8229600" cy="755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2555940"/>
      </p:ext>
    </p:extLst>
  </p:cSld>
  <p:clrMapOvr>
    <a:masterClrMapping/>
  </p:clrMapOvr>
  <p:transition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3" descr="22_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2213" y="228600"/>
            <a:ext cx="41814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499" name="Text Box 4"/>
          <p:cNvSpPr txBox="1">
            <a:spLocks noChangeArrowheads="1"/>
          </p:cNvSpPr>
          <p:nvPr/>
        </p:nvSpPr>
        <p:spPr bwMode="auto">
          <a:xfrm>
            <a:off x="2743200" y="6553200"/>
            <a:ext cx="3625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Life Nature Library,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Early Man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183.</a:t>
            </a:r>
          </a:p>
        </p:txBody>
      </p:sp>
    </p:spTree>
    <p:extLst>
      <p:ext uri="{BB962C8B-B14F-4D97-AF65-F5344CB8AC3E}">
        <p14:creationId xmlns:p14="http://schemas.microsoft.com/office/powerpoint/2010/main" val="1885542667"/>
      </p:ext>
    </p:extLst>
  </p:cSld>
  <p:clrMapOvr>
    <a:masterClrMapping/>
  </p:clrMapOvr>
  <p:transition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650" name="Picture 3" descr="19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5422"/>
            <a:ext cx="9144000" cy="606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38373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026" name="Text Box 2"/>
          <p:cNvSpPr txBox="1">
            <a:spLocks noChangeArrowheads="1"/>
          </p:cNvSpPr>
          <p:nvPr/>
        </p:nvSpPr>
        <p:spPr bwMode="auto">
          <a:xfrm>
            <a:off x="1147766" y="2136775"/>
            <a:ext cx="6853237" cy="327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US" sz="6600" b="1" baseline="30000" dirty="0">
                <a:solidFill>
                  <a:srgbClr val="FD253A"/>
                </a:solidFill>
                <a:latin typeface="Verdana" pitchFamily="34" charset="0"/>
              </a:rPr>
              <a:t>“</a:t>
            </a:r>
            <a:r>
              <a:rPr lang="en-US" sz="6600" b="1" i="1" baseline="30000" dirty="0" err="1">
                <a:solidFill>
                  <a:srgbClr val="FD253A"/>
                </a:solidFill>
                <a:latin typeface="Verdana" pitchFamily="34" charset="0"/>
              </a:rPr>
              <a:t>Hominini</a:t>
            </a:r>
            <a:r>
              <a:rPr lang="en-US" sz="6600" b="1" baseline="30000" dirty="0">
                <a:solidFill>
                  <a:srgbClr val="FD253A"/>
                </a:solidFill>
                <a:latin typeface="Verdana" pitchFamily="34" charset="0"/>
              </a:rPr>
              <a:t>”</a:t>
            </a:r>
            <a:r>
              <a:rPr lang="en-US" sz="4400" b="1" baseline="30000" dirty="0">
                <a:solidFill>
                  <a:srgbClr val="FD253A"/>
                </a:solidFill>
                <a:latin typeface="Verdana" pitchFamily="34" charset="0"/>
              </a:rPr>
              <a:t> </a:t>
            </a:r>
          </a:p>
          <a:p>
            <a:pPr algn="ctr">
              <a:lnSpc>
                <a:spcPct val="160000"/>
              </a:lnSpc>
            </a:pPr>
            <a:r>
              <a:rPr lang="en-US" sz="4400" b="1" baseline="30000" dirty="0">
                <a:solidFill>
                  <a:srgbClr val="FFFFFF"/>
                </a:solidFill>
                <a:latin typeface="Verdana" pitchFamily="34" charset="0"/>
              </a:rPr>
              <a:t>= modern humans and their nearest predecessors</a:t>
            </a:r>
          </a:p>
          <a:p>
            <a:pPr algn="ctr">
              <a:lnSpc>
                <a:spcPct val="160000"/>
              </a:lnSpc>
            </a:pPr>
            <a:r>
              <a:rPr lang="en-US" sz="4000" b="1" baseline="30000" dirty="0">
                <a:solidFill>
                  <a:srgbClr val="C80000"/>
                </a:solidFill>
                <a:latin typeface="Verdana" pitchFamily="34" charset="0"/>
              </a:rPr>
              <a:t>aka </a:t>
            </a:r>
            <a:r>
              <a:rPr lang="en-US" sz="4000" b="1" i="1" baseline="30000" dirty="0" err="1">
                <a:solidFill>
                  <a:srgbClr val="C80000"/>
                </a:solidFill>
                <a:latin typeface="Verdana" pitchFamily="34" charset="0"/>
              </a:rPr>
              <a:t>Hominida</a:t>
            </a:r>
            <a:r>
              <a:rPr lang="en-US" sz="4000" b="1" baseline="30000" dirty="0" err="1">
                <a:solidFill>
                  <a:srgbClr val="C80000"/>
                </a:solidFill>
                <a:latin typeface="Verdana" pitchFamily="34" charset="0"/>
              </a:rPr>
              <a:t>e</a:t>
            </a:r>
            <a:endParaRPr lang="en-US" sz="4000" b="1" baseline="30000" dirty="0">
              <a:solidFill>
                <a:srgbClr val="C80000"/>
              </a:solidFill>
              <a:latin typeface="Verdana" pitchFamily="34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20.</a:t>
            </a:r>
          </a:p>
        </p:txBody>
      </p:sp>
    </p:spTree>
  </p:cSld>
  <p:clrMapOvr>
    <a:masterClrMapping/>
  </p:clrMapOvr>
  <p:transition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746" name="Picture 3" descr="19_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0689"/>
            <a:ext cx="9144000" cy="649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6425761"/>
      </p:ext>
    </p:extLst>
  </p:cSld>
  <p:clrMapOvr>
    <a:masterClrMapping/>
  </p:clrMapOvr>
  <p:transition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2" name="Picture 3" descr="19_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23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50700"/>
      </p:ext>
    </p:extLst>
  </p:cSld>
  <p:clrMapOvr>
    <a:masterClrMapping/>
  </p:clrMapOvr>
  <p:transition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794" name="Picture 1027" descr="19_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25" y="0"/>
            <a:ext cx="6810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0744941"/>
      </p:ext>
    </p:extLst>
  </p:cSld>
  <p:clrMapOvr>
    <a:masterClrMapping/>
  </p:clrMapOvr>
  <p:transition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130" name="Picture 3" descr="19_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0"/>
            <a:ext cx="554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8024523"/>
      </p:ext>
    </p:extLst>
  </p:cSld>
  <p:clrMapOvr>
    <a:masterClrMapping/>
  </p:clrMapOvr>
  <p:transition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3" descr="19_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31775"/>
            <a:ext cx="7467600" cy="639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339714"/>
      </p:ext>
    </p:extLst>
  </p:cSld>
  <p:clrMapOvr>
    <a:masterClrMapping/>
  </p:clrMapOvr>
  <p:transition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938" name="Picture 3" descr="19_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60426"/>
            <a:ext cx="9144000" cy="554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9244244"/>
      </p:ext>
    </p:extLst>
  </p:cSld>
  <p:clrMapOvr>
    <a:masterClrMapping/>
  </p:clrMapOvr>
  <p:transition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986" name="Picture 1027" descr="19_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179" y="730863"/>
            <a:ext cx="8229600" cy="564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6698171"/>
      </p:ext>
    </p:extLst>
  </p:cSld>
  <p:clrMapOvr>
    <a:masterClrMapping/>
  </p:clrMapOvr>
  <p:transition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034" name="Picture 1027" descr="19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62000"/>
            <a:ext cx="8229600" cy="55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1159350"/>
      </p:ext>
    </p:extLst>
  </p:cSld>
  <p:clrMapOvr>
    <a:masterClrMapping/>
  </p:clrMapOvr>
  <p:transition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178" name="Picture 3" descr="19_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0"/>
            <a:ext cx="54989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3607412"/>
      </p:ext>
    </p:extLst>
  </p:cSld>
  <p:clrMapOvr>
    <a:masterClrMapping/>
  </p:clrMapOvr>
  <p:transition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274" name="Picture 4" descr="19_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0"/>
            <a:ext cx="74538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170926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105667" y="838200"/>
            <a:ext cx="4932808" cy="1600200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D253A"/>
                </a:solidFill>
                <a:latin typeface="Verdana" pitchFamily="34" charset="0"/>
              </a:rPr>
              <a:t>TRADITIONAL</a:t>
            </a:r>
          </a:p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D253A"/>
                </a:solidFill>
                <a:latin typeface="Verdana" pitchFamily="34" charset="0"/>
              </a:rPr>
              <a:t>CLASSIFICATION</a:t>
            </a:r>
          </a:p>
        </p:txBody>
      </p:sp>
    </p:spTree>
  </p:cSld>
  <p:clrMapOvr>
    <a:masterClrMapping/>
  </p:clrMapOvr>
  <p:transition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5800" y="22860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manuport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“natural” object carried from one place to another, such as a stone used in hunting or for grinding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642990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2931859"/>
            <a:ext cx="73152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but REM always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hunter is also the hunted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C. K. Brain . . .</a:t>
            </a:r>
          </a:p>
        </p:txBody>
      </p:sp>
    </p:spTree>
    <p:extLst>
      <p:ext uri="{BB962C8B-B14F-4D97-AF65-F5344CB8AC3E}">
        <p14:creationId xmlns:p14="http://schemas.microsoft.com/office/powerpoint/2010/main" val="1440573567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346" name="Picture 3" descr="19_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95" y="228600"/>
            <a:ext cx="53260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1238175"/>
      </p:ext>
    </p:extLst>
  </p:cSld>
  <p:clrMapOvr>
    <a:masterClrMapping/>
  </p:clrMapOvr>
  <p:transition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240624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REM: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tropic level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 animal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or a plant’s position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 the food chain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ed., p. 28</a:t>
            </a:r>
          </a:p>
        </p:txBody>
      </p:sp>
    </p:spTree>
    <p:extLst>
      <p:ext uri="{BB962C8B-B14F-4D97-AF65-F5344CB8AC3E}">
        <p14:creationId xmlns:p14="http://schemas.microsoft.com/office/powerpoint/2010/main" val="3927728880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2527280"/>
            <a:ext cx="685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 to meeting more of the prehistoric 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bipeds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1266264830"/>
      </p:ext>
    </p:extLst>
  </p:cSld>
  <p:clrMapOvr>
    <a:masterClrMapping/>
  </p:clrMapOvr>
  <p:transition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38200" y="953022"/>
            <a:ext cx="6400800" cy="5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			sapiens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			erectus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			</a:t>
            </a:r>
            <a:r>
              <a:rPr kumimoji="1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rudolfensis</a:t>
            </a:r>
            <a:endParaRPr kumimoji="1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			</a:t>
            </a:r>
            <a:r>
              <a:rPr kumimoji="1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endParaRPr kumimoji="1" lang="en-US" sz="105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Paranthropus</a:t>
            </a: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aethiopicus</a:t>
            </a:r>
            <a:endParaRPr kumimoji="1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			</a:t>
            </a:r>
            <a:r>
              <a:rPr kumimoji="1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boisei</a:t>
            </a:r>
            <a:endParaRPr kumimoji="1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			</a:t>
            </a:r>
            <a:r>
              <a:rPr kumimoji="1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robustus</a:t>
            </a:r>
            <a:endParaRPr kumimoji="1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endParaRPr kumimoji="1" lang="en-US" sz="105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Australopithecus</a:t>
            </a: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africanus</a:t>
            </a:r>
            <a:endParaRPr kumimoji="1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			</a:t>
            </a: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afarensis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 genera	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	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224135"/>
            <a:ext cx="841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One Common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Lumper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-type Classification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 –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236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3763022"/>
            <a:ext cx="1899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2.7-1.1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endParaRPr kumimoji="1" lang="en-US" sz="1800" b="1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920678"/>
      </p:ext>
    </p:extLst>
  </p:cSld>
  <p:clrMapOvr>
    <a:masterClrMapping/>
  </p:clrMapOvr>
  <p:transition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11400"/>
            <a:ext cx="73152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Time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4191000" y="3581400"/>
            <a:ext cx="2209800" cy="10668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733800" y="4724440"/>
            <a:ext cx="3200400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Paranthropus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71420" y="903870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  <p:extLst>
      <p:ext uri="{BB962C8B-B14F-4D97-AF65-F5344CB8AC3E}">
        <p14:creationId xmlns:p14="http://schemas.microsoft.com/office/powerpoint/2010/main" val="1618230447"/>
      </p:ext>
    </p:extLst>
  </p:cSld>
  <p:clrMapOvr>
    <a:masterClrMapping/>
  </p:clrMapOvr>
  <p:transition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11400"/>
            <a:ext cx="73152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Time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4191000" y="3581400"/>
            <a:ext cx="2209800" cy="10668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  <p:extLst>
      <p:ext uri="{BB962C8B-B14F-4D97-AF65-F5344CB8AC3E}">
        <p14:creationId xmlns:p14="http://schemas.microsoft.com/office/powerpoint/2010/main" val="3786203627"/>
      </p:ext>
    </p:extLst>
  </p:cSld>
  <p:clrMapOvr>
    <a:masterClrMapping/>
  </p:clrMapOvr>
  <p:transition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2486025" y="6456403"/>
            <a:ext cx="4131516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Turnbaugh, Jurmain, Kilgore, and Nelson, 8th ed.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p. 237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5199722" y="1843315"/>
            <a:ext cx="3182281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“The Black Skull”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KNM-WT 17000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Australopithecus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aethiopicus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Lake Turkana,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East Africa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2.5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mya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1986</a:t>
            </a:r>
          </a:p>
        </p:txBody>
      </p:sp>
      <p:pic>
        <p:nvPicPr>
          <p:cNvPr id="150532" name="Picture 4" descr="Turn81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2" y="914400"/>
            <a:ext cx="427660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8723427"/>
      </p:ext>
    </p:extLst>
  </p:cSld>
  <p:clrMapOvr>
    <a:masterClrMapping/>
  </p:clrMapOvr>
  <p:transition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Text Box 2"/>
          <p:cNvSpPr txBox="1">
            <a:spLocks noChangeArrowheads="1"/>
          </p:cNvSpPr>
          <p:nvPr/>
        </p:nvSpPr>
        <p:spPr bwMode="auto">
          <a:xfrm>
            <a:off x="1439963" y="6477000"/>
            <a:ext cx="63324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www.archaeologyinfo.com/australopithecusaethiopicus.htm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30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57200"/>
            <a:ext cx="8229600" cy="617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6034314" y="2757714"/>
            <a:ext cx="2011680" cy="159258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02309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2" name="Rectangle 1"/>
          <p:cNvSpPr/>
          <p:nvPr/>
        </p:nvSpPr>
        <p:spPr>
          <a:xfrm>
            <a:off x="3489960" y="1032748"/>
            <a:ext cx="1424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</a:rPr>
              <a:t>pre-monkeys</a:t>
            </a:r>
          </a:p>
        </p:txBody>
      </p:sp>
    </p:spTree>
    <p:extLst>
      <p:ext uri="{BB962C8B-B14F-4D97-AF65-F5344CB8AC3E}">
        <p14:creationId xmlns:p14="http://schemas.microsoft.com/office/powerpoint/2010/main" val="3691502519"/>
      </p:ext>
    </p:extLst>
  </p:cSld>
  <p:clrMapOvr>
    <a:masterClrMapping/>
  </p:clrMapOvr>
  <p:transition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A_aeth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7053"/>
            <a:ext cx="427990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6051" name="Oval 3"/>
          <p:cNvSpPr>
            <a:spLocks noChangeArrowheads="1"/>
          </p:cNvSpPr>
          <p:nvPr/>
        </p:nvSpPr>
        <p:spPr bwMode="auto">
          <a:xfrm>
            <a:off x="1905000" y="762000"/>
            <a:ext cx="1828800" cy="14478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06052" name="Text Box 4"/>
          <p:cNvSpPr txBox="1">
            <a:spLocks noChangeArrowheads="1"/>
          </p:cNvSpPr>
          <p:nvPr/>
        </p:nvSpPr>
        <p:spPr bwMode="auto">
          <a:xfrm>
            <a:off x="5266071" y="1219201"/>
            <a:ext cx="28873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saggital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crest”</a:t>
            </a:r>
          </a:p>
        </p:txBody>
      </p:sp>
      <p:sp>
        <p:nvSpPr>
          <p:cNvPr id="2306053" name="Line 5"/>
          <p:cNvSpPr>
            <a:spLocks noChangeShapeType="1"/>
          </p:cNvSpPr>
          <p:nvPr/>
        </p:nvSpPr>
        <p:spPr bwMode="auto">
          <a:xfrm flipV="1">
            <a:off x="1657352" y="2419350"/>
            <a:ext cx="2362200" cy="0"/>
          </a:xfrm>
          <a:prstGeom prst="lin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06054" name="Text Box 6"/>
          <p:cNvSpPr txBox="1">
            <a:spLocks noChangeArrowheads="1"/>
          </p:cNvSpPr>
          <p:nvPr/>
        </p:nvSpPr>
        <p:spPr bwMode="auto">
          <a:xfrm>
            <a:off x="4905828" y="2147888"/>
            <a:ext cx="34980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“disharmonic face”</a:t>
            </a:r>
          </a:p>
        </p:txBody>
      </p:sp>
    </p:spTree>
    <p:extLst>
      <p:ext uri="{BB962C8B-B14F-4D97-AF65-F5344CB8AC3E}">
        <p14:creationId xmlns:p14="http://schemas.microsoft.com/office/powerpoint/2010/main" val="1259192536"/>
      </p:ext>
    </p:extLst>
  </p:cSld>
  <p:clrMapOvr>
    <a:masterClrMapping/>
  </p:clrMapOvr>
  <p:transition/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1184279"/>
            <a:ext cx="7315200" cy="5140325"/>
          </a:xfrm>
        </p:spPr>
        <p:txBody>
          <a:bodyPr>
            <a:spAutoFit/>
          </a:bodyPr>
          <a:lstStyle/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herbivorous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plants)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insectivorous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insects)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frugivorous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fruits)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graminivorous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grasses)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folivorous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leaf eating)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proteinivorous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protein eating)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carnivorous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(chiefly meats)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omnivorous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(“devours” “all”)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locavore</a:t>
            </a: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locally available foods)</a:t>
            </a:r>
            <a:endParaRPr lang="en-US" sz="2000" b="1" dirty="0">
              <a:solidFill>
                <a:srgbClr val="D79694"/>
              </a:solidFill>
            </a:endParaRPr>
          </a:p>
        </p:txBody>
      </p:sp>
      <p:sp>
        <p:nvSpPr>
          <p:cNvPr id="488450" name="Rectangle 1028"/>
          <p:cNvSpPr>
            <a:spLocks noChangeArrowheads="1"/>
          </p:cNvSpPr>
          <p:nvPr/>
        </p:nvSpPr>
        <p:spPr bwMode="auto">
          <a:xfrm>
            <a:off x="838200" y="619127"/>
            <a:ext cx="746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diet classifications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90600" y="2667000"/>
            <a:ext cx="7315200" cy="2554288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are lots of 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1420735396"/>
      </p:ext>
    </p:extLst>
  </p:cSld>
  <p:clrMapOvr>
    <a:masterClrMapping/>
  </p:clrMapOvr>
  <p:transition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1184275"/>
            <a:ext cx="7315200" cy="5324535"/>
          </a:xfrm>
        </p:spPr>
        <p:txBody>
          <a:bodyPr>
            <a:spAutoFit/>
          </a:bodyPr>
          <a:lstStyle/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herbivorous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plants)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insectivorous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insects)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4400" b="1" dirty="0" err="1">
                <a:latin typeface="Arial" charset="0"/>
                <a:cs typeface="Arial" charset="0"/>
              </a:rPr>
              <a:t>frugivorous</a:t>
            </a:r>
            <a:r>
              <a:rPr lang="en-US" sz="3600" b="1" dirty="0">
                <a:latin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cs typeface="Arial" charset="0"/>
              </a:rPr>
              <a:t>(principally fruits)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graminivorous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grasses)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folivorous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leaf eating)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proteinivorous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protein eating)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carnivorous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(chiefly meats)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omnivorous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(“devours” “all”)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locavore</a:t>
            </a: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locally available foods)</a:t>
            </a:r>
            <a:endParaRPr lang="en-US" sz="2000" b="1" dirty="0">
              <a:solidFill>
                <a:srgbClr val="D79694"/>
              </a:solidFill>
            </a:endParaRPr>
          </a:p>
        </p:txBody>
      </p:sp>
      <p:sp>
        <p:nvSpPr>
          <p:cNvPr id="488450" name="Rectangle 1028"/>
          <p:cNvSpPr>
            <a:spLocks noChangeArrowheads="1"/>
          </p:cNvSpPr>
          <p:nvPr/>
        </p:nvSpPr>
        <p:spPr bwMode="auto">
          <a:xfrm>
            <a:off x="838200" y="619127"/>
            <a:ext cx="746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diet classifications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14400" y="3276600"/>
            <a:ext cx="7315200" cy="1563688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Paranthropus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 mainly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Calibri"/>
              </a:rPr>
              <a:t>frugivorous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949211"/>
      </p:ext>
    </p:extLst>
  </p:cSld>
  <p:clrMapOvr>
    <a:masterClrMapping/>
  </p:clrMapOvr>
  <p:transition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1184282"/>
            <a:ext cx="7315200" cy="5386090"/>
          </a:xfrm>
        </p:spPr>
        <p:txBody>
          <a:bodyPr>
            <a:spAutoFit/>
          </a:bodyPr>
          <a:lstStyle/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herbivorous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plants)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insectivorous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insects)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4000" b="1" dirty="0" err="1">
                <a:latin typeface="Arial" charset="0"/>
                <a:cs typeface="Arial" charset="0"/>
              </a:rPr>
              <a:t>frugivorous</a:t>
            </a:r>
            <a:r>
              <a:rPr lang="en-US" sz="3600" b="1" dirty="0">
                <a:latin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cs typeface="Arial" charset="0"/>
              </a:rPr>
              <a:t>(principally fruits)</a:t>
            </a:r>
            <a:endParaRPr lang="en-US" sz="24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graminivorous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grasses)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4000" b="1" dirty="0" err="1">
                <a:latin typeface="Arial" charset="0"/>
                <a:cs typeface="Arial" charset="0"/>
              </a:rPr>
              <a:t>folivorous</a:t>
            </a:r>
            <a:r>
              <a:rPr lang="en-US" sz="3600" b="1" dirty="0">
                <a:latin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cs typeface="Arial" charset="0"/>
              </a:rPr>
              <a:t>(principally leaf eating)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proteinivorous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protein eating)</a:t>
            </a:r>
            <a:r>
              <a:rPr kumimoji="1" lang="en-US" sz="2000" dirty="0">
                <a:latin typeface="Arial" charset="0"/>
                <a:cs typeface="Arial" charset="0"/>
              </a:rPr>
              <a:t>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carnivorous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(chiefly meats)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omnivorous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(“devours” “all”)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locavore</a:t>
            </a: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locally available foods)</a:t>
            </a:r>
            <a:endParaRPr lang="en-US" sz="2000" b="1" dirty="0">
              <a:solidFill>
                <a:srgbClr val="D79694"/>
              </a:solidFill>
            </a:endParaRPr>
          </a:p>
        </p:txBody>
      </p:sp>
      <p:sp>
        <p:nvSpPr>
          <p:cNvPr id="489474" name="Rectangle 1028"/>
          <p:cNvSpPr>
            <a:spLocks noChangeArrowheads="1"/>
          </p:cNvSpPr>
          <p:nvPr/>
        </p:nvSpPr>
        <p:spPr bwMode="auto">
          <a:xfrm>
            <a:off x="838200" y="619127"/>
            <a:ext cx="746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diet classifications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14400" y="4419600"/>
            <a:ext cx="7315200" cy="914400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Calibri"/>
              </a:rPr>
              <a:t>and </a:t>
            </a:r>
            <a:r>
              <a:rPr lang="en-US" sz="4400" b="1" dirty="0" err="1">
                <a:solidFill>
                  <a:srgbClr val="000000"/>
                </a:solidFill>
                <a:latin typeface="Calibri"/>
              </a:rPr>
              <a:t>folivorous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549925"/>
      </p:ext>
    </p:extLst>
  </p:cSld>
  <p:clrMapOvr>
    <a:masterClrMapping/>
  </p:clrMapOvr>
  <p:transition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1184279"/>
            <a:ext cx="7315200" cy="5140325"/>
          </a:xfrm>
        </p:spPr>
        <p:txBody>
          <a:bodyPr>
            <a:spAutoFit/>
          </a:bodyPr>
          <a:lstStyle/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herbivorous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plants)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insectivorous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insects)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frugivorous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fruits)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graminivorous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grasses)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folivorous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leaf eating)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proteinivorous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protein eating)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carnivorous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(chiefly meats)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omnivorous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(“devours” “all”)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locavore</a:t>
            </a: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locally available foods)</a:t>
            </a:r>
            <a:endParaRPr lang="en-US" sz="2000" b="1" dirty="0">
              <a:solidFill>
                <a:srgbClr val="D79694"/>
              </a:solidFill>
            </a:endParaRPr>
          </a:p>
        </p:txBody>
      </p:sp>
      <p:sp>
        <p:nvSpPr>
          <p:cNvPr id="488450" name="Rectangle 1028"/>
          <p:cNvSpPr>
            <a:spLocks noChangeArrowheads="1"/>
          </p:cNvSpPr>
          <p:nvPr/>
        </p:nvSpPr>
        <p:spPr bwMode="auto">
          <a:xfrm>
            <a:off x="838200" y="619127"/>
            <a:ext cx="746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diet classifications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90600" y="2667000"/>
            <a:ext cx="7315200" cy="2133600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diet classifications include</a:t>
            </a:r>
          </a:p>
        </p:txBody>
      </p:sp>
    </p:spTree>
    <p:extLst>
      <p:ext uri="{BB962C8B-B14F-4D97-AF65-F5344CB8AC3E}">
        <p14:creationId xmlns:p14="http://schemas.microsoft.com/office/powerpoint/2010/main" val="329993740"/>
      </p:ext>
    </p:extLst>
  </p:cSld>
  <p:clrMapOvr>
    <a:masterClrMapping/>
  </p:clrMapOvr>
  <p:transition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1184279"/>
            <a:ext cx="7315200" cy="5140325"/>
          </a:xfrm>
        </p:spPr>
        <p:txBody>
          <a:bodyPr>
            <a:spAutoFit/>
          </a:bodyPr>
          <a:lstStyle/>
          <a:p>
            <a:pPr marL="1143000" indent="-231775" eaLnBrk="1" hangingPunct="1">
              <a:spcBef>
                <a:spcPts val="600"/>
              </a:spcBef>
            </a:pPr>
            <a:r>
              <a:rPr lang="en-US" sz="3200" b="1">
                <a:latin typeface="Arial" charset="0"/>
                <a:cs typeface="Arial" charset="0"/>
              </a:rPr>
              <a:t>herbivorous </a:t>
            </a:r>
            <a:r>
              <a:rPr lang="en-US" sz="2000">
                <a:latin typeface="Arial" charset="0"/>
                <a:cs typeface="Arial" charset="0"/>
              </a:rPr>
              <a:t>(principally plants)</a:t>
            </a:r>
            <a:endParaRPr lang="en-US" sz="1600"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>
                <a:latin typeface="Arial" charset="0"/>
                <a:cs typeface="Arial" charset="0"/>
              </a:rPr>
              <a:t>insectivorous </a:t>
            </a:r>
            <a:r>
              <a:rPr lang="en-US" sz="2000">
                <a:latin typeface="Arial" charset="0"/>
                <a:cs typeface="Arial" charset="0"/>
              </a:rPr>
              <a:t>(principally insects)</a:t>
            </a:r>
            <a:endParaRPr lang="en-US" sz="1600"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>
                <a:latin typeface="Arial" charset="0"/>
                <a:cs typeface="Arial" charset="0"/>
              </a:rPr>
              <a:t>frugivorous </a:t>
            </a:r>
            <a:r>
              <a:rPr lang="en-US" sz="2000">
                <a:latin typeface="Arial" charset="0"/>
                <a:cs typeface="Arial" charset="0"/>
              </a:rPr>
              <a:t>(principally fruits)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>
                <a:latin typeface="Arial" charset="0"/>
                <a:cs typeface="Arial" charset="0"/>
              </a:rPr>
              <a:t>graminivorous </a:t>
            </a:r>
            <a:r>
              <a:rPr lang="en-US" sz="2000">
                <a:latin typeface="Arial" charset="0"/>
                <a:cs typeface="Arial" charset="0"/>
              </a:rPr>
              <a:t>(principally grasses)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>
                <a:latin typeface="Arial" charset="0"/>
                <a:cs typeface="Arial" charset="0"/>
              </a:rPr>
              <a:t>folivorous </a:t>
            </a:r>
            <a:r>
              <a:rPr lang="en-US" sz="2000">
                <a:latin typeface="Arial" charset="0"/>
                <a:cs typeface="Arial" charset="0"/>
              </a:rPr>
              <a:t>(principally leaf eating)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>
                <a:latin typeface="Arial" charset="0"/>
                <a:cs typeface="Arial" charset="0"/>
              </a:rPr>
              <a:t>proteinivorous </a:t>
            </a:r>
            <a:r>
              <a:rPr lang="en-US" sz="2000">
                <a:latin typeface="Arial" charset="0"/>
                <a:cs typeface="Arial" charset="0"/>
              </a:rPr>
              <a:t>(principally protein eating)</a:t>
            </a:r>
            <a:r>
              <a:rPr kumimoji="1" lang="en-US" sz="200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>
                <a:solidFill>
                  <a:srgbClr val="003300"/>
                </a:solidFill>
                <a:latin typeface="Arial" charset="0"/>
                <a:cs typeface="Arial" charset="0"/>
              </a:rPr>
              <a:t>carnivorous </a:t>
            </a:r>
            <a:r>
              <a:rPr kumimoji="1" lang="en-US" sz="2000">
                <a:solidFill>
                  <a:srgbClr val="003300"/>
                </a:solidFill>
                <a:latin typeface="Arial" charset="0"/>
                <a:cs typeface="Arial" charset="0"/>
              </a:rPr>
              <a:t>(chiefly meats)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>
                <a:solidFill>
                  <a:srgbClr val="003300"/>
                </a:solidFill>
                <a:latin typeface="Arial" charset="0"/>
                <a:cs typeface="Arial" charset="0"/>
              </a:rPr>
              <a:t>omnivorous </a:t>
            </a:r>
            <a:r>
              <a:rPr kumimoji="1" lang="en-US" sz="2000">
                <a:solidFill>
                  <a:srgbClr val="003300"/>
                </a:solidFill>
                <a:latin typeface="Arial" charset="0"/>
                <a:cs typeface="Arial" charset="0"/>
              </a:rPr>
              <a:t>(“devours” “all”)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>
                <a:solidFill>
                  <a:srgbClr val="003300"/>
                </a:solidFill>
                <a:latin typeface="Arial" charset="0"/>
                <a:cs typeface="Arial" charset="0"/>
              </a:rPr>
              <a:t>locavore </a:t>
            </a:r>
            <a:r>
              <a:rPr kumimoji="1" lang="en-US" sz="2000">
                <a:solidFill>
                  <a:srgbClr val="003300"/>
                </a:solidFill>
                <a:latin typeface="Arial" charset="0"/>
                <a:cs typeface="Arial" charset="0"/>
              </a:rPr>
              <a:t>(principally locally available foods)</a:t>
            </a:r>
            <a:endParaRPr lang="en-US" sz="2000" b="1"/>
          </a:p>
        </p:txBody>
      </p:sp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838200" y="619127"/>
            <a:ext cx="746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diet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3203986760"/>
      </p:ext>
    </p:extLst>
  </p:cSld>
  <p:clrMapOvr>
    <a:masterClrMapping/>
  </p:clrMapOvr>
  <p:transition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1184275"/>
            <a:ext cx="7315200" cy="5324535"/>
          </a:xfrm>
        </p:spPr>
        <p:txBody>
          <a:bodyPr>
            <a:spAutoFit/>
          </a:bodyPr>
          <a:lstStyle/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herbivorous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plants)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insectivorous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insects)</a:t>
            </a:r>
            <a:endParaRPr lang="en-US" sz="1600" dirty="0">
              <a:solidFill>
                <a:srgbClr val="D79694"/>
              </a:solidFill>
              <a:latin typeface="Arial" charset="0"/>
              <a:cs typeface="Arial" charset="0"/>
            </a:endParaRP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4400" b="1" dirty="0" err="1">
                <a:latin typeface="Arial" charset="0"/>
                <a:cs typeface="Arial" charset="0"/>
              </a:rPr>
              <a:t>frugivorous</a:t>
            </a:r>
            <a:r>
              <a:rPr lang="en-US" sz="3600" b="1" dirty="0">
                <a:latin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cs typeface="Arial" charset="0"/>
              </a:rPr>
              <a:t>(principally fruits)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graminivorous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grasses)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folivorous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leaf eating)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proteinivorous</a:t>
            </a:r>
            <a:r>
              <a:rPr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protein eating)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carnivorous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(chiefly meats) 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omnivorous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(“devours” “all”)</a:t>
            </a:r>
          </a:p>
          <a:p>
            <a:pPr marL="1143000" indent="-231775" eaLnBrk="1" hangingPunct="1">
              <a:spcBef>
                <a:spcPts val="600"/>
              </a:spcBef>
            </a:pPr>
            <a:r>
              <a:rPr kumimoji="1" lang="en-US" sz="3200" b="1" dirty="0" err="1">
                <a:solidFill>
                  <a:srgbClr val="D79694"/>
                </a:solidFill>
                <a:latin typeface="Arial" charset="0"/>
                <a:cs typeface="Arial" charset="0"/>
              </a:rPr>
              <a:t>locavore</a:t>
            </a:r>
            <a:r>
              <a:rPr kumimoji="1" lang="en-US" sz="3200" b="1" dirty="0">
                <a:solidFill>
                  <a:srgbClr val="D79694"/>
                </a:solidFill>
                <a:latin typeface="Arial" charset="0"/>
                <a:cs typeface="Arial" charset="0"/>
              </a:rPr>
              <a:t> </a:t>
            </a:r>
            <a:r>
              <a:rPr kumimoji="1" lang="en-US" sz="2000" dirty="0">
                <a:solidFill>
                  <a:srgbClr val="D79694"/>
                </a:solidFill>
                <a:latin typeface="Arial" charset="0"/>
                <a:cs typeface="Arial" charset="0"/>
              </a:rPr>
              <a:t>(principally locally available foods)</a:t>
            </a:r>
            <a:endParaRPr lang="en-US" sz="2000" b="1" dirty="0">
              <a:solidFill>
                <a:srgbClr val="D79694"/>
              </a:solidFill>
            </a:endParaRPr>
          </a:p>
        </p:txBody>
      </p:sp>
      <p:sp>
        <p:nvSpPr>
          <p:cNvPr id="488450" name="Rectangle 1028"/>
          <p:cNvSpPr>
            <a:spLocks noChangeArrowheads="1"/>
          </p:cNvSpPr>
          <p:nvPr/>
        </p:nvSpPr>
        <p:spPr bwMode="auto">
          <a:xfrm>
            <a:off x="838200" y="619127"/>
            <a:ext cx="746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diet classifications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14400" y="1873190"/>
            <a:ext cx="7315200" cy="4527610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they are probably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also eating insects and some small animals</a:t>
            </a:r>
          </a:p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 . . like Jane Goodall’s </a:t>
            </a:r>
          </a:p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chimps did</a:t>
            </a:r>
          </a:p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552663"/>
      </p:ext>
    </p:extLst>
  </p:cSld>
  <p:clrMapOvr>
    <a:masterClrMapping/>
  </p:clrMapOvr>
  <p:transition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490" name="Picture 3" descr="19_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14316"/>
            <a:ext cx="4572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37466" y="4410670"/>
            <a:ext cx="1120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934028" y="5739825"/>
            <a:ext cx="5275942" cy="5847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did they eat “ground meats” ?</a:t>
            </a:r>
          </a:p>
        </p:txBody>
      </p:sp>
    </p:spTree>
    <p:extLst>
      <p:ext uri="{BB962C8B-B14F-4D97-AF65-F5344CB8AC3E}">
        <p14:creationId xmlns:p14="http://schemas.microsoft.com/office/powerpoint/2010/main" val="3458241883"/>
      </p:ext>
    </p:extLst>
  </p:cSld>
  <p:clrMapOvr>
    <a:masterClrMapping/>
  </p:clrMapOvr>
  <p:transition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650" name="Picture 3" descr="19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9144000" cy="606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1294568"/>
      </p:ext>
    </p:extLst>
  </p:cSld>
  <p:clrMapOvr>
    <a:masterClrMapping/>
  </p:clrMapOvr>
  <p:transition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394" name="Picture 3" descr="19_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4858" y="228600"/>
            <a:ext cx="539273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728121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</p:spTree>
    <p:extLst>
      <p:ext uri="{BB962C8B-B14F-4D97-AF65-F5344CB8AC3E}">
        <p14:creationId xmlns:p14="http://schemas.microsoft.com/office/powerpoint/2010/main" val="1564552176"/>
      </p:ext>
    </p:extLst>
  </p:cSld>
  <p:clrMapOvr>
    <a:masterClrMapping/>
  </p:clrMapOvr>
  <p:transition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442" name="Picture 4" descr="19_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41340"/>
            <a:ext cx="7467600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914415" y="4038604"/>
            <a:ext cx="7332135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most probably they are tool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users</a:t>
            </a:r>
          </a:p>
        </p:txBody>
      </p:sp>
    </p:spTree>
    <p:extLst>
      <p:ext uri="{BB962C8B-B14F-4D97-AF65-F5344CB8AC3E}">
        <p14:creationId xmlns:p14="http://schemas.microsoft.com/office/powerpoint/2010/main" val="1826580981"/>
      </p:ext>
    </p:extLst>
  </p:cSld>
  <p:clrMapOvr>
    <a:masterClrMapping/>
  </p:clrMapOvr>
  <p:transition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442" name="Picture 4" descr="19_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41340"/>
            <a:ext cx="7467600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6565213"/>
      </p:ext>
    </p:extLst>
  </p:cSld>
  <p:clrMapOvr>
    <a:masterClrMapping/>
  </p:clrMapOvr>
  <p:transition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392" y="2514600"/>
            <a:ext cx="8492388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Australopithecine</a:t>
            </a:r>
          </a:p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364593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  <p:extLst>
      <p:ext uri="{BB962C8B-B14F-4D97-AF65-F5344CB8AC3E}">
        <p14:creationId xmlns:p14="http://schemas.microsoft.com/office/powerpoint/2010/main" val="1748149557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</p:txBody>
      </p:sp>
    </p:spTree>
    <p:extLst>
      <p:ext uri="{BB962C8B-B14F-4D97-AF65-F5344CB8AC3E}">
        <p14:creationId xmlns:p14="http://schemas.microsoft.com/office/powerpoint/2010/main" val="938252782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108061"/>
            <a:ext cx="73152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early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lived in 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range of habitats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including lake and river margins, woodland,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bushland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and savanna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“Consequently,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it is impossible to conceive of a specific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‘ancestral hominid diet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. . .’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496642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33</a:t>
            </a:r>
          </a:p>
        </p:txBody>
      </p:sp>
    </p:spTree>
    <p:extLst>
      <p:ext uri="{BB962C8B-B14F-4D97-AF65-F5344CB8AC3E}">
        <p14:creationId xmlns:p14="http://schemas.microsoft.com/office/powerpoint/2010/main" val="377557875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1066800" y="1531724"/>
            <a:ext cx="7315200" cy="471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Traditionally there have been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two basic ideas about early hominid diets: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robust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australopiths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were the most herbivorous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compared even to the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gracile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australopiths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emergence of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was marked by a shift to a greater consumption of protein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33</a:t>
            </a:r>
          </a:p>
        </p:txBody>
      </p:sp>
    </p:spTree>
    <p:extLst>
      <p:ext uri="{BB962C8B-B14F-4D97-AF65-F5344CB8AC3E}">
        <p14:creationId xmlns:p14="http://schemas.microsoft.com/office/powerpoint/2010/main" val="2505718170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914400" y="1807235"/>
            <a:ext cx="7315200" cy="459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Swartkrans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findings do not 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suggest a specialized plant diet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… that is, there 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 significant difference from that of the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Paranthropus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robustus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1" y="1981204"/>
            <a:ext cx="45482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Paranthropus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robustus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33</a:t>
            </a:r>
          </a:p>
        </p:txBody>
      </p:sp>
    </p:spTree>
    <p:extLst>
      <p:ext uri="{BB962C8B-B14F-4D97-AF65-F5344CB8AC3E}">
        <p14:creationId xmlns:p14="http://schemas.microsoft.com/office/powerpoint/2010/main" val="3316361538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1066800" y="1676400"/>
            <a:ext cx="73152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Australopithecus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afarensis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relatively larger surface area of their molar teeth would have favored crushing foods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their relatively smaller incisors would have prevented them from eating foods (such as husked fruits) that require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incisal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preparation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their thicker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mandibular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bodies 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corpora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would have withstood high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occlusal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loads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their thick molar enamel would have resisted cracking and abrasion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2514600"/>
            <a:ext cx="7315200" cy="3581400"/>
          </a:xfrm>
          <a:prstGeom prst="rect">
            <a:avLst/>
          </a:prstGeom>
          <a:solidFill>
            <a:srgbClr val="D79694">
              <a:alpha val="23922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teeth show 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33</a:t>
            </a:r>
          </a:p>
        </p:txBody>
      </p:sp>
    </p:spTree>
    <p:extLst>
      <p:ext uri="{BB962C8B-B14F-4D97-AF65-F5344CB8AC3E}">
        <p14:creationId xmlns:p14="http://schemas.microsoft.com/office/powerpoint/2010/main" val="829249308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1066800" y="1676400"/>
            <a:ext cx="73152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Australopithecus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afarensis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relatively larger surface area of their molar teeth would have favored crushing foods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their relatively smaller incisors would have prevented them from eating foods (such as husked fruits) that require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incisal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preparation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their thicker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mandibular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bodies 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corpora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would have withstood high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occlusal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loads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their thick molar enamel would have resisted cracking and abrasion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33</a:t>
            </a:r>
          </a:p>
        </p:txBody>
      </p:sp>
    </p:spTree>
    <p:extLst>
      <p:ext uri="{BB962C8B-B14F-4D97-AF65-F5344CB8AC3E}">
        <p14:creationId xmlns:p14="http://schemas.microsoft.com/office/powerpoint/2010/main" val="186054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7101114" y="2526030"/>
            <a:ext cx="762000" cy="15659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80000"/>
                </a:solidFill>
                <a:latin typeface="Calibri" pitchFamily="34" charset="0"/>
              </a:rPr>
              <a:t>apes</a:t>
            </a:r>
          </a:p>
        </p:txBody>
      </p:sp>
    </p:spTree>
    <p:extLst>
      <p:ext uri="{BB962C8B-B14F-4D97-AF65-F5344CB8AC3E}">
        <p14:creationId xmlns:p14="http://schemas.microsoft.com/office/powerpoint/2010/main" val="3979601744"/>
      </p:ext>
    </p:extLst>
  </p:cSld>
  <p:clrMapOvr>
    <a:masterClrMapping/>
  </p:clrMapOvr>
  <p:transition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1066800" y="1676400"/>
            <a:ext cx="731520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Australopithecus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afarensis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conclusion: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they would have had difficult dealing with tough foods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(such as tough fruits, leaves, and meat),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but would have been able to deal with abrasive as well as nonabrasive,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hard as well as brittle, and soft foods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(4.2-2.5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33</a:t>
            </a:r>
          </a:p>
        </p:txBody>
      </p:sp>
    </p:spTree>
    <p:extLst>
      <p:ext uri="{BB962C8B-B14F-4D97-AF65-F5344CB8AC3E}">
        <p14:creationId xmlns:p14="http://schemas.microsoft.com/office/powerpoint/2010/main" val="2785196025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515616"/>
            <a:ext cx="73152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All together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very early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likely ate grasses and sedges directly, or insects, or both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(tools older than 2.5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are not yet known)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33</a:t>
            </a:r>
          </a:p>
        </p:txBody>
      </p:sp>
    </p:spTree>
    <p:extLst>
      <p:ext uri="{BB962C8B-B14F-4D97-AF65-F5344CB8AC3E}">
        <p14:creationId xmlns:p14="http://schemas.microsoft.com/office/powerpoint/2010/main" val="1672657085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515612"/>
            <a:ext cx="7315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it would seem also that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Paranthropus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Australopithecus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and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all ate tubers and termites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34</a:t>
            </a:r>
          </a:p>
        </p:txBody>
      </p:sp>
    </p:spTree>
    <p:extLst>
      <p:ext uri="{BB962C8B-B14F-4D97-AF65-F5344CB8AC3E}">
        <p14:creationId xmlns:p14="http://schemas.microsoft.com/office/powerpoint/2010/main" val="2179236560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515615"/>
            <a:ext cx="73152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Australopithecus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garhi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apparently made stone tools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(2.4-2.5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and butchered large-mammals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(the earliest evidence of stone-tool production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and the oldest indication of hominid modification of animal bones)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34</a:t>
            </a:r>
          </a:p>
        </p:txBody>
      </p:sp>
    </p:spTree>
    <p:extLst>
      <p:ext uri="{BB962C8B-B14F-4D97-AF65-F5344CB8AC3E}">
        <p14:creationId xmlns:p14="http://schemas.microsoft.com/office/powerpoint/2010/main" val="2368722855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1524000"/>
            <a:ext cx="7315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K. Milton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(1999)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“. . . even though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early humans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may have had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gut anatomy and digestive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kinetics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(motions or activities)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herbivores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they would have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supplemented their diets with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meat-derived proteins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34</a:t>
            </a:r>
          </a:p>
        </p:txBody>
      </p:sp>
    </p:spTree>
    <p:extLst>
      <p:ext uri="{BB962C8B-B14F-4D97-AF65-F5344CB8AC3E}">
        <p14:creationId xmlns:p14="http://schemas.microsoft.com/office/powerpoint/2010/main" val="1128857258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1526001"/>
            <a:ext cx="73152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K. Milton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(1999)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suggests such 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dietary shift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with the emergence of early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. . but the tendency in the direction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supplement the diet with meat-derived proteins may have been common earlier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ed., p. 34</a:t>
            </a:r>
          </a:p>
        </p:txBody>
      </p:sp>
    </p:spTree>
    <p:extLst>
      <p:ext uri="{BB962C8B-B14F-4D97-AF65-F5344CB8AC3E}">
        <p14:creationId xmlns:p14="http://schemas.microsoft.com/office/powerpoint/2010/main" val="3694521325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1524000"/>
            <a:ext cx="73152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Aiello and Wheeler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(1995)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argue that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increased consumption of animal products was essential to the evolution of the large hominid brain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. . but some sources of protein were clearly part of some, if not all, early hominid dietary regimes millions of years before brain size increased significantly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ed., p. 35</a:t>
            </a:r>
          </a:p>
        </p:txBody>
      </p:sp>
    </p:spTree>
    <p:extLst>
      <p:ext uri="{BB962C8B-B14F-4D97-AF65-F5344CB8AC3E}">
        <p14:creationId xmlns:p14="http://schemas.microsoft.com/office/powerpoint/2010/main" val="3775178850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8672" y="2514600"/>
            <a:ext cx="63337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3" algn="ctr"/>
            <a:r>
              <a:rPr lang="en-US" sz="8800" b="1" i="1" dirty="0">
                <a:solidFill>
                  <a:srgbClr val="000000"/>
                </a:solidFill>
                <a:latin typeface="Calibri" pitchFamily="34" charset="0"/>
              </a:rPr>
              <a:t>Homo </a:t>
            </a:r>
            <a:r>
              <a:rPr lang="en-US" sz="8800" b="1" i="1" dirty="0" err="1">
                <a:solidFill>
                  <a:srgbClr val="000000"/>
                </a:solidFill>
                <a:latin typeface="Calibri" pitchFamily="34" charset="0"/>
              </a:rPr>
              <a:t>habilis</a:t>
            </a:r>
            <a:endParaRPr lang="en-US" sz="88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70625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38200" y="953022"/>
            <a:ext cx="6400800" cy="5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rgbClr val="000000"/>
                </a:solidFill>
                <a:latin typeface="Verdana" pitchFamily="34" charset="0"/>
              </a:rPr>
              <a:t>Homo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</a:t>
            </a: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sapiens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erectus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kern="1200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rudolfensis</a:t>
            </a:r>
            <a:endParaRPr kumimoji="1" lang="en-US" sz="2800" b="1" i="1" kern="120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habilis</a:t>
            </a:r>
            <a:endParaRPr kumimoji="1" lang="en-US" sz="2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Paranthropus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aethiopicus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boisei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robustus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Australopithecus</a:t>
            </a: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africanus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afarensis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3 genera	</a:t>
            </a:r>
            <a:r>
              <a:rPr kumimoji="1" lang="en-US" sz="2800" b="1" dirty="0">
                <a:solidFill>
                  <a:srgbClr val="000000"/>
                </a:solidFill>
                <a:latin typeface="Verdana" pitchFamily="34" charset="0"/>
              </a:rPr>
              <a:t>		</a:t>
            </a: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9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224135"/>
            <a:ext cx="841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One Common </a:t>
            </a:r>
            <a:r>
              <a:rPr kumimoji="1" lang="en-US" sz="2800" b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Lumper</a:t>
            </a:r>
            <a:r>
              <a:rPr kumimoji="1" lang="en-US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-type Classification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Campbell – Loy, 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Humankind Emerging, 7</a:t>
            </a:r>
            <a:r>
              <a:rPr lang="en-US" sz="1000" i="1" kern="1200" baseline="30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236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017868" y="2615852"/>
            <a:ext cx="182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2.1-1.5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3905096"/>
      </p:ext>
    </p:extLst>
  </p:cSld>
  <p:clrMapOvr>
    <a:masterClrMapping/>
  </p:clrMapOvr>
  <p:transition/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38200" y="953022"/>
            <a:ext cx="6400800" cy="5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rgbClr val="000000"/>
                </a:solidFill>
                <a:latin typeface="Verdana" pitchFamily="34" charset="0"/>
              </a:rPr>
              <a:t>Homo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</a:t>
            </a: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sapiens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erectus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kern="1200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kern="1200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rudolfensis</a:t>
            </a:r>
            <a:endParaRPr kumimoji="1" lang="en-US" sz="2800" b="1" i="1" kern="1200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rgbClr val="000000"/>
                </a:solidFill>
                <a:latin typeface="Verdana" pitchFamily="34" charset="0"/>
              </a:rPr>
              <a:t>habilis</a:t>
            </a:r>
            <a:endParaRPr kumimoji="1" lang="en-US" sz="2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Paranthropus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aethiopicus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boisei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			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robustus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kumimoji="1" lang="en-US" sz="1050" b="1" i="1" dirty="0">
              <a:solidFill>
                <a:srgbClr val="000000"/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Australopithecus</a:t>
            </a: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</a:t>
            </a:r>
            <a:r>
              <a:rPr kumimoji="1" lang="en-US" sz="2800" b="1" i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africanus</a:t>
            </a:r>
            <a:endParaRPr kumimoji="1" lang="en-US" sz="2800" b="1" i="1" dirty="0">
              <a:solidFill>
                <a:schemeClr val="tx2">
                  <a:lumMod val="75000"/>
                </a:schemeClr>
              </a:solidFill>
              <a:latin typeface="Verdana" pitchFamily="34" charset="0"/>
            </a:endParaRP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i="1" dirty="0">
                <a:solidFill>
                  <a:srgbClr val="000000"/>
                </a:solidFill>
                <a:latin typeface="Verdana" pitchFamily="34" charset="0"/>
              </a:rPr>
              <a:t>				</a:t>
            </a:r>
            <a:r>
              <a:rPr kumimoji="1" lang="en-US" sz="2800" b="1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afarensis</a:t>
            </a:r>
          </a:p>
          <a:p>
            <a:pPr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3 genera	</a:t>
            </a:r>
            <a:r>
              <a:rPr kumimoji="1" lang="en-US" sz="2800" b="1" dirty="0">
                <a:solidFill>
                  <a:srgbClr val="000000"/>
                </a:solidFill>
                <a:latin typeface="Verdana" pitchFamily="34" charset="0"/>
              </a:rPr>
              <a:t>		</a:t>
            </a:r>
            <a:r>
              <a:rPr kumimoji="1" lang="en-US" b="1" dirty="0">
                <a:solidFill>
                  <a:srgbClr val="000000"/>
                </a:solidFill>
                <a:latin typeface="Verdana" pitchFamily="34" charset="0"/>
              </a:rPr>
              <a:t>9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224135"/>
            <a:ext cx="8411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One Common </a:t>
            </a:r>
            <a:r>
              <a:rPr kumimoji="1" lang="en-US" sz="2800" b="1" dirty="0" err="1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Lumper</a:t>
            </a:r>
            <a:r>
              <a:rPr kumimoji="1" lang="en-US" sz="28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-type Classification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Campbell – Loy, 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Humankind Emerging, 7</a:t>
            </a:r>
            <a:r>
              <a:rPr lang="en-US" sz="1000" i="1" kern="1200" baseline="300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</a:t>
            </a:r>
            <a:r>
              <a:rPr lang="en-US" sz="1000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p. 236</a:t>
            </a:r>
            <a:r>
              <a:rPr lang="en-US" sz="1000" i="1" kern="1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62001" y="838200"/>
            <a:ext cx="6255868" cy="2299314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017868" y="2615852"/>
            <a:ext cx="182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2.1-1.5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028622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7101114" y="2526030"/>
            <a:ext cx="762000" cy="15659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8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100888" y="4191000"/>
            <a:ext cx="1052512" cy="6096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bipedal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apes</a:t>
            </a:r>
          </a:p>
        </p:txBody>
      </p:sp>
    </p:spTree>
    <p:extLst>
      <p:ext uri="{BB962C8B-B14F-4D97-AF65-F5344CB8AC3E}">
        <p14:creationId xmlns:p14="http://schemas.microsoft.com/office/powerpoint/2010/main" val="2731038331"/>
      </p:ext>
    </p:extLst>
  </p:cSld>
  <p:clrMapOvr>
    <a:masterClrMapping/>
  </p:clrMapOvr>
  <p:transition/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25674" y="1595063"/>
            <a:ext cx="7772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5722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Cro-magnon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pre-moderns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rudolfensis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 –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236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0160" y="757535"/>
            <a:ext cx="6014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One Common 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Classification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7074" y="1447800"/>
            <a:ext cx="7988474" cy="485012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338692"/>
      </p:ext>
    </p:extLst>
  </p:cSld>
  <p:clrMapOvr>
    <a:masterClrMapping/>
  </p:clrMapOvr>
  <p:transition/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11400"/>
            <a:ext cx="73152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810000" y="4215825"/>
            <a:ext cx="3171372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Homo </a:t>
            </a:r>
            <a:r>
              <a:rPr lang="en-US" sz="3200" b="1" i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habilis</a:t>
            </a:r>
            <a:endParaRPr lang="en-US" sz="3200" b="1" i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 rot="7546085">
            <a:off x="4310199" y="2569099"/>
            <a:ext cx="1933685" cy="134555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095828" y="3124200"/>
            <a:ext cx="3171372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first humans</a:t>
            </a:r>
          </a:p>
        </p:txBody>
      </p:sp>
    </p:spTree>
    <p:extLst>
      <p:ext uri="{BB962C8B-B14F-4D97-AF65-F5344CB8AC3E}">
        <p14:creationId xmlns:p14="http://schemas.microsoft.com/office/powerpoint/2010/main" val="1754483887"/>
      </p:ext>
    </p:extLst>
  </p:cSld>
  <p:clrMapOvr>
    <a:masterClrMapping/>
  </p:clrMapOvr>
  <p:transition/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11400"/>
            <a:ext cx="73152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 rot="7546085">
            <a:off x="4310199" y="2569099"/>
            <a:ext cx="1933685" cy="134555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</p:cSld>
  <p:clrMapOvr>
    <a:masterClrMapping/>
  </p:clrMapOvr>
  <p:transition/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02" name="Picture 2" descr="20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68415"/>
            <a:ext cx="73152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81200" y="5048111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2625" marR="0" lvl="1" indent="-2254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habilis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first human</a:t>
            </a:r>
          </a:p>
          <a:p>
            <a:pPr marL="682625" marR="0" lvl="1" indent="-2254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2.4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857303986"/>
      </p:ext>
    </p:extLst>
  </p:cSld>
  <p:clrMapOvr>
    <a:masterClrMapping/>
  </p:clrMapOvr>
  <p:transition/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850" name="Picture 2" descr="20_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2844"/>
            <a:ext cx="914400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0336161"/>
      </p:ext>
    </p:extLst>
  </p:cSld>
  <p:clrMapOvr>
    <a:masterClrMapping/>
  </p:clrMapOvr>
  <p:transition/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898" name="Picture 1026" descr="20_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6483" y="228600"/>
            <a:ext cx="47910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8638989"/>
      </p:ext>
    </p:extLst>
  </p:cSld>
  <p:clrMapOvr>
    <a:masterClrMapping/>
  </p:clrMapOvr>
  <p:transition/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210" name="Picture 2" descr="20_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5158" y="571500"/>
            <a:ext cx="31337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 rot="10800000">
            <a:off x="3352801" y="5791200"/>
            <a:ext cx="1941998" cy="465766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202" y="5424718"/>
            <a:ext cx="2190472" cy="830997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2.5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132758"/>
      </p:ext>
    </p:extLst>
  </p:cSld>
  <p:clrMapOvr>
    <a:masterClrMapping/>
  </p:clrMapOvr>
  <p:transition/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210" name="Picture 2" descr="20_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5158" y="571500"/>
            <a:ext cx="31337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177320" y="3131407"/>
            <a:ext cx="4756880" cy="830997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stone tool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makers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72495" y="4302204"/>
            <a:ext cx="4156908" cy="1107996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 </a:t>
            </a:r>
            <a:r>
              <a:rPr kumimoji="0" 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habilis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rot="10800000">
            <a:off x="3352801" y="5791200"/>
            <a:ext cx="1941998" cy="465766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202" y="5424718"/>
            <a:ext cx="2190472" cy="830997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2.5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012099"/>
      </p:ext>
    </p:extLst>
  </p:cSld>
  <p:clrMapOvr>
    <a:masterClrMapping/>
  </p:clrMapOvr>
  <p:transition/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210" name="Picture 2" descr="20_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5158" y="571500"/>
            <a:ext cx="31337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133602" y="3131407"/>
            <a:ext cx="4814395" cy="830997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stone tool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4226004"/>
            <a:ext cx="7194022" cy="1107996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food revolution #1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rot="10800000">
            <a:off x="3352801" y="5791200"/>
            <a:ext cx="1941998" cy="465766"/>
          </a:xfrm>
          <a:prstGeom prst="ellipse">
            <a:avLst/>
          </a:prstGeom>
          <a:noFill/>
          <a:ln w="76200">
            <a:solidFill>
              <a:srgbClr val="D79694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202" y="5424718"/>
            <a:ext cx="2190472" cy="830997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2.5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053525"/>
      </p:ext>
    </p:extLst>
  </p:cSld>
  <p:clrMapOvr>
    <a:masterClrMapping/>
  </p:clrMapOvr>
  <p:transition/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9316" y="6400804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Wikipedia</a:t>
            </a:r>
          </a:p>
        </p:txBody>
      </p:sp>
      <p:pic>
        <p:nvPicPr>
          <p:cNvPr id="25569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4902" y="1885950"/>
            <a:ext cx="6934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972024" y="5410204"/>
            <a:ext cx="3156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"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Oldowan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"  chopper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aka “pebble tool</a:t>
            </a:r>
          </a:p>
        </p:txBody>
      </p:sp>
    </p:spTree>
    <p:extLst>
      <p:ext uri="{BB962C8B-B14F-4D97-AF65-F5344CB8AC3E}">
        <p14:creationId xmlns:p14="http://schemas.microsoft.com/office/powerpoint/2010/main" val="362806141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C65A1D3F-6C27-46C2-81FF-E4A8147FC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2010-2022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A6DECCF2-767E-47B8-9B3D-9CFCFCD9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922" y="6637867"/>
            <a:ext cx="2904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www.d.umn.edu/cla/faculty/troufs/anthfood/aftexts.html#title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460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100888" y="4191000"/>
            <a:ext cx="1052512" cy="6096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bipedal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101114" y="2526030"/>
            <a:ext cx="762000" cy="15659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8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7100888" y="4918075"/>
            <a:ext cx="1066800" cy="492125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humans</a:t>
            </a:r>
          </a:p>
        </p:txBody>
      </p:sp>
    </p:spTree>
    <p:extLst>
      <p:ext uri="{BB962C8B-B14F-4D97-AF65-F5344CB8AC3E}">
        <p14:creationId xmlns:p14="http://schemas.microsoft.com/office/powerpoint/2010/main" val="2932439402"/>
      </p:ext>
    </p:extLst>
  </p:cSld>
  <p:clrMapOvr>
    <a:masterClrMapping/>
  </p:clrMapOvr>
  <p:transition/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9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59434"/>
            <a:ext cx="7315200" cy="407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129316" y="6400804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2024" y="5410204"/>
            <a:ext cx="3156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"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Oldowan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"  chopper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aka “pebble tool</a:t>
            </a:r>
          </a:p>
        </p:txBody>
      </p:sp>
    </p:spTree>
    <p:extLst>
      <p:ext uri="{BB962C8B-B14F-4D97-AF65-F5344CB8AC3E}">
        <p14:creationId xmlns:p14="http://schemas.microsoft.com/office/powerpoint/2010/main" val="1396088390"/>
      </p:ext>
    </p:extLst>
  </p:cSld>
  <p:clrMapOvr>
    <a:masterClrMapping/>
  </p:clrMapOvr>
  <p:transition/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79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76200"/>
            <a:ext cx="5715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129316" y="6400804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Wikimedia</a:t>
            </a:r>
          </a:p>
        </p:txBody>
      </p:sp>
      <p:sp>
        <p:nvSpPr>
          <p:cNvPr id="7" name="Rectangle 6"/>
          <p:cNvSpPr/>
          <p:nvPr/>
        </p:nvSpPr>
        <p:spPr>
          <a:xfrm>
            <a:off x="2972025" y="5830281"/>
            <a:ext cx="3156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"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Oldowan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"  chopper</a:t>
            </a:r>
          </a:p>
        </p:txBody>
      </p:sp>
    </p:spTree>
    <p:extLst>
      <p:ext uri="{BB962C8B-B14F-4D97-AF65-F5344CB8AC3E}">
        <p14:creationId xmlns:p14="http://schemas.microsoft.com/office/powerpoint/2010/main" val="3589416415"/>
      </p:ext>
    </p:extLst>
  </p:cSld>
  <p:clrMapOvr>
    <a:masterClrMapping/>
  </p:clrMapOvr>
  <p:transition/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066" name="Picture 2" descr="21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 bwMode="auto">
          <a:xfrm>
            <a:off x="4419600" y="5105400"/>
            <a:ext cx="1905000" cy="1447800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6314" y="5943600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Verdana" pitchFamily="34" charset="0"/>
              </a:rPr>
              <a:t>Homo </a:t>
            </a:r>
            <a:r>
              <a:rPr lang="en-US" sz="2400" b="1" i="1" dirty="0" err="1">
                <a:solidFill>
                  <a:srgbClr val="FF0000"/>
                </a:solidFill>
                <a:latin typeface="Verdana" pitchFamily="34" charset="0"/>
              </a:rPr>
              <a:t>habilis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2252"/>
      </p:ext>
    </p:extLst>
  </p:cSld>
  <p:clrMapOvr>
    <a:masterClrMapping/>
  </p:clrMapOvr>
  <p:transition/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20_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92906"/>
            <a:ext cx="8229600" cy="623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38400" y="5638800"/>
            <a:ext cx="4191000" cy="914400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  <p:txBody>
          <a:bodyPr/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Olduvai butchering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site</a:t>
            </a:r>
          </a:p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dark stones are tools</a:t>
            </a:r>
          </a:p>
        </p:txBody>
      </p:sp>
    </p:spTree>
    <p:extLst>
      <p:ext uri="{BB962C8B-B14F-4D97-AF65-F5344CB8AC3E}">
        <p14:creationId xmlns:p14="http://schemas.microsoft.com/office/powerpoint/2010/main" val="2361794729"/>
      </p:ext>
    </p:extLst>
  </p:cSld>
  <p:clrMapOvr>
    <a:masterClrMapping/>
  </p:clrMapOvr>
  <p:transition/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498" name="Picture 2" descr="20_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7308" y="228600"/>
            <a:ext cx="42894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3233586"/>
      </p:ext>
    </p:extLst>
  </p:cSld>
  <p:clrMapOvr>
    <a:masterClrMapping/>
  </p:clrMapOvr>
  <p:transition/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546" name="Picture 2" descr="20_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28600"/>
            <a:ext cx="487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67428" y="5852886"/>
            <a:ext cx="4191000" cy="533400"/>
          </a:xfrm>
          <a:prstGeom prst="rect">
            <a:avLst/>
          </a:prstGeom>
          <a:noFill/>
          <a:ln w="76200">
            <a:noFill/>
          </a:ln>
        </p:spPr>
        <p:txBody>
          <a:bodyPr/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stones to crack nuts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510602"/>
      </p:ext>
    </p:extLst>
  </p:cSld>
  <p:clrMapOvr>
    <a:masterClrMapping/>
  </p:clrMapOvr>
  <p:transition/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594" name="Picture 2" descr="20_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0575" y="228600"/>
            <a:ext cx="50228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81942" y="6096000"/>
            <a:ext cx="4191000" cy="533400"/>
          </a:xfrm>
          <a:prstGeom prst="rect">
            <a:avLst/>
          </a:prstGeom>
          <a:noFill/>
          <a:ln w="76200">
            <a:noFill/>
          </a:ln>
        </p:spPr>
        <p:txBody>
          <a:bodyPr/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Olduvai circular camp ?</a:t>
            </a:r>
          </a:p>
        </p:txBody>
      </p:sp>
    </p:spTree>
    <p:extLst>
      <p:ext uri="{BB962C8B-B14F-4D97-AF65-F5344CB8AC3E}">
        <p14:creationId xmlns:p14="http://schemas.microsoft.com/office/powerpoint/2010/main" val="3581169608"/>
      </p:ext>
    </p:extLst>
  </p:cSld>
  <p:clrMapOvr>
    <a:masterClrMapping/>
  </p:clrMapOvr>
  <p:transition/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642" name="Picture 1026" descr="20_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43" y="-152400"/>
            <a:ext cx="9144000" cy="731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467428" y="6324600"/>
            <a:ext cx="4191000" cy="533400"/>
          </a:xfrm>
          <a:prstGeom prst="rect">
            <a:avLst/>
          </a:prstGeom>
          <a:noFill/>
          <a:ln w="76200">
            <a:noFill/>
          </a:ln>
        </p:spPr>
        <p:txBody>
          <a:bodyPr/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reconstructed hut</a:t>
            </a:r>
          </a:p>
        </p:txBody>
      </p:sp>
    </p:spTree>
    <p:extLst>
      <p:ext uri="{BB962C8B-B14F-4D97-AF65-F5344CB8AC3E}">
        <p14:creationId xmlns:p14="http://schemas.microsoft.com/office/powerpoint/2010/main" val="416680763"/>
      </p:ext>
    </p:extLst>
  </p:cSld>
  <p:clrMapOvr>
    <a:masterClrMapping/>
  </p:clrMapOvr>
  <p:transition/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25674" y="1595063"/>
            <a:ext cx="7772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5722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Cro-magnon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pre-moderns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rudolfensis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 –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236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0160" y="757535"/>
            <a:ext cx="6014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One Common 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Classification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7074" y="1447800"/>
            <a:ext cx="7988474" cy="485012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62600" y="4080419"/>
            <a:ext cx="2839240" cy="49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1.8 mya–25,000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sz="1800" b="1" i="0" u="none" strike="noStrike" kern="1200" cap="none" spc="0" normalizeH="0" baseline="0" noProof="0" dirty="0">
              <a:ln>
                <a:noFill/>
              </a:ln>
              <a:solidFill>
                <a:srgbClr val="C8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725683"/>
      </p:ext>
    </p:extLst>
  </p:cSld>
  <p:clrMapOvr>
    <a:masterClrMapping/>
  </p:clrMapOvr>
  <p:transition/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20799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981200" y="4191000"/>
            <a:ext cx="5334000" cy="762000"/>
          </a:xfrm>
          <a:prstGeom prst="rect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115456" y="5105404"/>
            <a:ext cx="4953000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Homo erectus</a:t>
            </a: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6460" y="230187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5" name="Text Box 3"/>
          <p:cNvSpPr txBox="1">
            <a:spLocks noChangeArrowheads="1"/>
          </p:cNvSpPr>
          <p:nvPr/>
        </p:nvSpPr>
        <p:spPr bwMode="auto">
          <a:xfrm>
            <a:off x="3124200" y="2514600"/>
            <a:ext cx="3733800" cy="2362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>
              <a:lnSpc>
                <a:spcPct val="110000"/>
              </a:lnSpc>
            </a:pPr>
            <a:endParaRPr lang="en-US" sz="2000" b="1" dirty="0">
              <a:solidFill>
                <a:srgbClr val="00330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sz="3200" b="1" dirty="0">
                <a:solidFill>
                  <a:srgbClr val="003300"/>
                </a:solidFill>
              </a:rPr>
              <a:t>and these were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003300"/>
                </a:solidFill>
              </a:rPr>
              <a:t>“hominids”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600" b="1" dirty="0">
                <a:solidFill>
                  <a:srgbClr val="003300"/>
                </a:solidFill>
              </a:rPr>
              <a:t>(until 1980)</a:t>
            </a:r>
          </a:p>
          <a:p>
            <a:pPr algn="ctr" eaLnBrk="0" hangingPunct="0">
              <a:lnSpc>
                <a:spcPct val="110000"/>
              </a:lnSpc>
            </a:pPr>
            <a:endParaRPr lang="en-US" sz="4000" b="1" dirty="0">
              <a:solidFill>
                <a:srgbClr val="00330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endParaRPr lang="en-US" sz="4000" b="1" dirty="0">
              <a:solidFill>
                <a:srgbClr val="003300"/>
              </a:solidFill>
            </a:endParaRPr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101114" y="2526030"/>
            <a:ext cx="762000" cy="15659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8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100888" y="4918075"/>
            <a:ext cx="1066800" cy="492125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humans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505200" y="4865370"/>
            <a:ext cx="3429000" cy="54133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7100888" y="4191000"/>
            <a:ext cx="1052512" cy="6096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bipedal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2667000" y="3429000"/>
            <a:ext cx="3810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2895600" y="3657600"/>
            <a:ext cx="457200" cy="518416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3047855">
            <a:off x="2260175" y="3721776"/>
            <a:ext cx="1575736" cy="484632"/>
          </a:xfrm>
          <a:prstGeom prst="rightArrow">
            <a:avLst/>
          </a:prstGeom>
          <a:solidFill>
            <a:srgbClr val="FFC000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98271"/>
      </p:ext>
    </p:extLst>
  </p:cSld>
  <p:clrMapOvr>
    <a:masterClrMapping/>
  </p:clrMapOvr>
  <p:transition/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20799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981200" y="4191000"/>
            <a:ext cx="5334000" cy="762000"/>
          </a:xfrm>
          <a:prstGeom prst="rect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  <p:extLst>
      <p:ext uri="{BB962C8B-B14F-4D97-AF65-F5344CB8AC3E}">
        <p14:creationId xmlns:p14="http://schemas.microsoft.com/office/powerpoint/2010/main" val="123551990"/>
      </p:ext>
    </p:extLst>
  </p:cSld>
  <p:clrMapOvr>
    <a:masterClrMapping/>
  </p:clrMapOvr>
  <p:transition/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01_50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6723" y="0"/>
            <a:ext cx="51660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708677"/>
      </p:ext>
    </p:extLst>
  </p:cSld>
  <p:clrMapOvr>
    <a:masterClrMapping/>
  </p:clrMapOvr>
  <p:transition/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01_48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6356" y="0"/>
            <a:ext cx="49840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2400383"/>
      </p:ext>
    </p:extLst>
  </p:cSld>
  <p:clrMapOvr>
    <a:masterClrMapping/>
  </p:clrMapOvr>
  <p:transition/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2527280"/>
            <a:ext cx="685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Homo erectus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was probably able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to make and control fire . . 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43068"/>
      </p:ext>
    </p:extLst>
  </p:cSld>
  <p:clrMapOvr>
    <a:masterClrMapping/>
  </p:clrMapOvr>
  <p:transition/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2681514"/>
            <a:ext cx="6858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because of that they cooked and ate different things . . .</a:t>
            </a:r>
          </a:p>
        </p:txBody>
      </p:sp>
    </p:spTree>
    <p:extLst>
      <p:ext uri="{BB962C8B-B14F-4D97-AF65-F5344CB8AC3E}">
        <p14:creationId xmlns:p14="http://schemas.microsoft.com/office/powerpoint/2010/main" val="88925713"/>
      </p:ext>
    </p:extLst>
  </p:cSld>
  <p:clrMapOvr>
    <a:masterClrMapping/>
  </p:clrMapOvr>
  <p:transition/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10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3519714" y="6487168"/>
            <a:ext cx="2132314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http://msnbc.msn.com/id/4863378/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728030" y="2619828"/>
            <a:ext cx="2286000" cy="6858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214051" y="3202000"/>
            <a:ext cx="4563999" cy="9128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642966"/>
      </p:ext>
    </p:extLst>
  </p:cSld>
  <p:clrMapOvr>
    <a:masterClrMapping/>
  </p:clrMapOvr>
  <p:transition/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2529114" y="6535579"/>
            <a:ext cx="40975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http://dsc.discovery.com/news/briefs/20051114/homocrunch_arc.html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2362200" y="1070991"/>
            <a:ext cx="2514600" cy="829818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4300347" y="1676400"/>
            <a:ext cx="1927860" cy="2514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121135"/>
      </p:ext>
    </p:extLst>
  </p:cSld>
  <p:clrMapOvr>
    <a:masterClrMapping/>
  </p:clrMapOvr>
  <p:transition/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2209800" y="6535579"/>
            <a:ext cx="47083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http://seedmagazine.com/news/2006/11/a_varied_menu_for_homos_cousin.php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952500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 bwMode="auto">
          <a:xfrm>
            <a:off x="1905000" y="2415936"/>
            <a:ext cx="3595878" cy="1760550"/>
          </a:xfrm>
          <a:prstGeom prst="roundRect">
            <a:avLst/>
          </a:prstGeom>
          <a:noFill/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5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6773" y="54980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2006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4299254"/>
            <a:ext cx="6400800" cy="118714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73851966"/>
      </p:ext>
    </p:extLst>
  </p:cSld>
  <p:clrMapOvr>
    <a:masterClrMapping/>
  </p:clrMapOvr>
  <p:transition/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0777" y="2514600"/>
            <a:ext cx="664957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 erectus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549" y="3961150"/>
            <a:ext cx="4651651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84718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3066" y="2514600"/>
            <a:ext cx="6725046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 erectus</a:t>
            </a:r>
          </a:p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94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6460" y="230187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5" name="Text Box 3"/>
          <p:cNvSpPr txBox="1">
            <a:spLocks noChangeArrowheads="1"/>
          </p:cNvSpPr>
          <p:nvPr/>
        </p:nvSpPr>
        <p:spPr bwMode="auto">
          <a:xfrm>
            <a:off x="3124200" y="2514600"/>
            <a:ext cx="3733800" cy="2362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>
              <a:lnSpc>
                <a:spcPct val="110000"/>
              </a:lnSpc>
            </a:pPr>
            <a:endParaRPr lang="en-US" sz="2000" b="1" dirty="0">
              <a:solidFill>
                <a:srgbClr val="00330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sz="3200" b="1" dirty="0">
                <a:solidFill>
                  <a:srgbClr val="003300"/>
                </a:solidFill>
              </a:rPr>
              <a:t>and these were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003300"/>
                </a:solidFill>
              </a:rPr>
              <a:t>“hominids”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600" b="1" dirty="0">
                <a:solidFill>
                  <a:srgbClr val="003300"/>
                </a:solidFill>
              </a:rPr>
              <a:t>(until 1980)</a:t>
            </a:r>
          </a:p>
          <a:p>
            <a:pPr algn="ctr" eaLnBrk="0" hangingPunct="0">
              <a:lnSpc>
                <a:spcPct val="110000"/>
              </a:lnSpc>
            </a:pPr>
            <a:endParaRPr lang="en-US" sz="4000" b="1" dirty="0">
              <a:solidFill>
                <a:srgbClr val="00330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endParaRPr lang="en-US" sz="4000" b="1" dirty="0">
              <a:solidFill>
                <a:srgbClr val="003300"/>
              </a:solidFill>
            </a:endParaRPr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101114" y="2526030"/>
            <a:ext cx="762000" cy="15659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8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100888" y="4918075"/>
            <a:ext cx="1066800" cy="492125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humans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505200" y="4865370"/>
            <a:ext cx="3429000" cy="54133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7100888" y="4191000"/>
            <a:ext cx="1052512" cy="6096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bipedal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2667000" y="3429000"/>
            <a:ext cx="3810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2895600" y="3657600"/>
            <a:ext cx="457200" cy="518416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3047855">
            <a:off x="2260175" y="3721776"/>
            <a:ext cx="1575736" cy="484632"/>
          </a:xfrm>
          <a:prstGeom prst="rightArrow">
            <a:avLst/>
          </a:prstGeom>
          <a:solidFill>
            <a:srgbClr val="FFC000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061780" y="838200"/>
            <a:ext cx="4932808" cy="1600200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D253A"/>
                </a:solidFill>
                <a:latin typeface="Verdana" pitchFamily="34" charset="0"/>
              </a:rPr>
              <a:t>TRADITIONAL</a:t>
            </a:r>
          </a:p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D253A"/>
                </a:solidFill>
                <a:latin typeface="Verdana" pitchFamily="34" charset="0"/>
              </a:rPr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151119220"/>
      </p:ext>
    </p:extLst>
  </p:cSld>
  <p:clrMapOvr>
    <a:masterClrMapping/>
  </p:clrMapOvr>
  <p:transition/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 Erectus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  <p:extLst>
      <p:ext uri="{BB962C8B-B14F-4D97-AF65-F5344CB8AC3E}">
        <p14:creationId xmlns:p14="http://schemas.microsoft.com/office/powerpoint/2010/main" val="2989717982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 Erectus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</p:txBody>
      </p:sp>
    </p:spTree>
    <p:extLst>
      <p:ext uri="{BB962C8B-B14F-4D97-AF65-F5344CB8AC3E}">
        <p14:creationId xmlns:p14="http://schemas.microsoft.com/office/powerpoint/2010/main" val="2330097295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938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1940" name="Rectangle 6"/>
          <p:cNvSpPr>
            <a:spLocks noChangeArrowheads="1"/>
          </p:cNvSpPr>
          <p:nvPr/>
        </p:nvSpPr>
        <p:spPr bwMode="auto">
          <a:xfrm>
            <a:off x="2667000" y="2879872"/>
            <a:ext cx="563880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erecti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are hand axe people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301350"/>
      </p:ext>
    </p:extLst>
  </p:cSld>
  <p:clrMapOvr>
    <a:masterClrMapping/>
  </p:clrMapOvr>
  <p:transition/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25674" y="1595063"/>
            <a:ext cx="7772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5722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Cro-magnon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pre-moderns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rudolfensis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 –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236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0160" y="757535"/>
            <a:ext cx="6014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One Common 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Classification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7074" y="1447800"/>
            <a:ext cx="7988474" cy="485012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029200" y="4093026"/>
            <a:ext cx="2839240" cy="49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1.8 mya–25,000 </a:t>
            </a:r>
            <a:r>
              <a:rPr kumimoji="1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8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sz="1800" b="1" i="0" u="none" strike="noStrike" kern="1200" cap="none" spc="0" normalizeH="0" baseline="0" noProof="0" dirty="0">
              <a:ln>
                <a:noFill/>
              </a:ln>
              <a:solidFill>
                <a:srgbClr val="C8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502693"/>
      </p:ext>
    </p:extLst>
  </p:cSld>
  <p:clrMapOvr>
    <a:masterClrMapping/>
  </p:clrMapOvr>
  <p:transition/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Time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721228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471420" y="903870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1828800" y="3962400"/>
            <a:ext cx="5715000" cy="9144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262088" y="4953000"/>
            <a:ext cx="2667000" cy="52322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 erectus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140347"/>
      </p:ext>
    </p:extLst>
  </p:cSld>
  <p:clrMapOvr>
    <a:masterClrMapping/>
  </p:clrMapOvr>
  <p:transition/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  <p:extLst>
      <p:ext uri="{BB962C8B-B14F-4D97-AF65-F5344CB8AC3E}">
        <p14:creationId xmlns:p14="http://schemas.microsoft.com/office/powerpoint/2010/main" val="536039791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2944428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0792" y="2514600"/>
            <a:ext cx="664957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 erectus</a:t>
            </a:r>
          </a:p>
        </p:txBody>
      </p:sp>
    </p:spTree>
    <p:extLst>
      <p:ext uri="{BB962C8B-B14F-4D97-AF65-F5344CB8AC3E}">
        <p14:creationId xmlns:p14="http://schemas.microsoft.com/office/powerpoint/2010/main" val="3019446935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2895600"/>
            <a:ext cx="7313612" cy="3200400"/>
          </a:xfrm>
        </p:spPr>
        <p:txBody>
          <a:bodyPr/>
          <a:lstStyle/>
          <a:p>
            <a:pPr marL="0" indent="342900" algn="ctr">
              <a:lnSpc>
                <a:spcPct val="130000"/>
              </a:lnSpc>
              <a:buFontTx/>
              <a:buNone/>
            </a:pPr>
            <a:r>
              <a:rPr lang="en-US" b="1" dirty="0"/>
              <a:t>meat eating becomes increasingly more important from 1.8 </a:t>
            </a:r>
            <a:r>
              <a:rPr lang="en-US" b="1" dirty="0" err="1"/>
              <a:t>mya</a:t>
            </a:r>
            <a:r>
              <a:rPr lang="en-US" b="1" dirty="0"/>
              <a:t> onwards</a:t>
            </a:r>
          </a:p>
          <a:p>
            <a:pPr marL="0" indent="342900" algn="ctr">
              <a:lnSpc>
                <a:spcPct val="130000"/>
              </a:lnSpc>
              <a:buFontTx/>
              <a:buNone/>
            </a:pPr>
            <a:r>
              <a:rPr lang="en-US" sz="2400" dirty="0">
                <a:solidFill>
                  <a:srgbClr val="D79694"/>
                </a:solidFill>
              </a:rPr>
              <a:t>(with the beginning of the </a:t>
            </a:r>
            <a:r>
              <a:rPr lang="en-US" sz="2400" dirty="0" err="1">
                <a:solidFill>
                  <a:srgbClr val="D79694"/>
                </a:solidFill>
              </a:rPr>
              <a:t>pleistocene</a:t>
            </a:r>
            <a:r>
              <a:rPr lang="en-US" sz="2400" dirty="0">
                <a:solidFill>
                  <a:srgbClr val="D79694"/>
                </a:solidFill>
              </a:rPr>
              <a:t>, </a:t>
            </a:r>
          </a:p>
          <a:p>
            <a:pPr marL="0" indent="342900" algn="ctr">
              <a:lnSpc>
                <a:spcPct val="130000"/>
              </a:lnSpc>
              <a:buFontTx/>
              <a:buNone/>
            </a:pPr>
            <a:r>
              <a:rPr lang="en-US" sz="2400" dirty="0">
                <a:solidFill>
                  <a:srgbClr val="D79694"/>
                </a:solidFill>
              </a:rPr>
              <a:t>and the advent of </a:t>
            </a:r>
            <a:r>
              <a:rPr lang="en-US" sz="2400" i="1" dirty="0">
                <a:solidFill>
                  <a:srgbClr val="D79694"/>
                </a:solidFill>
              </a:rPr>
              <a:t>Homo erectus</a:t>
            </a:r>
            <a:r>
              <a:rPr lang="en-US" sz="2400" dirty="0">
                <a:solidFill>
                  <a:srgbClr val="D79694"/>
                </a:solidFill>
              </a:rPr>
              <a:t>)</a:t>
            </a:r>
          </a:p>
        </p:txBody>
      </p:sp>
      <p:sp>
        <p:nvSpPr>
          <p:cNvPr id="1436674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Hunting / Gathering</a:t>
            </a:r>
          </a:p>
        </p:txBody>
      </p:sp>
    </p:spTree>
    <p:extLst>
      <p:ext uri="{BB962C8B-B14F-4D97-AF65-F5344CB8AC3E}">
        <p14:creationId xmlns:p14="http://schemas.microsoft.com/office/powerpoint/2010/main" val="3551170709"/>
      </p:ext>
    </p:extLst>
  </p:cSld>
  <p:clrMapOvr>
    <a:masterClrMapping/>
  </p:clrMapOvr>
  <p:transition/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2346325" y="6477000"/>
            <a:ext cx="4511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www.d.umn.edu/cla/faculty/troufs/anth1602/pctimes.html#title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205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952500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Arrow 5"/>
          <p:cNvSpPr/>
          <p:nvPr/>
        </p:nvSpPr>
        <p:spPr>
          <a:xfrm>
            <a:off x="5410200" y="3352800"/>
            <a:ext cx="2057400" cy="381000"/>
          </a:xfrm>
          <a:prstGeom prst="leftArrow">
            <a:avLst/>
          </a:prstGeom>
          <a:solidFill>
            <a:srgbClr val="C8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98507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38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1833" y="307981"/>
            <a:ext cx="4827587" cy="63976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1825795" name="Rectangle 3"/>
          <p:cNvSpPr>
            <a:spLocks noChangeArrowheads="1"/>
          </p:cNvSpPr>
          <p:nvPr/>
        </p:nvSpPr>
        <p:spPr bwMode="auto">
          <a:xfrm>
            <a:off x="1905000" y="876300"/>
            <a:ext cx="4648200" cy="60960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pre-monkeys</a:t>
            </a:r>
          </a:p>
        </p:txBody>
      </p:sp>
      <p:sp>
        <p:nvSpPr>
          <p:cNvPr id="1825796" name="Rectangle 4"/>
          <p:cNvSpPr>
            <a:spLocks noChangeArrowheads="1"/>
          </p:cNvSpPr>
          <p:nvPr/>
        </p:nvSpPr>
        <p:spPr bwMode="auto">
          <a:xfrm>
            <a:off x="1905000" y="1543050"/>
            <a:ext cx="4648200" cy="93345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monkeys</a:t>
            </a:r>
          </a:p>
        </p:txBody>
      </p:sp>
      <p:sp>
        <p:nvSpPr>
          <p:cNvPr id="1825797" name="Rectangle 5"/>
          <p:cNvSpPr>
            <a:spLocks noChangeArrowheads="1"/>
          </p:cNvSpPr>
          <p:nvPr/>
        </p:nvSpPr>
        <p:spPr bwMode="auto">
          <a:xfrm>
            <a:off x="1905000" y="5048250"/>
            <a:ext cx="4648200" cy="53340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humans</a:t>
            </a:r>
          </a:p>
        </p:txBody>
      </p:sp>
      <p:sp>
        <p:nvSpPr>
          <p:cNvPr id="1825798" name="Rectangle 6"/>
          <p:cNvSpPr>
            <a:spLocks noChangeArrowheads="1"/>
          </p:cNvSpPr>
          <p:nvPr/>
        </p:nvSpPr>
        <p:spPr bwMode="auto">
          <a:xfrm>
            <a:off x="1905000" y="2609850"/>
            <a:ext cx="4648200" cy="2305050"/>
          </a:xfrm>
          <a:prstGeom prst="rect">
            <a:avLst/>
          </a:prstGeom>
          <a:solidFill>
            <a:srgbClr val="FFFFFF">
              <a:alpha val="74901"/>
            </a:srgbClr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apes</a:t>
            </a:r>
          </a:p>
        </p:txBody>
      </p:sp>
      <p:sp>
        <p:nvSpPr>
          <p:cNvPr id="1825799" name="Rectangle 7"/>
          <p:cNvSpPr>
            <a:spLocks noChangeArrowheads="1"/>
          </p:cNvSpPr>
          <p:nvPr/>
        </p:nvSpPr>
        <p:spPr bwMode="auto">
          <a:xfrm>
            <a:off x="6781801" y="857250"/>
            <a:ext cx="1352550" cy="609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prosimians</a:t>
            </a:r>
          </a:p>
        </p:txBody>
      </p:sp>
      <p:sp>
        <p:nvSpPr>
          <p:cNvPr id="1825800" name="Rectangle 8"/>
          <p:cNvSpPr>
            <a:spLocks noChangeArrowheads="1"/>
          </p:cNvSpPr>
          <p:nvPr/>
        </p:nvSpPr>
        <p:spPr bwMode="auto">
          <a:xfrm>
            <a:off x="6796088" y="1752600"/>
            <a:ext cx="1228725" cy="609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monkeys</a:t>
            </a:r>
          </a:p>
        </p:txBody>
      </p:sp>
      <p:sp>
        <p:nvSpPr>
          <p:cNvPr id="1825802" name="Rectangle 10"/>
          <p:cNvSpPr>
            <a:spLocks noChangeArrowheads="1"/>
          </p:cNvSpPr>
          <p:nvPr/>
        </p:nvSpPr>
        <p:spPr bwMode="auto">
          <a:xfrm>
            <a:off x="6781800" y="5029200"/>
            <a:ext cx="1066800" cy="6096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humans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556" y="4170353"/>
            <a:ext cx="1133954" cy="847417"/>
          </a:xfrm>
          <a:prstGeom prst="rect">
            <a:avLst/>
          </a:prstGeom>
        </p:spPr>
      </p:pic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6789420" y="2590800"/>
            <a:ext cx="762000" cy="152400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apes</a:t>
            </a:r>
          </a:p>
        </p:txBody>
      </p:sp>
    </p:spTree>
    <p:extLst>
      <p:ext uri="{BB962C8B-B14F-4D97-AF65-F5344CB8AC3E}">
        <p14:creationId xmlns:p14="http://schemas.microsoft.com/office/powerpoint/2010/main" val="2700632752"/>
      </p:ext>
    </p:extLst>
  </p:cSld>
  <p:clrMapOvr>
    <a:masterClrMapping/>
  </p:clrMapOvr>
  <p:transition/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4899025"/>
            <a:ext cx="5486400" cy="968375"/>
          </a:xfrm>
        </p:spPr>
        <p:txBody>
          <a:bodyPr>
            <a:spAutoFit/>
          </a:bodyPr>
          <a:lstStyle/>
          <a:p>
            <a:pPr marL="285750" indent="-285750"/>
            <a:r>
              <a:rPr lang="en-US" sz="2400" b="1"/>
              <a:t>biological</a:t>
            </a:r>
          </a:p>
          <a:p>
            <a:pPr marL="285750" indent="-285750">
              <a:lnSpc>
                <a:spcPct val="0"/>
              </a:lnSpc>
            </a:pPr>
            <a:endParaRPr lang="en-US" sz="2400" b="1"/>
          </a:p>
          <a:p>
            <a:pPr marL="285750" indent="-285750"/>
            <a:r>
              <a:rPr lang="en-US" sz="2400" b="1"/>
              <a:t>cultural / social</a:t>
            </a:r>
          </a:p>
        </p:txBody>
      </p:sp>
      <p:sp>
        <p:nvSpPr>
          <p:cNvPr id="322562" name="Rectangle 4"/>
          <p:cNvSpPr>
            <a:spLocks noChangeArrowheads="1"/>
          </p:cNvSpPr>
          <p:nvPr/>
        </p:nvSpPr>
        <p:spPr bwMode="auto">
          <a:xfrm>
            <a:off x="1304925" y="2974975"/>
            <a:ext cx="6684963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complex interrelated</a:t>
            </a:r>
            <a:b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interacting changes occurred</a:t>
            </a:r>
          </a:p>
        </p:txBody>
      </p:sp>
      <p:sp>
        <p:nvSpPr>
          <p:cNvPr id="1436674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Hunting / Gathering</a:t>
            </a:r>
          </a:p>
        </p:txBody>
      </p:sp>
    </p:spTree>
    <p:extLst>
      <p:ext uri="{BB962C8B-B14F-4D97-AF65-F5344CB8AC3E}">
        <p14:creationId xmlns:p14="http://schemas.microsoft.com/office/powerpoint/2010/main" val="3975609575"/>
      </p:ext>
    </p:extLst>
  </p:cSld>
  <p:clrMapOvr>
    <a:masterClrMapping/>
  </p:clrMapOvr>
  <p:transition/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2081" y="1905000"/>
            <a:ext cx="6731073" cy="1569660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first evidence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sustained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meat eating . . .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3459540"/>
            <a:ext cx="7315200" cy="156966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 this part of the second great food revolution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9425" y="5558970"/>
            <a:ext cx="2344231" cy="646331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1.8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884811"/>
      </p:ext>
    </p:extLst>
  </p:cSld>
  <p:clrMapOvr>
    <a:masterClrMapping/>
  </p:clrMapOvr>
  <p:transition/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2081" y="1905000"/>
            <a:ext cx="6731073" cy="1569660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first evidence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sustained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meat eating . . .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3459540"/>
            <a:ext cx="7315200" cy="156966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 this part of the second great food revolution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9425" y="5558970"/>
            <a:ext cx="2344231" cy="646331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1.8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768814"/>
      </p:ext>
    </p:extLst>
  </p:cSld>
  <p:clrMapOvr>
    <a:masterClrMapping/>
  </p:clrMapOvr>
  <p:transition/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8043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685800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58134" y="2024742"/>
            <a:ext cx="292465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is an excellent source for a discussion on food “revolutions” 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4547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393501"/>
      </p:ext>
    </p:extLst>
  </p:cSld>
  <p:clrMapOvr>
    <a:masterClrMapping/>
  </p:clrMapOvr>
  <p:transition/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367046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Invention of Cooking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Discovery that Food is More Than Sustenance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“Herding Revolution”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Snail Farming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of Food as a Means and Index of Social Differentiation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Long-Range Exchange of Culture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Ecological Revolution of last 500 years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Industrial Revolution of the 19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20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Centuries</a:t>
            </a:r>
          </a:p>
        </p:txBody>
      </p:sp>
    </p:spTree>
    <p:extLst>
      <p:ext uri="{BB962C8B-B14F-4D97-AF65-F5344CB8AC3E}">
        <p14:creationId xmlns:p14="http://schemas.microsoft.com/office/powerpoint/2010/main" val="3855052018"/>
      </p:ext>
    </p:extLst>
  </p:cSld>
  <p:clrMapOvr>
    <a:masterClrMapping/>
  </p:clrMapOvr>
  <p:transition/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79850"/>
            <a:ext cx="7340600" cy="1225550"/>
          </a:xfrm>
        </p:spPr>
        <p:txBody>
          <a:bodyPr/>
          <a:lstStyle/>
          <a:p>
            <a:pPr marL="285750" indent="-285750" algn="ctr">
              <a:lnSpc>
                <a:spcPct val="150000"/>
              </a:lnSpc>
              <a:buFontTx/>
              <a:buNone/>
            </a:pPr>
            <a:r>
              <a:rPr lang="en-US" sz="2400" b="1"/>
              <a:t>probably followed the hunting of lions</a:t>
            </a:r>
          </a:p>
          <a:p>
            <a:pPr marL="285750" indent="-285750" algn="ctr">
              <a:lnSpc>
                <a:spcPct val="150000"/>
              </a:lnSpc>
              <a:buFontTx/>
              <a:buNone/>
            </a:pPr>
            <a:r>
              <a:rPr lang="en-US" sz="2400" b="1"/>
              <a:t>or wild dogs in the African savannah</a:t>
            </a:r>
          </a:p>
        </p:txBody>
      </p:sp>
      <p:sp>
        <p:nvSpPr>
          <p:cNvPr id="387074" name="Rectangle 4"/>
          <p:cNvSpPr>
            <a:spLocks noChangeArrowheads="1"/>
          </p:cNvSpPr>
          <p:nvPr/>
        </p:nvSpPr>
        <p:spPr bwMode="auto">
          <a:xfrm>
            <a:off x="2457450" y="2908300"/>
            <a:ext cx="4403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hominid hunting</a:t>
            </a:r>
          </a:p>
        </p:txBody>
      </p:sp>
      <p:sp>
        <p:nvSpPr>
          <p:cNvPr id="1436674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Hunting / Gathering</a:t>
            </a:r>
          </a:p>
        </p:txBody>
      </p:sp>
    </p:spTree>
    <p:extLst>
      <p:ext uri="{BB962C8B-B14F-4D97-AF65-F5344CB8AC3E}">
        <p14:creationId xmlns:p14="http://schemas.microsoft.com/office/powerpoint/2010/main" val="2806226277"/>
      </p:ext>
    </p:extLst>
  </p:cSld>
  <p:clrMapOvr>
    <a:masterClrMapping/>
  </p:clrMapOvr>
  <p:transition/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3895725"/>
            <a:ext cx="5105400" cy="1771650"/>
          </a:xfrm>
        </p:spPr>
        <p:txBody>
          <a:bodyPr>
            <a:spAutoFit/>
          </a:bodyPr>
          <a:lstStyle/>
          <a:p>
            <a:pPr marL="628650" indent="-285750">
              <a:lnSpc>
                <a:spcPct val="140000"/>
              </a:lnSpc>
            </a:pPr>
            <a:r>
              <a:rPr lang="en-US" sz="2400" b="1" dirty="0"/>
              <a:t>hunt in groups</a:t>
            </a:r>
          </a:p>
          <a:p>
            <a:pPr marL="628650" indent="-285750">
              <a:lnSpc>
                <a:spcPct val="140000"/>
              </a:lnSpc>
            </a:pPr>
            <a:r>
              <a:rPr lang="en-US" sz="2400" b="1" dirty="0"/>
              <a:t>share their food</a:t>
            </a:r>
          </a:p>
          <a:p>
            <a:pPr marL="628650" indent="-285750">
              <a:lnSpc>
                <a:spcPct val="140000"/>
              </a:lnSpc>
            </a:pPr>
            <a:r>
              <a:rPr lang="en-US" sz="2400" b="1" dirty="0"/>
              <a:t>hunt cooperatively</a:t>
            </a:r>
          </a:p>
        </p:txBody>
      </p:sp>
      <p:sp>
        <p:nvSpPr>
          <p:cNvPr id="388098" name="Rectangle 4"/>
          <p:cNvSpPr>
            <a:spLocks noChangeArrowheads="1"/>
          </p:cNvSpPr>
          <p:nvPr/>
        </p:nvSpPr>
        <p:spPr bwMode="auto">
          <a:xfrm>
            <a:off x="1066800" y="3001963"/>
            <a:ext cx="69183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lions, heyenas, and wild dogs</a:t>
            </a:r>
          </a:p>
        </p:txBody>
      </p:sp>
      <p:sp>
        <p:nvSpPr>
          <p:cNvPr id="1436674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Hunting / Gathering</a:t>
            </a:r>
          </a:p>
        </p:txBody>
      </p:sp>
    </p:spTree>
    <p:extLst>
      <p:ext uri="{BB962C8B-B14F-4D97-AF65-F5344CB8AC3E}">
        <p14:creationId xmlns:p14="http://schemas.microsoft.com/office/powerpoint/2010/main" val="565959469"/>
      </p:ext>
    </p:extLst>
  </p:cSld>
  <p:clrMapOvr>
    <a:masterClrMapping/>
  </p:clrMapOvr>
  <p:transition/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048000"/>
            <a:ext cx="7340600" cy="1739900"/>
          </a:xfrm>
        </p:spPr>
        <p:txBody>
          <a:bodyPr>
            <a:spAutoFit/>
          </a:bodyPr>
          <a:lstStyle/>
          <a:p>
            <a:pPr marL="400050" algn="ctr">
              <a:lnSpc>
                <a:spcPct val="150000"/>
              </a:lnSpc>
              <a:buFontTx/>
              <a:buNone/>
            </a:pPr>
            <a:r>
              <a:rPr lang="en-US" sz="3600" b="1"/>
              <a:t>hunting affects social relationships</a:t>
            </a:r>
          </a:p>
        </p:txBody>
      </p:sp>
      <p:sp>
        <p:nvSpPr>
          <p:cNvPr id="1436674" name="Rectangle 2"/>
          <p:cNvSpPr>
            <a:spLocks noChangeArrowheads="1"/>
          </p:cNvSpPr>
          <p:nvPr/>
        </p:nvSpPr>
        <p:spPr bwMode="auto">
          <a:xfrm>
            <a:off x="990600" y="685800"/>
            <a:ext cx="731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Hunting / Gathering</a:t>
            </a:r>
          </a:p>
        </p:txBody>
      </p:sp>
    </p:spTree>
    <p:extLst>
      <p:ext uri="{BB962C8B-B14F-4D97-AF65-F5344CB8AC3E}">
        <p14:creationId xmlns:p14="http://schemas.microsoft.com/office/powerpoint/2010/main" val="1326430789"/>
      </p:ext>
    </p:extLst>
  </p:cSld>
  <p:clrMapOvr>
    <a:masterClrMapping/>
  </p:clrMapOvr>
  <p:transition/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Text Box 2"/>
          <p:cNvSpPr txBox="1">
            <a:spLocks noChangeArrowheads="1"/>
          </p:cNvSpPr>
          <p:nvPr/>
        </p:nvSpPr>
        <p:spPr bwMode="auto">
          <a:xfrm>
            <a:off x="2804886" y="6535579"/>
            <a:ext cx="358463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www.d.umn.edu/cla/faculty/troufs/anth1602/pchunt.html#title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64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6529" y="685800"/>
            <a:ext cx="414287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11419821"/>
      </p:ext>
    </p:extLst>
  </p:cSld>
  <p:clrMapOvr>
    <a:masterClrMapping/>
  </p:clrMapOvr>
  <p:transition/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Text Box 2"/>
          <p:cNvSpPr txBox="1">
            <a:spLocks noChangeArrowheads="1"/>
          </p:cNvSpPr>
          <p:nvPr/>
        </p:nvSpPr>
        <p:spPr bwMode="auto">
          <a:xfrm>
            <a:off x="2425261" y="6535579"/>
            <a:ext cx="42803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www.d.umn.edu/cla/faculty/troufs/anth1602/pchunt.html#title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864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6529" y="685800"/>
            <a:ext cx="414287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31" y="1865240"/>
            <a:ext cx="7309738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7308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5052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81316" name="Text Box 6"/>
          <p:cNvSpPr txBox="1">
            <a:spLocks noChangeArrowheads="1"/>
          </p:cNvSpPr>
          <p:nvPr/>
        </p:nvSpPr>
        <p:spPr bwMode="auto">
          <a:xfrm>
            <a:off x="5624288" y="1524000"/>
            <a:ext cx="2667000" cy="470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FFFFFF"/>
                </a:solidFill>
                <a:latin typeface="Verdana" pitchFamily="34" charset="0"/>
              </a:rPr>
              <a:t>Cf., </a:t>
            </a:r>
          </a:p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FFFFFF"/>
                </a:solidFill>
                <a:latin typeface="Verdana" pitchFamily="34" charset="0"/>
              </a:rPr>
              <a:t>Understanding Humans: Introduction to Physical Anthropology and Archaeology,</a:t>
            </a:r>
          </a:p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FFFFFF"/>
                </a:solidFill>
                <a:latin typeface="Verdana" pitchFamily="34" charset="0"/>
              </a:rPr>
              <a:t>11</a:t>
            </a:r>
            <a:r>
              <a:rPr lang="en-US" b="1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lang="en-US" b="1" i="1" dirty="0">
                <a:solidFill>
                  <a:srgbClr val="FFFFFF"/>
                </a:solidFill>
                <a:latin typeface="Verdana" pitchFamily="34" charset="0"/>
              </a:rPr>
              <a:t> ed.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Verdana" pitchFamily="34" charset="0"/>
              </a:rPr>
              <a:t>Barry Lewis, Robert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</a:rPr>
              <a:t>Jurmain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</a:rPr>
              <a:t>, and Lynn Kilgore</a:t>
            </a:r>
          </a:p>
          <a:p>
            <a:pPr algn="ctr">
              <a:spcBef>
                <a:spcPct val="50000"/>
              </a:spcBef>
            </a:pPr>
            <a:endParaRPr lang="en-US" sz="2400" b="1" baseline="30000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1600" b="1" baseline="30000" dirty="0">
                <a:solidFill>
                  <a:srgbClr val="FFFFFF"/>
                </a:solidFill>
                <a:latin typeface="Verdana" pitchFamily="34" charset="0"/>
              </a:rPr>
              <a:t>Belmont, CA: Wadsworth Publishing</a:t>
            </a:r>
          </a:p>
          <a:p>
            <a:pPr algn="ctr">
              <a:spcBef>
                <a:spcPct val="50000"/>
              </a:spcBef>
            </a:pPr>
            <a:r>
              <a:rPr lang="en-US" sz="1200" b="1" baseline="30000" dirty="0">
                <a:solidFill>
                  <a:srgbClr val="FFFFFF"/>
                </a:solidFill>
                <a:latin typeface="Verdana" pitchFamily="34" charset="0"/>
              </a:rPr>
              <a:t>©</a:t>
            </a:r>
            <a:r>
              <a:rPr lang="en-US" sz="1200" b="1" dirty="0">
                <a:solidFill>
                  <a:srgbClr val="FFFFFF"/>
                </a:solidFill>
                <a:latin typeface="Verdana" pitchFamily="34" charset="0"/>
              </a:rPr>
              <a:t>2012</a:t>
            </a:r>
            <a:endParaRPr lang="en-US" sz="1200" b="1" kern="12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AutoShape 2" descr="data:image/jpeg;base64,/9j/4AAQSkZJRgABAQAAAQABAAD/2wBDAAoHBwgHBgoICAgLCgoLDhgQDg0NDh0VFhEYIx8lJCIfIiEmKzcvJik0KSEiMEExNDk7Pj4+JS5ESUM8SDc9Pjv/2wBDAQoLCw4NDhwQEBw7KCIoOzs7Ozs7Ozs7Ozs7Ozs7Ozs7Ozs7Ozs7Ozs7Ozs7Ozs7Ozs7Ozs7Ozs7Ozs7Ozs7Ozv/wAARCAFMAQQDASIAAhEBAxEB/8QAHAAAAQUBAQEAAAAAAAAAAAAABAACAwUGAQcI/8QAURAAAgEDAgMFAwUNBAYKAgMAAQIDAAQREiEFMUEGEyJRYXGBkQcUMqHRFRcjNkJUdJOxssHS8BYkYuEzUnKSlPElNDVDRWSChKKzU1VEY3P/xAAZAQADAQEBAAAAAAAAAAAAAAAAAQIDBAX/xAAqEQACAgIDAAICAgEEAwAAAAAAAQIRITEDEkETUSJhcZHBQmKB0aHh8P/aAAwDAQACEQMRAD8AwfaTtFx637TcTii4zfxxpeSqiJcuFVQ5wAM7DFVjdqO0B/8AHeJD/wB3J9tHdpI4h2o4qzA+K7m+Os1TywrvpVc42AO9QpGji0gj+1HaH/8AfcS/4uT7a6O0/aH/APfcS/4uT7arMEHFOVNR54qzMuYO0fHWAD8e4lk8v73J9tSnj3aFQSOPcQ9hunz+2qeKNmIIGBnnRsmiaJkVwWG+cc/Ssm6ZtFJolbtNx7K445xHcfncn20v7T9oV58b4iR1/vT/AG1VtFIsCyY8Jp6TIy6WQe2qF6W39o+O6NX3d4hy5fO3+2l93e0LHbj3EQMbn52+x6darrdoQcSAbdafIyg4Rgqkc+f1VNtMqlRZLx3jwQBuPcRydj/e5PtqJu0/HR/4zxH/AIqT7arhP+QhyP8AF51BIkrSHXkkDO1Cv0HXhar2p49r241xIny+dSH+NPj7SdoZiccY4lgeV04/jVQuVXKLuOZ86sbdrJo0jnfuxp8eNWrVq39OXL1pkolk7QdoghYca4kB6Xcm311F/aXtCqhvu7xHB/8ANyfbRUq8GEUgWWZygZUGc5bfSeXLb4n0pFez/dvl2OZCUAJyFCkjbHU4HspqxOgZ+03HtIK8c4n7fnb/AG1wdpO0LAKOOcSznn87k+2nRrwnuXWR2aXuzoA1Y1aD6f62OvLny3mb7iKVMbMoyS2zE8gMfEMffTAFTtN2h1FTx3iXLrdyfbT17TdoNZB45xHfb/rUn20+8HCVnDQM2jVyOdh8P62qLiScPjjtnsXMjFmMhII8sDf30go43aftAGP/AE7xLb/zcn211u0/aDY/d3iQ/wDdyfbVZL9I0w+VNEstT2m7QY247xL/AIuT7aQ7TdoD/wCO8S/4uT7arVwRimlcct6YFme1HaAH/t3iX/FyfbXP7T9oDy47xL/i5PtqtYcqlgXUjbe/ypaCg4dpu0OM/d3iX/FyfbSHajtBq/7d4kR+lyfbVa64OcGo8U0IuD2n4+zADjvEh/7uT7acO1HH1znjfET/AO7f7ap13IqXSWyfqpMayHntP2hwf+neJf8AFyfbTR2n7Q4/7e4l/wAXJ9tV52zUdNCZ7X8ld/ecR7M3M19dz3Ui3rKHmkLkDQhxk9Nz8aVQfJB+Kl1+nP8AuR0qAPPu0g19puKZJH99mHP/ABmqloSBkDOObZq54/Fr7TcVLbf32bGTj8s1Uo/cOVbD788VlZstDGjidOR1+dQNDoOATkcwau+EpY3vEYYLsylZnEeUxlSSBnfpRHaPg9nwnic1pZmZzA2GaUgg7DkAKj5kp9Hsb47VlFGsiYLA6TtjFE90qgMdQHUEVZm04c/Zxb1Zrl7nvDEIiVCggZz5435VVGCWRwzjOnoGoU1K/wBDUeo46ZomjjUjnzqtyRkEb1cpEcl2yCB+WNqtOJ8JsBwvhF7bwiGW4WTvcsW1srAZ35UfKoNJ+g4OWUZxISpAbZscjTmUFSNBD+pouQNnvH6csD+ND3EzmaPQcK3MkbGrTbBpIEMT68YxtTzrAGnnp0neimQjS8Y1EnfHLFMaGPI8ekncU+xPQERXAJzjHPeulj9LXluVPZCVYjGc5NJ0GAMddzVWTQ0SMBkPv6VHjxEHlUyRqFOceIbHyq4s7Gzm7H8RumtsXlrPEBMXO6tnYDl0qZTUFb/j+w6tlPExRgdiBU7wFizDGDvip7wcL+4lkbWOdb7LfOWY+A77YoWGUrgKNW2+aV3lFpeM46kIpO+NqjjBbUPYRU7spi8CYB9c4qNAFAbO56edMTWSKYYb3VERyrS8E4Rw/jMN69w9xE1nbPcHRpwwX8nfkaoT3Auc6JO41/R1DVj24xn3UQ5FJuPqIlF7Il2IOKed+mKue03B7LgtzBbWss8rSwpMWkwAAwyBtVMgz12ohNTipLTG1TpnJU0jIIIrkbEZGcA1MIh3WrY450O2AxxVrJLVZJHOpdJOTURGBTweRPSk4zjf0oQPIoF1S49KkbwuAdqZbj8OOlOuAfDk5PWh7BaI5NjimLTt8YPSnoMAnmKYts9f+SIg9lLrH58/7kdKl8kP4qXX6c/7kdKkIxXaS273tBxPdh/e5en+M1QyI6ApIuAOWKuu0d0F7ScT05yt5KCf/UarHu3lXGhWA86wXZM6sNEnB4gvGrJwjH+8R5JPLcVads7iWLtfxBMAjvAcH2DeqeO7kiOogAdBjBFW9x2oS+Cy8Q4VbXs8a6O+LMkhHTUVOD8KwnGXyqdWqoaa60Cgr/Z6Gd41P9/JVWyAwCDOcb+VaGT7mW/bVOFR8LtVt5JI0fKlidSryJPhxnpWRuuMtd3MDSW0ItYDmK0TKxqDzHPO+NznNHSdqTNx6LjMnC7bv4yGwryaSwxpJGroBilPhnLP6fv8UJTQUbCLh3DG4k0Ankku3gjVxqVFUZJI6nfHuNXF3a/d3+zdt3K2azxyFhGMKBqOcZzucE49apl7WBlnt5uE20ttPL3wgLPhHxgsDnIzmpZu10lxDZxrw+1tZLNswTRliU3zsCevXOawlx8zadZV5/4NFKJJfTcDPDLqFUVrhWU2xhjYFRndXZjv7ak47d8N4f3UVvwGEtdWMb6mLHuiyndfX1NAXPaCO6kYx8Hs7d5W/CSRhvwgzuBk4XPpvUnEOPrxB7dvmMMLwKqIyMzAqvIbmqXHNNWn/f8AH0FoL4jbww8KlveHW1rd8OdUCTRbS2zZGdY574I323Fc7VTxyXNtbiwtVLWULF0j8QyAfD5eVVUnFpF+fLb2SWiXxHfmMswIBzhR0BO/7KmvOPGWK3uGsrU3dvEkazhmzhOR05xnA601xTUk/wD7zYu17DpeFQv2V4lO/Cksmt9DQM7HvjlseLJycjfkB5UPdSWVl2c4Rdw8Ksu/nWTvGcMwOlgORON/X3YrknbF5XuyeGWSC+GZwQ7a2zkNueh6cqil4ul/w+1s34ZaLHaE6AJHBwTk/ldTTjDl/wBS9vf6/wCxfj4GcQ4VZDinE7xLYLa2dtFOLZc6SzhcD2ZJPupvztLzsHfFbK3gIuolZoU06+Z3Hp/GuS9qHTiBuTw60VZbfuJ4wzMsyYAUEE9McxvTU7SQpw2exj4HZRQTsG065Dhh1J1Zz5VPTkaVq6r362PFkHFIrOLs7wS7t7KON5TKJ92IkKsBvvnf0xzqxnbh1r21teGQ8IsxbzmFZAQWJDqucEnbnVVe8bS44dbWDcHgMFoS0ba5ASSctnDb5x9lMuO0vfdoYOKNwq1FxFpIAaTSxAAUkaumPtrT45tU/wDd7969IbS/8B0HDYksOL/MbRLi+tbru1ikAcpFkjUFOxOcDkaD7VS8MRba2tLCCG67pJLp4nbCyEboBnA6cuVW8HE7SbgnFeJ8R4NE8F1dIjwwTOrd5uxJOSQvp59KqOLWPCDwmzvrO2ms5ZnZPm8smvUoA8YOAcb491Ljb+T8r3/j+f8AASysBPYiSJF4w0yd4i8NlLISRqGV2yKAPEOC5wOAIw5gm6f+Fd4Jx5OEW00A4bBO1zG0UskrP4kJ+jgEYoBrm3HETObKMQk5+bh204xyznP11quO+SUnf9/+yb/FI23EY4Ln5R+HQ3FrDLBNbwp3Ui6lA05wPZVNwa2tpJOPwz2UEnd2s8sTFctEw5YqC/7XXF9fWnEIbG3t7u2ZdMqFySq7BSCcY92amPbGKG4uXt+BWMbXcTJPkuQ+ef5W3urnjxcsYKKXiW/pluUW7FZzWNr2Kiv24Xby3Xz4wGSQsQRp1ZIzj08qI4i/BuGXfD7pOBwS/dKBZnildikWSQQgB6465qll40knA/uUvD4BGJzPrDvq18vPGMbVJddpYL82KzcHttNigSMCSQZUZwp38znzrX4puV09v3zz0jsqoK4jwqCy7V8RsbTh0l2ISDBDklEzg5fG+Bnz9tEcUsLO07U8GWSwtwt7DE9xboxMQZmKkgqeW2eZFDXHbFpbq9nk4Xaut/Gq3EepwHKnwnIORy5DaoG7WSTS2M0vCbF2sVCxYVhsDlRseQz7+uaahzOrXlb/AF/2K4otreOxuu0XF+FLwqzjt4o7juyqnWrICQwYn05cvSoeBWMF5w1PmdvZXd/FKxuLS4xrmj2xoJ9/Lf6qCte0b2/FbniqcHtu9uVYMpeTT4s6j9Lrmh07QJBNazJwq3jms2JgZWbABJIDb+LBJx9ean4uSml+v7/srsvSmuGHziQKhiXWcIea78q4j+GnTSSXU0k8z6pJGLOx6k7k1CRhsV6C0c9nsnyRYPZW6x+fP+5HSrnyQfipdfpz/uR0qYjz/tGYv7U8VVjgi7mPt8ZoAtEpXuyQcbk0X2hGrtVxYNgK17Nud8eM1XTRaBtzIyMGsmsm6eCZ5RcOCIyQq9N/afhXBbSFi6gjYnHpUtmndxM/ds2tHQEDkSMVdW9/FI8qRxiMEygBY1GEONIx6YPxpYSwx5fhl3hYBDjws2nHWpGiIhD4OgYUnG2Tnb6q0ct1aF9EqFdJVtAhU6wFwVPlk75G9N+f8M7mO2aIjoUWIYU92yZz1OTneqTT9E00ZoMwGoE5A2qT5u8pDnIXGf6+NH/PLWFsRroaN1O8K/hAAvXPh3DHrnNHpf2M8tw+oo8ruyymJSVyQRsTjkCPfTdImNsqI49gS23nUcyNHFqQsAG3xVxcX1lJDJClukStnQNIGG15zn/Z2p8V9AnzeJnyqRhQe5VwMOSRueo6/bUKrNPClt1umDMI5JNADEBSdv6/ZTHM2WWdCCQCA2xwRkH4GrZOJfNhNJFAqymZWiLDIjxqwR6jI55FTR39ne3UKXEWIxHGhdkAKhYtLHPU5AIHsq11aId2UkcaFsKpLBcnrnzqKUgyahjBq7e4tzbnMGlz3jKFQAYZWAyfQlfhXIL2wPEFdonMZUBYO5XCjbK899utCSfoO0VpXWioytrbGkeeeVDsrpMyEsGXIIIOR7ashNbxXsV0ySHuYwqrsPGq4X3ZANSR8XtnuZJJIMvNkykoCSTHg7/7W9NJfYm3plfGly0bkDUgbSx5DJ3/AIU2QiNsnY55dauRxyB4TEw1NL3WsGJcYWMq3xJ5/ZSW7tFA7yPIAjCjulOQo8S/+o75qaVjzRWWnE7uw75rO6lhaQeIo2M+3zps1xdXzG6uZXmk5NLISd8bbn2VbST2UQhQKrju4iwSFcIwj8W/5Rzg4PlQo4jZ94y9ySMg6u7G7CNl1ac4zkg49KfSN2LsyrlDLqOOQBqJm1gefWtFHcWVxbXDKscQCsrFlTMhMYUHGcjxgttn6XpQN9NZJxC1Tu8RR6XuO6wSXOC+Dy6bDlzqkkS2ysibpnFEhdY7zSdA8JOOX+dWD8SsTO7JbDQ6KrfggCcIwJG+25U8+lRXl9b3NhHBbgphkYroUBcJg7jnk770OK+wTZXPE8bAlWAYalJGNQzzqEozksikgbnHSr6ficJRCIDpgR0h1AMcFNIJzt9IBvaTQf3ShjjVoBhu4CaDEuFbw5OeucE7jrTSRLYCoDA+inamjYnp5VdHiXClLsLVmWS47zQ0a7LrzgHOw07Yph4nY65NUIG42WBfwo04wcnw79R7eYo6/sLAjcNCvdSoRkAjoRkbVHKiONYYZ8qsDxKzaNtcRLd3pIManX+DCDfphgT76Mafh5aDvO57pxI0iDRlE0rpAIJycg46+m5pdF4Pv4zOkBWwOXKonGGIqW5m764ebQqF2LaVGAN+QFRSfTyOtNCZ7F8kH4p3X6c/7kdKl8kAx2Tuv05/3I6VAjz3tEAe1XFR+Qb2XUfLxmgI5IkV1O4x+T150d2mYN2m4qAMab6YnB5jWaBjDMuM/SPLyrJm6YRbd8dUSkY05AI5H0ri6lkjYnBYbk+eajUuJlwSuRk78t6REudWvXjpneoo0sNTu5HCMMblVOk71y8jVMvEc42THXoR9VcjYCPc5kwMA9M/xp5VY4l7xd85bHMH+s1n6Mq50PhkxjVjIPSlEzIwUcmHOj5EikiCqfpHOcc8Uf2X4H90uJx94AYYmHe5B5eQx1ODWndVkhqmUk0ZxqYZJ575pquFyuMBSSK13Gey9xbcSe2gKSxLGZwynYIMnc+4e3Ipr9g+JJw664nKmmCKBJUypxJqAYgeWAd6SmmsibRnFeKSMjADOAAeWD1qBEOsawAc4OelONo3dFtwcjG3pXYy4YDmQM5qseDCUVWlCqAuAdwedQzW4MnhPixtjzo1bG+CKrQyqUQSjMf5JGx9hzXDazwqXkjZMqrISCNQPI0qaHaYDocjxqcjAJPnQkUZaYjOByzVwFGnVqXL9D50PbRBXleQafFsCNuXnTUsMTVsqxkvyIIA5Ucsh7kIwKnVgYqeOyUz950bktTXEKSsAqlSvME7j1olNMFFpFY0wOjOdROSDUgtG7zIIPnjORU4jRBIGXURjfPXy+qpGCTJG7ZVsZBxzpOX0FfYHNGY3IGDqGT6ULMxYKeuMUdNblvwgIODuOoFAuMxP5hsj2VcWRJCB8JBzjFOhZUXcDfzpobMY9RSRwNj1qiESd6wBB5HIFDsm5Iqd1Bxt16VGpBRl6g4prANDC34NTinIA7HfkM0tjbkdQaZFs4ydqfgjrqQT5VxBtnOKdKNBwD1pxKmNVH0hQHo3GSCRtTWA3xzxXRlue1dj3zkZNAHr/yQfipc/pz/ALkdKu/JFj+yt1j8+f8AcjpUEnnHaDbtZxZjjC30xIPUd4aijzpyOSnf06Ub2nGjtfxMuow9zJjH+0fsqDh+iSaRGOY2Xn5b/wCdYzeLNorIyKKS5uNGnShQ5IG2Bz/hUaAxrpXcMcZPPrWljgS3gcoAsZhw0meZwMj09aCsrGO4lMmnVEGwz58K52H7KyU7NaKyO3ZV7wtkEbEdKSu8+kuoJzjw9etF6ZO4SMFCVJG3OrHs7wp5+KxSJENEJWTSTtzyPftn3U7+weAwdkJB2K+7jhY9JVkOrGpSSpHxANWPyd8Emme7vBImNQg7pjjPI5/r1rc3XBrXtF2cteDrMls6guo0gjIbOw8t/qqew7JW3Z3gyQmfMjXKu8p2B35Y91bdE1gwcvsBfh1onAr6a62eOF9AK5Okg5xv6VYyWj8X7CRcOY908lnFpYZO+ARnrjbBo2OO2mkaSVg8Sg4GCwYEgDNc+dapjLbxfgAQgCAAH+v4VjKoqkTZgOIdgZruwtDbyRrcQQiMxKoAkIzp8tzkA5qq7LdiZeJcVMd7byJF3kttMNG8LCPKt8f4edeml2jv2kiiYBiGZicKfSjrQRSvIUVVMrBiDybGB09FFY8behfI2qJ7ngvD24bcwG2RY5LcROVXDFFGAPdWT4jwG1k+ThXKkOlvGdupUnGf941u2ZWjZWG2CNqqe1cQPZW7VAFAQbY9RXegTyfPpsZbi5FtDGXkkcLGo5kk4H10ya2kRzA4BbxBuu//ADrfdjuy0t/x8TzoAlk6SvHICNeckY+ANCdsuz623FJrmBE+bmTURFuIyx2U+R2rGSo2jLNMwS617vTkNkDzqaSR3RdLENjcDnU1zaCNkYLvnBFQsqg5xz2qTRAYlXvcc1ZRkHzpxlkhOktmMbAeVRyYMhBBzkCpJ2Vo8qvjAwwzmqEckcyxvo2Gn6Od6rh4gwweVG4kdCuMeeOgNdt7aFbaUs2qQ40nljnn+FXGkRK2CRLvGCNiSKiI323xVi0dsFmKlTpcGPc8t/8AKo3Fj3qqvIqS+Tyblj4jPvrRIzYLEcsR7xTYwdRPnRJ+aJZqyf6dQMjJw25/gPrqZTw/v5tWyGQiPBOMYOD8cU+pKYHINEeMczTY8DfGfSilEUtrJqI7wMNPs6125Fmk0ohKgan7vSTyyNPv50krQ26YJKjeI7YzXEVTGT1FFa7ZpDqACaU+hnntq/jUkS2auwl0jKfkE4BLDB+GadYFeSt1YUjfNdBIHKpLlY/nUndY7vWdPsztUZ0keWKAR7D8kH4qXX6c/wC5HSrvyRADspc4/Pn/AHEpUhMw3a4q/aa+KxkaLmQb9fEc0Day/NZUAXAJIbA51f8AFWjuuPcTQYDJdzAgjOMPzrPtBN3rxuCrqw3PUenpXLe0zo/Zrpj8+sp4kRQ0SqcHmwA8R+rPurnA5IPuPxKISBdUPhzjkGBOP8WwxVXFLJAgkRtZKkNlsggjSf2mmRzyRRvEpwkuNRHMioSLZLwu3jgPzueNkOojnjQdJIPxAPuq9sIEgczxEwqwOosc4OP+fxqiHdMoWXxqSQVPntV5aTBreJsB4lIIT/VByP2g/CnRMn4aS34hNZ93KXjYA6o3BwcAgVorvjttxGzt45kDSC5QFR+UudyDXnVxOjW0qNdKgib6GnDOueY+welc4TPN90DEj6y4Uh2JAwMD45FOLlFOjBpm6nublXuRbbQwu7GQtgaF8WAOp9ateBL86gyjhrWVS0bA5ZSDv9tUVpHL2gtBas8kT94Uyp0+DG4HmDg+2tvZWkdpCIYlCpHgKAOQAA/hW3F+asV4K67gVnYf94QEBHt54HvoiytEt4z3ROdRwR7ag4g2ZCIs7MdQB3/r7KOtAXgVWGQBkHyqGvz0SMHemU7bEHAPPNO4nYjiXC5LUsy94o3HpvUgALGQYG+Oec4qWCTvIY2C6dSg4PSteNUANZcNgtHedUxNKqiRvPAxXL/g9lxGAwzwqRnVkAA5zmj6a/0SNWknYGtQs8J7V8OW17Q3kIXCrKzKvkCdv21nJrGaCIs0Tx6/Emofsr1fi/ZI33am7UvqaaEzR6jgFsjI9mM0J8pdnfmzs3kVfm6Z+h+Sdtj9dZSh6bqWjyAxvrXVz04PrXYgjMdQIbGM+dEXEQ1P08j5UEzAuq4Oc7+2s9mljYdWt9Q2I+HOuowEJwckHOMct6Y6yLMpQ7kgGnx7O8RAxpJGKb+xWQNmMkN9EnO3SoJhiQ45HcGigwbO2QKbMhTTkHTjwkjaqTIkrBghIzjanhCImZTuB5VJHqaBgOh+NRjVgkDO+4FVYhiHSTt64pP9MZ60id/dSbO522pkDHbYEV0ZbBJzkVG2RtnapEfERPpiqEtnVOVORmmsgUjYikCdIIp+oYB55pDPX/kiz/ZW5z+fP+5HSpfJH+Kt1v8A/wA5/wBxKVBJjL0iHtjxgyOBqu5cHn+WaYIlZA6kPrOMg6ga7xq3MvajiOxA+eTHP/rNKFBBCI18IByd85PX+Fck6bOmCaQ4y6lRRCUGMZ6HG/8AClpPdathipwwawkhfqQ6+2oLTWVaOdRh/ADnJXyoikDtE1vEZAzFS+Dk+vLari3iCWkkttM2hovokZwRk7/X9dUdrIEgYFiHUjbHOrizwln3KhncR5XTzwTg7e766trBN5Ai/eSRmTLnTty32zz6b1Z8GiRp42nOllLaTk8uf7T9dAXC93EGUeIg5qyjUPcRuWIdRnbkfWpldC2aK0vX4beiVJNOoMGwuQRkEezrWo4X2gn7yNLoqY2G7KDz55/rFeevd/N5Y1kcjOATnlsKvrC4MbI4yFb6LAjlUKUoaJaWj0CaOKeHvkGWwSPXNRG9jiXC6XKjBVcZz5VQ/dtLW3xGveazhVOwJ9fKheHXghheFnxLK/eSuzbLqPQfE4+ur+VS/RnRrEkijiaTBAAzpAzipOGzd9YRuSSQMNnoRzoSJ4ZUxFIikgZ0jbp9lT2srrBuoHjfUVXb6RrWDrAg7UPOhbi/tYLmO3mfEjgsgI542+O9AzcQ7u4MTnmuxwMn+vKhpLmNrtbq4gTvEXSgC6jjn64PpVPkQmy3a2jluorwHxLHhT6Eg/17ayHymzfN+zegJKO+nGWztsDtWt4dJJPwy2d1KM0Skg9NqH41wa37Q8Ia0uPDrAKvjJQ+Y9a02ikz544lZPbCMuH0zQrIpKkZztt51WW9o1yzEE6UI3x/XlXvHaXsVw+64JONcirZ2x7kAKSukEgZIzp9M1j+A9mLN+yNu0+rv7vM3ebkKASFB6cgK5+R9FZamls8yYaO9GvBQ/bUwZW0uV8Qxv7aNveDytDPfopMJbR7Wxnbz/zquWLufp5IPLA5/wBZpWmjZETKElbOfSpAQyiM7455O1NadZdTICQBuMV2FY9J7xG1N59OtV5kPR30cRnSARjI2oYnQJCOnQVPLGWULISRjbzIoaPxvJ6/19lNEyBzuxYDbNdZSBk7ZFO+jJyHPHtpTSD6IzWhiQEAvjpT8AZXOR0psYy/LNdYYbNUIXIYroOk4IrhZSBUraWAxSZSPX/kkOey11+nP+5HSrnyR5/stdZ5i+f/AOuOlQSzOdpIUseNXkikSd/NI+cfRJdgR9VVkTE5IHQb+tF9o3f7r3wYEgXcukj/AGzt7tvjVSlxNkgDAJzv0rlo6U8BKTlMZORp3Bqxtoe9EbxoXcuPBjJYHb41TuhcZPlV72evfm0towYMdRVlK5K4wOXXbGPfVNYFYDer3Nw6pnZ8ZbY4G1WnDSpvYpQcMUz8P+VC8cX/AKauNY2EgLZGPf8Atoq3szayyFpApjUtkbDGDvnr5U/CSG5w95juwq4OFG+NzijOCSNcXkZl2CKF9D/X7KGuVVLxnJKxqAMnkds4p8cvevpjJXuU6eZqZLAky6vrIGTu8qT+Qdt+vOnW00sdi8b5VosMmoZ1b8v68qq5JJlny0peLWdOc5XNGxX6wwsyRhDoIZj1wP8AKs2vCXlWXtpJHewRqMMQ5yrdGGPtoiWK4ln1kxa4xhkB5Y5k591ZzhnFjHNHcyMqIz+JuR2x/Xuq/wCOXVqZLfidsUMpIyclSwA3ViPqz5fGXCmZ3QZFLLHP3axujqdm/wA/KtRaXIPD0y694wJOrzzmsnw+bW+oqwR/EEXfIzyFWsiG3sxEzEkLkEbZ86axo3SjJE01tNdyq0SqpIB1eXPP7K5Bw64jnDX0KSLkYl7zGD5mqzh/FMXCQOHyy+DLch7atRdLPhZZMqPoAtz99O1E55RSZdWXdrbRxwFO7UaVweQHIYopFCrgdKoPncHDJ48WshkncHwDO5B+var7vABk7V08fIpIE7IbgQSxOkoVkOzhhkew1kr6AyWM6xBUVX7oEbYPQ4rSvJifUpBQkat96oV0m3uQ+poVZpnHLcnAGfZWfIlJjqzO3vZhP7GWsfzJIbqCNmlc8zzJII559f4V5mODz30UrQtqMTqoTmWyGO3+6a+hJrT59ALck9x3ehtOMMD0HurPDhPDeDXd5DaRLbiIIzHGoEN16+dRK4uylNpHg0lq8EhSVNONtqTHwBkGDyxWp7Y8MkTtFc24t3R5ZdUK4ycN4hy9KypVgniGcbEGrTvZuOWVZLblgx0ITouGAxg05NUZJOQjn41HPnviyjAPLFaJEtjihKlyNQH7aHlwfF1PSih/ocjocmhmAY1USJCiXwsT9VcIzHn1p8Kk5HnXAhwxHKneRVghIwafjTlgdulcO65xXQwK6TTJPYPkg37KXX6c/wC5HSrvyQjHZS6/Tn/cjpUwMnx8yvx7iKEbLeSkH0LH7KBEX4MnUAx8/Wj+PM447xEacKbuXP8Avn/nQdu0Y+lnBOSfKuV3Z0LQmWMNpyGxg7eyjuCrEXYtlQoLBgeR6D9lV9wNDko2pSM+oo3h+i4sZoiWEjHKENgE+VNaEwjiwmkuZrnGEkTxgnk3M8/b9dPju3vI0hEZWFPECwBcrp338udaa+4daS20aIqRy3EOwY7agAPedx8BWds7OU3vdTL3QTVk69h58uXIfCmngTLER295C0Mij8E2OfUDP7KZb2tlPAZIlYMCFwGwTy+NFx2nzLh123fBvwwGx6aT/HFBcMRra5cxlZUkcBdIB1ehHlUvRlydvAeaMyzae9LI+B4jgggc8U+NXNzHArI6ndcHOpcH66Zdqpvyrq6rIMqhONBBwPqH1063zbOYpGVkY8gTlM8jj7KqsWS2loUtrJF3yoW7tMMQeXPBHoaKRnlUxSya4ZYx+CIOxB5j1Aq94Rrbh08KgvHyVJIwNR67k4GMZ+NE2XZ1BEytP3sjc1AwF9+NjUOVozc+yGWEavDFDHcSQPGg8QBO3LfHT21ZiC8ufwSSpGzKBpaNlDeo559u311BDYMls/dXDi6jBxEMAbb4PtwKXCb17qZY8SSQyEjLliU8wQM4xj+t6hIlyalgro7C4sOKKsgXCMCG1ZGT5GrWO7dryOIQlsk+PGBy2watp7OyucxNI5k0hcjAPuB5c+dMHC2iRA80kmxGrCouCeo8x+2lJJmrncaDUF6whnMo7sAEJsW3O2+OfMdKtUmSUacYyMkHnWXRru28F7NrVCuk9COhyPZRsl4trHqSYl2Grfcv1ODy28qcHWiYzS2Wt3CptXAjyyYKdMnpvQUUcKcNnt3VTI6FioO52p8XEhcMql10gglvhj286e6QrJIveYyhICjcbb/wrST9RalgUN3II43ChgV1qn0Sc9fWstd9obWLiQlmjLpK+XTrhWOAR7wfdVvZcbhi4fAzx6MjuXYpsCuR9tYm9sJrnjdpbxszO6awQQc9cDHkNvdWPJKVLqzn5pyS/B5Libhs3EuP/wBppmVLdIQLdB9ItuN9vLf3+leR8dsXsOPXUD+Ad4Tj0JyPqNe9zwQMsNhazJrKgOdeAnu55O9Adoux1pxTg08T/N0uChEcrYyGG+NXlkcqUZcinrB0QlJPJ4FKS2nQMIvMU2Zw6I+BjkR5124ie3keJ20spwfjTIgNRyNs8s11L7OjZxVVojpO2cig3OMY2FHFQ0wVV5jpQUiFWb0NXEiQ9Xwm+ceYrgOQd9jzpBPAyg5zypKhXYg486rAlYsHSUxvUeg4BA3/AG1JyCtnJBp2oHJHWiwpHrfyQnV2Vuifz5/3I6VO+ST8Vrr9Of8AcSlTIKvjnD/nPEbpWQBzcyYbkCC5x9eKyl/AbPY9Tkeytjxiwnt+Jzy99mKW7cjw5GSxOPbzFZ3ic4+fyLbQNPpzkElsYxnHszXOtm1FOHLjUd1HNvKj+HTtDMmCTvkYGfqq6sm4fxGxt+6ijY6dMysSCr52PrkA7eVFr2duruZ5bNViVM4WXOMeh+2m5LQUES8UWewDF8lZNgUyRt6ezGPWg7tQzx4cktEx1aN9JJ9meQ9tW/ZTs9FcLqnSUkMWUn/RjB3BHP0rZccseBT2iWc72lnLKmEOFBHlg+W3vpIGmecJALfuNOtoZFCyjOwbAwcf1uKKsLO5t4BJGA8bv+DJXkM7Zzy5ftqfiVonC7yMQ5kt2wO9UZXbY5PTlRFlZXDW8B1hoSwdGXBBX+s0pSTVEuDaAOJcNkmWGSUiGSMajncZ9nwzQNta3guY9VmkxUkjmy4x1AOwrRNaypKJGUZXSpXoN9j7OfSi4LOKa8dhbv4y6jAGlG36e3y8xStpYFOCUQrs6skPDY0mChu8fu48gKPMDJ8t/Peo+I8OvkuxdQRJGoBzGEODzwWHLOTzFWHDmitP7tPOFkjLaAuQ2M8yPgN/I71I973V05uZFMZUZdX20jmcD4Vj+V2c8EqozVvdXcNzMl1O0RDZOEOjHoRnDYzjb/Ku4WtwZ5phMSEJMgikxqyc5OD+zyrT39jDKJJFjSS3c4TmTjckqfySDn+s1G/Z7h6WX3QhW6d2cFVLHOPUY3G3lVd1khxaLcJcPYLODHcSRrsHBAUY5Hz5UHDxi7u7r5tHDyPjXnpPQHHTGcUNYXlslwuLhmyv+jVSoPpjl09fXeu399Z2N8OJ2tqO9cFHdR+V6jlzFSneyE7LdoL4QuZBrOQxgXmvTqRj9nOg5OLlXEcynUT4YkKg4zsdfIjPTnS4Z2ia7JRJHmMenUCoxy8+ePs+Mst7DLDNbSwiLSMIN9ZPPKHBx76O0aLpeHbbiEYIVwcp4huNx7BnnQN12g7q5/BJoAfBbXqAOdwR0O9AXV5PHPFBGulAxY82c7b5IP7KlubPh9rNFLfSIyyKMq5LMd8j9lYx5LdMy7eFhPcxrw6d1fTqV5AwwS2+SAMZG550DERHJFfwAXEKRbzRpkqSw3YDB/1t+R9tVd/DPDYpcQX0TQyQj8ECdYB6Y99Nsry5t7lFVooQUxGcjTkDnsduo+Oa6JNJmtmsivrRbv50tpIpAIMkgyevi93r8afw/iMKXhs5lwkmHXwgggjOWPs9aq1uVaFraNgjv4S2r6ROfh/lUa20lnbxKYmmhChWCbY/xbbtv/GsFmmnQ1PFlV24+Tu0HDrjivCe/urjvDJJEMHwHOcAdB7+deVpGj7kFSN8HnivdBfDhcDTq8shkUDE3jPlpx0FeO8QQRXN1pA1xsyrjpua6Y8ibpHRw8ilh+Fe0QB3Ok4ytBXC5Oo7auY9aJSR5WCNs68jTLte9ICnBUZraNpm0soHtid1yOXPypAuCR/i3riAxyDPI9ac+8zAbHIxWnpAwgiPbGQeVJMFTmnFe8TbZh9dRxEbjkaPA9PYPkiGOyt0P/PP+5HSrvySAr2WuQfz5/3EpVRmw2+eB7u8RJVQxFiUYeEtnPsycefT1rGwzzSXr36QC0Mb4QPhtS43BA6bD41uTw7hfEru+j7xHuUkOsrsUyTsT151InZ+wjWTVNnV9LM2w+yuNyps6+uDHNb3xC8R4dBbmO4bxwqNGnbcgnof686uLefjcdmphsjIynAVctn3irW24Pcd/wB5HfwQWyfRjgIO3Lc7danveKSQZhS6lkkRd2GFHxqXIpQKjgvCu0MSOZzJaza9alsEc/Ecev8AGjZOzDXlwLm8mkuJlAwzSEjbpigrvjl3PA+pi8n5BOTp8/bQXCoeKXN27WjANgB1XYEE756efrQPrRoRwvW5U7BTzQdcdd/XNE2/C0hzMlyQ2MaDncezkN+tA3XHuIcOu7G3nWRI5QIjkLpDkYznmBz2+uooe2cljfSWvEbA6UfSzquCFyMHb+HpSobL/QlxDpkQZ0+NgdPWqmSKZ75hBM66nz4PojfqKtYuJ2lzM3ze5g06cnL43yduX9eVdinuriaQRwWM8QIBCZLjPPnsfb9VCdEyinsr0tZZrhmupCXR20Fx1549mByqeWxS6s1jjlMZBY5znc+nv6elWdxD3TaxGpIOc+RoE3t/As/ziDvYwMppGGyemM7e2k5NeHPLia0RoqW9u0dy0zSMCCQdIxyJyB5EevwoFLu4tIrqMMRDkaQDq0jbcE8wR1qxt7yS9VO8EaKQyuHOHxscgdc0DJY3FyjPalXeHkc4JG23Py3ohKMlkzSSWSovHjthbzxL3n5Ufi1YHUcqtLG0g4jZJcXMD63JyHJzjPPbH8TUbKr2pfRhnOVUdD5gg+7nUdobi3DRu8ce+pArY7wDz5Z2PPGKppeGTUUTLb23DZytgjxRzNh2V8kA7HBJ6A599GTGGBZ3EjOSNjrH0cc1+ugUlWWIxlFMwU90W3Uj15E8/wCsVG9/MkLWczCIkd2FWLS+cbeWBnbn/nk4t2Es6Ku3hie7E6a0KEluuM4wNvZVv84tSkUU9vFKpGoSr05/CgLaJreMy7hACrASZAO2+MVBdPBFE6pnAJKykAAA+zI+qpXHLwxfG4qya6mtI7G2Cka5GiUodgBnnsc526DrUV7buGKhFLLGzZh6EEZxUZt/nfzRJDE0qAH6OnC425jJ86OureJ1tbdnaBVLiSSDLA7Aj2cqmcZOSovo5I5aX7x8Oc3l3IJVwEgKknYZ3zyz6eVKHi1xaxgK5SN/wjMTkMf48vqohLCOeOJYsyxhWcvKu46fDYVSi3aZ5WDiAR7hlUdMkAepqVabsznxO7NBbCa/sHnVwmWxqVCMg7b45/X5Vhu0fZO8tLme+tpEe3Yayr7OPFg+H31teCzmC1Nldh1YNpaJhpOrOdvqoHtKBJazRCOULnSAxyx65A59N6pTcJUiuFuOjzFlVXLPseWVHKoZ1VXDZDDcbHnRRUidtROcY08iKClAljJxpAOw+FehHZ6T0CsSJCDuN9qROrzzjc0pBmQnnvvSIIOc+2tjI6NRQHkQajYAOTggdKexBXHLNNkB1DyxQhM9i+SY57LXODn++tv/AOhKVc+SP8Vbn9Of9xKVMhjmsorfiN8Yl1d7cPJJk531E0faG2tBk92kj8z0ajJ7CM3Mrn8tyfrqKa1iYqdAJQeE4rzJN2z0o5SRJPdNsUCnI8SqBVXcRqyiQjBOQfMmp7rvoQ0ggDbbAnyrPtc8UuZ9LoyoDsqrihWyqoLkiWOPREYllP0SzYBpStf3MEVjI0a28ZJJWXdiTkA49p91QzWd4gE3zfQoHi1ADHr50DLELh0YRaWb8rGCDy6Zq0S0FTw31wRZLcN3OyhS2QCN8j66k4vwazt+ITwTXTNLKxZ3JyFIYZz6HJ6UouGyjBjuzIirnusbg+eeeK0/BoIbu2kR4UWZT+EI3Zs9d9/OqsLxRir6FeH3IFurxAjT3qsdOQSOoO9F/dS8tbiMfOmaOdA+lmO5wDtuOuPqq2sVTiF5c2moSRLGXQatJ1ZODyzjFVnE5YbUW0LcJhvWjjK6XIYjI38I3yByPSqUXizO70WcPbq9BMMvDmmjYYLBTnB2zvn6/rq2PGjKHCTpb48R1x6xjGRtn1+qscbLvr02kcwhVwGiYKMCQ4IU4xvjG/So7i5uI+GRhYY2SZmV2EmWBHnvttjGaVfQ6XppOEca4dxW1Mkr23zyElGYoUIG+GUkjBPkD6bUZFxQW/GYOHvOW7yMyLIZtQbGdt8k+mK85to1S2unjKTaCgIikGsg+md8EjlU0Foz8RWXDvFHl1YHmV3G/TlV9E3nRnJ0tWenBYZbqIwBSg2Kq4cA5xjzGDUTWYlk7siRjpOCYyMcue3mP6FYK8vQOFrcNbtDKZ5MaJGzvg53J5E7ft3oyPtnxfuIp4L1n1DTJHIA2kj1655/V0qXClYnwKSujSXBYKYlh7pSPE2NtvZgjnQBhjWdjK6qc5STG7D1JH17+2gm7dcQOwSIHI3IJDE82OTtt6U1+13eLItxwi3ZS/NZSD0OcjnUKLRn8GcB+73TyMVwUYAb+E8znB9BUF3DIXYSGN0OCqnGX25Zxn31NZ8c4delf+5GwEcmCWBHVugHsog8OjlkmcSgw6jhcqSy/wCp4ck++nZT4sAcMmmViQHHdqo8ZGjblz+uhXmn+dRNpZ4tWAruN+e/Q/XVhb8OMbszJKgfAHdxEq4HLng+VA3l/wAPIVYb8wyK3iaTWuNuuAarFiXG07Y6OXLlY4SIySDG/IEdeft3FG29yllEomSMvqBAj2PpkdfeNqSS204Ji4laMG/1pgo9uGxUkvDZI0ARIyDupij1hvf0pei6pBIvraZwiR65JWzr1hCrAeys5aX8t9LJLcRIzQyMi+EgKB6DarmHg4iUzcWuVjjJzHbJIplfy540iqPh1n+BuZpNMIad8DVkqQTkHGdqSUnlorigurbRn+0Fm0d184iHhfpvuevP41SSDuycnJJrV8d4ZmIXaXqSaivgGc+4HptWYuQ6wO7LoGry51cb0VJYKkk962eR5E05VVs5zn6qaWVtuvSkuWLryOa6TnEdgQRyNc1fknmBThgg70yQhWyKaGz2H5I/xVuc/nz/ALiUqb8kTauylz6Xz/uJSpkM1Nx3yTMGQhWJIJFditZpwWWI6RzPQUQ3GLyOO5CywzGEYiRoQ2MZ2OPZRD380jMDpVRjCqukeu1cMoxvZ2xlKtAosV/7zVnyyKXzOFScKT5ZNStcu+QEU4603UWyTz5ZNTSKtlPe8Dur26Zvn2iIjwoE5fXTF7MOIwhv+W4ITl9dXLtl8DAx1zTSz94AJF09R1NOkPsylHZyYSsPnQAHJ9Jzj2f50bbWL2CSNaRxy3bjT3pGnSPLrtR+o8g4LHoDSJ0jJAyD8KYil4b2WnW6W/vrnM6rpKoQoz1OcZ3rOcZsorjtLb2M7C0MkalZV1MzHAAQjOBn2c/bW7a7EakgO3oBWRn4TLedp14nb2BtrY4afLZeRgc5AwccvOriw9KiLgV9b3k9xKy29sCSVZ8GYewZwSQD/wAqh4DdWl49zwycCITIoQICCWU7FcemR7Ca1tlwm5vuHy/dN2hmklYgKVBC9OXWo7Ps3wXgha5HeySgEamOSR5Z6UdvsVHnfF7WS1FwiazCJsJjmSOeR/XKtGsZgRrgTrFmGSIRE4IbB33qG64fdXF5Ldx6kgdiVjPPJfAB9x5+lagzKlnHOFMskkQJ1cixG+1DkFemEhHFb/hsscpMkcYEzDSMoGX6W3Tak9tIvDrN7eNpFKkOw/JbUT+wj41srJJRaS/M7DRK6ac50hgBspDZ23PLFT9meA3fD7OaO5ij8cmrQDgLttg71fdVQl2WLPPLhpdWmSORlxyZPbR9ihmtdLXEo1rqUMNSxupIzjoCNiRXpb8ItGUCSIDIydsge8VkQtgvb9+ESwkwt+CG+ACUyD8f21m29IaMo11NFK8UinUHIbSwIzy6GnLeMq6XI05DbHr/AEa9OHyfdnu8BNqgY/6rH7amXsDwGNxKlqoxy1HUB7jTwFnnVnxbiiNBHw68NspGMq+lQTzYnPPb6qPuLi54osVnxBHkmL6IbtH1IWxyJ0nPQ4zt9Vb6TszwqOPBsYGGd8xKc/VUUfDLCJ2dLNEz5DA29lILPOYeFvZtMOIEooT8GwYAM3tx9VdsL24t7lucsUbbMM4YZr0iWKyuF03CK4A31rqA+vahbjhdrHIrJOCg+jGq+H9lAWZKdLO6n+dXF5Nrc6j3yleuwyNVRQzS2PDJLmC8wouW0KJQRz56ef1VfcRksIoGmCm3dPpNEFPxOKyPdDicUkdjPPJiRmZNI3yfSgpPARfdo3ubaNLm2tZSsqNr7vDbHltjY1Q9sL+2u7gPa2y2wcAvGhJXPnvUtzwniVrBJLcqI4oxq/CEISPQHc+6s1dSmZ8s2WzWnHHJnyzXRIgQ+IGpEkAPLc9ajdSpI8qbXTs47omYZYkH1NRscjNdjkKtuefWnSDV4gOflSHs9f8Akf8AxUuv05//AK46Vd+SEY7KXQ/88/7kdKmILurNJuI3Es1tGBFOzhu7GW8Xn1zRfAuKR8atHvIUljXvCmJMaiR7D61n+L8Unh4vercSMbaOR9tDcsn8pTjb7KsezkSWVn80W9SVQzMW2DD2iuBrZ3J4RfuybBtjzK1DLcsR4Tleozj66idW+ksgbO2551AXySW3qHZSoLS6IA0gjHPfOKUlzqGXAx6igjIFx1zzB6U0TEDJYseudsUrYw9bldOCqnrgCpvnMZA3O/QmqxJM8hn2VNGrMQWJU86asWA9pEGGLBR6nlUX3RtdQAuYd+X4QVGZBoKlgwxvnnUM9ysa50q+MD+s1Qgt271T4Q6kcw2/xoG8jk7rBmKgjO3PFCfdUAmOIaGG5AAxVbdccjtBiR3cAZKqSS29CthVBiWEUiMkrzPE30lcjSaKfiFjw2yhgTUYo8KFZixxjbfngYrKzcckeDvrdnEZydLc8dMc/rrPcd4q5V4wSGbI1Z5g+VXGDbJlJJHpVh2p4PdOUS5gCkgLuAf6zWkS6RSqg/SHMHNfN6ORuGIPpR9rxzidmAIL6aMDoHOK1fDWmZrlT2fQ0k0WnxsuMdcV532h4bJN2t+6VjGz+OEkBhlyDhseQxjnjrWRt+3PGoTl5o5gOjoP4Yq0t/lCdtAurHAUhtUD6TkHPUGp6SRSnE9XSNgwMc8senzIOfdU4nvEJOuOQ+RXTn7Kw9n8pfBpQFnE8O35SZA+BNXlp2p4Rd4MHEYWJ6awD8DvU9WhtotZ+IzoPHaMQOYRwc/soc8QR1IMLx6diJE/Z0+uuvOhbxsCM4BJxzpjTaF/CEBdQ57czQKxqcQilLIswYDkA+SKjlw/0ZG3Od98UJcNDNKxe2yw5HAI+NASStCGEYMfoCcfAmgCe7s4LhfwriSMHGhh167Vl79eE2d0YI7O3lIOGGkq3xGf2Grd7p3AWUySKnLx4/ZWL7UFIroXNqk6ySZExbGknoRinFWwbod2jvbSREt7csoX6Stnbrjcn+HsrMSqO8AA6bmp7mbvmRcE7fSPM0IRgA10RjRzzdibLL76bppwHhrrY7tQKsgaqEtvUqMBJv7hSAIBI6jFMbwH186Q9HsXyRDHZa6B/Pn/AHI6VL5Im1dlbk/+ef8AcSlQIUtoLfjd1OYe9jMkp1SSbqxYnYAcufP08qc80DEFV57nI3qr45xyC049eQyd6qRysclSVfc5x7z9VNhvhMokQkIeWByrilF2dsWmi3+ceHwA79dtzT455EBxkb+VVcMxfBMgVM/Sxn6qct4hOVcOo5kHGalpllzr7xMFmVjvnlio2jOkYuGY9QarmmyfPPTOMfbXVnxtk+4UCLEK4ORIWxv1pwaVnJZAccsVV/OZDgR5JB3BxUsUl05JSGTfBPlQAVJcNGNsKeeR0qse7uUDuEMuWJGoEftFWGiVtpFC/wDq5U4JsQxyTQBjOJ8Rv1R2aF4dIPJf4iqv5yZoJG1DVpzjfflXoTRRP9JdXsO1V13wSwuA2YVUnqNifYR/GtIySJaMgswNmfFsFwD/AF7KrjaXPFbr8FgRrtrbkK1DdmIkBIlZsnZDyO9HW/DEhZYZZG0b4VBgD3n31alWUS43sw03BLqO4SGAG4MhwugZyatT2B48LRJxFEWY7xd4NS+3p8DW7t47CDV3MaR5O/rRgn2BQkN5Z3NP5ZE/HE82l7Dcehk0/NldR/3iOCv2/VUx7BcajUNmIkjICtmvQJbrG53PI4P8Khs+Jvdq2LaSEoxXLtgt6j0pfJIFCJ5lPwPitqxElnJgdQKBZZYm0ujoR5g17DLcMFJ1AsOeRmq24lE5mEtgsoyNDaBjkM4BprkfqBwXhhuC3faCWTueF3NxheeGOhB652r0Cys+KPad3xHiXfyZ/JjCge/YmhLFlt7fSsAjySNOkAc/SjEvI87yLnOMA7/GiUrBKizsllhVlmmDgnIwMbeVQcQCBdaLggeXOhzfq4OG5dM8qGklclyrBcjrUDI2lKIsisNT5yCmQKAnjE6sjDI65FFFpGHiYEAdKhWTSHEmykbYH+dMZjePwRW9yqRpo8OTjl7qqlU6cY1c8Vpu0yRG2jlEgZteAPKs/EuHBc+Ec8VtF4MJLIPKoVRp99cVw2ARnHKpJdGcKCo6551CwUHYfXVogkbl6eVMZga4W9aaaaQmz2T5IPxUuv05/wByOlS+R/8AFO6/Tn/+uOlQBieJ3Bh7U8W72WJk+ezHu5zsR3jcuf8ACh04rE9ytvaZhLYGGfKZ/bQXafJ7U8XXJX+/THf/AG2qCCFYZ7eUAS6sHSp0mocUaKTLk3txGRDMk0fiJL5bf1HXG9MbikzuiSMxKrtJGeftohoVFws4QaZsYMgJIz0zmogqhz3oYeLwvFFkA+XMfH6qywbKw7h3FZFVS7NnHI8/+fKrpLoN4lVwuwIccjWctvn91M8cEa3DoQFXWFc4PMA4P1UbbcQAd47tHtWQfRKE6j5Y9/U1Eolpl3FdxrOpKhF6k70Q/E5wpWBEJbbIbAHvxtWRu+0McSXSWtvNrC5Z5HwFPIeHfz5ZrPxcdv4rkzm4dmI5Fjj4D2VUeNsiXIkemvezQxKsvzVGYhUBm+l8QN6lWa5K4lSEjrhjn4Yry204s63kMt47zRxS97pzk59/srZ8A7QHisU2tBG0bY55yDy9+1EoNZCM0y9R5RsY4wANiCcfsqOacqDmBmB//GQcfHFN74EgZ35DeoBdx3CsIpVIzghTWaLGyzRrJqcsu+cMCufb6+tNaSNsDAyBucb09zr2xsNyCazl92isLa4eFYnkZTgumwJ9vOrSb0Q2lsv+8AyABk9AK6lwRt4hv7qz1t2ngO5d0A6SLqH21ZwcWtLhsLPDrxnCuKbi0ClFloLkN4XGochjY1zU2CUYDG+4wRQgKMxA6dKaJCHOc7fCpGHQ3wSQGVNQHUnej5LqEprTbO4xVBPdxQIZZnjjA6scCqG37aNCGR7FCp/1HIxVqLZEpJM1lxIc78/8QqONVkJ1krgbdRVa3G7WacWizjvCBgHOOWcU8y9zu+rngFKVDuw86F3GzHqvX4ULc3UgjYKWBIPIiozO2Mpqz5edcZ8IdWx6/wCdAzlxfSqoe3SUnI21AHGeWRUBvmKf6Nl3/wBau6/NgfQdKgll1OQuAepFMkg4ri9t9JCgocjFZpm7uR4jyzitLNKr+EKNuoG5qjv7XTIXGwJ2q4OsESQJtnx88VGRjnT9ecg86bJ0I5GtDNnMVzFOU+dIjqPhTEew/I/+Kd1+nP8AuR0qXyQfipdfpz/uR0qAMPx/gssvaXibSRMqy3kpSQHb6Z+2qna2hksb5GBXeN1AOPtre8YuwnF71RGrATv+8aqpW4fe7T2gG+3h5GsO7vJ0dFRWcN4hHPAIe8lUp0yCSPMH+FWCW8t1GPmbKsbNq1NCWwfa2EzQk3C7LKtDDIuG+kj7jB51PLwuykczXEssiqM4c7D2bUm47KSaHzcGQ3nzjiNxeXgHMKjMf/jkf/IUPPxlre1vIbb52sTxsgE0ulUBGMKuCR/vV2fgtmbfXAFRhvliSMetVPGOK20loLS2iUE/SZXJHsGRVRd6Jlgq1vriO3ngLaluQA+rcnBBG/uoWukk865W5zCoy14ndWELx20pj7wgsRzOOX8aDpUbAsou0HFIpNfzpn/wvuKKg7RvBI0iwAEvqADcs8x/XnVHSqXFMpSaNBedrLu5UokSRIRg6SdXxqsfRcQlwmllPIL09aDHOnK5R9QoUUtBbezo06wGJA6kCuEhWOk7Um0tuuc+VNNUIJTiF1CNMM8kYPk5p33X4hkf3ybb/FQdKlSC2TzXdxcHM0rSH/Ec1CaVI0xD9bZDZORyNaeykm4jZRMW04OCSeZFZYHpWj4BIJbF48+KN9gegP8ARrOei4PJZrJKjKpKsF675+NTa1cHVz9aEkWRDkZNJZtTeMMT61kbWEZUA6T/ABoS48TZwpNPMyK2o5APmuKjaXVk5GR0oEQaWC+Iew5oO4PhbUAcD8rejJpRpJJC7f1tQJdWyC6knbGOdNCZU5/CE10jK06ZQrnBAIP0Rmo9WUxjcGtjI4DvSzvXBzruKZJ7J8kH4qXX6c/7kdKl8kH4qXX6c/7kdKgZnuNXMFvxviGpAMXUm+f8RoFLmFxkSgEnOHAAqXjrE9oeIKwG13IR/vGqxrdVfI8Q6ZGdq56OhPAS9/3bkSBW6+EZ2qaK9Rhpjwcc8neqZeLQGQxvkgHmwGKcbi3k3Ggim40LsP45fypbmCNQqPsSDWbzmrS9dSCz+MZ5VFZWcN5e29vqKCaVUJ8snFaRfVZM5K2AUqvbvs3Is7i2bVGsPe5bcHYkgMuVP0Tvn0500dnZ0AJkiZjIIgqk5LEZwNqPlh9i6SKSlVwvDEVLsM2JLaFZMAZ3LKMH/e+qunszfkRlVRmkUMqA+IgrqHtyN9vfR8kPWHR+FNSq5PZy5jLJLpVw4Ub5B+mPf9A4xzoe24cr3UsMurwJIfDsQVUnkfZVRnGWmJxaK6pldFUYAJ6kjNWfBOBjickyysy92gK6SoJJZV/KIH5WfdTrPs7JPcokkyKhGTg+JVIOliPI4+upfJG2rBRZUFgy5wAw6gc6YdzmrROB3ZjkmjeFoguQ2Thxp1EDI5488b1y+4N8ximMtzF3kM3ctGoJOcZO+MU1ON1YdWVdKrV+CSfM7W4hZWWcIDnbSzNIAPZiM0oeAXEw2mtwcJsWOxdSyjlzwKO8fsXVlVSq1HAbnMm6EIqvkZwysAQQcY5MDg71y/4HPZRvKXjKKT4dXi062QE9Oamn3jdWHVlZV12aliS8ljlBIkTAIXODmgfmDGwhuFB1SSuh1HAwAuP3jVhD2fvTPELJ1eRolkADbkk4wPPn8M0ptJU2ON2aSWByMoNQxkECgTAdZZiUX/W04+up+G23FIZI+9nt5FkAGFl3XOcHfz0mp3sZry47iKaJWkUOJCdiCuRk7fXXK+SC9N0rIPm9rHKElnjkjPNkfBG3keuf+dV89xYqjgCQkMRq54A9mKNm4etwjJGjNJqKRiQadZ1qu+dx9Kqubg93IqTRzxaJSFjbWQGLEgKNs58J9KanF+g00IxL3Yky8qtuug9P66UBf6I2VYxpJyTkYYe2jLPhN6itPHLGCiKzHc6SwLKOXPA9nrQt3PHeW6akUXKruy8m9vrWsWm8EPQCECx6lYE8zULZB51OkUo8OnSc7nqBU4ggjXMqszEfTJyB8P8AOtbozqwJRk+2kSMmpJtIOExjzB/yqMIcatJI88UxVR7H8kH4qXX6c/7kdKu/JHn+ytzkEf358f7iUqQGP47JGvaHiQLjPzyXbP8AiNV15cRxQFi/hxgAEEnNE9oVX+0fE2eNMi8l3IztrNUHEZUZFVAvPfHSskrZu8RADzOK6rsn0Tim0q3OcmEyyEmUbk7sK6Ge2mSaJ91YMjjoRUFOVvDpOSPKlQy0t+N32DGbpgrDTp2xjBG3lsTy8zRK8XmttErnvVEneaDy1Dr9VUPWj4ntowVkcknzXIqJQj9FqT0GQcTkeWW4A/CTE94zDOvJyc59QKMj4jcgo3ehXQYVuRUYxsfLFBxKCupGGD/hoS976Iq2ob+XSs+sW9F20i6N08mDJOXAC+EkEeEYHPyBNRLC/fm4J1PIHyxOMlgQT9dVVo8kmrKZUc26UYJu6Iw+PfzoUVF4C7OrHNBqSOVlD4DaTzwc7+8CnRXPEEkULckBDkdD1649T8alS6BX8IfF02zSZjp16SFPJiOfP/P4UVfgDWa5MbgvrV8ZUgY2GBjy2oW6NxciUNKdUriRw35Tef1mnzTSRY0xkqeqnNDSyz92RFG+zgagCdzy+NOMc4E2h3z3iiOx75lyAMDGNs4wOnM8vM+dQLc3iDwzuMlTjPVQQvwBIrpnvphkFm0qTjR0xkmopYrmMYkR18WPEOZxy+sVookWEx3nEDGYzdMqYCnqcYAx8FHwFPmuJ3Q95NJNkYbUduZb9pJ99AaZY3ZWyrDYqdiD5U1u+7sSNr0EkBjyOOf7RR1yFk9xdtJax25XAjdmBB8wox/8aktuM3dsF0vkxoUjPIpkEZBG/ImgMk9a5VOKapk2FpxO8jACXDqFAAweQGf5j8adDxW7hbIlJOgJkn8kDGPhQVdxS6x+gtlunaLiDShnunIBzhjnqD+0D4UTN2ieZgVmkhwoXEYAUYzg+3c7+tZ8CpERNixJ99Q+KG6KUmW44li3KC7cgqFKnDBsbDYjbA60JJdIMs0eSPokYIFCSGLPgTHtNMMhKaOlUoIOzJDcKX1LGBnnXWum2xvjzAoelVUTYSbskYMa58wMUw3D4A6DzqGlRQWezfJC7P2UuSxz/fn/AHEpVz5H/wAU7r9Of9yOlSA877TXgPaXiyFSNN7MMj/bNZ9jqYmvbL/5LOB8R4hc3s13xBZLmVpXCSIACxJOMpy3of7z/Z7884l+tj/koSSG5NnjVKvZfvP9nvzziX62P+Sl95/s9+ecS/Wx/wAlUSePFVKalzkfSBpgODkV7KvyQ9n1ORe8S/Wx/wAlcPyP9nif+ucS/Wx/yUAePQwtM22wHM45VZKIIwoVFOANyu9enj5IOz45XnEv1sf8lO+9HwD884l+tT+SpasuLo8wm4isYVVK+pUHf68UHDcs90CXJLHBzyNesn5IOzxP/XOJfrY/5KQ+SDs+DkXvE/1sf8lCSoTZ5iTJg/hQAPIVwMW8XLyY4r1X71PAsb3fET7ZE/kpfeq4Fpx874j+tT+SoouzysSuFOxcegG1Oh4w8RQiFAyLoVt84zn9tepp8lXA0GFvOIDf/wDJH/JTj8lvAc57+9yTn6afyUaFdnnR7Qzyq6xxBNZbPXCnp8evs5U/7vTb6I9LOxdjqyCdONh0GDXoH3quA5JFzxAE/wD9ifyV371nAyuk3fECM53kT+SmGDzaTjM3zd4x3ZV00E4JONJXnnyJ99DzcduwwYCLIzuAd9gPPyAHur1EfJZwMNn53xDP/wDon8lc+9XwInJu+IH2yJ/JTVoTpnk9xx67uJA7CNSCT4QRzOf21HecYuL1IUlWPEOrThfPH2CvVm+SHs8xz874iPZKn8lc+8/2e/POJfrY/wCSqIPHGYsc4GabXsv3n+z355xL9bH/ACUvvP8AZ7884l+tj/kpgeNVJ3v4PRoUjOckb17D95/s9+ecS/Wx/wAlL7z/AGe/POJfrY/5KAPGz6Uq9k+8/wBnvzziX62P+Sl95/s9+ecS/Wx/yUAeNUq9l+8/2e/POJfrY/5KX3n+z355xL9bH/JQB41Sr2X7z/Z7884l+tj/AJKX3n+z355xL9bH/JQB41Sr2X7z/Z7884l+tj/kpfef7PfnnEv1sf8AJQAvkf8AxTuv05//AK46VaXs32bs+y/D5LGxlnkjklMpMzAnJAHQDbwilSGf/9k=%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BDAAoHBwgHBgoICAgLCgoLDhgQDg0NDh0VFhEYIx8lJCIfIiEmKzcvJik0KSEiMEExNDk7Pj4+JS5ESUM8SDc9Pjv/2wBDAQoLCw4NDhwQEBw7KCIoOzs7Ozs7Ozs7Ozs7Ozs7Ozs7Ozs7Ozs7Ozs7Ozs7Ozs7Ozs7Ozs7Ozs7Ozs7Ozs7Ozv/wAARCAFMAQQDASIAAhEBAxEB/8QAHAAAAQUBAQEAAAAAAAAAAAAABAACAwUGAQcI/8QAURAAAgEDAgMFAwUNBAYKAgMAAQIDAAQREiEFMUEGEyJRYXGBkQcUMqHRFRcjNkJUdJOxssHS8BYkYuEzUnKSlPElNDVDRWSChKKzU1VEY3P/xAAZAQADAQEBAAAAAAAAAAAAAAAAAQIDBAX/xAAqEQACAgIDAAICAgEEAwAAAAAAAQIRITEDEkETUSJhcZHBQmKB0aHh8P/aAAwDAQACEQMRAD8AwfaTtFx637TcTii4zfxxpeSqiJcuFVQ5wAM7DFVjdqO0B/8AHeJD/wB3J9tHdpI4h2o4qzA+K7m+Os1TywrvpVc42AO9QpGji0gj+1HaH/8AfcS/4uT7a6O0/aH/APfcS/4uT7arMEHFOVNR54qzMuYO0fHWAD8e4lk8v73J9tSnj3aFQSOPcQ9hunz+2qeKNmIIGBnnRsmiaJkVwWG+cc/Ssm6ZtFJolbtNx7K445xHcfncn20v7T9oV58b4iR1/vT/AG1VtFIsCyY8Jp6TIy6WQe2qF6W39o+O6NX3d4hy5fO3+2l93e0LHbj3EQMbn52+x6darrdoQcSAbdafIyg4Rgqkc+f1VNtMqlRZLx3jwQBuPcRydj/e5PtqJu0/HR/4zxH/AIqT7arhP+QhyP8AF51BIkrSHXkkDO1Cv0HXhar2p49r241xIny+dSH+NPj7SdoZiccY4lgeV04/jVQuVXKLuOZ86sbdrJo0jnfuxp8eNWrVq39OXL1pkolk7QdoghYca4kB6Xcm311F/aXtCqhvu7xHB/8ANyfbRUq8GEUgWWZygZUGc5bfSeXLb4n0pFez/dvl2OZCUAJyFCkjbHU4HspqxOgZ+03HtIK8c4n7fnb/AG1wdpO0LAKOOcSznn87k+2nRrwnuXWR2aXuzoA1Y1aD6f62OvLny3mb7iKVMbMoyS2zE8gMfEMffTAFTtN2h1FTx3iXLrdyfbT17TdoNZB45xHfb/rUn20+8HCVnDQM2jVyOdh8P62qLiScPjjtnsXMjFmMhII8sDf30go43aftAGP/AE7xLb/zcn211u0/aDY/d3iQ/wDdyfbVZL9I0w+VNEstT2m7QY247xL/AIuT7aQ7TdoD/wCO8S/4uT7arVwRimlcct6YFme1HaAH/t3iX/FyfbXP7T9oDy47xL/i5PtqtYcqlgXUjbe/ypaCg4dpu0OM/d3iX/FyfbSHajtBq/7d4kR+lyfbVa64OcGo8U0IuD2n4+zADjvEh/7uT7acO1HH1znjfET/AO7f7ap13IqXSWyfqpMayHntP2hwf+neJf8AFyfbTR2n7Q4/7e4l/wAXJ9tV52zUdNCZ7X8ld/ecR7M3M19dz3Ui3rKHmkLkDQhxk9Nz8aVQfJB+Kl1+nP8AuR0qAPPu0g19puKZJH99mHP/ABmqloSBkDOObZq54/Fr7TcVLbf32bGTj8s1Uo/cOVbD788VlZstDGjidOR1+dQNDoOATkcwau+EpY3vEYYLsylZnEeUxlSSBnfpRHaPg9nwnic1pZmZzA2GaUgg7DkAKj5kp9Hsb47VlFGsiYLA6TtjFE90qgMdQHUEVZm04c/Zxb1Zrl7nvDEIiVCggZz5435VVGCWRwzjOnoGoU1K/wBDUeo46ZomjjUjnzqtyRkEb1cpEcl2yCB+WNqtOJ8JsBwvhF7bwiGW4WTvcsW1srAZ35UfKoNJ+g4OWUZxISpAbZscjTmUFSNBD+pouQNnvH6csD+ND3EzmaPQcK3MkbGrTbBpIEMT68YxtTzrAGnnp0neimQjS8Y1EnfHLFMaGPI8ekncU+xPQERXAJzjHPeulj9LXluVPZCVYjGc5NJ0GAMddzVWTQ0SMBkPv6VHjxEHlUyRqFOceIbHyq4s7Gzm7H8RumtsXlrPEBMXO6tnYDl0qZTUFb/j+w6tlPExRgdiBU7wFizDGDvip7wcL+4lkbWOdb7LfOWY+A77YoWGUrgKNW2+aV3lFpeM46kIpO+NqjjBbUPYRU7spi8CYB9c4qNAFAbO56edMTWSKYYb3VERyrS8E4Rw/jMN69w9xE1nbPcHRpwwX8nfkaoT3Auc6JO41/R1DVj24xn3UQ5FJuPqIlF7Il2IOKed+mKue03B7LgtzBbWss8rSwpMWkwAAwyBtVMgz12ohNTipLTG1TpnJU0jIIIrkbEZGcA1MIh3WrY450O2AxxVrJLVZJHOpdJOTURGBTweRPSk4zjf0oQPIoF1S49KkbwuAdqZbj8OOlOuAfDk5PWh7BaI5NjimLTt8YPSnoMAnmKYts9f+SIg9lLrH58/7kdKl8kP4qXX6c/7kdKkIxXaS273tBxPdh/e5en+M1QyI6ApIuAOWKuu0d0F7ScT05yt5KCf/UarHu3lXGhWA86wXZM6sNEnB4gvGrJwjH+8R5JPLcVads7iWLtfxBMAjvAcH2DeqeO7kiOogAdBjBFW9x2oS+Cy8Q4VbXs8a6O+LMkhHTUVOD8KwnGXyqdWqoaa60Cgr/Z6Gd41P9/JVWyAwCDOcb+VaGT7mW/bVOFR8LtVt5JI0fKlidSryJPhxnpWRuuMtd3MDSW0ItYDmK0TKxqDzHPO+NznNHSdqTNx6LjMnC7bv4yGwryaSwxpJGroBilPhnLP6fv8UJTQUbCLh3DG4k0Ankku3gjVxqVFUZJI6nfHuNXF3a/d3+zdt3K2azxyFhGMKBqOcZzucE49apl7WBlnt5uE20ttPL3wgLPhHxgsDnIzmpZu10lxDZxrw+1tZLNswTRliU3zsCevXOawlx8zadZV5/4NFKJJfTcDPDLqFUVrhWU2xhjYFRndXZjv7ak47d8N4f3UVvwGEtdWMb6mLHuiyndfX1NAXPaCO6kYx8Hs7d5W/CSRhvwgzuBk4XPpvUnEOPrxB7dvmMMLwKqIyMzAqvIbmqXHNNWn/f8AH0FoL4jbww8KlveHW1rd8OdUCTRbS2zZGdY574I323Fc7VTxyXNtbiwtVLWULF0j8QyAfD5eVVUnFpF+fLb2SWiXxHfmMswIBzhR0BO/7KmvOPGWK3uGsrU3dvEkazhmzhOR05xnA601xTUk/wD7zYu17DpeFQv2V4lO/Cksmt9DQM7HvjlseLJycjfkB5UPdSWVl2c4Rdw8Ksu/nWTvGcMwOlgORON/X3YrknbF5XuyeGWSC+GZwQ7a2zkNueh6cqil4ul/w+1s34ZaLHaE6AJHBwTk/ldTTjDl/wBS9vf6/wCxfj4GcQ4VZDinE7xLYLa2dtFOLZc6SzhcD2ZJPupvztLzsHfFbK3gIuolZoU06+Z3Hp/GuS9qHTiBuTw60VZbfuJ4wzMsyYAUEE9McxvTU7SQpw2exj4HZRQTsG065Dhh1J1Zz5VPTkaVq6r362PFkHFIrOLs7wS7t7KON5TKJ92IkKsBvvnf0xzqxnbh1r21teGQ8IsxbzmFZAQWJDqucEnbnVVe8bS44dbWDcHgMFoS0ba5ASSctnDb5x9lMuO0vfdoYOKNwq1FxFpIAaTSxAAUkaumPtrT45tU/wDd7969IbS/8B0HDYksOL/MbRLi+tbru1ikAcpFkjUFOxOcDkaD7VS8MRba2tLCCG67pJLp4nbCyEboBnA6cuVW8HE7SbgnFeJ8R4NE8F1dIjwwTOrd5uxJOSQvp59KqOLWPCDwmzvrO2ms5ZnZPm8smvUoA8YOAcb491Ljb+T8r3/j+f8AASysBPYiSJF4w0yd4i8NlLISRqGV2yKAPEOC5wOAIw5gm6f+Fd4Jx5OEW00A4bBO1zG0UskrP4kJ+jgEYoBrm3HETObKMQk5+bh204xyznP11quO+SUnf9/+yb/FI23EY4Ln5R+HQ3FrDLBNbwp3Ui6lA05wPZVNwa2tpJOPwz2UEnd2s8sTFctEw5YqC/7XXF9fWnEIbG3t7u2ZdMqFySq7BSCcY92amPbGKG4uXt+BWMbXcTJPkuQ+ef5W3urnjxcsYKKXiW/pluUW7FZzWNr2Kiv24Xby3Xz4wGSQsQRp1ZIzj08qI4i/BuGXfD7pOBwS/dKBZnildikWSQQgB6465qll40knA/uUvD4BGJzPrDvq18vPGMbVJddpYL82KzcHttNigSMCSQZUZwp38znzrX4puV09v3zz0jsqoK4jwqCy7V8RsbTh0l2ISDBDklEzg5fG+Bnz9tEcUsLO07U8GWSwtwt7DE9xboxMQZmKkgqeW2eZFDXHbFpbq9nk4Xaut/Gq3EepwHKnwnIORy5DaoG7WSTS2M0vCbF2sVCxYVhsDlRseQz7+uaahzOrXlb/AF/2K4otreOxuu0XF+FLwqzjt4o7juyqnWrICQwYn05cvSoeBWMF5w1PmdvZXd/FKxuLS4xrmj2xoJ9/Lf6qCte0b2/FbniqcHtu9uVYMpeTT4s6j9Lrmh07QJBNazJwq3jms2JgZWbABJIDb+LBJx9ean4uSml+v7/srsvSmuGHziQKhiXWcIea78q4j+GnTSSXU0k8z6pJGLOx6k7k1CRhsV6C0c9nsnyRYPZW6x+fP+5HSrnyQfipdfpz/uR0qYjz/tGYv7U8VVjgi7mPt8ZoAtEpXuyQcbk0X2hGrtVxYNgK17Nud8eM1XTRaBtzIyMGsmsm6eCZ5RcOCIyQq9N/afhXBbSFi6gjYnHpUtmndxM/ds2tHQEDkSMVdW9/FI8qRxiMEygBY1GEONIx6YPxpYSwx5fhl3hYBDjws2nHWpGiIhD4OgYUnG2Tnb6q0ct1aF9EqFdJVtAhU6wFwVPlk75G9N+f8M7mO2aIjoUWIYU92yZz1OTneqTT9E00ZoMwGoE5A2qT5u8pDnIXGf6+NH/PLWFsRroaN1O8K/hAAvXPh3DHrnNHpf2M8tw+oo8ruyymJSVyQRsTjkCPfTdImNsqI49gS23nUcyNHFqQsAG3xVxcX1lJDJClukStnQNIGG15zn/Z2p8V9AnzeJnyqRhQe5VwMOSRueo6/bUKrNPClt1umDMI5JNADEBSdv6/ZTHM2WWdCCQCA2xwRkH4GrZOJfNhNJFAqymZWiLDIjxqwR6jI55FTR39ne3UKXEWIxHGhdkAKhYtLHPU5AIHsq11aId2UkcaFsKpLBcnrnzqKUgyahjBq7e4tzbnMGlz3jKFQAYZWAyfQlfhXIL2wPEFdonMZUBYO5XCjbK899utCSfoO0VpXWioytrbGkeeeVDsrpMyEsGXIIIOR7ashNbxXsV0ySHuYwqrsPGq4X3ZANSR8XtnuZJJIMvNkykoCSTHg7/7W9NJfYm3plfGly0bkDUgbSx5DJ3/AIU2QiNsnY55dauRxyB4TEw1NL3WsGJcYWMq3xJ5/ZSW7tFA7yPIAjCjulOQo8S/+o75qaVjzRWWnE7uw75rO6lhaQeIo2M+3zps1xdXzG6uZXmk5NLISd8bbn2VbST2UQhQKrju4iwSFcIwj8W/5Rzg4PlQo4jZ94y9ySMg6u7G7CNl1ac4zkg49KfSN2LsyrlDLqOOQBqJm1gefWtFHcWVxbXDKscQCsrFlTMhMYUHGcjxgttn6XpQN9NZJxC1Tu8RR6XuO6wSXOC+Dy6bDlzqkkS2ysibpnFEhdY7zSdA8JOOX+dWD8SsTO7JbDQ6KrfggCcIwJG+25U8+lRXl9b3NhHBbgphkYroUBcJg7jnk770OK+wTZXPE8bAlWAYalJGNQzzqEozksikgbnHSr6ficJRCIDpgR0h1AMcFNIJzt9IBvaTQf3ShjjVoBhu4CaDEuFbw5OeucE7jrTSRLYCoDA+inamjYnp5VdHiXClLsLVmWS47zQ0a7LrzgHOw07Yph4nY65NUIG42WBfwo04wcnw79R7eYo6/sLAjcNCvdSoRkAjoRkbVHKiONYYZ8qsDxKzaNtcRLd3pIManX+DCDfphgT76Mafh5aDvO57pxI0iDRlE0rpAIJycg46+m5pdF4Pv4zOkBWwOXKonGGIqW5m764ebQqF2LaVGAN+QFRSfTyOtNCZ7F8kH4p3X6c/7kdKl8kAx2Tuv05/3I6VAjz3tEAe1XFR+Qb2XUfLxmgI5IkV1O4x+T150d2mYN2m4qAMab6YnB5jWaBjDMuM/SPLyrJm6YRbd8dUSkY05AI5H0ri6lkjYnBYbk+eajUuJlwSuRk78t6REudWvXjpneoo0sNTu5HCMMblVOk71y8jVMvEc42THXoR9VcjYCPc5kwMA9M/xp5VY4l7xd85bHMH+s1n6Mq50PhkxjVjIPSlEzIwUcmHOj5EikiCqfpHOcc8Uf2X4H90uJx94AYYmHe5B5eQx1ODWndVkhqmUk0ZxqYZJ575pquFyuMBSSK13Gey9xbcSe2gKSxLGZwynYIMnc+4e3Ipr9g+JJw664nKmmCKBJUypxJqAYgeWAd6SmmsibRnFeKSMjADOAAeWD1qBEOsawAc4OelONo3dFtwcjG3pXYy4YDmQM5qseDCUVWlCqAuAdwedQzW4MnhPixtjzo1bG+CKrQyqUQSjMf5JGx9hzXDazwqXkjZMqrISCNQPI0qaHaYDocjxqcjAJPnQkUZaYjOByzVwFGnVqXL9D50PbRBXleQafFsCNuXnTUsMTVsqxkvyIIA5Ucsh7kIwKnVgYqeOyUz950bktTXEKSsAqlSvME7j1olNMFFpFY0wOjOdROSDUgtG7zIIPnjORU4jRBIGXURjfPXy+qpGCTJG7ZVsZBxzpOX0FfYHNGY3IGDqGT6ULMxYKeuMUdNblvwgIODuOoFAuMxP5hsj2VcWRJCB8JBzjFOhZUXcDfzpobMY9RSRwNj1qiESd6wBB5HIFDsm5Iqd1Bxt16VGpBRl6g4prANDC34NTinIA7HfkM0tjbkdQaZFs4ydqfgjrqQT5VxBtnOKdKNBwD1pxKmNVH0hQHo3GSCRtTWA3xzxXRlue1dj3zkZNAHr/yQfipc/pz/ALkdKu/JFj+yt1j8+f8AcjpUEnnHaDbtZxZjjC30xIPUd4aijzpyOSnf06Ub2nGjtfxMuow9zJjH+0fsqDh+iSaRGOY2Xn5b/wCdYzeLNorIyKKS5uNGnShQ5IG2Bz/hUaAxrpXcMcZPPrWljgS3gcoAsZhw0meZwMj09aCsrGO4lMmnVEGwz58K52H7KyU7NaKyO3ZV7wtkEbEdKSu8+kuoJzjw9etF6ZO4SMFCVJG3OrHs7wp5+KxSJENEJWTSTtzyPftn3U7+weAwdkJB2K+7jhY9JVkOrGpSSpHxANWPyd8Emme7vBImNQg7pjjPI5/r1rc3XBrXtF2cteDrMls6guo0gjIbOw8t/qqew7JW3Z3gyQmfMjXKu8p2B35Y91bdE1gwcvsBfh1onAr6a62eOF9AK5Okg5xv6VYyWj8X7CRcOY908lnFpYZO+ARnrjbBo2OO2mkaSVg8Sg4GCwYEgDNc+dapjLbxfgAQgCAAH+v4VjKoqkTZgOIdgZruwtDbyRrcQQiMxKoAkIzp8tzkA5qq7LdiZeJcVMd7byJF3kttMNG8LCPKt8f4edeml2jv2kiiYBiGZicKfSjrQRSvIUVVMrBiDybGB09FFY8behfI2qJ7ngvD24bcwG2RY5LcROVXDFFGAPdWT4jwG1k+ThXKkOlvGdupUnGf941u2ZWjZWG2CNqqe1cQPZW7VAFAQbY9RXegTyfPpsZbi5FtDGXkkcLGo5kk4H10ya2kRzA4BbxBuu//ADrfdjuy0t/x8TzoAlk6SvHICNeckY+ANCdsuz623FJrmBE+bmTURFuIyx2U+R2rGSo2jLNMwS617vTkNkDzqaSR3RdLENjcDnU1zaCNkYLvnBFQsqg5xz2qTRAYlXvcc1ZRkHzpxlkhOktmMbAeVRyYMhBBzkCpJ2Vo8qvjAwwzmqEckcyxvo2Gn6Od6rh4gwweVG4kdCuMeeOgNdt7aFbaUs2qQ40nljnn+FXGkRK2CRLvGCNiSKiI323xVi0dsFmKlTpcGPc8t/8AKo3Fj3qqvIqS+Tyblj4jPvrRIzYLEcsR7xTYwdRPnRJ+aJZqyf6dQMjJw25/gPrqZTw/v5tWyGQiPBOMYOD8cU+pKYHINEeMczTY8DfGfSilEUtrJqI7wMNPs6125Fmk0ohKgan7vSTyyNPv50krQ26YJKjeI7YzXEVTGT1FFa7ZpDqACaU+hnntq/jUkS2auwl0jKfkE4BLDB+GadYFeSt1YUjfNdBIHKpLlY/nUndY7vWdPsztUZ0keWKAR7D8kH4qXX6c/wC5HSrvyRADspc4/Pn/AHEpUhMw3a4q/aa+KxkaLmQb9fEc0Day/NZUAXAJIbA51f8AFWjuuPcTQYDJdzAgjOMPzrPtBN3rxuCrqw3PUenpXLe0zo/Zrpj8+sp4kRQ0SqcHmwA8R+rPurnA5IPuPxKISBdUPhzjkGBOP8WwxVXFLJAgkRtZKkNlsggjSf2mmRzyRRvEpwkuNRHMioSLZLwu3jgPzueNkOojnjQdJIPxAPuq9sIEgczxEwqwOosc4OP+fxqiHdMoWXxqSQVPntV5aTBreJsB4lIIT/VByP2g/CnRMn4aS34hNZ93KXjYA6o3BwcAgVorvjttxGzt45kDSC5QFR+UudyDXnVxOjW0qNdKgib6GnDOueY+welc4TPN90DEj6y4Uh2JAwMD45FOLlFOjBpm6nublXuRbbQwu7GQtgaF8WAOp9ateBL86gyjhrWVS0bA5ZSDv9tUVpHL2gtBas8kT94Uyp0+DG4HmDg+2tvZWkdpCIYlCpHgKAOQAA/hW3F+asV4K67gVnYf94QEBHt54HvoiytEt4z3ROdRwR7ag4g2ZCIs7MdQB3/r7KOtAXgVWGQBkHyqGvz0SMHemU7bEHAPPNO4nYjiXC5LUsy94o3HpvUgALGQYG+Oec4qWCTvIY2C6dSg4PSteNUANZcNgtHedUxNKqiRvPAxXL/g9lxGAwzwqRnVkAA5zmj6a/0SNWknYGtQs8J7V8OW17Q3kIXCrKzKvkCdv21nJrGaCIs0Tx6/Emofsr1fi/ZI33am7UvqaaEzR6jgFsjI9mM0J8pdnfmzs3kVfm6Z+h+Sdtj9dZSh6bqWjyAxvrXVz04PrXYgjMdQIbGM+dEXEQ1P08j5UEzAuq4Oc7+2s9mljYdWt9Q2I+HOuowEJwckHOMct6Y6yLMpQ7kgGnx7O8RAxpJGKb+xWQNmMkN9EnO3SoJhiQ45HcGigwbO2QKbMhTTkHTjwkjaqTIkrBghIzjanhCImZTuB5VJHqaBgOh+NRjVgkDO+4FVYhiHSTt64pP9MZ60id/dSbO522pkDHbYEV0ZbBJzkVG2RtnapEfERPpiqEtnVOVORmmsgUjYikCdIIp+oYB55pDPX/kiz/ZW5z+fP+5HSpfJH+Kt1v8A/wA5/wBxKVBJjL0iHtjxgyOBqu5cHn+WaYIlZA6kPrOMg6ga7xq3MvajiOxA+eTHP/rNKFBBCI18IByd85PX+Fck6bOmCaQ4y6lRRCUGMZ6HG/8AClpPdathipwwawkhfqQ6+2oLTWVaOdRh/ADnJXyoikDtE1vEZAzFS+Dk+vLari3iCWkkttM2hovokZwRk7/X9dUdrIEgYFiHUjbHOrizwln3KhncR5XTzwTg7e766trBN5Ai/eSRmTLnTty32zz6b1Z8GiRp42nOllLaTk8uf7T9dAXC93EGUeIg5qyjUPcRuWIdRnbkfWpldC2aK0vX4beiVJNOoMGwuQRkEezrWo4X2gn7yNLoqY2G7KDz55/rFeevd/N5Y1kcjOATnlsKvrC4MbI4yFb6LAjlUKUoaJaWj0CaOKeHvkGWwSPXNRG9jiXC6XKjBVcZz5VQ/dtLW3xGveazhVOwJ9fKheHXghheFnxLK/eSuzbLqPQfE4+ur+VS/RnRrEkijiaTBAAzpAzipOGzd9YRuSSQMNnoRzoSJ4ZUxFIikgZ0jbp9lT2srrBuoHjfUVXb6RrWDrAg7UPOhbi/tYLmO3mfEjgsgI542+O9AzcQ7u4MTnmuxwMn+vKhpLmNrtbq4gTvEXSgC6jjn64PpVPkQmy3a2jluorwHxLHhT6Eg/17ayHymzfN+zegJKO+nGWztsDtWt4dJJPwy2d1KM0Skg9NqH41wa37Q8Ia0uPDrAKvjJQ+Y9a02ikz544lZPbCMuH0zQrIpKkZztt51WW9o1yzEE6UI3x/XlXvHaXsVw+64JONcirZ2x7kAKSukEgZIzp9M1j+A9mLN+yNu0+rv7vM3ebkKASFB6cgK5+R9FZamls8yYaO9GvBQ/bUwZW0uV8Qxv7aNveDytDPfopMJbR7Wxnbz/zquWLufp5IPLA5/wBZpWmjZETKElbOfSpAQyiM7455O1NadZdTICQBuMV2FY9J7xG1N59OtV5kPR30cRnSARjI2oYnQJCOnQVPLGWULISRjbzIoaPxvJ6/19lNEyBzuxYDbNdZSBk7ZFO+jJyHPHtpTSD6IzWhiQEAvjpT8AZXOR0psYy/LNdYYbNUIXIYroOk4IrhZSBUraWAxSZSPX/kkOey11+nP+5HSrnyR5/stdZ5i+f/AOuOlQSzOdpIUseNXkikSd/NI+cfRJdgR9VVkTE5IHQb+tF9o3f7r3wYEgXcukj/AGzt7tvjVSlxNkgDAJzv0rlo6U8BKTlMZORp3Bqxtoe9EbxoXcuPBjJYHb41TuhcZPlV72evfm0towYMdRVlK5K4wOXXbGPfVNYFYDer3Nw6pnZ8ZbY4G1WnDSpvYpQcMUz8P+VC8cX/AKauNY2EgLZGPf8Atoq3szayyFpApjUtkbDGDvnr5U/CSG5w95juwq4OFG+NzijOCSNcXkZl2CKF9D/X7KGuVVLxnJKxqAMnkds4p8cvevpjJXuU6eZqZLAky6vrIGTu8qT+Qdt+vOnW00sdi8b5VosMmoZ1b8v68qq5JJlny0peLWdOc5XNGxX6wwsyRhDoIZj1wP8AKs2vCXlWXtpJHewRqMMQ5yrdGGPtoiWK4ln1kxa4xhkB5Y5k591ZzhnFjHNHcyMqIz+JuR2x/Xuq/wCOXVqZLfidsUMpIyclSwA3ViPqz5fGXCmZ3QZFLLHP3axujqdm/wA/KtRaXIPD0y694wJOrzzmsnw+bW+oqwR/EEXfIzyFWsiG3sxEzEkLkEbZ86axo3SjJE01tNdyq0SqpIB1eXPP7K5Bw64jnDX0KSLkYl7zGD5mqzh/FMXCQOHyy+DLch7atRdLPhZZMqPoAtz99O1E55RSZdWXdrbRxwFO7UaVweQHIYopFCrgdKoPncHDJ48WshkncHwDO5B+var7vABk7V08fIpIE7IbgQSxOkoVkOzhhkew1kr6AyWM6xBUVX7oEbYPQ4rSvJifUpBQkat96oV0m3uQ+poVZpnHLcnAGfZWfIlJjqzO3vZhP7GWsfzJIbqCNmlc8zzJII559f4V5mODz30UrQtqMTqoTmWyGO3+6a+hJrT59ALck9x3ehtOMMD0HurPDhPDeDXd5DaRLbiIIzHGoEN16+dRK4uylNpHg0lq8EhSVNONtqTHwBkGDyxWp7Y8MkTtFc24t3R5ZdUK4ycN4hy9KypVgniGcbEGrTvZuOWVZLblgx0ITouGAxg05NUZJOQjn41HPnviyjAPLFaJEtjihKlyNQH7aHlwfF1PSih/ocjocmhmAY1USJCiXwsT9VcIzHn1p8Kk5HnXAhwxHKneRVghIwafjTlgdulcO65xXQwK6TTJPYPkg37KXX6c/wC5HSrvyQjHZS6/Tn/cjpUwMnx8yvx7iKEbLeSkH0LH7KBEX4MnUAx8/Wj+PM447xEacKbuXP8Avn/nQdu0Y+lnBOSfKuV3Z0LQmWMNpyGxg7eyjuCrEXYtlQoLBgeR6D9lV9wNDko2pSM+oo3h+i4sZoiWEjHKENgE+VNaEwjiwmkuZrnGEkTxgnk3M8/b9dPju3vI0hEZWFPECwBcrp338udaa+4daS20aIqRy3EOwY7agAPedx8BWds7OU3vdTL3QTVk69h58uXIfCmngTLER295C0Mij8E2OfUDP7KZb2tlPAZIlYMCFwGwTy+NFx2nzLh123fBvwwGx6aT/HFBcMRra5cxlZUkcBdIB1ehHlUvRlydvAeaMyzae9LI+B4jgggc8U+NXNzHArI6ndcHOpcH66Zdqpvyrq6rIMqhONBBwPqH1063zbOYpGVkY8gTlM8jj7KqsWS2loUtrJF3yoW7tMMQeXPBHoaKRnlUxSya4ZYx+CIOxB5j1Aq94Rrbh08KgvHyVJIwNR67k4GMZ+NE2XZ1BEytP3sjc1AwF9+NjUOVozc+yGWEavDFDHcSQPGg8QBO3LfHT21ZiC8ufwSSpGzKBpaNlDeo559u311BDYMls/dXDi6jBxEMAbb4PtwKXCb17qZY8SSQyEjLliU8wQM4xj+t6hIlyalgro7C4sOKKsgXCMCG1ZGT5GrWO7dryOIQlsk+PGBy2watp7OyucxNI5k0hcjAPuB5c+dMHC2iRA80kmxGrCouCeo8x+2lJJmrncaDUF6whnMo7sAEJsW3O2+OfMdKtUmSUacYyMkHnWXRru28F7NrVCuk9COhyPZRsl4trHqSYl2Grfcv1ODy28qcHWiYzS2Wt3CptXAjyyYKdMnpvQUUcKcNnt3VTI6FioO52p8XEhcMql10gglvhj286e6QrJIveYyhICjcbb/wrST9RalgUN3II43ChgV1qn0Sc9fWstd9obWLiQlmjLpK+XTrhWOAR7wfdVvZcbhi4fAzx6MjuXYpsCuR9tYm9sJrnjdpbxszO6awQQc9cDHkNvdWPJKVLqzn5pyS/B5Libhs3EuP/wBppmVLdIQLdB9ItuN9vLf3+leR8dsXsOPXUD+Ad4Tj0JyPqNe9zwQMsNhazJrKgOdeAnu55O9Adoux1pxTg08T/N0uChEcrYyGG+NXlkcqUZcinrB0QlJPJ4FKS2nQMIvMU2Zw6I+BjkR5124ie3keJ20spwfjTIgNRyNs8s11L7OjZxVVojpO2cig3OMY2FHFQ0wVV5jpQUiFWb0NXEiQ9Xwm+ceYrgOQd9jzpBPAyg5zypKhXYg486rAlYsHSUxvUeg4BA3/AG1JyCtnJBp2oHJHWiwpHrfyQnV2Vuifz5/3I6VO+ST8Vrr9Of8AcSlTIKvjnD/nPEbpWQBzcyYbkCC5x9eKyl/AbPY9Tkeytjxiwnt+Jzy99mKW7cjw5GSxOPbzFZ3ic4+fyLbQNPpzkElsYxnHszXOtm1FOHLjUd1HNvKj+HTtDMmCTvkYGfqq6sm4fxGxt+6ijY6dMysSCr52PrkA7eVFr2duruZ5bNViVM4WXOMeh+2m5LQUES8UWewDF8lZNgUyRt6ezGPWg7tQzx4cktEx1aN9JJ9meQ9tW/ZTs9FcLqnSUkMWUn/RjB3BHP0rZccseBT2iWc72lnLKmEOFBHlg+W3vpIGmecJALfuNOtoZFCyjOwbAwcf1uKKsLO5t4BJGA8bv+DJXkM7Zzy5ftqfiVonC7yMQ5kt2wO9UZXbY5PTlRFlZXDW8B1hoSwdGXBBX+s0pSTVEuDaAOJcNkmWGSUiGSMajncZ9nwzQNta3guY9VmkxUkjmy4x1AOwrRNaypKJGUZXSpXoN9j7OfSi4LOKa8dhbv4y6jAGlG36e3y8xStpYFOCUQrs6skPDY0mChu8fu48gKPMDJ8t/Peo+I8OvkuxdQRJGoBzGEODzwWHLOTzFWHDmitP7tPOFkjLaAuQ2M8yPgN/I71I973V05uZFMZUZdX20jmcD4Vj+V2c8EqozVvdXcNzMl1O0RDZOEOjHoRnDYzjb/Ku4WtwZ5phMSEJMgikxqyc5OD+zyrT39jDKJJFjSS3c4TmTjckqfySDn+s1G/Z7h6WX3QhW6d2cFVLHOPUY3G3lVd1khxaLcJcPYLODHcSRrsHBAUY5Hz5UHDxi7u7r5tHDyPjXnpPQHHTGcUNYXlslwuLhmyv+jVSoPpjl09fXeu399Z2N8OJ2tqO9cFHdR+V6jlzFSneyE7LdoL4QuZBrOQxgXmvTqRj9nOg5OLlXEcynUT4YkKg4zsdfIjPTnS4Z2ia7JRJHmMenUCoxy8+ePs+Mst7DLDNbSwiLSMIN9ZPPKHBx76O0aLpeHbbiEYIVwcp4huNx7BnnQN12g7q5/BJoAfBbXqAOdwR0O9AXV5PHPFBGulAxY82c7b5IP7KlubPh9rNFLfSIyyKMq5LMd8j9lYx5LdMy7eFhPcxrw6d1fTqV5AwwS2+SAMZG550DERHJFfwAXEKRbzRpkqSw3YDB/1t+R9tVd/DPDYpcQX0TQyQj8ECdYB6Y99Nsry5t7lFVooQUxGcjTkDnsduo+Oa6JNJmtmsivrRbv50tpIpAIMkgyevi93r8afw/iMKXhs5lwkmHXwgggjOWPs9aq1uVaFraNgjv4S2r6ROfh/lUa20lnbxKYmmhChWCbY/xbbtv/GsFmmnQ1PFlV24+Tu0HDrjivCe/urjvDJJEMHwHOcAdB7+deVpGj7kFSN8HnivdBfDhcDTq8shkUDE3jPlpx0FeO8QQRXN1pA1xsyrjpua6Y8ibpHRw8ilh+Fe0QB3Ok4ytBXC5Oo7auY9aJSR5WCNs68jTLte9ICnBUZraNpm0soHtid1yOXPypAuCR/i3riAxyDPI9ac+8zAbHIxWnpAwgiPbGQeVJMFTmnFe8TbZh9dRxEbjkaPA9PYPkiGOyt0P/PP+5HSrvySAr2WuQfz5/3EpVRmw2+eB7u8RJVQxFiUYeEtnPsycefT1rGwzzSXr36QC0Mb4QPhtS43BA6bD41uTw7hfEru+j7xHuUkOsrsUyTsT151InZ+wjWTVNnV9LM2w+yuNyps6+uDHNb3xC8R4dBbmO4bxwqNGnbcgnof686uLefjcdmphsjIynAVctn3irW24Pcd/wB5HfwQWyfRjgIO3Lc7danveKSQZhS6lkkRd2GFHxqXIpQKjgvCu0MSOZzJaza9alsEc/Ecev8AGjZOzDXlwLm8mkuJlAwzSEjbpigrvjl3PA+pi8n5BOTp8/bQXCoeKXN27WjANgB1XYEE756efrQPrRoRwvW5U7BTzQdcdd/XNE2/C0hzMlyQ2MaDncezkN+tA3XHuIcOu7G3nWRI5QIjkLpDkYznmBz2+uooe2cljfSWvEbA6UfSzquCFyMHb+HpSobL/QlxDpkQZ0+NgdPWqmSKZ75hBM66nz4PojfqKtYuJ2lzM3ze5g06cnL43yduX9eVdinuriaQRwWM8QIBCZLjPPnsfb9VCdEyinsr0tZZrhmupCXR20Fx1549mByqeWxS6s1jjlMZBY5znc+nv6elWdxD3TaxGpIOc+RoE3t/As/ziDvYwMppGGyemM7e2k5NeHPLia0RoqW9u0dy0zSMCCQdIxyJyB5EevwoFLu4tIrqMMRDkaQDq0jbcE8wR1qxt7yS9VO8EaKQyuHOHxscgdc0DJY3FyjPalXeHkc4JG23Py3ohKMlkzSSWSovHjthbzxL3n5Ufi1YHUcqtLG0g4jZJcXMD63JyHJzjPPbH8TUbKr2pfRhnOVUdD5gg+7nUdobi3DRu8ce+pArY7wDz5Z2PPGKppeGTUUTLb23DZytgjxRzNh2V8kA7HBJ6A599GTGGBZ3EjOSNjrH0cc1+ugUlWWIxlFMwU90W3Uj15E8/wCsVG9/MkLWczCIkd2FWLS+cbeWBnbn/nk4t2Es6Ku3hie7E6a0KEluuM4wNvZVv84tSkUU9vFKpGoSr05/CgLaJreMy7hACrASZAO2+MVBdPBFE6pnAJKykAAA+zI+qpXHLwxfG4qya6mtI7G2Cka5GiUodgBnnsc526DrUV7buGKhFLLGzZh6EEZxUZt/nfzRJDE0qAH6OnC425jJ86OureJ1tbdnaBVLiSSDLA7Aj2cqmcZOSovo5I5aX7x8Oc3l3IJVwEgKknYZ3zyz6eVKHi1xaxgK5SN/wjMTkMf48vqohLCOeOJYsyxhWcvKu46fDYVSi3aZ5WDiAR7hlUdMkAepqVabsznxO7NBbCa/sHnVwmWxqVCMg7b45/X5Vhu0fZO8tLme+tpEe3Yayr7OPFg+H31teCzmC1Nldh1YNpaJhpOrOdvqoHtKBJazRCOULnSAxyx65A59N6pTcJUiuFuOjzFlVXLPseWVHKoZ1VXDZDDcbHnRRUidtROcY08iKClAljJxpAOw+FehHZ6T0CsSJCDuN9qROrzzjc0pBmQnnvvSIIOc+2tjI6NRQHkQajYAOTggdKexBXHLNNkB1DyxQhM9i+SY57LXODn++tv/AOhKVc+SP8Vbn9Of9xKVMhjmsorfiN8Yl1d7cPJJk531E0faG2tBk92kj8z0ajJ7CM3Mrn8tyfrqKa1iYqdAJQeE4rzJN2z0o5SRJPdNsUCnI8SqBVXcRqyiQjBOQfMmp7rvoQ0ggDbbAnyrPtc8UuZ9LoyoDsqrihWyqoLkiWOPREYllP0SzYBpStf3MEVjI0a28ZJJWXdiTkA49p91QzWd4gE3zfQoHi1ADHr50DLELh0YRaWb8rGCDy6Zq0S0FTw31wRZLcN3OyhS2QCN8j66k4vwazt+ITwTXTNLKxZ3JyFIYZz6HJ6UouGyjBjuzIirnusbg+eeeK0/BoIbu2kR4UWZT+EI3Zs9d9/OqsLxRir6FeH3IFurxAjT3qsdOQSOoO9F/dS8tbiMfOmaOdA+lmO5wDtuOuPqq2sVTiF5c2moSRLGXQatJ1ZODyzjFVnE5YbUW0LcJhvWjjK6XIYjI38I3yByPSqUXizO70WcPbq9BMMvDmmjYYLBTnB2zvn6/rq2PGjKHCTpb48R1x6xjGRtn1+qscbLvr02kcwhVwGiYKMCQ4IU4xvjG/So7i5uI+GRhYY2SZmV2EmWBHnvttjGaVfQ6XppOEca4dxW1Mkr23zyElGYoUIG+GUkjBPkD6bUZFxQW/GYOHvOW7yMyLIZtQbGdt8k+mK85to1S2unjKTaCgIikGsg+md8EjlU0Foz8RWXDvFHl1YHmV3G/TlV9E3nRnJ0tWenBYZbqIwBSg2Kq4cA5xjzGDUTWYlk7siRjpOCYyMcue3mP6FYK8vQOFrcNbtDKZ5MaJGzvg53J5E7ft3oyPtnxfuIp4L1n1DTJHIA2kj1655/V0qXClYnwKSujSXBYKYlh7pSPE2NtvZgjnQBhjWdjK6qc5STG7D1JH17+2gm7dcQOwSIHI3IJDE82OTtt6U1+13eLItxwi3ZS/NZSD0OcjnUKLRn8GcB+73TyMVwUYAb+E8znB9BUF3DIXYSGN0OCqnGX25Zxn31NZ8c4delf+5GwEcmCWBHVugHsog8OjlkmcSgw6jhcqSy/wCp4ck++nZT4sAcMmmViQHHdqo8ZGjblz+uhXmn+dRNpZ4tWAruN+e/Q/XVhb8OMbszJKgfAHdxEq4HLng+VA3l/wAPIVYb8wyK3iaTWuNuuAarFiXG07Y6OXLlY4SIySDG/IEdeft3FG29yllEomSMvqBAj2PpkdfeNqSS204Ji4laMG/1pgo9uGxUkvDZI0ARIyDupij1hvf0pei6pBIvraZwiR65JWzr1hCrAeys5aX8t9LJLcRIzQyMi+EgKB6DarmHg4iUzcWuVjjJzHbJIplfy540iqPh1n+BuZpNMIad8DVkqQTkHGdqSUnlorigurbRn+0Fm0d184iHhfpvuevP41SSDuycnJJrV8d4ZmIXaXqSaivgGc+4HptWYuQ6wO7LoGry51cb0VJYKkk962eR5E05VVs5zn6qaWVtuvSkuWLryOa6TnEdgQRyNc1fknmBThgg70yQhWyKaGz2H5I/xVuc/nz/ALiUqb8kTauylz6Xz/uJSpkM1Nx3yTMGQhWJIJFditZpwWWI6RzPQUQ3GLyOO5CywzGEYiRoQ2MZ2OPZRD380jMDpVRjCqukeu1cMoxvZ2xlKtAosV/7zVnyyKXzOFScKT5ZNStcu+QEU4603UWyTz5ZNTSKtlPe8Dur26Zvn2iIjwoE5fXTF7MOIwhv+W4ITl9dXLtl8DAx1zTSz94AJF09R1NOkPsylHZyYSsPnQAHJ9Jzj2f50bbWL2CSNaRxy3bjT3pGnSPLrtR+o8g4LHoDSJ0jJAyD8KYil4b2WnW6W/vrnM6rpKoQoz1OcZ3rOcZsorjtLb2M7C0MkalZV1MzHAAQjOBn2c/bW7a7EakgO3oBWRn4TLedp14nb2BtrY4afLZeRgc5AwccvOriw9KiLgV9b3k9xKy29sCSVZ8GYewZwSQD/wAqh4DdWl49zwycCITIoQICCWU7FcemR7Ca1tlwm5vuHy/dN2hmklYgKVBC9OXWo7Ps3wXgha5HeySgEamOSR5Z6UdvsVHnfF7WS1FwiazCJsJjmSOeR/XKtGsZgRrgTrFmGSIRE4IbB33qG64fdXF5Ldx6kgdiVjPPJfAB9x5+lagzKlnHOFMskkQJ1cixG+1DkFemEhHFb/hsscpMkcYEzDSMoGX6W3Tak9tIvDrN7eNpFKkOw/JbUT+wj41srJJRaS/M7DRK6ac50hgBspDZ23PLFT9meA3fD7OaO5ij8cmrQDgLttg71fdVQl2WLPPLhpdWmSORlxyZPbR9ihmtdLXEo1rqUMNSxupIzjoCNiRXpb8ItGUCSIDIydsge8VkQtgvb9+ESwkwt+CG+ACUyD8f21m29IaMo11NFK8UinUHIbSwIzy6GnLeMq6XI05DbHr/AEa9OHyfdnu8BNqgY/6rH7amXsDwGNxKlqoxy1HUB7jTwFnnVnxbiiNBHw68NspGMq+lQTzYnPPb6qPuLi54osVnxBHkmL6IbtH1IWxyJ0nPQ4zt9Vb6TszwqOPBsYGGd8xKc/VUUfDLCJ2dLNEz5DA29lILPOYeFvZtMOIEooT8GwYAM3tx9VdsL24t7lucsUbbMM4YZr0iWKyuF03CK4A31rqA+vahbjhdrHIrJOCg+jGq+H9lAWZKdLO6n+dXF5Nrc6j3yleuwyNVRQzS2PDJLmC8wouW0KJQRz56ef1VfcRksIoGmCm3dPpNEFPxOKyPdDicUkdjPPJiRmZNI3yfSgpPARfdo3ubaNLm2tZSsqNr7vDbHltjY1Q9sL+2u7gPa2y2wcAvGhJXPnvUtzwniVrBJLcqI4oxq/CEISPQHc+6s1dSmZ8s2WzWnHHJnyzXRIgQ+IGpEkAPLc9ajdSpI8qbXTs47omYZYkH1NRscjNdjkKtuefWnSDV4gOflSHs9f8Akf8AxUuv05//AK46Vd+SEY7KXQ/88/7kdKmILurNJuI3Es1tGBFOzhu7GW8Xn1zRfAuKR8atHvIUljXvCmJMaiR7D61n+L8Unh4vercSMbaOR9tDcsn8pTjb7KsezkSWVn80W9SVQzMW2DD2iuBrZ3J4RfuybBtjzK1DLcsR4Tleozj66idW+ksgbO2551AXySW3qHZSoLS6IA0gjHPfOKUlzqGXAx6igjIFx1zzB6U0TEDJYseudsUrYw9bldOCqnrgCpvnMZA3O/QmqxJM8hn2VNGrMQWJU86asWA9pEGGLBR6nlUX3RtdQAuYd+X4QVGZBoKlgwxvnnUM9ysa50q+MD+s1Qgt271T4Q6kcw2/xoG8jk7rBmKgjO3PFCfdUAmOIaGG5AAxVbdccjtBiR3cAZKqSS29CthVBiWEUiMkrzPE30lcjSaKfiFjw2yhgTUYo8KFZixxjbfngYrKzcckeDvrdnEZydLc8dMc/rrPcd4q5V4wSGbI1Z5g+VXGDbJlJJHpVh2p4PdOUS5gCkgLuAf6zWkS6RSqg/SHMHNfN6ORuGIPpR9rxzidmAIL6aMDoHOK1fDWmZrlT2fQ0k0WnxsuMdcV532h4bJN2t+6VjGz+OEkBhlyDhseQxjnjrWRt+3PGoTl5o5gOjoP4Yq0t/lCdtAurHAUhtUD6TkHPUGp6SRSnE9XSNgwMc8senzIOfdU4nvEJOuOQ+RXTn7Kw9n8pfBpQFnE8O35SZA+BNXlp2p4Rd4MHEYWJ6awD8DvU9WhtotZ+IzoPHaMQOYRwc/soc8QR1IMLx6diJE/Z0+uuvOhbxsCM4BJxzpjTaF/CEBdQ57czQKxqcQilLIswYDkA+SKjlw/0ZG3Od98UJcNDNKxe2yw5HAI+NASStCGEYMfoCcfAmgCe7s4LhfwriSMHGhh167Vl79eE2d0YI7O3lIOGGkq3xGf2Grd7p3AWUySKnLx4/ZWL7UFIroXNqk6ySZExbGknoRinFWwbod2jvbSREt7csoX6Stnbrjcn+HsrMSqO8AA6bmp7mbvmRcE7fSPM0IRgA10RjRzzdibLL76bppwHhrrY7tQKsgaqEtvUqMBJv7hSAIBI6jFMbwH186Q9HsXyRDHZa6B/Pn/AHI6VL5Im1dlbk/+ef8AcSlQIUtoLfjd1OYe9jMkp1SSbqxYnYAcufP08qc80DEFV57nI3qr45xyC049eQyd6qRysclSVfc5x7z9VNhvhMokQkIeWByrilF2dsWmi3+ceHwA79dtzT455EBxkb+VVcMxfBMgVM/Sxn6qct4hOVcOo5kHGalpllzr7xMFmVjvnlio2jOkYuGY9QarmmyfPPTOMfbXVnxtk+4UCLEK4ORIWxv1pwaVnJZAccsVV/OZDgR5JB3BxUsUl05JSGTfBPlQAVJcNGNsKeeR0qse7uUDuEMuWJGoEftFWGiVtpFC/wDq5U4JsQxyTQBjOJ8Rv1R2aF4dIPJf4iqv5yZoJG1DVpzjfflXoTRRP9JdXsO1V13wSwuA2YVUnqNifYR/GtIySJaMgswNmfFsFwD/AF7KrjaXPFbr8FgRrtrbkK1DdmIkBIlZsnZDyO9HW/DEhZYZZG0b4VBgD3n31alWUS43sw03BLqO4SGAG4MhwugZyatT2B48LRJxFEWY7xd4NS+3p8DW7t47CDV3MaR5O/rRgn2BQkN5Z3NP5ZE/HE82l7Dcehk0/NldR/3iOCv2/VUx7BcajUNmIkjICtmvQJbrG53PI4P8Khs+Jvdq2LaSEoxXLtgt6j0pfJIFCJ5lPwPitqxElnJgdQKBZZYm0ujoR5g17DLcMFJ1AsOeRmq24lE5mEtgsoyNDaBjkM4BprkfqBwXhhuC3faCWTueF3NxheeGOhB652r0Cys+KPad3xHiXfyZ/JjCge/YmhLFlt7fSsAjySNOkAc/SjEvI87yLnOMA7/GiUrBKizsllhVlmmDgnIwMbeVQcQCBdaLggeXOhzfq4OG5dM8qGklclyrBcjrUDI2lKIsisNT5yCmQKAnjE6sjDI65FFFpGHiYEAdKhWTSHEmykbYH+dMZjePwRW9yqRpo8OTjl7qqlU6cY1c8Vpu0yRG2jlEgZteAPKs/EuHBc+Ec8VtF4MJLIPKoVRp99cVw2ARnHKpJdGcKCo6551CwUHYfXVogkbl6eVMZga4W9aaaaQmz2T5IPxUuv05/wByOlS+R/8AFO6/Tn/+uOlQBieJ3Bh7U8W72WJk+ezHu5zsR3jcuf8ACh04rE9ytvaZhLYGGfKZ/bQXafJ7U8XXJX+/THf/AG2qCCFYZ7eUAS6sHSp0mocUaKTLk3txGRDMk0fiJL5bf1HXG9MbikzuiSMxKrtJGeftohoVFws4QaZsYMgJIz0zmogqhz3oYeLwvFFkA+XMfH6qywbKw7h3FZFVS7NnHI8/+fKrpLoN4lVwuwIccjWctvn91M8cEa3DoQFXWFc4PMA4P1UbbcQAd47tHtWQfRKE6j5Y9/U1Eolpl3FdxrOpKhF6k70Q/E5wpWBEJbbIbAHvxtWRu+0McSXSWtvNrC5Z5HwFPIeHfz5ZrPxcdv4rkzm4dmI5Fjj4D2VUeNsiXIkemvezQxKsvzVGYhUBm+l8QN6lWa5K4lSEjrhjn4Yry204s63kMt47zRxS97pzk59/srZ8A7QHisU2tBG0bY55yDy9+1EoNZCM0y9R5RsY4wANiCcfsqOacqDmBmB//GQcfHFN74EgZ35DeoBdx3CsIpVIzghTWaLGyzRrJqcsu+cMCufb6+tNaSNsDAyBucb09zr2xsNyCazl92isLa4eFYnkZTgumwJ9vOrSb0Q2lsv+8AyABk9AK6lwRt4hv7qz1t2ngO5d0A6SLqH21ZwcWtLhsLPDrxnCuKbi0ClFloLkN4XGochjY1zU2CUYDG+4wRQgKMxA6dKaJCHOc7fCpGHQ3wSQGVNQHUnej5LqEprTbO4xVBPdxQIZZnjjA6scCqG37aNCGR7FCp/1HIxVqLZEpJM1lxIc78/8QqONVkJ1krgbdRVa3G7WacWizjvCBgHOOWcU8y9zu+rngFKVDuw86F3GzHqvX4ULc3UgjYKWBIPIiozO2Mpqz5edcZ8IdWx6/wCdAzlxfSqoe3SUnI21AHGeWRUBvmKf6Nl3/wBau6/NgfQdKgll1OQuAepFMkg4ri9t9JCgocjFZpm7uR4jyzitLNKr+EKNuoG5qjv7XTIXGwJ2q4OsESQJtnx88VGRjnT9ecg86bJ0I5GtDNnMVzFOU+dIjqPhTEew/I/+Kd1+nP8AuR0qXyQfipdfpz/uR0qAMPx/gssvaXibSRMqy3kpSQHb6Z+2qna2hksb5GBXeN1AOPtre8YuwnF71RGrATv+8aqpW4fe7T2gG+3h5GsO7vJ0dFRWcN4hHPAIe8lUp0yCSPMH+FWCW8t1GPmbKsbNq1NCWwfa2EzQk3C7LKtDDIuG+kj7jB51PLwuykczXEssiqM4c7D2bUm47KSaHzcGQ3nzjiNxeXgHMKjMf/jkf/IUPPxlre1vIbb52sTxsgE0ulUBGMKuCR/vV2fgtmbfXAFRhvliSMetVPGOK20loLS2iUE/SZXJHsGRVRd6Jlgq1vriO3ngLaluQA+rcnBBG/uoWukk865W5zCoy14ndWELx20pj7wgsRzOOX8aDpUbAsou0HFIpNfzpn/wvuKKg7RvBI0iwAEvqADcs8x/XnVHSqXFMpSaNBedrLu5UokSRIRg6SdXxqsfRcQlwmllPIL09aDHOnK5R9QoUUtBbezo06wGJA6kCuEhWOk7Um0tuuc+VNNUIJTiF1CNMM8kYPk5p33X4hkf3ybb/FQdKlSC2TzXdxcHM0rSH/Ec1CaVI0xD9bZDZORyNaeykm4jZRMW04OCSeZFZYHpWj4BIJbF48+KN9gegP8ARrOei4PJZrJKjKpKsF675+NTa1cHVz9aEkWRDkZNJZtTeMMT61kbWEZUA6T/ABoS48TZwpNPMyK2o5APmuKjaXVk5GR0oEQaWC+Iew5oO4PhbUAcD8rejJpRpJJC7f1tQJdWyC6knbGOdNCZU5/CE10jK06ZQrnBAIP0Rmo9WUxjcGtjI4DvSzvXBzruKZJ7J8kH4qXX6c/7kdKl8kH4qXX6c/7kdKgZnuNXMFvxviGpAMXUm+f8RoFLmFxkSgEnOHAAqXjrE9oeIKwG13IR/vGqxrdVfI8Q6ZGdq56OhPAS9/3bkSBW6+EZ2qaK9Rhpjwcc8neqZeLQGQxvkgHmwGKcbi3k3Ggim40LsP45fypbmCNQqPsSDWbzmrS9dSCz+MZ5VFZWcN5e29vqKCaVUJ8snFaRfVZM5K2AUqvbvs3Is7i2bVGsPe5bcHYkgMuVP0Tvn0500dnZ0AJkiZjIIgqk5LEZwNqPlh9i6SKSlVwvDEVLsM2JLaFZMAZ3LKMH/e+qunszfkRlVRmkUMqA+IgrqHtyN9vfR8kPWHR+FNSq5PZy5jLJLpVw4Ub5B+mPf9A4xzoe24cr3UsMurwJIfDsQVUnkfZVRnGWmJxaK6pldFUYAJ6kjNWfBOBjickyysy92gK6SoJJZV/KIH5WfdTrPs7JPcokkyKhGTg+JVIOliPI4+upfJG2rBRZUFgy5wAw6gc6YdzmrROB3ZjkmjeFoguQ2Thxp1EDI5488b1y+4N8ximMtzF3kM3ctGoJOcZO+MU1ON1YdWVdKrV+CSfM7W4hZWWcIDnbSzNIAPZiM0oeAXEw2mtwcJsWOxdSyjlzwKO8fsXVlVSq1HAbnMm6EIqvkZwysAQQcY5MDg71y/4HPZRvKXjKKT4dXi062QE9Oamn3jdWHVlZV12aliS8ljlBIkTAIXODmgfmDGwhuFB1SSuh1HAwAuP3jVhD2fvTPELJ1eRolkADbkk4wPPn8M0ptJU2ON2aSWByMoNQxkECgTAdZZiUX/W04+up+G23FIZI+9nt5FkAGFl3XOcHfz0mp3sZry47iKaJWkUOJCdiCuRk7fXXK+SC9N0rIPm9rHKElnjkjPNkfBG3keuf+dV89xYqjgCQkMRq54A9mKNm4etwjJGjNJqKRiQadZ1qu+dx9Kqubg93IqTRzxaJSFjbWQGLEgKNs58J9KanF+g00IxL3Yky8qtuug9P66UBf6I2VYxpJyTkYYe2jLPhN6itPHLGCiKzHc6SwLKOXPA9nrQt3PHeW6akUXKruy8m9vrWsWm8EPQCECx6lYE8zULZB51OkUo8OnSc7nqBU4ggjXMqszEfTJyB8P8AOtbozqwJRk+2kSMmpJtIOExjzB/yqMIcatJI88UxVR7H8kH4qXX6c/7kdKu/JHn+ytzkEf358f7iUqQGP47JGvaHiQLjPzyXbP8AiNV15cRxQFi/hxgAEEnNE9oVX+0fE2eNMi8l3IztrNUHEZUZFVAvPfHSskrZu8RADzOK6rsn0Tim0q3OcmEyyEmUbk7sK6Ge2mSaJ91YMjjoRUFOVvDpOSPKlQy0t+N32DGbpgrDTp2xjBG3lsTy8zRK8XmttErnvVEneaDy1Dr9VUPWj4ntowVkcknzXIqJQj9FqT0GQcTkeWW4A/CTE94zDOvJyc59QKMj4jcgo3ehXQYVuRUYxsfLFBxKCupGGD/hoS976Iq2ob+XSs+sW9F20i6N08mDJOXAC+EkEeEYHPyBNRLC/fm4J1PIHyxOMlgQT9dVVo8kmrKZUc26UYJu6Iw+PfzoUVF4C7OrHNBqSOVlD4DaTzwc7+8CnRXPEEkULckBDkdD1649T8alS6BX8IfF02zSZjp16SFPJiOfP/P4UVfgDWa5MbgvrV8ZUgY2GBjy2oW6NxciUNKdUriRw35Tef1mnzTSRY0xkqeqnNDSyz92RFG+zgagCdzy+NOMc4E2h3z3iiOx75lyAMDGNs4wOnM8vM+dQLc3iDwzuMlTjPVQQvwBIrpnvphkFm0qTjR0xkmopYrmMYkR18WPEOZxy+sVookWEx3nEDGYzdMqYCnqcYAx8FHwFPmuJ3Q95NJNkYbUduZb9pJ99AaZY3ZWyrDYqdiD5U1u+7sSNr0EkBjyOOf7RR1yFk9xdtJax25XAjdmBB8wox/8aktuM3dsF0vkxoUjPIpkEZBG/ImgMk9a5VOKapk2FpxO8jACXDqFAAweQGf5j8adDxW7hbIlJOgJkn8kDGPhQVdxS6x+gtlunaLiDShnunIBzhjnqD+0D4UTN2ieZgVmkhwoXEYAUYzg+3c7+tZ8CpERNixJ99Q+KG6KUmW44li3KC7cgqFKnDBsbDYjbA60JJdIMs0eSPokYIFCSGLPgTHtNMMhKaOlUoIOzJDcKX1LGBnnXWum2xvjzAoelVUTYSbskYMa58wMUw3D4A6DzqGlRQWezfJC7P2UuSxz/fn/AHEpVz5H/wAU7r9Of9yOlSA877TXgPaXiyFSNN7MMj/bNZ9jqYmvbL/5LOB8R4hc3s13xBZLmVpXCSIACxJOMpy3of7z/Z7884l+tj/koSSG5NnjVKvZfvP9nvzziX62P+Sl95/s9+ecS/Wx/wAlUSePFVKalzkfSBpgODkV7KvyQ9n1ORe8S/Wx/wAlcPyP9nif+ucS/Wx/yUAePQwtM22wHM45VZKIIwoVFOANyu9enj5IOz45XnEv1sf8lO+9HwD884l+tT+SpasuLo8wm4isYVVK+pUHf68UHDcs90CXJLHBzyNesn5IOzxP/XOJfrY/5KQ+SDs+DkXvE/1sf8lCSoTZ5iTJg/hQAPIVwMW8XLyY4r1X71PAsb3fET7ZE/kpfeq4Fpx874j+tT+SoouzysSuFOxcegG1Oh4w8RQiFAyLoVt84zn9tepp8lXA0GFvOIDf/wDJH/JTj8lvAc57+9yTn6afyUaFdnnR7Qzyq6xxBNZbPXCnp8evs5U/7vTb6I9LOxdjqyCdONh0GDXoH3quA5JFzxAE/wD9ifyV371nAyuk3fECM53kT+SmGDzaTjM3zd4x3ZV00E4JONJXnnyJ99DzcduwwYCLIzuAd9gPPyAHur1EfJZwMNn53xDP/wDon8lc+9XwInJu+IH2yJ/JTVoTpnk9xx67uJA7CNSCT4QRzOf21HecYuL1IUlWPEOrThfPH2CvVm+SHs8xz874iPZKn8lc+8/2e/POJfrY/wCSqIPHGYsc4GabXsv3n+z355xL9bH/ACUvvP8AZ7884l+tj/kpgeNVJ3v4PRoUjOckb17D95/s9+ecS/Wx/wAlL7z/AGe/POJfrY/5KAPGz6Uq9k+8/wBnvzziX62P+Sl95/s9+ecS/Wx/yUAeNUq9l+8/2e/POJfrY/5KX3n+z355xL9bH/JQB41Sr2X7z/Z7884l+tj/AJKX3n+z355xL9bH/JQB41Sr2X7z/Z7884l+tj/kpfef7PfnnEv1sf8AJQAvkf8AxTuv05//AK46VaXs32bs+y/D5LGxlnkjklMpMzAnJAHQDbwilSGf/9k=%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4219121" cy="538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938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1940" name="Rectangle 6"/>
          <p:cNvSpPr>
            <a:spLocks noChangeArrowheads="1"/>
          </p:cNvSpPr>
          <p:nvPr/>
        </p:nvSpPr>
        <p:spPr bwMode="auto">
          <a:xfrm>
            <a:off x="2667000" y="2879872"/>
            <a:ext cx="563880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erecti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are hand axe people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344672"/>
      </p:ext>
    </p:extLst>
  </p:cSld>
  <p:clrMapOvr>
    <a:masterClrMapping/>
  </p:clrMapOvr>
  <p:transition/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938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1940" name="Rectangle 6"/>
          <p:cNvSpPr>
            <a:spLocks noChangeArrowheads="1"/>
          </p:cNvSpPr>
          <p:nvPr/>
        </p:nvSpPr>
        <p:spPr bwMode="auto">
          <a:xfrm>
            <a:off x="2667000" y="2879872"/>
            <a:ext cx="5638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hand axes also changed the way they ate . . .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755077"/>
      </p:ext>
    </p:extLst>
  </p:cSld>
  <p:clrMapOvr>
    <a:masterClrMapping/>
  </p:clrMapOvr>
  <p:transition/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335213" y="6029325"/>
            <a:ext cx="480695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Acheulian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biface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(“hand axe”).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Richard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Effland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Maricopa College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7587" name="Picture 4" descr="handaxe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7700" y="520700"/>
            <a:ext cx="2832100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1912481"/>
      </p:ext>
    </p:extLst>
  </p:cSld>
  <p:clrMapOvr>
    <a:masterClrMapping/>
  </p:clrMapOvr>
  <p:transition/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202" name="Text Box 2"/>
          <p:cNvSpPr txBox="1">
            <a:spLocks noChangeArrowheads="1"/>
          </p:cNvSpPr>
          <p:nvPr/>
        </p:nvSpPr>
        <p:spPr bwMode="auto">
          <a:xfrm>
            <a:off x="2500086" y="6535579"/>
            <a:ext cx="414889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Physical Anthropology and Archaeology, 9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ed.,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p. 235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03203" name="Picture 4" descr="Turn811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7133" y="381000"/>
            <a:ext cx="2706687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3204" name="Text Box 5"/>
          <p:cNvSpPr txBox="1">
            <a:spLocks noChangeArrowheads="1"/>
          </p:cNvSpPr>
          <p:nvPr/>
        </p:nvSpPr>
        <p:spPr bwMode="auto">
          <a:xfrm>
            <a:off x="3476172" y="3494231"/>
            <a:ext cx="5267789" cy="195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KNM-WT15000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from </a:t>
            </a:r>
            <a:r>
              <a:rPr kumimoji="0" lang="en-US" sz="32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Nariokotome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Kenya: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most complete</a:t>
            </a:r>
            <a:r>
              <a:rPr kumimoji="0" lang="en-US" sz="32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Homo erectus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specimen yet found</a:t>
            </a:r>
            <a:endParaRPr kumimoji="0" lang="en-US" sz="32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859778"/>
      </p:ext>
    </p:extLst>
  </p:cSld>
  <p:clrMapOvr>
    <a:masterClrMapping/>
  </p:clrMapOvr>
  <p:transition/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250" name="Picture 3" descr="26_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4491"/>
            <a:ext cx="9144000" cy="532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8021423"/>
      </p:ext>
    </p:extLst>
  </p:cSld>
  <p:clrMapOvr>
    <a:masterClrMapping/>
  </p:clrMapOvr>
  <p:transition/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298" name="Picture 4" descr="26_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91440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845763" y="5791200"/>
            <a:ext cx="3478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baseline="30000" dirty="0">
                <a:solidFill>
                  <a:srgbClr val="FFFFFF"/>
                </a:solidFill>
                <a:latin typeface="Verdana" pitchFamily="34" charset="0"/>
              </a:rPr>
              <a:t>mandible fragment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60433343"/>
      </p:ext>
    </p:extLst>
  </p:cSld>
  <p:clrMapOvr>
    <a:masterClrMapping/>
  </p:clrMapOvr>
  <p:transition/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ed., p. 35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52500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828800" y="4079359"/>
            <a:ext cx="5486400" cy="169277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Alan Walker and colleagues suggest individual had too much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Vitamin A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hypervitaminosis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141065"/>
      </p:ext>
    </p:extLst>
  </p:cSld>
  <p:clrMapOvr>
    <a:masterClrMapping/>
  </p:clrMapOvr>
  <p:transition/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ed., p. 35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52500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0200" y="4069139"/>
            <a:ext cx="5943600" cy="169277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consumption of  honeybee broods qualify as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carnivory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985425"/>
      </p:ext>
    </p:extLst>
  </p:cSld>
  <p:clrMapOvr>
    <a:masterClrMapping/>
  </p:clrMapOvr>
  <p:transition/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2868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Cultural Feast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ed., p. 35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52500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00200" y="3679230"/>
            <a:ext cx="5943600" cy="249299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“This suggests that meat eating was most likely part of the dietary repertoire of early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including early species of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692021"/>
      </p:ext>
    </p:extLst>
  </p:cSld>
  <p:clrMapOvr>
    <a:masterClrMapping/>
  </p:clrMapOvr>
  <p:transition/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138" name="Picture 2" descr="17_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5188" y="228600"/>
            <a:ext cx="48736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9139" name="Line 3"/>
          <p:cNvSpPr>
            <a:spLocks noChangeShapeType="1"/>
          </p:cNvSpPr>
          <p:nvPr/>
        </p:nvSpPr>
        <p:spPr bwMode="auto">
          <a:xfrm flipV="1">
            <a:off x="3124200" y="3943350"/>
            <a:ext cx="3810000" cy="19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51140" name="Line 4"/>
          <p:cNvSpPr>
            <a:spLocks noChangeShapeType="1"/>
          </p:cNvSpPr>
          <p:nvPr/>
        </p:nvSpPr>
        <p:spPr bwMode="auto">
          <a:xfrm flipV="1">
            <a:off x="3124200" y="2495550"/>
            <a:ext cx="3810000" cy="19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59141" name="Text Box 5"/>
          <p:cNvSpPr txBox="1">
            <a:spLocks noChangeArrowheads="1"/>
          </p:cNvSpPr>
          <p:nvPr/>
        </p:nvSpPr>
        <p:spPr bwMode="auto">
          <a:xfrm rot="2057107">
            <a:off x="2971800" y="5123961"/>
            <a:ext cx="2719388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30000" noProof="0">
                <a:ln>
                  <a:noFill/>
                </a:ln>
                <a:solidFill>
                  <a:srgbClr val="8DBA7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Australopithecus</a:t>
            </a:r>
          </a:p>
        </p:txBody>
      </p:sp>
      <p:sp>
        <p:nvSpPr>
          <p:cNvPr id="859142" name="Oval 6"/>
          <p:cNvSpPr>
            <a:spLocks noChangeArrowheads="1"/>
          </p:cNvSpPr>
          <p:nvPr/>
        </p:nvSpPr>
        <p:spPr bwMode="auto">
          <a:xfrm>
            <a:off x="4457703" y="3867150"/>
            <a:ext cx="628650" cy="3048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8DBA7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9143" name="Oval 7"/>
          <p:cNvSpPr>
            <a:spLocks noChangeArrowheads="1"/>
          </p:cNvSpPr>
          <p:nvPr/>
        </p:nvSpPr>
        <p:spPr bwMode="auto">
          <a:xfrm rot="5400000">
            <a:off x="4714875" y="5172075"/>
            <a:ext cx="628650" cy="3048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8DBA7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9144" name="Text Box 8"/>
          <p:cNvSpPr txBox="1">
            <a:spLocks noChangeArrowheads="1"/>
          </p:cNvSpPr>
          <p:nvPr/>
        </p:nvSpPr>
        <p:spPr bwMode="auto">
          <a:xfrm>
            <a:off x="4343400" y="4191000"/>
            <a:ext cx="1194558" cy="94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30000" noProof="0">
                <a:ln>
                  <a:noFill/>
                </a:ln>
                <a:solidFill>
                  <a:srgbClr val="8DBA7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30000" noProof="0">
                <a:ln>
                  <a:noFill/>
                </a:ln>
                <a:solidFill>
                  <a:srgbClr val="8DBA7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habilis</a:t>
            </a:r>
          </a:p>
        </p:txBody>
      </p:sp>
      <p:sp>
        <p:nvSpPr>
          <p:cNvPr id="2651145" name="Text Box 9"/>
          <p:cNvSpPr txBox="1">
            <a:spLocks noChangeArrowheads="1"/>
          </p:cNvSpPr>
          <p:nvPr/>
        </p:nvSpPr>
        <p:spPr bwMode="auto">
          <a:xfrm>
            <a:off x="3736975" y="3124200"/>
            <a:ext cx="2313454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</a:p>
        </p:txBody>
      </p:sp>
      <p:sp>
        <p:nvSpPr>
          <p:cNvPr id="2651146" name="Text Box 10"/>
          <p:cNvSpPr txBox="1">
            <a:spLocks noChangeArrowheads="1"/>
          </p:cNvSpPr>
          <p:nvPr/>
        </p:nvSpPr>
        <p:spPr bwMode="auto">
          <a:xfrm>
            <a:off x="3746499" y="1844675"/>
            <a:ext cx="2339103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</a:t>
            </a:r>
          </a:p>
        </p:txBody>
      </p:sp>
    </p:spTree>
    <p:extLst>
      <p:ext uri="{BB962C8B-B14F-4D97-AF65-F5344CB8AC3E}">
        <p14:creationId xmlns:p14="http://schemas.microsoft.com/office/powerpoint/2010/main" val="209992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114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1140" grpId="0" animBg="1"/>
      <p:bldP spid="2651145" grpId="0"/>
      <p:bldP spid="265114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026" name="Text Box 2"/>
          <p:cNvSpPr txBox="1">
            <a:spLocks noChangeArrowheads="1"/>
          </p:cNvSpPr>
          <p:nvPr/>
        </p:nvSpPr>
        <p:spPr bwMode="auto">
          <a:xfrm>
            <a:off x="1147766" y="968376"/>
            <a:ext cx="6853237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D253A"/>
                </a:solidFill>
                <a:latin typeface="Verdana" pitchFamily="34" charset="0"/>
              </a:rPr>
              <a:t>NEW CLASSIFICATION</a:t>
            </a:r>
          </a:p>
          <a:p>
            <a:pPr algn="ctr">
              <a:lnSpc>
                <a:spcPct val="160000"/>
              </a:lnSpc>
            </a:pPr>
            <a:r>
              <a:rPr lang="en-US" sz="6600" b="1" baseline="30000" dirty="0">
                <a:solidFill>
                  <a:srgbClr val="FD253A"/>
                </a:solidFill>
                <a:latin typeface="Verdana" pitchFamily="34" charset="0"/>
              </a:rPr>
              <a:t>“</a:t>
            </a:r>
            <a:r>
              <a:rPr lang="en-US" sz="6600" b="1" i="1" baseline="30000" dirty="0" err="1">
                <a:solidFill>
                  <a:srgbClr val="FD253A"/>
                </a:solidFill>
                <a:latin typeface="Verdana" pitchFamily="34" charset="0"/>
              </a:rPr>
              <a:t>Hominini</a:t>
            </a:r>
            <a:r>
              <a:rPr lang="en-US" sz="6600" b="1" baseline="30000" dirty="0">
                <a:solidFill>
                  <a:srgbClr val="FD253A"/>
                </a:solidFill>
                <a:latin typeface="Verdana" pitchFamily="34" charset="0"/>
              </a:rPr>
              <a:t>”</a:t>
            </a:r>
            <a:r>
              <a:rPr lang="en-US" sz="4400" b="1" baseline="30000" dirty="0">
                <a:solidFill>
                  <a:srgbClr val="FD253A"/>
                </a:solidFill>
                <a:latin typeface="Verdana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= “colloquial term for members of the “tribe” </a:t>
            </a:r>
            <a:r>
              <a:rPr lang="en-US" sz="2800" b="1" i="1" dirty="0" err="1">
                <a:solidFill>
                  <a:srgbClr val="FF0000"/>
                </a:solidFill>
                <a:latin typeface="Verdana" pitchFamily="34" charset="0"/>
              </a:rPr>
              <a:t>Hominini</a:t>
            </a: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, the evolutionary group that includes modern human and now-extinct bipedal relatives”</a:t>
            </a:r>
          </a:p>
        </p:txBody>
      </p:sp>
    </p:spTree>
  </p:cSld>
  <p:clrMapOvr>
    <a:masterClrMapping/>
  </p:clrMapOvr>
  <p:transition/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4295" y="2514600"/>
            <a:ext cx="6022547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i="1" dirty="0" err="1">
                <a:solidFill>
                  <a:srgbClr val="000000"/>
                </a:solidFill>
                <a:latin typeface="Calibri" pitchFamily="34" charset="0"/>
              </a:rPr>
              <a:t>Torralba</a:t>
            </a:r>
            <a:endParaRPr lang="en-US" sz="8800" b="1" i="1" dirty="0">
              <a:solidFill>
                <a:srgbClr val="000000"/>
              </a:solidFill>
              <a:latin typeface="Calibri" pitchFamily="34" charset="0"/>
            </a:endParaRPr>
          </a:p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Terra</a:t>
            </a:r>
            <a:r>
              <a:rPr kumimoji="0" lang="en-US" sz="8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Amata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426719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330576"/>
            <a:ext cx="7315200" cy="2357568"/>
          </a:xfrm>
        </p:spPr>
        <p:txBody>
          <a:bodyPr>
            <a:spAutoFit/>
          </a:bodyPr>
          <a:lstStyle/>
          <a:p>
            <a:pPr marL="1146175" indent="-231775">
              <a:lnSpc>
                <a:spcPct val="140000"/>
              </a:lnSpc>
            </a:pPr>
            <a:r>
              <a:rPr lang="en-US" b="1" dirty="0" err="1"/>
              <a:t>Ambrona</a:t>
            </a:r>
            <a:r>
              <a:rPr lang="en-US" b="1" dirty="0"/>
              <a:t> and </a:t>
            </a:r>
            <a:r>
              <a:rPr lang="en-US" b="1" dirty="0" err="1"/>
              <a:t>Torralba</a:t>
            </a:r>
            <a:r>
              <a:rPr lang="en-US" b="1" dirty="0"/>
              <a:t>, Spain</a:t>
            </a:r>
          </a:p>
          <a:p>
            <a:pPr marL="1146175" indent="-231775">
              <a:lnSpc>
                <a:spcPct val="140000"/>
              </a:lnSpc>
            </a:pPr>
            <a:r>
              <a:rPr lang="en-US" b="1" dirty="0"/>
              <a:t>400,000 - 200,000 ?  </a:t>
            </a:r>
            <a:r>
              <a:rPr lang="en-US" b="1" dirty="0" err="1"/>
              <a:t>ybp</a:t>
            </a:r>
            <a:endParaRPr lang="en-US" b="1" dirty="0"/>
          </a:p>
          <a:p>
            <a:pPr marL="1146175" indent="-231775">
              <a:lnSpc>
                <a:spcPct val="140000"/>
              </a:lnSpc>
            </a:pPr>
            <a:r>
              <a:rPr lang="en-US" b="1" dirty="0"/>
              <a:t>Acheulian tool tradition</a:t>
            </a:r>
          </a:p>
        </p:txBody>
      </p:sp>
      <p:sp>
        <p:nvSpPr>
          <p:cNvPr id="1380356" name="Rectangle 4"/>
          <p:cNvSpPr>
            <a:spLocks noChangeArrowheads="1"/>
          </p:cNvSpPr>
          <p:nvPr/>
        </p:nvSpPr>
        <p:spPr bwMode="auto">
          <a:xfrm>
            <a:off x="918387" y="1828804"/>
            <a:ext cx="747512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hunting in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1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Ambrona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Valley</a:t>
            </a:r>
          </a:p>
        </p:txBody>
      </p:sp>
      <p:sp>
        <p:nvSpPr>
          <p:cNvPr id="1380362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/>
              <a:t>Major Sites: Europe</a:t>
            </a:r>
          </a:p>
        </p:txBody>
      </p:sp>
    </p:spTree>
    <p:extLst>
      <p:ext uri="{BB962C8B-B14F-4D97-AF65-F5344CB8AC3E}">
        <p14:creationId xmlns:p14="http://schemas.microsoft.com/office/powerpoint/2010/main" val="2074106439"/>
      </p:ext>
    </p:extLst>
  </p:cSld>
  <p:clrMapOvr>
    <a:masterClrMapping/>
  </p:clrMapOvr>
  <p:transition/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922" name="Text Box 2"/>
          <p:cNvSpPr txBox="1">
            <a:spLocks noChangeArrowheads="1"/>
          </p:cNvSpPr>
          <p:nvPr/>
        </p:nvSpPr>
        <p:spPr bwMode="auto">
          <a:xfrm>
            <a:off x="2577432" y="6535579"/>
            <a:ext cx="39757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Emergence of Man: The First Men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(Little Brown, 1973)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111</a:t>
            </a:r>
          </a:p>
        </p:txBody>
      </p:sp>
      <p:sp>
        <p:nvSpPr>
          <p:cNvPr id="1489923" name="Text Box 3"/>
          <p:cNvSpPr txBox="1">
            <a:spLocks noChangeArrowheads="1"/>
          </p:cNvSpPr>
          <p:nvPr/>
        </p:nvSpPr>
        <p:spPr bwMode="auto">
          <a:xfrm>
            <a:off x="2655889" y="6080126"/>
            <a:ext cx="39180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migrations.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489925" name="Picture 5" descr="Homo_erectus_migrat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6433"/>
            <a:ext cx="6862763" cy="6438423"/>
          </a:xfrm>
          <a:prstGeom prst="rect">
            <a:avLst/>
          </a:prstGeom>
          <a:noFill/>
        </p:spPr>
      </p:pic>
      <p:sp>
        <p:nvSpPr>
          <p:cNvPr id="1489926" name="Oval 6"/>
          <p:cNvSpPr>
            <a:spLocks noChangeArrowheads="1"/>
          </p:cNvSpPr>
          <p:nvPr/>
        </p:nvSpPr>
        <p:spPr bwMode="auto">
          <a:xfrm>
            <a:off x="1676400" y="1905000"/>
            <a:ext cx="1524000" cy="7620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82589"/>
      </p:ext>
    </p:extLst>
  </p:cSld>
  <p:clrMapOvr>
    <a:masterClrMapping/>
  </p:clrMapOvr>
  <p:transition/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298" name="Text Box 2"/>
          <p:cNvSpPr txBox="1">
            <a:spLocks noChangeArrowheads="1"/>
          </p:cNvSpPr>
          <p:nvPr/>
        </p:nvSpPr>
        <p:spPr bwMode="auto">
          <a:xfrm>
            <a:off x="3704969" y="6535579"/>
            <a:ext cx="175240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Time-Life,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Early Man,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92</a:t>
            </a:r>
          </a:p>
        </p:txBody>
      </p:sp>
      <p:pic>
        <p:nvPicPr>
          <p:cNvPr id="1463299" name="Picture 3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04804"/>
            <a:ext cx="8915400" cy="5637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1613851"/>
      </p:ext>
    </p:extLst>
  </p:cSld>
  <p:clrMapOvr>
    <a:masterClrMapping/>
  </p:clrMapOvr>
  <p:transition/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2400" dirty="0"/>
              <a:t>Major Sites: </a:t>
            </a:r>
            <a:r>
              <a:rPr lang="en-US" sz="2400" i="1" dirty="0"/>
              <a:t>Homo erectus </a:t>
            </a:r>
            <a:r>
              <a:rPr lang="en-US" sz="2400" dirty="0"/>
              <a:t>in Europe</a:t>
            </a:r>
          </a:p>
        </p:txBody>
      </p:sp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287963"/>
            <a:ext cx="7315200" cy="769441"/>
          </a:xfrm>
        </p:spPr>
        <p:txBody>
          <a:bodyPr wrap="square">
            <a:spAutoFit/>
          </a:bodyPr>
          <a:lstStyle/>
          <a:p>
            <a:pPr marL="285750" indent="-285750" algn="ctr">
              <a:buFontTx/>
              <a:buNone/>
            </a:pPr>
            <a:r>
              <a:rPr lang="en-US" sz="4400" b="1" dirty="0" err="1"/>
              <a:t>Ambrona</a:t>
            </a:r>
            <a:r>
              <a:rPr lang="en-US" sz="4400" b="1" dirty="0"/>
              <a:t> and </a:t>
            </a:r>
            <a:r>
              <a:rPr lang="en-US" sz="4400" b="1" dirty="0" err="1"/>
              <a:t>Torralba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12452126"/>
      </p:ext>
    </p:extLst>
  </p:cSld>
  <p:clrMapOvr>
    <a:masterClrMapping/>
  </p:clrMapOvr>
  <p:transition/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58770"/>
            <a:ext cx="7315200" cy="3761030"/>
          </a:xfr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0000"/>
              </a:lnSpc>
              <a:buFontTx/>
              <a:buNone/>
            </a:pPr>
            <a:endParaRPr lang="en-US" sz="4800" b="1" dirty="0"/>
          </a:p>
          <a:p>
            <a:pPr marL="1146175" indent="-231775">
              <a:lnSpc>
                <a:spcPct val="110000"/>
              </a:lnSpc>
            </a:pPr>
            <a:r>
              <a:rPr lang="en-US" dirty="0">
                <a:solidFill>
                  <a:srgbClr val="D79694"/>
                </a:solidFill>
              </a:rPr>
              <a:t>both</a:t>
            </a:r>
            <a:r>
              <a:rPr lang="en-US" dirty="0"/>
              <a:t> </a:t>
            </a:r>
            <a:r>
              <a:rPr lang="en-US" b="1" dirty="0"/>
              <a:t>kill sites </a:t>
            </a:r>
            <a:r>
              <a:rPr lang="en-US" dirty="0">
                <a:solidFill>
                  <a:srgbClr val="D79694"/>
                </a:solidFill>
              </a:rPr>
              <a:t>were littered with crude hand axes, cleavers, scrapers, and cutting tools</a:t>
            </a:r>
          </a:p>
          <a:p>
            <a:pPr marL="1146175" indent="-231775">
              <a:lnSpc>
                <a:spcPct val="40000"/>
              </a:lnSpc>
              <a:buFontTx/>
              <a:buNone/>
            </a:pPr>
            <a:endParaRPr lang="en-US" dirty="0"/>
          </a:p>
          <a:p>
            <a:pPr marL="1146175" indent="-231775"/>
            <a:r>
              <a:rPr lang="en-US" dirty="0">
                <a:solidFill>
                  <a:srgbClr val="D79694"/>
                </a:solidFill>
              </a:rPr>
              <a:t>the</a:t>
            </a:r>
            <a:r>
              <a:rPr lang="en-US" dirty="0"/>
              <a:t> </a:t>
            </a:r>
            <a:r>
              <a:rPr lang="en-US" b="1" dirty="0"/>
              <a:t>elephant bones </a:t>
            </a:r>
            <a:r>
              <a:rPr lang="en-US" dirty="0">
                <a:solidFill>
                  <a:srgbClr val="D79694"/>
                </a:solidFill>
              </a:rPr>
              <a:t>at both sites were buried in clays that were once treacherous marsh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Ambrona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and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Torralba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400" kern="0"/>
              <a:t>Major Sites: </a:t>
            </a:r>
            <a:r>
              <a:rPr lang="en-US" sz="2400" i="1" kern="0"/>
              <a:t>Homo erectus </a:t>
            </a:r>
            <a:r>
              <a:rPr lang="en-US" sz="2400" kern="0"/>
              <a:t>in Europe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4053244479"/>
      </p:ext>
    </p:extLst>
  </p:cSld>
  <p:clrMapOvr>
    <a:masterClrMapping/>
  </p:clrMapOvr>
  <p:transition/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971800"/>
            <a:ext cx="7315200" cy="1754326"/>
          </a:xfrm>
        </p:spPr>
        <p:txBody>
          <a:bodyPr>
            <a:spAutoFit/>
          </a:bodyPr>
          <a:lstStyle/>
          <a:p>
            <a:pPr marL="1146175" indent="-231775"/>
            <a:r>
              <a:rPr lang="en-US" sz="3600" dirty="0">
                <a:solidFill>
                  <a:srgbClr val="D79694"/>
                </a:solidFill>
              </a:rPr>
              <a:t>were on important </a:t>
            </a:r>
            <a:r>
              <a:rPr lang="en-US" sz="3600" b="1" dirty="0"/>
              <a:t>game trails between summer and winter grazing areas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Ambrona and Torralba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2400" dirty="0"/>
              <a:t>Major Sites: </a:t>
            </a:r>
            <a:r>
              <a:rPr lang="en-US" sz="2400" i="1" dirty="0"/>
              <a:t>Homo erectus </a:t>
            </a:r>
            <a:r>
              <a:rPr lang="en-US" sz="2400" dirty="0"/>
              <a:t>in Europe</a:t>
            </a:r>
          </a:p>
        </p:txBody>
      </p:sp>
    </p:spTree>
    <p:extLst>
      <p:ext uri="{BB962C8B-B14F-4D97-AF65-F5344CB8AC3E}">
        <p14:creationId xmlns:p14="http://schemas.microsoft.com/office/powerpoint/2010/main" val="518822050"/>
      </p:ext>
    </p:extLst>
  </p:cSld>
  <p:clrMapOvr>
    <a:masterClrMapping/>
  </p:clrMapOvr>
  <p:transition/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Text Box 2"/>
          <p:cNvSpPr txBox="1">
            <a:spLocks noChangeArrowheads="1"/>
          </p:cNvSpPr>
          <p:nvPr/>
        </p:nvSpPr>
        <p:spPr bwMode="auto">
          <a:xfrm>
            <a:off x="3505200" y="6535579"/>
            <a:ext cx="21563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 of the Earth, 10</a:t>
            </a:r>
            <a:r>
              <a:rPr kumimoji="1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97</a:t>
            </a:r>
          </a:p>
        </p:txBody>
      </p:sp>
      <p:pic>
        <p:nvPicPr>
          <p:cNvPr id="1465347" name="Picture 3" descr="POE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1288"/>
            <a:ext cx="8458200" cy="6259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9455476"/>
      </p:ext>
    </p:extLst>
  </p:cSld>
  <p:clrMapOvr>
    <a:masterClrMapping/>
  </p:clrMapOvr>
  <p:transition/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514602"/>
            <a:ext cx="7315200" cy="3491469"/>
          </a:xfr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400" b="1" dirty="0"/>
          </a:p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400" b="1" dirty="0"/>
          </a:p>
          <a:p>
            <a:pPr marL="1146175" indent="-290513"/>
            <a:r>
              <a:rPr lang="en-US" b="1" dirty="0">
                <a:solidFill>
                  <a:srgbClr val="D79694"/>
                </a:solidFill>
              </a:rPr>
              <a:t>the hunters preyed on </a:t>
            </a:r>
            <a:r>
              <a:rPr lang="en-US" b="1" dirty="0"/>
              <a:t>migrating elephants each spring and fall, dispersing into smaller groups during the other seasons</a:t>
            </a:r>
          </a:p>
          <a:p>
            <a:pPr marL="1146175" lvl="1" indent="-290513"/>
            <a:r>
              <a:rPr lang="en-US" sz="2400" b="1" dirty="0">
                <a:solidFill>
                  <a:srgbClr val="D79694"/>
                </a:solidFill>
              </a:rPr>
              <a:t>others believe that the hunters were actually scavenging from animals naturally stuck in the mud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Ambrona and Torralba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2400" dirty="0"/>
              <a:t>Major Sites: </a:t>
            </a:r>
            <a:r>
              <a:rPr lang="en-US" sz="2400" i="1" dirty="0"/>
              <a:t>Homo erectus </a:t>
            </a:r>
            <a:r>
              <a:rPr lang="en-US" sz="2400" dirty="0"/>
              <a:t>in Europe</a:t>
            </a:r>
          </a:p>
        </p:txBody>
      </p:sp>
    </p:spTree>
    <p:extLst>
      <p:ext uri="{BB962C8B-B14F-4D97-AF65-F5344CB8AC3E}">
        <p14:creationId xmlns:p14="http://schemas.microsoft.com/office/powerpoint/2010/main" val="3270468512"/>
      </p:ext>
    </p:extLst>
  </p:cSld>
  <p:clrMapOvr>
    <a:masterClrMapping/>
  </p:clrMapOvr>
  <p:transition/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819400"/>
            <a:ext cx="7315200" cy="2343150"/>
          </a:xfrm>
        </p:spPr>
        <p:txBody>
          <a:bodyPr wrap="square">
            <a:spAutoFit/>
          </a:bodyPr>
          <a:lstStyle/>
          <a:p>
            <a:pPr marL="1146175" indent="-231775" algn="ctr">
              <a:lnSpc>
                <a:spcPct val="10000"/>
              </a:lnSpc>
              <a:buFontTx/>
              <a:buNone/>
            </a:pPr>
            <a:endParaRPr lang="en-US" sz="4400" b="1" dirty="0"/>
          </a:p>
          <a:p>
            <a:pPr marL="1146175" indent="-231775"/>
            <a:r>
              <a:rPr lang="en-US" b="1" dirty="0">
                <a:solidFill>
                  <a:srgbClr val="D79694"/>
                </a:solidFill>
              </a:rPr>
              <a:t>hunted elephants</a:t>
            </a:r>
          </a:p>
          <a:p>
            <a:pPr marL="1146175" indent="-231775"/>
            <a:r>
              <a:rPr lang="en-US" b="1" dirty="0">
                <a:solidFill>
                  <a:srgbClr val="D79694"/>
                </a:solidFill>
              </a:rPr>
              <a:t>but did </a:t>
            </a:r>
            <a:r>
              <a:rPr lang="en-US" b="1" dirty="0"/>
              <a:t>not exploited small game, birds, fish, or sea mammals on any significant scale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Ambrona and Torralba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2400" dirty="0"/>
              <a:t>Major Sites: </a:t>
            </a:r>
            <a:r>
              <a:rPr lang="en-US" sz="2400" i="1" dirty="0"/>
              <a:t>Homo erectus </a:t>
            </a:r>
            <a:r>
              <a:rPr lang="en-US" sz="2400" dirty="0"/>
              <a:t>in Europe</a:t>
            </a:r>
          </a:p>
        </p:txBody>
      </p:sp>
    </p:spTree>
    <p:extLst>
      <p:ext uri="{BB962C8B-B14F-4D97-AF65-F5344CB8AC3E}">
        <p14:creationId xmlns:p14="http://schemas.microsoft.com/office/powerpoint/2010/main" val="217352651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6460" y="230187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5" name="Text Box 3"/>
          <p:cNvSpPr txBox="1">
            <a:spLocks noChangeArrowheads="1"/>
          </p:cNvSpPr>
          <p:nvPr/>
        </p:nvSpPr>
        <p:spPr bwMode="auto">
          <a:xfrm>
            <a:off x="3124200" y="2514600"/>
            <a:ext cx="3733800" cy="2362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>
              <a:lnSpc>
                <a:spcPct val="110000"/>
              </a:lnSpc>
            </a:pPr>
            <a:endParaRPr lang="en-US" sz="2000" b="1" dirty="0">
              <a:solidFill>
                <a:srgbClr val="00330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sz="3200" b="1" dirty="0">
                <a:solidFill>
                  <a:srgbClr val="003300"/>
                </a:solidFill>
              </a:rPr>
              <a:t> these were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003300"/>
                </a:solidFill>
              </a:rPr>
              <a:t>“hominids”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1600" b="1" dirty="0">
                <a:solidFill>
                  <a:srgbClr val="003300"/>
                </a:solidFill>
              </a:rPr>
              <a:t>(until 1980)</a:t>
            </a:r>
          </a:p>
          <a:p>
            <a:pPr algn="ctr" eaLnBrk="0" hangingPunct="0">
              <a:lnSpc>
                <a:spcPct val="110000"/>
              </a:lnSpc>
            </a:pPr>
            <a:endParaRPr lang="en-US" sz="4000" b="1" dirty="0">
              <a:solidFill>
                <a:srgbClr val="00330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endParaRPr lang="en-US" sz="4000" b="1" dirty="0">
              <a:solidFill>
                <a:srgbClr val="003300"/>
              </a:solidFill>
            </a:endParaRPr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101114" y="2526030"/>
            <a:ext cx="762000" cy="15659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8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100888" y="4918075"/>
            <a:ext cx="1066800" cy="492125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Calibri" pitchFamily="34" charset="0"/>
              </a:rPr>
              <a:t>humans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505200" y="4865370"/>
            <a:ext cx="3429000" cy="54133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7100888" y="4191000"/>
            <a:ext cx="1052512" cy="6096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bipedal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2667000" y="3429000"/>
            <a:ext cx="3810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2895600" y="3657600"/>
            <a:ext cx="457200" cy="518416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3047855">
            <a:off x="2260175" y="3721776"/>
            <a:ext cx="1575736" cy="484632"/>
          </a:xfrm>
          <a:prstGeom prst="rightArrow">
            <a:avLst/>
          </a:prstGeom>
          <a:solidFill>
            <a:srgbClr val="FFC000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061780" y="838200"/>
            <a:ext cx="4932808" cy="1600200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D253A"/>
                </a:solidFill>
                <a:latin typeface="Verdana" pitchFamily="34" charset="0"/>
              </a:rPr>
              <a:t>TRADITIONAL</a:t>
            </a:r>
          </a:p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D253A"/>
                </a:solidFill>
                <a:latin typeface="Verdana" pitchFamily="34" charset="0"/>
              </a:rPr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4122673364"/>
      </p:ext>
    </p:extLst>
  </p:cSld>
  <p:clrMapOvr>
    <a:masterClrMapping/>
  </p:clrMapOvr>
  <p:transition/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77481"/>
            <a:ext cx="7315200" cy="1675523"/>
          </a:xfr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800" b="1" dirty="0"/>
          </a:p>
          <a:p>
            <a:pPr marL="1146175" indent="-231775"/>
            <a:r>
              <a:rPr lang="en-US" b="1" dirty="0">
                <a:solidFill>
                  <a:srgbClr val="D79694"/>
                </a:solidFill>
              </a:rPr>
              <a:t>yielded most of </a:t>
            </a:r>
            <a:r>
              <a:rPr lang="en-US" b="1" dirty="0"/>
              <a:t>the left side of a large elephant that had been cut into small pieces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Torralba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2400" dirty="0"/>
              <a:t>Major Sites: </a:t>
            </a:r>
            <a:r>
              <a:rPr lang="en-US" sz="2400" i="1" dirty="0"/>
              <a:t>Homo erectus </a:t>
            </a:r>
            <a:r>
              <a:rPr lang="en-US" sz="2400" dirty="0"/>
              <a:t>in Europe</a:t>
            </a:r>
          </a:p>
        </p:txBody>
      </p:sp>
    </p:spTree>
    <p:extLst>
      <p:ext uri="{BB962C8B-B14F-4D97-AF65-F5344CB8AC3E}">
        <p14:creationId xmlns:p14="http://schemas.microsoft.com/office/powerpoint/2010/main" val="3308888901"/>
      </p:ext>
    </p:extLst>
  </p:cSld>
  <p:clrMapOvr>
    <a:masterClrMapping/>
  </p:clrMapOvr>
  <p:transition/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819400"/>
            <a:ext cx="7315200" cy="3448316"/>
          </a:xfrm>
        </p:spPr>
        <p:txBody>
          <a:bodyPr>
            <a:spAutoFit/>
          </a:bodyPr>
          <a:lstStyle/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800" b="1" dirty="0"/>
          </a:p>
          <a:p>
            <a:pPr marL="1146175" indent="-290513"/>
            <a:r>
              <a:rPr lang="en-US" dirty="0">
                <a:solidFill>
                  <a:srgbClr val="D79694"/>
                </a:solidFill>
              </a:rPr>
              <a:t>yielded most of the remains of </a:t>
            </a:r>
          </a:p>
          <a:p>
            <a:pPr marL="1146175" indent="-290513">
              <a:buNone/>
            </a:pPr>
            <a:r>
              <a:rPr lang="en-US" b="1" dirty="0">
                <a:solidFill>
                  <a:srgbClr val="D79694"/>
                </a:solidFill>
              </a:rPr>
              <a:t>	</a:t>
            </a:r>
            <a:r>
              <a:rPr lang="en-US" b="1" dirty="0"/>
              <a:t>30 - 35 dismembered elephants</a:t>
            </a:r>
          </a:p>
          <a:p>
            <a:pPr marL="1146175" indent="-290513"/>
            <a:r>
              <a:rPr lang="en-US" b="1" dirty="0"/>
              <a:t>concentration of broken food bones found all over the site</a:t>
            </a:r>
          </a:p>
          <a:p>
            <a:pPr marL="1146175" indent="-290513"/>
            <a:r>
              <a:rPr lang="en-US" b="1" dirty="0"/>
              <a:t>elephants had been broken open to expose the brains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Ambrona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2400" dirty="0"/>
              <a:t>Major Sites: </a:t>
            </a:r>
            <a:r>
              <a:rPr lang="en-US" sz="2400" i="1" dirty="0"/>
              <a:t>Homo erectus </a:t>
            </a:r>
            <a:r>
              <a:rPr lang="en-US" sz="2400" dirty="0"/>
              <a:t>in Europe</a:t>
            </a:r>
          </a:p>
        </p:txBody>
      </p:sp>
    </p:spTree>
    <p:extLst>
      <p:ext uri="{BB962C8B-B14F-4D97-AF65-F5344CB8AC3E}">
        <p14:creationId xmlns:p14="http://schemas.microsoft.com/office/powerpoint/2010/main" val="4105953717"/>
      </p:ext>
    </p:extLst>
  </p:cSld>
  <p:clrMapOvr>
    <a:masterClrMapping/>
  </p:clrMapOvr>
  <p:transition/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826" name="Text Box 2"/>
          <p:cNvSpPr txBox="1">
            <a:spLocks noChangeArrowheads="1"/>
          </p:cNvSpPr>
          <p:nvPr/>
        </p:nvSpPr>
        <p:spPr bwMode="auto">
          <a:xfrm>
            <a:off x="1127125" y="6553203"/>
            <a:ext cx="69379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Source:</a:t>
            </a:r>
            <a:r>
              <a:rPr kumimoji="1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Emergence of Man: The First Men </a:t>
            </a: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(Little Brown, 1973)</a:t>
            </a:r>
            <a:r>
              <a:rPr kumimoji="1" 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p. 93.</a:t>
            </a:r>
          </a:p>
        </p:txBody>
      </p:sp>
      <p:sp>
        <p:nvSpPr>
          <p:cNvPr id="1485828" name="Text Box 4"/>
          <p:cNvSpPr txBox="1">
            <a:spLocks noChangeArrowheads="1"/>
          </p:cNvSpPr>
          <p:nvPr/>
        </p:nvSpPr>
        <p:spPr bwMode="auto">
          <a:xfrm>
            <a:off x="3311526" y="6384926"/>
            <a:ext cx="2571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485830" name="Picture 6" descr="Ambron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1" y="152400"/>
            <a:ext cx="5634038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466104"/>
      </p:ext>
    </p:extLst>
  </p:cSld>
  <p:clrMapOvr>
    <a:masterClrMapping/>
  </p:clrMapOvr>
  <p:transition/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394" name="Text Box 2"/>
          <p:cNvSpPr txBox="1">
            <a:spLocks noChangeArrowheads="1"/>
          </p:cNvSpPr>
          <p:nvPr/>
        </p:nvSpPr>
        <p:spPr bwMode="auto">
          <a:xfrm>
            <a:off x="1522863" y="6034314"/>
            <a:ext cx="61847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Torralba-Ambrona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Spain)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b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Time-Life,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Early Man,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87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67397" name="Picture 5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1428"/>
            <a:ext cx="9144000" cy="5777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337008"/>
      </p:ext>
    </p:extLst>
  </p:cSld>
  <p:clrMapOvr>
    <a:masterClrMapping/>
  </p:clrMapOvr>
  <p:transition/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715" name="Text Box 3"/>
          <p:cNvSpPr txBox="1">
            <a:spLocks noChangeArrowheads="1"/>
          </p:cNvSpPr>
          <p:nvPr/>
        </p:nvSpPr>
        <p:spPr bwMode="auto">
          <a:xfrm>
            <a:off x="2647964" y="6527884"/>
            <a:ext cx="390523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Emergence of Man: The First Men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(Little Brown, 1973)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87</a:t>
            </a:r>
          </a:p>
        </p:txBody>
      </p:sp>
      <p:pic>
        <p:nvPicPr>
          <p:cNvPr id="1395716" name="Picture 4" descr="Ambron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5579859"/>
          </a:xfrm>
          <a:prstGeom prst="rect">
            <a:avLst/>
          </a:prstGeom>
          <a:noFill/>
        </p:spPr>
      </p:pic>
      <p:sp>
        <p:nvSpPr>
          <p:cNvPr id="1395717" name="Text Box 5"/>
          <p:cNvSpPr txBox="1">
            <a:spLocks noChangeArrowheads="1"/>
          </p:cNvSpPr>
          <p:nvPr/>
        </p:nvSpPr>
        <p:spPr bwMode="auto">
          <a:xfrm>
            <a:off x="3311526" y="6080126"/>
            <a:ext cx="2571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805033"/>
      </p:ext>
    </p:extLst>
  </p:cSld>
  <p:clrMapOvr>
    <a:masterClrMapping/>
  </p:clrMapOvr>
  <p:transition/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3778" name="Picture 2" descr="Pfeiffer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0382"/>
            <a:ext cx="9144000" cy="7078382"/>
          </a:xfrm>
          <a:prstGeom prst="rect">
            <a:avLst/>
          </a:prstGeo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4800" y="4800600"/>
            <a:ext cx="5016117" cy="59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Living-floor Map, 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Torralba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Emergence of Humankind, 4</a:t>
            </a:r>
            <a:r>
              <a:rPr kumimoji="1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110.</a:t>
            </a:r>
          </a:p>
        </p:txBody>
      </p:sp>
    </p:spTree>
    <p:extLst>
      <p:ext uri="{BB962C8B-B14F-4D97-AF65-F5344CB8AC3E}">
        <p14:creationId xmlns:p14="http://schemas.microsoft.com/office/powerpoint/2010/main" val="2931222479"/>
      </p:ext>
    </p:extLst>
  </p:cSld>
  <p:clrMapOvr>
    <a:masterClrMapping/>
  </p:clrMapOvr>
  <p:transition/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3540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4428" y="63180"/>
            <a:ext cx="6500813" cy="6794820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82466" y="6043136"/>
            <a:ext cx="61847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Torralba-Ambrona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Spain)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b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Time-Life,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Early Man,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94.</a:t>
            </a:r>
          </a:p>
        </p:txBody>
      </p:sp>
    </p:spTree>
    <p:extLst>
      <p:ext uri="{BB962C8B-B14F-4D97-AF65-F5344CB8AC3E}">
        <p14:creationId xmlns:p14="http://schemas.microsoft.com/office/powerpoint/2010/main" val="654352873"/>
      </p:ext>
    </p:extLst>
  </p:cSld>
  <p:clrMapOvr>
    <a:masterClrMapping/>
  </p:clrMapOvr>
  <p:transition/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7636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8542" y="14514"/>
            <a:ext cx="5272090" cy="6808797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82466" y="6043136"/>
            <a:ext cx="61847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Torralba-Ambrona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b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Time-Life,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Early Man,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96</a:t>
            </a:r>
          </a:p>
        </p:txBody>
      </p:sp>
    </p:spTree>
    <p:extLst>
      <p:ext uri="{BB962C8B-B14F-4D97-AF65-F5344CB8AC3E}">
        <p14:creationId xmlns:p14="http://schemas.microsoft.com/office/powerpoint/2010/main" val="3509163047"/>
      </p:ext>
    </p:extLst>
  </p:cSld>
  <p:clrMapOvr>
    <a:masterClrMapping/>
  </p:clrMapOvr>
  <p:transition/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1493" name="Picture 5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3724" y="-25398"/>
            <a:ext cx="5451476" cy="6876795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82466" y="6043136"/>
            <a:ext cx="61847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Torralba-Ambrona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b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Time-Life,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Early Man,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96</a:t>
            </a:r>
          </a:p>
        </p:txBody>
      </p:sp>
    </p:spTree>
    <p:extLst>
      <p:ext uri="{BB962C8B-B14F-4D97-AF65-F5344CB8AC3E}">
        <p14:creationId xmlns:p14="http://schemas.microsoft.com/office/powerpoint/2010/main" val="1885054007"/>
      </p:ext>
    </p:extLst>
  </p:cSld>
  <p:clrMapOvr>
    <a:masterClrMapping/>
  </p:clrMapOvr>
  <p:transition/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050" name="Picture 2" descr="27_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2449"/>
            <a:ext cx="9144000" cy="5924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166025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100888" y="4191000"/>
            <a:ext cx="1052512" cy="60960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Calibri" pitchFamily="34" charset="0"/>
              </a:rPr>
              <a:t>bipedal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962400" y="2736216"/>
            <a:ext cx="2971800" cy="13557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0" hangingPunct="0">
              <a:lnSpc>
                <a:spcPct val="110000"/>
              </a:lnSpc>
            </a:pPr>
            <a:endParaRPr lang="en-US" b="1" dirty="0">
              <a:solidFill>
                <a:srgbClr val="FF000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FFFFFF"/>
                </a:solidFill>
              </a:rPr>
              <a:t>Hominins</a:t>
            </a: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7101114" y="2526030"/>
            <a:ext cx="762000" cy="15659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8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3124200" y="2438400"/>
            <a:ext cx="3733800" cy="169926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 these are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”hominins”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505200" y="4137660"/>
            <a:ext cx="3429000" cy="127254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2061780" y="838200"/>
            <a:ext cx="4932808" cy="1600200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FC000"/>
                </a:solidFill>
                <a:latin typeface="Verdana" pitchFamily="34" charset="0"/>
              </a:rPr>
              <a:t>NEW</a:t>
            </a:r>
          </a:p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FC000"/>
                </a:solidFill>
                <a:latin typeface="Verdana" pitchFamily="34" charset="0"/>
              </a:rPr>
              <a:t>CLASSIFICATION</a:t>
            </a: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7100888" y="4918075"/>
            <a:ext cx="1066800" cy="492125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humans</a:t>
            </a:r>
          </a:p>
        </p:txBody>
      </p:sp>
    </p:spTree>
    <p:extLst>
      <p:ext uri="{BB962C8B-B14F-4D97-AF65-F5344CB8AC3E}">
        <p14:creationId xmlns:p14="http://schemas.microsoft.com/office/powerpoint/2010/main" val="1315779338"/>
      </p:ext>
    </p:extLst>
  </p:cSld>
  <p:clrMapOvr>
    <a:masterClrMapping/>
  </p:clrMapOvr>
  <p:transition/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8355" name="Picture 3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2118" y="0"/>
            <a:ext cx="6955082" cy="6858001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82466" y="6043136"/>
            <a:ext cx="61847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Torralba-Ambrona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b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Time-Life,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Early Man,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93</a:t>
            </a:r>
          </a:p>
        </p:txBody>
      </p:sp>
    </p:spTree>
    <p:extLst>
      <p:ext uri="{BB962C8B-B14F-4D97-AF65-F5344CB8AC3E}">
        <p14:creationId xmlns:p14="http://schemas.microsoft.com/office/powerpoint/2010/main" val="1867615303"/>
      </p:ext>
    </p:extLst>
  </p:cSld>
  <p:clrMapOvr>
    <a:masterClrMapping/>
  </p:clrMapOvr>
  <p:transition/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1732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434" y="0"/>
            <a:ext cx="5562966" cy="6858000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82466" y="6043136"/>
            <a:ext cx="61847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Torralba-Ambrona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b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Time-Life,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Early Man,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99</a:t>
            </a:r>
          </a:p>
        </p:txBody>
      </p:sp>
    </p:spTree>
    <p:extLst>
      <p:ext uri="{BB962C8B-B14F-4D97-AF65-F5344CB8AC3E}">
        <p14:creationId xmlns:p14="http://schemas.microsoft.com/office/powerpoint/2010/main" val="4053839152"/>
      </p:ext>
    </p:extLst>
  </p:cSld>
  <p:clrMapOvr>
    <a:masterClrMapping/>
  </p:clrMapOvr>
  <p:transition/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9686" name="Picture 6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0"/>
            <a:ext cx="5486034" cy="6858000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82466" y="6043136"/>
            <a:ext cx="61847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Torralba-Ambrona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Spain)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b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Time-Life,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Early Man,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98</a:t>
            </a:r>
          </a:p>
        </p:txBody>
      </p:sp>
    </p:spTree>
    <p:extLst>
      <p:ext uri="{BB962C8B-B14F-4D97-AF65-F5344CB8AC3E}">
        <p14:creationId xmlns:p14="http://schemas.microsoft.com/office/powerpoint/2010/main" val="3992367011"/>
      </p:ext>
    </p:extLst>
  </p:cSld>
  <p:clrMapOvr>
    <a:masterClrMapping/>
  </p:clrMapOvr>
  <p:transition/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6194" name="Picture 2" descr="27_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2671"/>
            <a:ext cx="9144000" cy="6475329"/>
          </a:xfrm>
          <a:prstGeom prst="rect">
            <a:avLst/>
          </a:prstGeom>
          <a:noFill/>
        </p:spPr>
      </p:pic>
      <p:sp>
        <p:nvSpPr>
          <p:cNvPr id="1416197" name="Text Box 5"/>
          <p:cNvSpPr txBox="1">
            <a:spLocks noChangeArrowheads="1"/>
          </p:cNvSpPr>
          <p:nvPr/>
        </p:nvSpPr>
        <p:spPr bwMode="auto">
          <a:xfrm>
            <a:off x="3211286" y="6381690"/>
            <a:ext cx="2744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!Kung san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Africa</a:t>
            </a:r>
          </a:p>
        </p:txBody>
      </p:sp>
    </p:spTree>
    <p:extLst>
      <p:ext uri="{BB962C8B-B14F-4D97-AF65-F5344CB8AC3E}">
        <p14:creationId xmlns:p14="http://schemas.microsoft.com/office/powerpoint/2010/main" val="3369760373"/>
      </p:ext>
    </p:extLst>
  </p:cSld>
  <p:clrMapOvr>
    <a:masterClrMapping/>
  </p:clrMapOvr>
  <p:transition/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650936"/>
            <a:ext cx="7315200" cy="2606867"/>
          </a:xfrm>
        </p:spPr>
        <p:txBody>
          <a:bodyPr>
            <a:spAutoFit/>
          </a:bodyPr>
          <a:lstStyle/>
          <a:p>
            <a:pPr marL="285750" indent="-285750" algn="ctr">
              <a:lnSpc>
                <a:spcPct val="30000"/>
              </a:lnSpc>
              <a:buFontTx/>
              <a:buNone/>
            </a:pPr>
            <a:endParaRPr lang="en-US" sz="5400" b="1" dirty="0"/>
          </a:p>
          <a:p>
            <a:pPr marL="1146175" indent="-231775"/>
            <a:r>
              <a:rPr lang="en-US" b="1" dirty="0"/>
              <a:t>Nice, France</a:t>
            </a:r>
          </a:p>
          <a:p>
            <a:pPr marL="1146175" indent="-231775"/>
            <a:r>
              <a:rPr lang="en-US" b="1" dirty="0"/>
              <a:t>400,000 - 300,000  </a:t>
            </a:r>
            <a:r>
              <a:rPr lang="en-US" b="1" dirty="0" err="1"/>
              <a:t>ybp</a:t>
            </a:r>
            <a:endParaRPr lang="en-US" b="1" dirty="0"/>
          </a:p>
          <a:p>
            <a:pPr marL="1146175" indent="-231775"/>
            <a:r>
              <a:rPr lang="en-US" dirty="0"/>
              <a:t>most complete reconstruction of Middle Pleistocene life in Europe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Terra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Amata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400" kern="0"/>
              <a:t>Major Sites: </a:t>
            </a:r>
            <a:r>
              <a:rPr lang="en-US" sz="2400" i="1" kern="0"/>
              <a:t>Homo erectus </a:t>
            </a:r>
            <a:r>
              <a:rPr lang="en-US" sz="2400" kern="0"/>
              <a:t>in Europe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128304721"/>
      </p:ext>
    </p:extLst>
  </p:cSld>
  <p:clrMapOvr>
    <a:masterClrMapping/>
  </p:clrMapOvr>
  <p:transition/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874" name="Text Box 2"/>
          <p:cNvSpPr txBox="1">
            <a:spLocks noChangeArrowheads="1"/>
          </p:cNvSpPr>
          <p:nvPr/>
        </p:nvSpPr>
        <p:spPr bwMode="auto">
          <a:xfrm>
            <a:off x="2577432" y="6535579"/>
            <a:ext cx="39757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Emergence of Man: The First Men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(Little Brown, 1973)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119.</a:t>
            </a:r>
          </a:p>
        </p:txBody>
      </p:sp>
      <p:sp>
        <p:nvSpPr>
          <p:cNvPr id="1487876" name="Text Box 4"/>
          <p:cNvSpPr txBox="1">
            <a:spLocks noChangeArrowheads="1"/>
          </p:cNvSpPr>
          <p:nvPr/>
        </p:nvSpPr>
        <p:spPr bwMode="auto">
          <a:xfrm>
            <a:off x="2994026" y="6080126"/>
            <a:ext cx="32191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Terra Amata, France</a:t>
            </a:r>
          </a:p>
        </p:txBody>
      </p:sp>
      <p:pic>
        <p:nvPicPr>
          <p:cNvPr id="1487877" name="Picture 5" descr="Ambrona-Torralba-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5412" y="515256"/>
            <a:ext cx="5757674" cy="5486400"/>
          </a:xfrm>
          <a:prstGeom prst="rect">
            <a:avLst/>
          </a:prstGeom>
          <a:noFill/>
        </p:spPr>
      </p:pic>
      <p:sp>
        <p:nvSpPr>
          <p:cNvPr id="1487878" name="Oval 6"/>
          <p:cNvSpPr>
            <a:spLocks noChangeArrowheads="1"/>
          </p:cNvSpPr>
          <p:nvPr/>
        </p:nvSpPr>
        <p:spPr bwMode="auto">
          <a:xfrm>
            <a:off x="2667000" y="1752600"/>
            <a:ext cx="1524000" cy="6858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904987"/>
      </p:ext>
    </p:extLst>
  </p:cSld>
  <p:clrMapOvr>
    <a:masterClrMapping/>
  </p:clrMapOvr>
  <p:transition/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403" name="Picture 3" descr="Terra_Amata_ch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5595" y="228600"/>
            <a:ext cx="5011005" cy="6629400"/>
          </a:xfrm>
          <a:prstGeom prst="rect">
            <a:avLst/>
          </a:prstGeom>
          <a:noFill/>
        </p:spPr>
      </p:pic>
      <p:sp>
        <p:nvSpPr>
          <p:cNvPr id="1510404" name="Oval 4"/>
          <p:cNvSpPr>
            <a:spLocks noChangeArrowheads="1"/>
          </p:cNvSpPr>
          <p:nvPr/>
        </p:nvSpPr>
        <p:spPr bwMode="auto">
          <a:xfrm>
            <a:off x="5040084" y="3305628"/>
            <a:ext cx="838200" cy="4572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10405" name="Oval 5"/>
          <p:cNvSpPr>
            <a:spLocks noChangeArrowheads="1"/>
          </p:cNvSpPr>
          <p:nvPr/>
        </p:nvSpPr>
        <p:spPr bwMode="auto">
          <a:xfrm>
            <a:off x="5990772" y="3276600"/>
            <a:ext cx="1066800" cy="609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20761" y="6178558"/>
            <a:ext cx="4108817" cy="59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Terra Amata, France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de Lumley,</a:t>
            </a:r>
            <a:r>
              <a:rPr kumimoji="1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Prehistoric Times </a:t>
            </a:r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(W.H. Freeman, 1983)</a:t>
            </a:r>
            <a:r>
              <a:rPr kumimoji="1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86.</a:t>
            </a:r>
          </a:p>
        </p:txBody>
      </p:sp>
    </p:spTree>
    <p:extLst>
      <p:ext uri="{BB962C8B-B14F-4D97-AF65-F5344CB8AC3E}">
        <p14:creationId xmlns:p14="http://schemas.microsoft.com/office/powerpoint/2010/main" val="3686825156"/>
      </p:ext>
    </p:extLst>
  </p:cSld>
  <p:clrMapOvr>
    <a:masterClrMapping/>
  </p:clrMapOvr>
  <p:transition/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594" name="Picture 2" descr="Terra_Amata_hou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"/>
            <a:ext cx="9158514" cy="5567495"/>
          </a:xfrm>
          <a:prstGeom prst="rect">
            <a:avLst/>
          </a:prstGeom>
          <a:noFill/>
        </p:spPr>
      </p:pic>
      <p:sp>
        <p:nvSpPr>
          <p:cNvPr id="1518597" name="Rectangle 5"/>
          <p:cNvSpPr>
            <a:spLocks noChangeArrowheads="1"/>
          </p:cNvSpPr>
          <p:nvPr/>
        </p:nvSpPr>
        <p:spPr bwMode="auto">
          <a:xfrm>
            <a:off x="-19050" y="6006203"/>
            <a:ext cx="9239250" cy="77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Living at Terra Amata, France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de Lumley,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Prehistoric Times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(W.H. Freeman, 1983)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80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343400" y="3352800"/>
            <a:ext cx="2133600" cy="16764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012377"/>
      </p:ext>
    </p:extLst>
  </p:cSld>
  <p:clrMapOvr>
    <a:masterClrMapping/>
  </p:clrMapOvr>
  <p:transition/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8119" name="Picture 7" descr="Terra_Amata_fire_p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4406" y="-1"/>
            <a:ext cx="7076336" cy="6858000"/>
          </a:xfrm>
          <a:prstGeom prst="rect">
            <a:avLst/>
          </a:prstGeom>
          <a:noFill/>
        </p:spPr>
      </p:pic>
      <p:sp>
        <p:nvSpPr>
          <p:cNvPr id="1498120" name="Oval 8"/>
          <p:cNvSpPr>
            <a:spLocks noChangeArrowheads="1"/>
          </p:cNvSpPr>
          <p:nvPr/>
        </p:nvSpPr>
        <p:spPr bwMode="auto">
          <a:xfrm>
            <a:off x="4846320" y="1219200"/>
            <a:ext cx="3688080" cy="2895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98964" y="6172201"/>
            <a:ext cx="4346062" cy="60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Fire 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Pit,Terra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Amata, France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de Lumley,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Prehistoric Times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(W.H. Freeman, 1983)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83</a:t>
            </a:r>
          </a:p>
        </p:txBody>
      </p:sp>
    </p:spTree>
    <p:extLst>
      <p:ext uri="{BB962C8B-B14F-4D97-AF65-F5344CB8AC3E}">
        <p14:creationId xmlns:p14="http://schemas.microsoft.com/office/powerpoint/2010/main" val="909239855"/>
      </p:ext>
    </p:extLst>
  </p:cSld>
  <p:clrMapOvr>
    <a:masterClrMapping/>
  </p:clrMapOvr>
  <p:transition/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9506" name="Picture 2" descr="27_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9144000" cy="5704417"/>
          </a:xfrm>
          <a:prstGeom prst="rect">
            <a:avLst/>
          </a:prstGeom>
          <a:noFill/>
        </p:spPr>
      </p:pic>
      <p:sp>
        <p:nvSpPr>
          <p:cNvPr id="1429507" name="Oval 3"/>
          <p:cNvSpPr>
            <a:spLocks noChangeArrowheads="1"/>
          </p:cNvSpPr>
          <p:nvPr/>
        </p:nvSpPr>
        <p:spPr bwMode="auto">
          <a:xfrm>
            <a:off x="4846320" y="822960"/>
            <a:ext cx="2346960" cy="184404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20178" y="5562600"/>
            <a:ext cx="39036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Terra Amata, France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de Lumley,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Prehistoric Times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(W.H. Freeman, 1983)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83</a:t>
            </a:r>
          </a:p>
        </p:txBody>
      </p:sp>
    </p:spTree>
    <p:extLst>
      <p:ext uri="{BB962C8B-B14F-4D97-AF65-F5344CB8AC3E}">
        <p14:creationId xmlns:p14="http://schemas.microsoft.com/office/powerpoint/2010/main" val="282975295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 descr="apes_p1-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33" y="230191"/>
            <a:ext cx="4827587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7105650" y="857250"/>
            <a:ext cx="1352550" cy="6096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solidFill>
                  <a:srgbClr val="00B0F0"/>
                </a:solidFill>
                <a:latin typeface="Calibri" pitchFamily="34" charset="0"/>
              </a:rPr>
              <a:t>prosimians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096126" y="1741170"/>
            <a:ext cx="1228725" cy="6096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monkeys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100888" y="4191000"/>
            <a:ext cx="1052512" cy="60960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Calibri" pitchFamily="34" charset="0"/>
              </a:rPr>
              <a:t>bipedal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962400" y="2736216"/>
            <a:ext cx="2971800" cy="13557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0" hangingPunct="0">
              <a:lnSpc>
                <a:spcPct val="110000"/>
              </a:lnSpc>
            </a:pPr>
            <a:endParaRPr lang="en-US" b="1" dirty="0">
              <a:solidFill>
                <a:srgbClr val="FF0000"/>
              </a:solidFill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FFFFFF"/>
                </a:solidFill>
              </a:rPr>
              <a:t>Hominins</a:t>
            </a: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7101114" y="2526030"/>
            <a:ext cx="762000" cy="156591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C80000"/>
                </a:solidFill>
                <a:latin typeface="Calibri" pitchFamily="34" charset="0"/>
              </a:rPr>
              <a:t>apes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3124200" y="2438400"/>
            <a:ext cx="3733800" cy="169926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 these are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”hominins”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2061780" y="838200"/>
            <a:ext cx="4932808" cy="1600200"/>
          </a:xfrm>
          <a:prstGeom prst="rect">
            <a:avLst/>
          </a:prstGeom>
          <a:solidFill>
            <a:schemeClr val="tx2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/>
          <a:lstStyle/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FC000"/>
                </a:solidFill>
                <a:latin typeface="Verdana" pitchFamily="34" charset="0"/>
              </a:rPr>
              <a:t>NEW</a:t>
            </a:r>
          </a:p>
          <a:p>
            <a:pPr algn="ctr">
              <a:lnSpc>
                <a:spcPct val="160000"/>
              </a:lnSpc>
            </a:pPr>
            <a:r>
              <a:rPr lang="en-US" sz="5400" b="1" baseline="30000" dirty="0">
                <a:solidFill>
                  <a:srgbClr val="FFC000"/>
                </a:solidFill>
                <a:latin typeface="Verdana" pitchFamily="34" charset="0"/>
              </a:rPr>
              <a:t>CLASSIFICATION</a:t>
            </a: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7100888" y="4918075"/>
            <a:ext cx="1066800" cy="492125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humans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276600" y="2590800"/>
            <a:ext cx="3733800" cy="159258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</a:rPr>
              <a:t>the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3300"/>
                </a:solidFill>
              </a:rPr>
              <a:t>bipeds 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3300"/>
                </a:solidFill>
              </a:rPr>
              <a:t>are in one “tribe”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</a:rPr>
              <a:t>(ape AND human)</a:t>
            </a: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3505200" y="4137660"/>
            <a:ext cx="3429000" cy="127254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0890" y="4419600"/>
            <a:ext cx="309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”hominins”</a:t>
            </a:r>
            <a:endParaRPr lang="en-US" sz="40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821147"/>
      </p:ext>
    </p:extLst>
  </p:cSld>
  <p:clrMapOvr>
    <a:masterClrMapping/>
  </p:clrMapOvr>
  <p:transition/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7698" name="Picture 2" descr="27_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31219"/>
            <a:ext cx="9144000" cy="4436181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620178" y="6096000"/>
            <a:ext cx="39036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Terra Amata, France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de Lumley,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Prehistoric Times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(W.H. Freeman, 1983)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83</a:t>
            </a:r>
          </a:p>
        </p:txBody>
      </p:sp>
    </p:spTree>
    <p:extLst>
      <p:ext uri="{BB962C8B-B14F-4D97-AF65-F5344CB8AC3E}">
        <p14:creationId xmlns:p14="http://schemas.microsoft.com/office/powerpoint/2010/main" val="196550142"/>
      </p:ext>
    </p:extLst>
  </p:cSld>
  <p:clrMapOvr>
    <a:masterClrMapping/>
  </p:clrMapOvr>
  <p:transition/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9746" name="Picture 2" descr="27_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1" y="0"/>
            <a:ext cx="5702652" cy="6858000"/>
          </a:xfrm>
          <a:prstGeom prst="rect">
            <a:avLst/>
          </a:prstGeom>
          <a:noFill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46538" y="6229290"/>
            <a:ext cx="2744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!Kung san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Africa</a:t>
            </a:r>
            <a:endParaRPr kumimoji="1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09767"/>
      </p:ext>
    </p:extLst>
  </p:cSld>
  <p:clrMapOvr>
    <a:masterClrMapping/>
  </p:clrMapOvr>
  <p:transition/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340550"/>
            <a:ext cx="7315200" cy="3374450"/>
          </a:xfr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0"/>
              </a:lnSpc>
              <a:buFontTx/>
              <a:buNone/>
            </a:pPr>
            <a:endParaRPr lang="en-US" sz="4800" b="1" dirty="0"/>
          </a:p>
          <a:p>
            <a:pPr marL="682625" indent="-217488">
              <a:buNone/>
            </a:pPr>
            <a:r>
              <a:rPr lang="en-US" sz="2800" dirty="0">
                <a:solidFill>
                  <a:srgbClr val="D79694"/>
                </a:solidFill>
              </a:rPr>
              <a:t>Henry de Lumley suggests</a:t>
            </a:r>
            <a:r>
              <a:rPr lang="en-US" sz="2800" dirty="0"/>
              <a:t> </a:t>
            </a:r>
            <a:r>
              <a:rPr lang="en-US" sz="3600" b="1" dirty="0"/>
              <a:t>several huts</a:t>
            </a:r>
            <a:endParaRPr lang="en-US" sz="2800" b="1" dirty="0"/>
          </a:p>
          <a:p>
            <a:pPr marL="1030288" lvl="1" indent="-347663"/>
            <a:r>
              <a:rPr lang="en-US" sz="2400" dirty="0">
                <a:solidFill>
                  <a:srgbClr val="D79694"/>
                </a:solidFill>
              </a:rPr>
              <a:t>6 - 15 meters by 4 - 6 meters</a:t>
            </a:r>
          </a:p>
          <a:p>
            <a:pPr marL="1030288" lvl="1" indent="-347663"/>
            <a:r>
              <a:rPr lang="en-US" sz="2400" dirty="0">
                <a:solidFill>
                  <a:srgbClr val="D79694"/>
                </a:solidFill>
              </a:rPr>
              <a:t>estimates that </a:t>
            </a:r>
            <a:r>
              <a:rPr lang="en-US" sz="3200" b="1" dirty="0"/>
              <a:t>each hut could hold up to 15 people</a:t>
            </a:r>
            <a:endParaRPr lang="en-US" sz="2400" b="1" dirty="0"/>
          </a:p>
          <a:p>
            <a:pPr marL="1030288" lvl="1" indent="-347663"/>
            <a:r>
              <a:rPr lang="en-US" sz="3200" b="1" dirty="0"/>
              <a:t>a hearth in the center of each hut suggests control and use of fire</a:t>
            </a:r>
            <a:endParaRPr lang="en-US" sz="3200" b="1" i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Terra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Amata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400" kern="0" dirty="0"/>
              <a:t>Major Sites: </a:t>
            </a:r>
            <a:r>
              <a:rPr lang="en-US" sz="2400" i="1" kern="0" dirty="0"/>
              <a:t>Homo erectus </a:t>
            </a:r>
            <a:r>
              <a:rPr lang="en-US" sz="2400" kern="0" dirty="0"/>
              <a:t>in Europe</a:t>
            </a:r>
          </a:p>
        </p:txBody>
      </p:sp>
    </p:spTree>
    <p:extLst>
      <p:ext uri="{BB962C8B-B14F-4D97-AF65-F5344CB8AC3E}">
        <p14:creationId xmlns:p14="http://schemas.microsoft.com/office/powerpoint/2010/main" val="1055150506"/>
      </p:ext>
    </p:extLst>
  </p:cSld>
  <p:clrMapOvr>
    <a:masterClrMapping/>
  </p:clrMapOvr>
  <p:transition/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192078"/>
            <a:ext cx="7315200" cy="2813078"/>
          </a:xfrm>
        </p:spPr>
        <p:txBody>
          <a:bodyPr>
            <a:spAutoFit/>
          </a:bodyPr>
          <a:lstStyle/>
          <a:p>
            <a:pPr marL="1146175" indent="-231775">
              <a:lnSpc>
                <a:spcPct val="50000"/>
              </a:lnSpc>
            </a:pPr>
            <a:r>
              <a:rPr lang="en-US" sz="4000" b="1" dirty="0"/>
              <a:t>occupants = ?</a:t>
            </a:r>
          </a:p>
          <a:p>
            <a:pPr marL="1146175" indent="-231775"/>
            <a:r>
              <a:rPr lang="en-US" dirty="0">
                <a:solidFill>
                  <a:srgbClr val="D79694"/>
                </a:solidFill>
              </a:rPr>
              <a:t>no fossil remains allow their identification</a:t>
            </a:r>
          </a:p>
          <a:p>
            <a:pPr marL="1597025" lvl="1" indent="-217488"/>
            <a:r>
              <a:rPr lang="en-US" sz="2400" b="1" i="1" dirty="0"/>
              <a:t>Homo erectus</a:t>
            </a:r>
            <a:r>
              <a:rPr lang="en-US" sz="2400" b="1" dirty="0"/>
              <a:t>?</a:t>
            </a:r>
          </a:p>
          <a:p>
            <a:pPr marL="1597025" lvl="1" indent="-217488"/>
            <a:r>
              <a:rPr lang="en-US" sz="2400" b="1" dirty="0"/>
              <a:t>archaic </a:t>
            </a:r>
            <a:r>
              <a:rPr lang="en-US" sz="2400" b="1" i="1" dirty="0"/>
              <a:t>Homo sapiens</a:t>
            </a:r>
            <a:r>
              <a:rPr lang="en-US" sz="2400" b="1" dirty="0"/>
              <a:t>? </a:t>
            </a:r>
          </a:p>
          <a:p>
            <a:pPr marL="1597025" lvl="1" indent="-217488"/>
            <a:r>
              <a:rPr lang="en-US" sz="2400" b="1" i="1" dirty="0"/>
              <a:t>Homo </a:t>
            </a:r>
            <a:r>
              <a:rPr lang="en-US" sz="2400" b="1" i="1" dirty="0" err="1"/>
              <a:t>heidelbergensis</a:t>
            </a:r>
            <a:r>
              <a:rPr lang="en-US" sz="2400" b="1" dirty="0"/>
              <a:t>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Terra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Amata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400" kern="0"/>
              <a:t>Major Sites: </a:t>
            </a:r>
            <a:r>
              <a:rPr lang="en-US" sz="2400" i="1" kern="0"/>
              <a:t>Homo erectus </a:t>
            </a:r>
            <a:r>
              <a:rPr lang="en-US" sz="2400" kern="0"/>
              <a:t>in Europe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792715042"/>
      </p:ext>
    </p:extLst>
  </p:cSld>
  <p:clrMapOvr>
    <a:masterClrMapping/>
  </p:clrMapOvr>
  <p:transition/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1794" name="Picture 2" descr="27_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1311"/>
            <a:ext cx="9144000" cy="6081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5707968"/>
      </p:ext>
    </p:extLst>
  </p:cSld>
  <p:clrMapOvr>
    <a:masterClrMapping/>
  </p:clrMapOvr>
  <p:transition/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Text Box 2"/>
          <p:cNvSpPr txBox="1">
            <a:spLocks noChangeArrowheads="1"/>
          </p:cNvSpPr>
          <p:nvPr/>
        </p:nvSpPr>
        <p:spPr bwMode="auto">
          <a:xfrm>
            <a:off x="1556201" y="6199201"/>
            <a:ext cx="60660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Points and 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scrapers,Terra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Amata, France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de Lumley,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Prehistoric Times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(W.H. Freeman, 1983)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85</a:t>
            </a:r>
          </a:p>
        </p:txBody>
      </p:sp>
      <p:pic>
        <p:nvPicPr>
          <p:cNvPr id="1500165" name="Picture 5" descr="Terra_Amata_tool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330" y="152400"/>
            <a:ext cx="4092870" cy="5943600"/>
          </a:xfrm>
          <a:prstGeom prst="rect">
            <a:avLst/>
          </a:prstGeom>
          <a:noFill/>
        </p:spPr>
      </p:pic>
      <p:pic>
        <p:nvPicPr>
          <p:cNvPr id="4" name="Picture 4" descr="Terra_Amata_tools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095" y="152400"/>
            <a:ext cx="3745305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8872266"/>
      </p:ext>
    </p:extLst>
  </p:cSld>
  <p:clrMapOvr>
    <a:masterClrMapping/>
  </p:clrMapOvr>
  <p:transition/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Text Box 2"/>
          <p:cNvSpPr txBox="1">
            <a:spLocks noChangeArrowheads="1"/>
          </p:cNvSpPr>
          <p:nvPr/>
        </p:nvSpPr>
        <p:spPr bwMode="auto">
          <a:xfrm>
            <a:off x="1512503" y="6172201"/>
            <a:ext cx="6118983" cy="59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Choppers and 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picks,Terra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Amata, France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de Lumley,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Prehistoric Times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(W.H. Freeman, 1983)</a:t>
            </a:r>
            <a:r>
              <a:rPr kumimoji="1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83</a:t>
            </a:r>
          </a:p>
        </p:txBody>
      </p:sp>
      <p:pic>
        <p:nvPicPr>
          <p:cNvPr id="1502213" name="Picture 5" descr="Terra_Amata_tool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6952" y="152400"/>
            <a:ext cx="4608513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145329"/>
      </p:ext>
    </p:extLst>
  </p:cSld>
  <p:clrMapOvr>
    <a:masterClrMapping/>
  </p:clrMapOvr>
  <p:transition/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258" name="Text Box 2"/>
          <p:cNvSpPr txBox="1">
            <a:spLocks noChangeArrowheads="1"/>
          </p:cNvSpPr>
          <p:nvPr/>
        </p:nvSpPr>
        <p:spPr bwMode="auto">
          <a:xfrm>
            <a:off x="1509715" y="6172201"/>
            <a:ext cx="6131807" cy="59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Making a blade 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tool,Terra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Amata, France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Tx/>
              <a:buFontTx/>
              <a:buNone/>
              <a:tabLst/>
              <a:defRPr/>
            </a:pPr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de Lumley,</a:t>
            </a:r>
            <a:r>
              <a:rPr kumimoji="1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Prehistoric Times </a:t>
            </a:r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(W.H. Freeman, 1983)</a:t>
            </a:r>
            <a:r>
              <a:rPr kumimoji="1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87</a:t>
            </a:r>
          </a:p>
        </p:txBody>
      </p:sp>
      <p:pic>
        <p:nvPicPr>
          <p:cNvPr id="1504260" name="Picture 4" descr="Terra_Amata_tools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2600"/>
            <a:ext cx="9144000" cy="4043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2373845"/>
      </p:ext>
    </p:extLst>
  </p:cSld>
  <p:clrMapOvr>
    <a:masterClrMapping/>
  </p:clrMapOvr>
  <p:transition/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9376" y="2514600"/>
            <a:ext cx="333238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Peking</a:t>
            </a:r>
          </a:p>
        </p:txBody>
      </p:sp>
    </p:spTree>
    <p:extLst>
      <p:ext uri="{BB962C8B-B14F-4D97-AF65-F5344CB8AC3E}">
        <p14:creationId xmlns:p14="http://schemas.microsoft.com/office/powerpoint/2010/main" val="3231289583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/>
              <a:t>Major Sites: </a:t>
            </a:r>
            <a:r>
              <a:rPr lang="en-US" sz="2400" i="1" dirty="0"/>
              <a:t>Homo </a:t>
            </a:r>
            <a:r>
              <a:rPr lang="en-US" sz="2400" dirty="0"/>
              <a:t>erectus in Asia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204803538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2856978"/>
            <a:ext cx="7315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meet “Lucy”,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the most famous of the prehistoric </a:t>
            </a:r>
            <a:r>
              <a:rPr lang="en-US" sz="4400" b="1" i="1" dirty="0" err="1">
                <a:solidFill>
                  <a:srgbClr val="FF0000"/>
                </a:solidFill>
              </a:rPr>
              <a:t>hominini</a:t>
            </a:r>
            <a:r>
              <a:rPr lang="en-US" sz="4400" b="1" dirty="0">
                <a:solidFill>
                  <a:srgbClr val="FF0000"/>
                </a:solidFill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3926508303"/>
      </p:ext>
    </p:extLst>
  </p:cSld>
  <p:clrMapOvr>
    <a:masterClrMapping/>
  </p:clrMapOvr>
  <p:transition/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586" name="Picture 2" descr="26_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19200"/>
            <a:ext cx="5638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1587" name="Rectangle 3"/>
          <p:cNvSpPr>
            <a:spLocks noChangeArrowheads="1"/>
          </p:cNvSpPr>
          <p:nvPr/>
        </p:nvSpPr>
        <p:spPr bwMode="auto">
          <a:xfrm>
            <a:off x="914400" y="890588"/>
            <a:ext cx="4876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endParaRPr kumimoji="1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“Peking Man”</a:t>
            </a:r>
            <a:endParaRPr kumimoji="1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aka</a:t>
            </a: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Homo erectus </a:t>
            </a:r>
            <a:r>
              <a:rPr kumimoji="1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pekinensis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aka</a:t>
            </a:r>
            <a:r>
              <a:rPr kumimoji="1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Sinanthropus</a:t>
            </a:r>
            <a:endParaRPr kumimoji="1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597190"/>
      </p:ext>
    </p:extLst>
  </p:cSld>
  <p:clrMapOvr>
    <a:masterClrMapping/>
  </p:clrMapOvr>
  <p:transition/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20799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981200" y="4191000"/>
            <a:ext cx="5334000" cy="762000"/>
          </a:xfrm>
          <a:prstGeom prst="rect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115456" y="5105404"/>
            <a:ext cx="4953000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 erectus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Time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  <p:extLst>
      <p:ext uri="{BB962C8B-B14F-4D97-AF65-F5344CB8AC3E}">
        <p14:creationId xmlns:p14="http://schemas.microsoft.com/office/powerpoint/2010/main" val="3165660503"/>
      </p:ext>
    </p:extLst>
  </p:cSld>
  <p:clrMapOvr>
    <a:masterClrMapping/>
  </p:clrMapOvr>
  <p:transition/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538" name="Picture 7" descr="Java_reconstructio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26" y="685800"/>
            <a:ext cx="9144000" cy="591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28850" y="1002268"/>
            <a:ext cx="6153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198047" y="6172200"/>
            <a:ext cx="2741455" cy="30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Emergence of Humankind 4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105</a:t>
            </a:r>
          </a:p>
        </p:txBody>
      </p:sp>
    </p:spTree>
    <p:extLst>
      <p:ext uri="{BB962C8B-B14F-4D97-AF65-F5344CB8AC3E}">
        <p14:creationId xmlns:p14="http://schemas.microsoft.com/office/powerpoint/2010/main" val="2714399762"/>
      </p:ext>
    </p:extLst>
  </p:cSld>
  <p:clrMapOvr>
    <a:masterClrMapping/>
  </p:clrMapOvr>
  <p:transition/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914400" y="1881592"/>
            <a:ext cx="7315200" cy="422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people were geographically isolated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shows up in food-related features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associated with heavy chewing . . .</a:t>
            </a:r>
          </a:p>
        </p:txBody>
      </p:sp>
    </p:spTree>
    <p:extLst>
      <p:ext uri="{BB962C8B-B14F-4D97-AF65-F5344CB8AC3E}">
        <p14:creationId xmlns:p14="http://schemas.microsoft.com/office/powerpoint/2010/main" val="451429737"/>
      </p:ext>
    </p:extLst>
  </p:cSld>
  <p:clrMapOvr>
    <a:masterClrMapping/>
  </p:clrMapOvr>
  <p:transition/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914400" y="1881592"/>
            <a:ext cx="7315200" cy="422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people were geographically isolated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shows up in food-related features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associated with heavy chewing . . .</a:t>
            </a:r>
          </a:p>
        </p:txBody>
      </p:sp>
    </p:spTree>
    <p:extLst>
      <p:ext uri="{BB962C8B-B14F-4D97-AF65-F5344CB8AC3E}">
        <p14:creationId xmlns:p14="http://schemas.microsoft.com/office/powerpoint/2010/main" val="1647778458"/>
      </p:ext>
    </p:extLst>
  </p:cSld>
  <p:clrMapOvr>
    <a:masterClrMapping/>
  </p:clrMapOvr>
  <p:transition/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0"/>
            <a:ext cx="7772400" cy="462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Mongoloid shovel-shaped incisors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taurodontism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molars and premolars with enlarged pulp cavities extending downward into fused roots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mandibular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torus</a:t>
            </a: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heavy bony ridge on inside of lower jaw from canine to first molar on each side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extra </a:t>
            </a:r>
            <a:r>
              <a:rPr kumimoji="1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foraminia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1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mentalia</a:t>
            </a:r>
            <a:endParaRPr kumimoji="1" lang="en-US" sz="24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2 - 5 openings in lower jawbone through which pass the nerves and blood vessels</a:t>
            </a:r>
          </a:p>
        </p:txBody>
      </p:sp>
    </p:spTree>
    <p:extLst>
      <p:ext uri="{BB962C8B-B14F-4D97-AF65-F5344CB8AC3E}">
        <p14:creationId xmlns:p14="http://schemas.microsoft.com/office/powerpoint/2010/main" val="3535889408"/>
      </p:ext>
    </p:extLst>
  </p:cSld>
  <p:clrMapOvr>
    <a:masterClrMapping/>
  </p:clrMapOvr>
  <p:transition/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627" name="Picture 3" descr="Shovel-Shaped_Inciso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808" y="0"/>
            <a:ext cx="75426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8628" name="Oval 4"/>
          <p:cNvSpPr>
            <a:spLocks noChangeArrowheads="1"/>
          </p:cNvSpPr>
          <p:nvPr/>
        </p:nvSpPr>
        <p:spPr bwMode="auto">
          <a:xfrm>
            <a:off x="2739390" y="838200"/>
            <a:ext cx="3436620" cy="17526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50159" y="6119853"/>
            <a:ext cx="7571303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Shovel-shaped incisors, shown here in a modern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Homo sapiens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sapiens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263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89389" y="4447705"/>
            <a:ext cx="6516528" cy="135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Shovel-shaped incisors, shown here 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a modern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Homo sapiens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sapiens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263</a:t>
            </a:r>
          </a:p>
        </p:txBody>
      </p:sp>
    </p:spTree>
    <p:extLst>
      <p:ext uri="{BB962C8B-B14F-4D97-AF65-F5344CB8AC3E}">
        <p14:creationId xmlns:p14="http://schemas.microsoft.com/office/powerpoint/2010/main" val="4058537098"/>
      </p:ext>
    </p:extLst>
  </p:cSld>
  <p:clrMapOvr>
    <a:masterClrMapping/>
  </p:clrMapOvr>
  <p:transition/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2"/>
            <a:ext cx="7315200" cy="509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Mongoloid shovel-shaped incisors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taurodontism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molars and premolars with enlarged pulp cavities extending downward into fused roots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mandibular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torus</a:t>
            </a: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heavy bony ridge on inside of lower jaw from canine to first molar on each side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extra </a:t>
            </a:r>
            <a:r>
              <a:rPr kumimoji="1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foraminia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1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mentalia</a:t>
            </a:r>
            <a:endParaRPr kumimoji="1" lang="en-US" sz="24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2 - 5 openings in lower jawbone through which pass the nerves and blood vessels</a:t>
            </a:r>
          </a:p>
        </p:txBody>
      </p:sp>
    </p:spTree>
    <p:extLst>
      <p:ext uri="{BB962C8B-B14F-4D97-AF65-F5344CB8AC3E}">
        <p14:creationId xmlns:p14="http://schemas.microsoft.com/office/powerpoint/2010/main" val="4176703024"/>
      </p:ext>
    </p:extLst>
  </p:cSld>
  <p:clrMapOvr>
    <a:masterClrMapping/>
  </p:clrMapOvr>
  <p:transition/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698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1699" name="Line 5"/>
          <p:cNvSpPr>
            <a:spLocks noChangeShapeType="1"/>
          </p:cNvSpPr>
          <p:nvPr/>
        </p:nvSpPr>
        <p:spPr bwMode="auto">
          <a:xfrm>
            <a:off x="4114800" y="1752600"/>
            <a:ext cx="1905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80558"/>
      </p:ext>
    </p:extLst>
  </p:cSld>
  <p:clrMapOvr>
    <a:masterClrMapping/>
  </p:clrMapOvr>
  <p:transition/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2"/>
            <a:ext cx="7315200" cy="509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Mongoloid shovel-shaped incisors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taurodontism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molars and premolars with enlarged pulp cavities extending downward into fused roots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mandibular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torus</a:t>
            </a: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heavy bony ridge on inside of lower jaw from canine to first molar on each side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extra </a:t>
            </a:r>
            <a:r>
              <a:rPr kumimoji="1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foraminia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1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mentalia</a:t>
            </a:r>
            <a:endParaRPr kumimoji="1" lang="en-US" sz="24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2 - 5 openings in lower jawbone through which pass the nerves and blood vessels</a:t>
            </a:r>
          </a:p>
        </p:txBody>
      </p:sp>
    </p:spTree>
    <p:extLst>
      <p:ext uri="{BB962C8B-B14F-4D97-AF65-F5344CB8AC3E}">
        <p14:creationId xmlns:p14="http://schemas.microsoft.com/office/powerpoint/2010/main" val="105470147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924878" y="838200"/>
            <a:ext cx="7315200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NOTE: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This is a </a:t>
            </a:r>
            <a:r>
              <a:rPr lang="en-US" sz="4400" b="1" i="1" dirty="0">
                <a:solidFill>
                  <a:srgbClr val="000000"/>
                </a:solidFill>
                <a:latin typeface="Calibri" pitchFamily="34" charset="0"/>
              </a:rPr>
              <a:t>very</a:t>
            </a:r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 long set of slides.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You might want to watch part now, and other parts later.</a:t>
            </a:r>
          </a:p>
          <a:p>
            <a:pPr algn="ctr"/>
            <a:endParaRPr lang="en-US" b="1" dirty="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After the introductory type slide sets they get a lot shorter.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4" name="Picture 3" descr="Turn81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2" y="685800"/>
            <a:ext cx="301474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81316" name="Text Box 6"/>
          <p:cNvSpPr txBox="1">
            <a:spLocks noChangeArrowheads="1"/>
          </p:cNvSpPr>
          <p:nvPr/>
        </p:nvSpPr>
        <p:spPr bwMode="auto">
          <a:xfrm>
            <a:off x="1447800" y="2373459"/>
            <a:ext cx="2667000" cy="280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aseline="30000" dirty="0">
                <a:solidFill>
                  <a:srgbClr val="FFFFFF"/>
                </a:solidFill>
                <a:latin typeface="Verdana" pitchFamily="34" charset="0"/>
              </a:rPr>
              <a:t>for e.g., </a:t>
            </a:r>
          </a:p>
          <a:p>
            <a:pPr algn="ctr">
              <a:spcBef>
                <a:spcPct val="50000"/>
              </a:spcBef>
            </a:pPr>
            <a:r>
              <a:rPr lang="en-US" sz="4800" b="1" i="1" baseline="30000" dirty="0">
                <a:solidFill>
                  <a:srgbClr val="FFFFFF"/>
                </a:solidFill>
                <a:latin typeface="Verdana" pitchFamily="34" charset="0"/>
              </a:rPr>
              <a:t>Lucy 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endParaRPr lang="en-US" sz="2400" b="1" baseline="30000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400" b="1" baseline="30000" dirty="0">
                <a:solidFill>
                  <a:srgbClr val="FFFFFF"/>
                </a:solidFill>
                <a:latin typeface="Verdana" pitchFamily="34" charset="0"/>
              </a:rPr>
              <a:t>and</a:t>
            </a:r>
            <a:r>
              <a:rPr lang="en-US" sz="4800" b="1" i="1" baseline="30000" dirty="0">
                <a:solidFill>
                  <a:srgbClr val="FFFFFF"/>
                </a:solidFill>
                <a:latin typeface="Verdana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4800" b="1" i="1" baseline="30000" dirty="0">
                <a:solidFill>
                  <a:srgbClr val="FFFFFF"/>
                </a:solidFill>
                <a:latin typeface="Verdana" pitchFamily="34" charset="0"/>
              </a:rPr>
              <a:t>“The First Family”</a:t>
            </a:r>
            <a:endParaRPr lang="en-US" sz="4800" b="1" baseline="300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227884" y="6535579"/>
            <a:ext cx="47371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lang="en-US" sz="10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0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</a:t>
            </a:r>
            <a:r>
              <a:rPr lang="en-US" sz="10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., p. 206</a:t>
            </a:r>
          </a:p>
        </p:txBody>
      </p:sp>
    </p:spTree>
    <p:extLst>
      <p:ext uri="{BB962C8B-B14F-4D97-AF65-F5344CB8AC3E}">
        <p14:creationId xmlns:p14="http://schemas.microsoft.com/office/powerpoint/2010/main" val="4035856349"/>
      </p:ext>
    </p:extLst>
  </p:cSld>
  <p:clrMapOvr>
    <a:masterClrMapping/>
  </p:clrMapOvr>
  <p:transition/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770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451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4771" name="Oval 4"/>
          <p:cNvSpPr>
            <a:spLocks noChangeArrowheads="1"/>
          </p:cNvSpPr>
          <p:nvPr/>
        </p:nvSpPr>
        <p:spPr bwMode="auto">
          <a:xfrm>
            <a:off x="1491342" y="1210854"/>
            <a:ext cx="1219200" cy="50292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915560"/>
      </p:ext>
    </p:extLst>
  </p:cSld>
  <p:clrMapOvr>
    <a:masterClrMapping/>
  </p:clrMapOvr>
  <p:transition/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2"/>
            <a:ext cx="7315200" cy="509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ts val="5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Mongoloid shovel-shaped incisors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taurodontism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molars and premolars with enlarged pulp cavities extending downward into fused roots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mandibular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torus</a:t>
            </a: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heavy bony ridge on inside of lower jaw from canine to first molar on each side</a:t>
            </a:r>
          </a:p>
          <a:p>
            <a:pPr marL="682625" marR="0" lvl="0" indent="-45085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extra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foraminia</a:t>
            </a: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mentalia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914400" marR="0" lvl="2" indent="-231775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2 - 5 openings in lower jawbone through which pass the nerves and blood vessels</a:t>
            </a:r>
          </a:p>
        </p:txBody>
      </p:sp>
    </p:spTree>
    <p:extLst>
      <p:ext uri="{BB962C8B-B14F-4D97-AF65-F5344CB8AC3E}">
        <p14:creationId xmlns:p14="http://schemas.microsoft.com/office/powerpoint/2010/main" val="3279327034"/>
      </p:ext>
    </p:extLst>
  </p:cSld>
  <p:clrMapOvr>
    <a:masterClrMapping/>
  </p:clrMapOvr>
  <p:transition/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730" name="Picture 1027" descr="26_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1097731" name="Oval 1028"/>
          <p:cNvSpPr>
            <a:spLocks noChangeArrowheads="1"/>
          </p:cNvSpPr>
          <p:nvPr/>
        </p:nvSpPr>
        <p:spPr bwMode="auto">
          <a:xfrm>
            <a:off x="3505200" y="5181600"/>
            <a:ext cx="1066800" cy="990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97732" name="Text Box 1029"/>
          <p:cNvSpPr txBox="1">
            <a:spLocks noChangeArrowheads="1"/>
          </p:cNvSpPr>
          <p:nvPr/>
        </p:nvSpPr>
        <p:spPr bwMode="auto">
          <a:xfrm>
            <a:off x="4668837" y="5783199"/>
            <a:ext cx="3255963" cy="61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foraminia</a:t>
            </a:r>
            <a:r>
              <a:rPr kumimoji="1" lang="en-US" sz="32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3200" b="1" i="1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mentalia</a:t>
            </a:r>
            <a:endParaRPr kumimoji="1" lang="en-US" sz="3200" b="1" i="1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6250" y="381000"/>
            <a:ext cx="8210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9185" y="5072235"/>
            <a:ext cx="3092677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1" i="1" dirty="0">
                <a:solidFill>
                  <a:srgbClr val="FFFFFF"/>
                </a:solidFill>
                <a:latin typeface="Verdana" pitchFamily="34" charset="0"/>
              </a:rPr>
              <a:t>Homo erectus </a:t>
            </a:r>
          </a:p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1" dirty="0">
                <a:solidFill>
                  <a:srgbClr val="FFFFFF"/>
                </a:solidFill>
                <a:latin typeface="Verdana" pitchFamily="34" charset="0"/>
              </a:rPr>
              <a:t>sometimes has 3</a:t>
            </a:r>
          </a:p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1" dirty="0">
                <a:solidFill>
                  <a:srgbClr val="FFFFFF"/>
                </a:solidFill>
                <a:latin typeface="Verdana" pitchFamily="34" charset="0"/>
              </a:rPr>
              <a:t>on each side</a:t>
            </a:r>
            <a:endParaRPr kumimoji="1" lang="en-US" b="1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758337"/>
      </p:ext>
    </p:extLst>
  </p:cSld>
  <p:clrMapOvr>
    <a:masterClrMapping/>
  </p:clrMapOvr>
  <p:transition/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890" name="Picture 1027" descr="26_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93738"/>
            <a:ext cx="7924800" cy="563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9891" name="Text Box 1029"/>
          <p:cNvSpPr txBox="1">
            <a:spLocks noChangeArrowheads="1"/>
          </p:cNvSpPr>
          <p:nvPr/>
        </p:nvSpPr>
        <p:spPr bwMode="auto">
          <a:xfrm>
            <a:off x="4267200" y="5334000"/>
            <a:ext cx="4495800" cy="119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 </a:t>
            </a:r>
            <a:r>
              <a:rPr kumimoji="1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sapiens</a:t>
            </a:r>
            <a:endParaRPr kumimoji="1" lang="en-US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dirty="0">
                <a:solidFill>
                  <a:srgbClr val="FFFFFF"/>
                </a:solidFill>
                <a:latin typeface="Verdana" pitchFamily="34" charset="0"/>
              </a:rPr>
              <a:t>has 1 on each side</a:t>
            </a:r>
            <a:endParaRPr kumimoji="1" lang="en-US" sz="2400" b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455326"/>
      </p:ext>
    </p:extLst>
  </p:cSld>
  <p:clrMapOvr>
    <a:masterClrMapping/>
  </p:clrMapOvr>
  <p:transition/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/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fire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515529708"/>
      </p:ext>
    </p:extLst>
  </p:cSld>
  <p:clrMapOvr>
    <a:masterClrMapping/>
  </p:clrMapOvr>
  <p:transition/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/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fire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3987771942"/>
      </p:ext>
    </p:extLst>
  </p:cSld>
  <p:clrMapOvr>
    <a:masterClrMapping/>
  </p:clrMapOvr>
  <p:transition/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0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5638800"/>
            <a:ext cx="57386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cave of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47793" y="6502439"/>
            <a:ext cx="40495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http://cssa.mit.edu/worldheritage/img/zkd/big/zkd-08b.jpg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01063"/>
      </p:ext>
    </p:extLst>
  </p:cSld>
  <p:clrMapOvr>
    <a:masterClrMapping/>
  </p:clrMapOvr>
  <p:transition/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/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fire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1496569988"/>
      </p:ext>
    </p:extLst>
  </p:cSld>
  <p:clrMapOvr>
    <a:masterClrMapping/>
  </p:clrMapOvr>
  <p:transition/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>
                <a:solidFill>
                  <a:srgbClr val="D79694"/>
                </a:solidFill>
              </a:rPr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had fire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" y="5077361"/>
            <a:ext cx="8382000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fire improves the efficiency of hunting . . . and of digesting food . . 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750954308"/>
      </p:ext>
    </p:extLst>
  </p:cSld>
  <p:clrMapOvr>
    <a:masterClrMapping/>
  </p:clrMapOvr>
  <p:transition/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946" name="Picture 3" descr="26_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87104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838200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78297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4" name="Picture 3" descr="Turn81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2" y="685800"/>
            <a:ext cx="301474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81316" name="Text Box 6"/>
          <p:cNvSpPr txBox="1">
            <a:spLocks noChangeArrowheads="1"/>
          </p:cNvSpPr>
          <p:nvPr/>
        </p:nvSpPr>
        <p:spPr bwMode="auto">
          <a:xfrm>
            <a:off x="1447800" y="2373459"/>
            <a:ext cx="2667000" cy="280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aseline="30000" dirty="0">
                <a:solidFill>
                  <a:srgbClr val="FFFFFF"/>
                </a:solidFill>
                <a:latin typeface="Verdana" pitchFamily="34" charset="0"/>
              </a:rPr>
              <a:t>for e.g., </a:t>
            </a:r>
          </a:p>
          <a:p>
            <a:pPr algn="ctr">
              <a:spcBef>
                <a:spcPct val="50000"/>
              </a:spcBef>
            </a:pPr>
            <a:r>
              <a:rPr lang="en-US" sz="4800" b="1" i="1" baseline="30000" dirty="0">
                <a:solidFill>
                  <a:srgbClr val="FFFFFF"/>
                </a:solidFill>
                <a:latin typeface="Verdana" pitchFamily="34" charset="0"/>
              </a:rPr>
              <a:t>Lucy 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endParaRPr lang="en-US" sz="2400" b="1" baseline="30000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400" b="1" baseline="30000" dirty="0">
                <a:solidFill>
                  <a:srgbClr val="FFFFFF"/>
                </a:solidFill>
                <a:latin typeface="Verdana" pitchFamily="34" charset="0"/>
              </a:rPr>
              <a:t>and</a:t>
            </a:r>
            <a:r>
              <a:rPr lang="en-US" sz="4800" b="1" i="1" baseline="30000" dirty="0">
                <a:solidFill>
                  <a:srgbClr val="FFFFFF"/>
                </a:solidFill>
                <a:latin typeface="Verdana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4800" b="1" i="1" baseline="30000" dirty="0">
                <a:solidFill>
                  <a:srgbClr val="FFFFFF"/>
                </a:solidFill>
                <a:latin typeface="Verdana" pitchFamily="34" charset="0"/>
              </a:rPr>
              <a:t>“The First Family”</a:t>
            </a:r>
            <a:endParaRPr lang="en-US" sz="4800" b="1" baseline="300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5559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62004"/>
            <a:ext cx="2699656" cy="378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227884" y="6535579"/>
            <a:ext cx="47371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9</a:t>
            </a:r>
            <a:r>
              <a:rPr lang="en-US" sz="10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0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</a:t>
            </a:r>
            <a:r>
              <a:rPr lang="en-US" sz="10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., p. 206</a:t>
            </a:r>
          </a:p>
        </p:txBody>
      </p:sp>
    </p:spTree>
    <p:extLst>
      <p:ext uri="{BB962C8B-B14F-4D97-AF65-F5344CB8AC3E}">
        <p14:creationId xmlns:p14="http://schemas.microsoft.com/office/powerpoint/2010/main" val="1626975387"/>
      </p:ext>
    </p:extLst>
  </p:cSld>
  <p:clrMapOvr>
    <a:masterClrMapping/>
  </p:clrMapOvr>
  <p:transition/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994" name="Picture 2" descr="He_fire3_7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38100"/>
            <a:ext cx="6445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5" name="Text Box 3"/>
          <p:cNvSpPr txBox="1">
            <a:spLocks noChangeArrowheads="1"/>
          </p:cNvSpPr>
          <p:nvPr/>
        </p:nvSpPr>
        <p:spPr bwMode="auto">
          <a:xfrm>
            <a:off x="3229428" y="6519315"/>
            <a:ext cx="270298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First Men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(Little Brown, 1973), p. 26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838200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083546"/>
      </p:ext>
    </p:extLst>
  </p:cSld>
  <p:clrMapOvr>
    <a:masterClrMapping/>
  </p:clrMapOvr>
  <p:transition/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>
                <a:solidFill>
                  <a:srgbClr val="D79694"/>
                </a:solidFill>
              </a:rPr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had fire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76086" y="5105400"/>
            <a:ext cx="7315200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D79694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fire improves the efficiency of hunting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90600" y="2514604"/>
            <a:ext cx="7315200" cy="1323439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and fire improves the efficiency of digestibility of meat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1478028702"/>
      </p:ext>
    </p:extLst>
  </p:cSld>
  <p:clrMapOvr>
    <a:masterClrMapping/>
  </p:clrMapOvr>
  <p:transition/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898" name="Picture 3" descr="He_fi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9144000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52467" y="6535579"/>
            <a:ext cx="464261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www.gridclub.com/fact_gadget/1001/human_world/prehistoric_people/639.html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24000" y="228600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826"/>
      </p:ext>
    </p:extLst>
  </p:cSld>
  <p:clrMapOvr>
    <a:masterClrMapping/>
  </p:clrMapOvr>
  <p:transition/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042" name="Picture 2" descr="He_fire1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2525" y="76200"/>
            <a:ext cx="6848475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838200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68813" y="6519315"/>
            <a:ext cx="259558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First Men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(Little Brown, 1973), p. 26</a:t>
            </a:r>
          </a:p>
        </p:txBody>
      </p:sp>
    </p:spTree>
    <p:extLst>
      <p:ext uri="{BB962C8B-B14F-4D97-AF65-F5344CB8AC3E}">
        <p14:creationId xmlns:p14="http://schemas.microsoft.com/office/powerpoint/2010/main" val="1413062401"/>
      </p:ext>
    </p:extLst>
  </p:cSld>
  <p:clrMapOvr>
    <a:masterClrMapping/>
  </p:clrMapOvr>
  <p:transition/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090" name="Picture 2" descr="He_fire2_7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2551" y="152401"/>
            <a:ext cx="64198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332933" y="6519315"/>
            <a:ext cx="24673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First Men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(Little Brown, 1973), p. 26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0" y="838200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806504"/>
      </p:ext>
    </p:extLst>
  </p:cSld>
  <p:clrMapOvr>
    <a:masterClrMapping/>
  </p:clrMapOvr>
  <p:transition/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>
                <a:solidFill>
                  <a:srgbClr val="D79694"/>
                </a:solidFill>
              </a:rPr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fire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2585648150"/>
      </p:ext>
    </p:extLst>
  </p:cSld>
  <p:clrMapOvr>
    <a:masterClrMapping/>
  </p:clrMapOvr>
  <p:transition/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>
                <a:solidFill>
                  <a:srgbClr val="D79694"/>
                </a:solidFill>
              </a:rPr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fire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798513" marR="0" lvl="0" indent="-566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3581400"/>
            <a:ext cx="7315200" cy="1323439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better tools improves the efficiency of food procurement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2052678706"/>
      </p:ext>
    </p:extLst>
  </p:cSld>
  <p:clrMapOvr>
    <a:masterClrMapping/>
  </p:clrMapOvr>
  <p:transition/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Text Box 2"/>
          <p:cNvSpPr txBox="1">
            <a:spLocks noChangeArrowheads="1"/>
          </p:cNvSpPr>
          <p:nvPr/>
        </p:nvSpPr>
        <p:spPr bwMode="auto">
          <a:xfrm>
            <a:off x="700314" y="5741515"/>
            <a:ext cx="7769050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Chinese Tools from Middle Pleistocene sites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268</a:t>
            </a:r>
          </a:p>
        </p:txBody>
      </p:sp>
      <p:pic>
        <p:nvPicPr>
          <p:cNvPr id="1139715" name="Picture 4" descr="Turn811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385416"/>
            <a:ext cx="8229600" cy="249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9716" name="Text Box 5"/>
          <p:cNvSpPr txBox="1">
            <a:spLocks noChangeArrowheads="1"/>
          </p:cNvSpPr>
          <p:nvPr/>
        </p:nvSpPr>
        <p:spPr bwMode="auto">
          <a:xfrm>
            <a:off x="76200" y="4986314"/>
            <a:ext cx="8915400" cy="6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Quartzite chopper         Flint point           Flint Awl        Graver or Burin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0" y="1501069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623086"/>
      </p:ext>
    </p:extLst>
  </p:cSld>
  <p:clrMapOvr>
    <a:masterClrMapping/>
  </p:clrMapOvr>
  <p:transition/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618" name="Picture 3" descr="26_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0"/>
            <a:ext cx="74895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47800" y="5943600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65318"/>
      </p:ext>
    </p:extLst>
  </p:cSld>
  <p:clrMapOvr>
    <a:masterClrMapping/>
  </p:clrMapOvr>
  <p:transition/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5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77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94972" y="5689596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874804" y="6535579"/>
            <a:ext cx="33954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http://cssa.mit.edu/worldheritage/img/zkd/big/zkd-08b.jpg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27926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2379703"/>
            <a:ext cx="7315200" cy="408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3600" b="1" kern="0" dirty="0">
                <a:latin typeface="+mn-lt"/>
              </a:rPr>
              <a:t>“Lucy" and "The First Family"</a:t>
            </a:r>
            <a:r>
              <a:rPr lang="en-US" sz="5400" b="1" u="sng" kern="0" dirty="0">
                <a:solidFill>
                  <a:srgbClr val="0000FF"/>
                </a:solidFill>
                <a:latin typeface="+mn-lt"/>
                <a:hlinkClick r:id="rId2"/>
              </a:rPr>
              <a:t> </a:t>
            </a:r>
            <a:br>
              <a:rPr lang="en-US" sz="5400" b="1" u="sng" kern="0" dirty="0">
                <a:solidFill>
                  <a:srgbClr val="0000FF"/>
                </a:solidFill>
                <a:latin typeface="+mn-lt"/>
                <a:hlinkClick r:id="rId2"/>
              </a:rPr>
            </a:br>
            <a:endParaRPr lang="en-US" sz="1200" b="1" kern="0" dirty="0">
              <a:latin typeface="+mn-lt"/>
            </a:endParaRPr>
          </a:p>
          <a:p>
            <a:pPr marL="1146175" lvl="2" indent="-231775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400" kern="0" dirty="0">
                <a:latin typeface="+mn-lt"/>
              </a:rPr>
              <a:t>from: </a:t>
            </a:r>
            <a:r>
              <a:rPr lang="en-US" sz="3200" b="1" kern="0" dirty="0" err="1">
                <a:latin typeface="+mn-lt"/>
              </a:rPr>
              <a:t>Hadar</a:t>
            </a:r>
            <a:r>
              <a:rPr lang="en-US" sz="3200" b="1" kern="0" dirty="0">
                <a:latin typeface="+mn-lt"/>
              </a:rPr>
              <a:t>, Ethiopia</a:t>
            </a:r>
            <a:br>
              <a:rPr lang="en-US" sz="3200" b="1" kern="0" dirty="0">
                <a:latin typeface="+mn-lt"/>
              </a:rPr>
            </a:br>
            <a:r>
              <a:rPr lang="en-US" sz="3200" b="1" kern="0" dirty="0">
                <a:latin typeface="+mn-lt"/>
              </a:rPr>
              <a:t>       </a:t>
            </a:r>
            <a:r>
              <a:rPr lang="en-US" sz="2000" b="1" kern="0" dirty="0">
                <a:latin typeface="+mn-lt"/>
              </a:rPr>
              <a:t>(“Site 333” on the Awash River)</a:t>
            </a:r>
            <a:endParaRPr lang="en-US" sz="2800" b="1" i="1" kern="0" dirty="0">
              <a:latin typeface="+mn-lt"/>
            </a:endParaRPr>
          </a:p>
          <a:p>
            <a:pPr marL="1146175" lvl="2" indent="-231775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400" kern="0" dirty="0">
                <a:latin typeface="+mn-lt"/>
              </a:rPr>
              <a:t>aka:</a:t>
            </a:r>
            <a:r>
              <a:rPr lang="en-US" sz="2400" b="1" kern="0" dirty="0">
                <a:latin typeface="+mn-lt"/>
              </a:rPr>
              <a:t> </a:t>
            </a:r>
            <a:r>
              <a:rPr lang="en-US" sz="3200" b="1" i="1" kern="0" dirty="0">
                <a:latin typeface="+mn-lt"/>
              </a:rPr>
              <a:t>Australopithecus afarensis</a:t>
            </a:r>
            <a:endParaRPr lang="en-US" sz="3200" b="1" kern="0" dirty="0">
              <a:latin typeface="+mn-lt"/>
            </a:endParaRPr>
          </a:p>
          <a:p>
            <a:pPr marL="1146175" lvl="2" indent="-231775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400" kern="0" dirty="0">
                <a:latin typeface="+mn-lt"/>
              </a:rPr>
              <a:t>age: </a:t>
            </a:r>
            <a:r>
              <a:rPr lang="en-US" sz="3200" b="1" kern="0" dirty="0">
                <a:latin typeface="+mn-lt"/>
              </a:rPr>
              <a:t>3.9 – 2.9 </a:t>
            </a:r>
            <a:r>
              <a:rPr lang="en-US" sz="3200" b="1" kern="0" dirty="0" err="1">
                <a:latin typeface="+mn-lt"/>
              </a:rPr>
              <a:t>mya</a:t>
            </a:r>
            <a:endParaRPr lang="en-US" sz="3200" b="1" kern="0" dirty="0">
              <a:latin typeface="+mn-lt"/>
            </a:endParaRPr>
          </a:p>
          <a:p>
            <a:pPr marL="1146175" lvl="2" indent="-231775">
              <a:spcBef>
                <a:spcPts val="500"/>
              </a:spcBef>
              <a:spcAft>
                <a:spcPts val="500"/>
              </a:spcAft>
              <a:buFontTx/>
              <a:buChar char="•"/>
              <a:defRPr/>
            </a:pPr>
            <a:r>
              <a:rPr lang="en-US" sz="2400" kern="0" dirty="0">
                <a:latin typeface="+mn-lt"/>
              </a:rPr>
              <a:t>discovered: </a:t>
            </a:r>
            <a:r>
              <a:rPr lang="en-US" sz="3200" b="1" kern="0" dirty="0">
                <a:latin typeface="+mn-lt"/>
              </a:rPr>
              <a:t>1975-1976 </a:t>
            </a:r>
          </a:p>
        </p:txBody>
      </p:sp>
    </p:spTree>
  </p:cSld>
  <p:clrMapOvr>
    <a:masterClrMapping/>
  </p:clrMapOvr>
  <p:transition/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5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5615869"/>
            <a:ext cx="6172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Zhoukoudian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874804" y="6535579"/>
            <a:ext cx="33954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http://cssa.mit.edu/worldheritage/img/zkd/big/zkd-08b.jpg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243474"/>
      </p:ext>
    </p:extLst>
  </p:cSld>
  <p:clrMapOvr>
    <a:masterClrMapping/>
  </p:clrMapOvr>
  <p:transition/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762" name="Picture 2" descr="21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763" name="Rectangle 3"/>
          <p:cNvSpPr>
            <a:spLocks noChangeArrowheads="1"/>
          </p:cNvSpPr>
          <p:nvPr/>
        </p:nvSpPr>
        <p:spPr bwMode="auto">
          <a:xfrm>
            <a:off x="6419850" y="2247900"/>
            <a:ext cx="304800" cy="2819400"/>
          </a:xfrm>
          <a:prstGeom prst="rect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05628" y="4643735"/>
            <a:ext cx="258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Verdana" pitchFamily="34" charset="0"/>
              </a:rPr>
              <a:t>Homo erectus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39372"/>
      </p:ext>
    </p:extLst>
  </p:cSld>
  <p:clrMapOvr>
    <a:masterClrMapping/>
  </p:clrMapOvr>
  <p:transition/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811" name="Picture 3" descr="Movius_line7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4699"/>
            <a:ext cx="77688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2" name="AutoShape 4"/>
          <p:cNvSpPr>
            <a:spLocks noChangeArrowheads="1"/>
          </p:cNvSpPr>
          <p:nvPr/>
        </p:nvSpPr>
        <p:spPr bwMode="auto">
          <a:xfrm>
            <a:off x="4419600" y="533400"/>
            <a:ext cx="457200" cy="1981200"/>
          </a:xfrm>
          <a:prstGeom prst="downArrow">
            <a:avLst>
              <a:gd name="adj1" fmla="val 50000"/>
              <a:gd name="adj2" fmla="val 108333"/>
            </a:avLst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43813" name="Text Box 5"/>
          <p:cNvSpPr txBox="1">
            <a:spLocks noChangeArrowheads="1"/>
          </p:cNvSpPr>
          <p:nvPr/>
        </p:nvSpPr>
        <p:spPr bwMode="auto">
          <a:xfrm>
            <a:off x="4986404" y="914400"/>
            <a:ext cx="32431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Movius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Line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917211" y="6629400"/>
            <a:ext cx="33233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Campbell and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p. 334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4178" y="4449063"/>
            <a:ext cx="4240118" cy="145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the </a:t>
            </a:r>
            <a:r>
              <a:rPr lang="en-US" sz="2000" b="1" dirty="0" err="1">
                <a:solidFill>
                  <a:srgbClr val="FF0000"/>
                </a:solidFill>
                <a:latin typeface="Verdana" pitchFamily="34" charset="0"/>
              </a:rPr>
              <a:t>Movius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 Line separates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the flake chopping tool traditions from the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core chopping tools . . 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38381"/>
      </p:ext>
    </p:extLst>
  </p:cSld>
  <p:clrMapOvr>
    <a:masterClrMapping/>
  </p:clrMapOvr>
  <p:transition/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/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fire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1680008189"/>
      </p:ext>
    </p:extLst>
  </p:cSld>
  <p:clrMapOvr>
    <a:masterClrMapping/>
  </p:clrMapOvr>
  <p:transition/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sz="2400" dirty="0"/>
              <a:t>Major Sites: Asia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2590800"/>
            <a:ext cx="7315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larger cranial capacity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830 - 1300 cc</a:t>
            </a:r>
          </a:p>
          <a:p>
            <a:pPr marL="1146175" marR="0" lvl="2" indent="-2317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avg. = 1075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fire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lived in caves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had better tools</a:t>
            </a:r>
          </a:p>
          <a:p>
            <a:pPr marL="682625" marR="0" lvl="0" indent="-4508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seemed inclined to eat their neighbor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76086" y="4086761"/>
            <a:ext cx="7315200" cy="1323439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they appear to have practiced cannibalism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Zhoukoudian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China</a:t>
            </a:r>
          </a:p>
        </p:txBody>
      </p:sp>
    </p:spTree>
    <p:extLst>
      <p:ext uri="{BB962C8B-B14F-4D97-AF65-F5344CB8AC3E}">
        <p14:creationId xmlns:p14="http://schemas.microsoft.com/office/powerpoint/2010/main" val="2732534056"/>
      </p:ext>
    </p:extLst>
  </p:cSld>
  <p:clrMapOvr>
    <a:masterClrMapping/>
  </p:clrMapOvr>
  <p:transition/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8043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685800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58134" y="2024742"/>
            <a:ext cx="292465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is an excellent source for a discussion on food “revolutions” 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4547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374075"/>
      </p:ext>
    </p:extLst>
  </p:cSld>
  <p:clrMapOvr>
    <a:masterClrMapping/>
  </p:clrMapOvr>
  <p:transition/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367046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Invention of Cooking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Discovery that Food is More Than Sustenance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“Herding Revolution”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Snail Farming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of Food as a Means and Index of Social Differentiation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Long-Range Exchange of Culture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Ecological Revolution of last 500 years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Industrial Revolution of the 19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20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Centuries</a:t>
            </a:r>
          </a:p>
        </p:txBody>
      </p:sp>
    </p:spTree>
    <p:extLst>
      <p:ext uri="{BB962C8B-B14F-4D97-AF65-F5344CB8AC3E}">
        <p14:creationId xmlns:p14="http://schemas.microsoft.com/office/powerpoint/2010/main" val="3897303595"/>
      </p:ext>
    </p:extLst>
  </p:cSld>
  <p:clrMapOvr>
    <a:masterClrMapping/>
  </p:clrMapOvr>
  <p:transition/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97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65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 bwMode="auto">
          <a:xfrm rot="366687">
            <a:off x="1954335" y="431452"/>
            <a:ext cx="3947886" cy="2569029"/>
          </a:xfrm>
          <a:custGeom>
            <a:avLst/>
            <a:gdLst>
              <a:gd name="connsiteX0" fmla="*/ 1553029 w 3947886"/>
              <a:gd name="connsiteY0" fmla="*/ 2438400 h 2569029"/>
              <a:gd name="connsiteX1" fmla="*/ 1669143 w 3947886"/>
              <a:gd name="connsiteY1" fmla="*/ 2394857 h 2569029"/>
              <a:gd name="connsiteX2" fmla="*/ 1727200 w 3947886"/>
              <a:gd name="connsiteY2" fmla="*/ 2380343 h 2569029"/>
              <a:gd name="connsiteX3" fmla="*/ 1843315 w 3947886"/>
              <a:gd name="connsiteY3" fmla="*/ 2351314 h 2569029"/>
              <a:gd name="connsiteX4" fmla="*/ 2322286 w 3947886"/>
              <a:gd name="connsiteY4" fmla="*/ 2336800 h 2569029"/>
              <a:gd name="connsiteX5" fmla="*/ 2743200 w 3947886"/>
              <a:gd name="connsiteY5" fmla="*/ 2307772 h 2569029"/>
              <a:gd name="connsiteX6" fmla="*/ 2815772 w 3947886"/>
              <a:gd name="connsiteY6" fmla="*/ 2293257 h 2569029"/>
              <a:gd name="connsiteX7" fmla="*/ 2917372 w 3947886"/>
              <a:gd name="connsiteY7" fmla="*/ 2235200 h 2569029"/>
              <a:gd name="connsiteX8" fmla="*/ 3018972 w 3947886"/>
              <a:gd name="connsiteY8" fmla="*/ 2206172 h 2569029"/>
              <a:gd name="connsiteX9" fmla="*/ 3120572 w 3947886"/>
              <a:gd name="connsiteY9" fmla="*/ 2133600 h 2569029"/>
              <a:gd name="connsiteX10" fmla="*/ 3164115 w 3947886"/>
              <a:gd name="connsiteY10" fmla="*/ 2104572 h 2569029"/>
              <a:gd name="connsiteX11" fmla="*/ 3251200 w 3947886"/>
              <a:gd name="connsiteY11" fmla="*/ 2075543 h 2569029"/>
              <a:gd name="connsiteX12" fmla="*/ 3280229 w 3947886"/>
              <a:gd name="connsiteY12" fmla="*/ 2032000 h 2569029"/>
              <a:gd name="connsiteX13" fmla="*/ 3367315 w 3947886"/>
              <a:gd name="connsiteY13" fmla="*/ 1988457 h 2569029"/>
              <a:gd name="connsiteX14" fmla="*/ 3454400 w 3947886"/>
              <a:gd name="connsiteY14" fmla="*/ 1915886 h 2569029"/>
              <a:gd name="connsiteX15" fmla="*/ 3497943 w 3947886"/>
              <a:gd name="connsiteY15" fmla="*/ 1901372 h 2569029"/>
              <a:gd name="connsiteX16" fmla="*/ 3570515 w 3947886"/>
              <a:gd name="connsiteY16" fmla="*/ 1843314 h 2569029"/>
              <a:gd name="connsiteX17" fmla="*/ 3657600 w 3947886"/>
              <a:gd name="connsiteY17" fmla="*/ 1756229 h 2569029"/>
              <a:gd name="connsiteX18" fmla="*/ 3701143 w 3947886"/>
              <a:gd name="connsiteY18" fmla="*/ 1712686 h 2569029"/>
              <a:gd name="connsiteX19" fmla="*/ 3759200 w 3947886"/>
              <a:gd name="connsiteY19" fmla="*/ 1625600 h 2569029"/>
              <a:gd name="connsiteX20" fmla="*/ 3773715 w 3947886"/>
              <a:gd name="connsiteY20" fmla="*/ 1582057 h 2569029"/>
              <a:gd name="connsiteX21" fmla="*/ 3802743 w 3947886"/>
              <a:gd name="connsiteY21" fmla="*/ 1538514 h 2569029"/>
              <a:gd name="connsiteX22" fmla="*/ 3831772 w 3947886"/>
              <a:gd name="connsiteY22" fmla="*/ 1451429 h 2569029"/>
              <a:gd name="connsiteX23" fmla="*/ 3875315 w 3947886"/>
              <a:gd name="connsiteY23" fmla="*/ 1364343 h 2569029"/>
              <a:gd name="connsiteX24" fmla="*/ 3918857 w 3947886"/>
              <a:gd name="connsiteY24" fmla="*/ 1204686 h 2569029"/>
              <a:gd name="connsiteX25" fmla="*/ 3933372 w 3947886"/>
              <a:gd name="connsiteY25" fmla="*/ 1161143 h 2569029"/>
              <a:gd name="connsiteX26" fmla="*/ 3947886 w 3947886"/>
              <a:gd name="connsiteY26" fmla="*/ 1117600 h 2569029"/>
              <a:gd name="connsiteX27" fmla="*/ 3933372 w 3947886"/>
              <a:gd name="connsiteY27" fmla="*/ 609600 h 2569029"/>
              <a:gd name="connsiteX28" fmla="*/ 3889829 w 3947886"/>
              <a:gd name="connsiteY28" fmla="*/ 566057 h 2569029"/>
              <a:gd name="connsiteX29" fmla="*/ 3802743 w 3947886"/>
              <a:gd name="connsiteY29" fmla="*/ 478972 h 2569029"/>
              <a:gd name="connsiteX30" fmla="*/ 3657600 w 3947886"/>
              <a:gd name="connsiteY30" fmla="*/ 377372 h 2569029"/>
              <a:gd name="connsiteX31" fmla="*/ 3614057 w 3947886"/>
              <a:gd name="connsiteY31" fmla="*/ 348343 h 2569029"/>
              <a:gd name="connsiteX32" fmla="*/ 3556000 w 3947886"/>
              <a:gd name="connsiteY32" fmla="*/ 319314 h 2569029"/>
              <a:gd name="connsiteX33" fmla="*/ 3396343 w 3947886"/>
              <a:gd name="connsiteY33" fmla="*/ 232229 h 2569029"/>
              <a:gd name="connsiteX34" fmla="*/ 3323772 w 3947886"/>
              <a:gd name="connsiteY34" fmla="*/ 174172 h 2569029"/>
              <a:gd name="connsiteX35" fmla="*/ 3236686 w 3947886"/>
              <a:gd name="connsiteY35" fmla="*/ 145143 h 2569029"/>
              <a:gd name="connsiteX36" fmla="*/ 3135086 w 3947886"/>
              <a:gd name="connsiteY36" fmla="*/ 116114 h 2569029"/>
              <a:gd name="connsiteX37" fmla="*/ 3033486 w 3947886"/>
              <a:gd name="connsiteY37" fmla="*/ 72572 h 2569029"/>
              <a:gd name="connsiteX38" fmla="*/ 2656115 w 3947886"/>
              <a:gd name="connsiteY38" fmla="*/ 58057 h 2569029"/>
              <a:gd name="connsiteX39" fmla="*/ 2510972 w 3947886"/>
              <a:gd name="connsiteY39" fmla="*/ 43543 h 2569029"/>
              <a:gd name="connsiteX40" fmla="*/ 2365829 w 3947886"/>
              <a:gd name="connsiteY40" fmla="*/ 14514 h 2569029"/>
              <a:gd name="connsiteX41" fmla="*/ 1422400 w 3947886"/>
              <a:gd name="connsiteY41" fmla="*/ 0 h 2569029"/>
              <a:gd name="connsiteX42" fmla="*/ 783772 w 3947886"/>
              <a:gd name="connsiteY42" fmla="*/ 29029 h 2569029"/>
              <a:gd name="connsiteX43" fmla="*/ 711200 w 3947886"/>
              <a:gd name="connsiteY43" fmla="*/ 43543 h 2569029"/>
              <a:gd name="connsiteX44" fmla="*/ 624115 w 3947886"/>
              <a:gd name="connsiteY44" fmla="*/ 72572 h 2569029"/>
              <a:gd name="connsiteX45" fmla="*/ 580572 w 3947886"/>
              <a:gd name="connsiteY45" fmla="*/ 87086 h 2569029"/>
              <a:gd name="connsiteX46" fmla="*/ 537029 w 3947886"/>
              <a:gd name="connsiteY46" fmla="*/ 101600 h 2569029"/>
              <a:gd name="connsiteX47" fmla="*/ 493486 w 3947886"/>
              <a:gd name="connsiteY47" fmla="*/ 116114 h 2569029"/>
              <a:gd name="connsiteX48" fmla="*/ 406400 w 3947886"/>
              <a:gd name="connsiteY48" fmla="*/ 159657 h 2569029"/>
              <a:gd name="connsiteX49" fmla="*/ 304800 w 3947886"/>
              <a:gd name="connsiteY49" fmla="*/ 203200 h 2569029"/>
              <a:gd name="connsiteX50" fmla="*/ 275772 w 3947886"/>
              <a:gd name="connsiteY50" fmla="*/ 246743 h 2569029"/>
              <a:gd name="connsiteX51" fmla="*/ 232229 w 3947886"/>
              <a:gd name="connsiteY51" fmla="*/ 275772 h 2569029"/>
              <a:gd name="connsiteX52" fmla="*/ 217715 w 3947886"/>
              <a:gd name="connsiteY52" fmla="*/ 333829 h 2569029"/>
              <a:gd name="connsiteX53" fmla="*/ 174172 w 3947886"/>
              <a:gd name="connsiteY53" fmla="*/ 406400 h 2569029"/>
              <a:gd name="connsiteX54" fmla="*/ 159657 w 3947886"/>
              <a:gd name="connsiteY54" fmla="*/ 449943 h 2569029"/>
              <a:gd name="connsiteX55" fmla="*/ 145143 w 3947886"/>
              <a:gd name="connsiteY55" fmla="*/ 508000 h 2569029"/>
              <a:gd name="connsiteX56" fmla="*/ 130629 w 3947886"/>
              <a:gd name="connsiteY56" fmla="*/ 580572 h 2569029"/>
              <a:gd name="connsiteX57" fmla="*/ 101600 w 3947886"/>
              <a:gd name="connsiteY57" fmla="*/ 667657 h 2569029"/>
              <a:gd name="connsiteX58" fmla="*/ 87086 w 3947886"/>
              <a:gd name="connsiteY58" fmla="*/ 725714 h 2569029"/>
              <a:gd name="connsiteX59" fmla="*/ 72572 w 3947886"/>
              <a:gd name="connsiteY59" fmla="*/ 769257 h 2569029"/>
              <a:gd name="connsiteX60" fmla="*/ 29029 w 3947886"/>
              <a:gd name="connsiteY60" fmla="*/ 1045029 h 2569029"/>
              <a:gd name="connsiteX61" fmla="*/ 14515 w 3947886"/>
              <a:gd name="connsiteY61" fmla="*/ 1436914 h 2569029"/>
              <a:gd name="connsiteX62" fmla="*/ 0 w 3947886"/>
              <a:gd name="connsiteY62" fmla="*/ 1582057 h 2569029"/>
              <a:gd name="connsiteX63" fmla="*/ 14515 w 3947886"/>
              <a:gd name="connsiteY63" fmla="*/ 2206172 h 2569029"/>
              <a:gd name="connsiteX64" fmla="*/ 87086 w 3947886"/>
              <a:gd name="connsiteY64" fmla="*/ 2336800 h 2569029"/>
              <a:gd name="connsiteX65" fmla="*/ 159657 w 3947886"/>
              <a:gd name="connsiteY65" fmla="*/ 2423886 h 2569029"/>
              <a:gd name="connsiteX66" fmla="*/ 203200 w 3947886"/>
              <a:gd name="connsiteY66" fmla="*/ 2452914 h 2569029"/>
              <a:gd name="connsiteX67" fmla="*/ 246743 w 3947886"/>
              <a:gd name="connsiteY67" fmla="*/ 2496457 h 2569029"/>
              <a:gd name="connsiteX68" fmla="*/ 348343 w 3947886"/>
              <a:gd name="connsiteY68" fmla="*/ 2525486 h 2569029"/>
              <a:gd name="connsiteX69" fmla="*/ 478972 w 3947886"/>
              <a:gd name="connsiteY69" fmla="*/ 2569029 h 2569029"/>
              <a:gd name="connsiteX70" fmla="*/ 740229 w 3947886"/>
              <a:gd name="connsiteY70" fmla="*/ 2554514 h 2569029"/>
              <a:gd name="connsiteX71" fmla="*/ 827315 w 3947886"/>
              <a:gd name="connsiteY71" fmla="*/ 2525486 h 2569029"/>
              <a:gd name="connsiteX72" fmla="*/ 928915 w 3947886"/>
              <a:gd name="connsiteY72" fmla="*/ 2496457 h 2569029"/>
              <a:gd name="connsiteX73" fmla="*/ 1132115 w 3947886"/>
              <a:gd name="connsiteY73" fmla="*/ 2438400 h 2569029"/>
              <a:gd name="connsiteX74" fmla="*/ 1553029 w 3947886"/>
              <a:gd name="connsiteY74" fmla="*/ 2423886 h 2569029"/>
              <a:gd name="connsiteX75" fmla="*/ 1582057 w 3947886"/>
              <a:gd name="connsiteY75" fmla="*/ 2394857 h 256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947886" h="2569029">
                <a:moveTo>
                  <a:pt x="1553029" y="2438400"/>
                </a:moveTo>
                <a:cubicBezTo>
                  <a:pt x="1591356" y="2423069"/>
                  <a:pt x="1629334" y="2406231"/>
                  <a:pt x="1669143" y="2394857"/>
                </a:cubicBezTo>
                <a:cubicBezTo>
                  <a:pt x="1688323" y="2389377"/>
                  <a:pt x="1708020" y="2385823"/>
                  <a:pt x="1727200" y="2380343"/>
                </a:cubicBezTo>
                <a:cubicBezTo>
                  <a:pt x="1773483" y="2367120"/>
                  <a:pt x="1789061" y="2354170"/>
                  <a:pt x="1843315" y="2351314"/>
                </a:cubicBezTo>
                <a:cubicBezTo>
                  <a:pt x="2002825" y="2342919"/>
                  <a:pt x="2162629" y="2341638"/>
                  <a:pt x="2322286" y="2336800"/>
                </a:cubicBezTo>
                <a:cubicBezTo>
                  <a:pt x="2525312" y="2296195"/>
                  <a:pt x="2292495" y="2338855"/>
                  <a:pt x="2743200" y="2307772"/>
                </a:cubicBezTo>
                <a:cubicBezTo>
                  <a:pt x="2767811" y="2306075"/>
                  <a:pt x="2791581" y="2298095"/>
                  <a:pt x="2815772" y="2293257"/>
                </a:cubicBezTo>
                <a:cubicBezTo>
                  <a:pt x="2859499" y="2264106"/>
                  <a:pt x="2865814" y="2257296"/>
                  <a:pt x="2917372" y="2235200"/>
                </a:cubicBezTo>
                <a:cubicBezTo>
                  <a:pt x="2946521" y="2222707"/>
                  <a:pt x="2989514" y="2213536"/>
                  <a:pt x="3018972" y="2206172"/>
                </a:cubicBezTo>
                <a:cubicBezTo>
                  <a:pt x="3089895" y="2135249"/>
                  <a:pt x="3031422" y="2184543"/>
                  <a:pt x="3120572" y="2133600"/>
                </a:cubicBezTo>
                <a:cubicBezTo>
                  <a:pt x="3135718" y="2124945"/>
                  <a:pt x="3148175" y="2111657"/>
                  <a:pt x="3164115" y="2104572"/>
                </a:cubicBezTo>
                <a:cubicBezTo>
                  <a:pt x="3192076" y="2092145"/>
                  <a:pt x="3251200" y="2075543"/>
                  <a:pt x="3251200" y="2075543"/>
                </a:cubicBezTo>
                <a:cubicBezTo>
                  <a:pt x="3260876" y="2061029"/>
                  <a:pt x="3267894" y="2044335"/>
                  <a:pt x="3280229" y="2032000"/>
                </a:cubicBezTo>
                <a:cubicBezTo>
                  <a:pt x="3308364" y="2003865"/>
                  <a:pt x="3331902" y="2000262"/>
                  <a:pt x="3367315" y="1988457"/>
                </a:cubicBezTo>
                <a:cubicBezTo>
                  <a:pt x="3399416" y="1956355"/>
                  <a:pt x="3413984" y="1936094"/>
                  <a:pt x="3454400" y="1915886"/>
                </a:cubicBezTo>
                <a:cubicBezTo>
                  <a:pt x="3468084" y="1909044"/>
                  <a:pt x="3483429" y="1906210"/>
                  <a:pt x="3497943" y="1901372"/>
                </a:cubicBezTo>
                <a:cubicBezTo>
                  <a:pt x="3577622" y="1781855"/>
                  <a:pt x="3473443" y="1918814"/>
                  <a:pt x="3570515" y="1843314"/>
                </a:cubicBezTo>
                <a:cubicBezTo>
                  <a:pt x="3602920" y="1818110"/>
                  <a:pt x="3628572" y="1785257"/>
                  <a:pt x="3657600" y="1756229"/>
                </a:cubicBezTo>
                <a:lnTo>
                  <a:pt x="3701143" y="1712686"/>
                </a:lnTo>
                <a:cubicBezTo>
                  <a:pt x="3735653" y="1609154"/>
                  <a:pt x="3686720" y="1734319"/>
                  <a:pt x="3759200" y="1625600"/>
                </a:cubicBezTo>
                <a:cubicBezTo>
                  <a:pt x="3767687" y="1612870"/>
                  <a:pt x="3766873" y="1595741"/>
                  <a:pt x="3773715" y="1582057"/>
                </a:cubicBezTo>
                <a:cubicBezTo>
                  <a:pt x="3781516" y="1566455"/>
                  <a:pt x="3795658" y="1554454"/>
                  <a:pt x="3802743" y="1538514"/>
                </a:cubicBezTo>
                <a:cubicBezTo>
                  <a:pt x="3815170" y="1510553"/>
                  <a:pt x="3814799" y="1476889"/>
                  <a:pt x="3831772" y="1451429"/>
                </a:cubicBezTo>
                <a:cubicBezTo>
                  <a:pt x="3860150" y="1408861"/>
                  <a:pt x="3863297" y="1412414"/>
                  <a:pt x="3875315" y="1364343"/>
                </a:cubicBezTo>
                <a:cubicBezTo>
                  <a:pt x="3916347" y="1200218"/>
                  <a:pt x="3856580" y="1391518"/>
                  <a:pt x="3918857" y="1204686"/>
                </a:cubicBezTo>
                <a:lnTo>
                  <a:pt x="3933372" y="1161143"/>
                </a:lnTo>
                <a:lnTo>
                  <a:pt x="3947886" y="1117600"/>
                </a:lnTo>
                <a:cubicBezTo>
                  <a:pt x="3943048" y="948267"/>
                  <a:pt x="3951106" y="778072"/>
                  <a:pt x="3933372" y="609600"/>
                </a:cubicBezTo>
                <a:cubicBezTo>
                  <a:pt x="3931223" y="589186"/>
                  <a:pt x="3903187" y="581642"/>
                  <a:pt x="3889829" y="566057"/>
                </a:cubicBezTo>
                <a:cubicBezTo>
                  <a:pt x="3806625" y="468986"/>
                  <a:pt x="3887466" y="539488"/>
                  <a:pt x="3802743" y="478972"/>
                </a:cubicBezTo>
                <a:cubicBezTo>
                  <a:pt x="3652273" y="371494"/>
                  <a:pt x="3857841" y="510866"/>
                  <a:pt x="3657600" y="377372"/>
                </a:cubicBezTo>
                <a:cubicBezTo>
                  <a:pt x="3643086" y="367696"/>
                  <a:pt x="3629659" y="356144"/>
                  <a:pt x="3614057" y="348343"/>
                </a:cubicBezTo>
                <a:cubicBezTo>
                  <a:pt x="3594705" y="338667"/>
                  <a:pt x="3574689" y="330216"/>
                  <a:pt x="3556000" y="319314"/>
                </a:cubicBezTo>
                <a:cubicBezTo>
                  <a:pt x="3405400" y="231464"/>
                  <a:pt x="3490397" y="263580"/>
                  <a:pt x="3396343" y="232229"/>
                </a:cubicBezTo>
                <a:cubicBezTo>
                  <a:pt x="3372153" y="212877"/>
                  <a:pt x="3350968" y="189006"/>
                  <a:pt x="3323772" y="174172"/>
                </a:cubicBezTo>
                <a:cubicBezTo>
                  <a:pt x="3296909" y="159520"/>
                  <a:pt x="3266371" y="152564"/>
                  <a:pt x="3236686" y="145143"/>
                </a:cubicBezTo>
                <a:cubicBezTo>
                  <a:pt x="3207217" y="137776"/>
                  <a:pt x="3164243" y="128610"/>
                  <a:pt x="3135086" y="116114"/>
                </a:cubicBezTo>
                <a:cubicBezTo>
                  <a:pt x="3115705" y="107808"/>
                  <a:pt x="3060531" y="74437"/>
                  <a:pt x="3033486" y="72572"/>
                </a:cubicBezTo>
                <a:cubicBezTo>
                  <a:pt x="2907901" y="63911"/>
                  <a:pt x="2781905" y="62895"/>
                  <a:pt x="2656115" y="58057"/>
                </a:cubicBezTo>
                <a:cubicBezTo>
                  <a:pt x="2607734" y="53219"/>
                  <a:pt x="2559106" y="50419"/>
                  <a:pt x="2510972" y="43543"/>
                </a:cubicBezTo>
                <a:cubicBezTo>
                  <a:pt x="2430851" y="32097"/>
                  <a:pt x="2463022" y="17252"/>
                  <a:pt x="2365829" y="14514"/>
                </a:cubicBezTo>
                <a:cubicBezTo>
                  <a:pt x="2051440" y="5658"/>
                  <a:pt x="1736876" y="4838"/>
                  <a:pt x="1422400" y="0"/>
                </a:cubicBezTo>
                <a:cubicBezTo>
                  <a:pt x="1100017" y="8713"/>
                  <a:pt x="1015108" y="-9527"/>
                  <a:pt x="783772" y="29029"/>
                </a:cubicBezTo>
                <a:cubicBezTo>
                  <a:pt x="759438" y="33085"/>
                  <a:pt x="735000" y="37052"/>
                  <a:pt x="711200" y="43543"/>
                </a:cubicBezTo>
                <a:cubicBezTo>
                  <a:pt x="681680" y="51594"/>
                  <a:pt x="653143" y="62896"/>
                  <a:pt x="624115" y="72572"/>
                </a:cubicBezTo>
                <a:lnTo>
                  <a:pt x="580572" y="87086"/>
                </a:lnTo>
                <a:lnTo>
                  <a:pt x="537029" y="101600"/>
                </a:lnTo>
                <a:lnTo>
                  <a:pt x="493486" y="116114"/>
                </a:lnTo>
                <a:cubicBezTo>
                  <a:pt x="368697" y="199307"/>
                  <a:pt x="526584" y="99565"/>
                  <a:pt x="406400" y="159657"/>
                </a:cubicBezTo>
                <a:cubicBezTo>
                  <a:pt x="306165" y="209775"/>
                  <a:pt x="425630" y="172993"/>
                  <a:pt x="304800" y="203200"/>
                </a:cubicBezTo>
                <a:cubicBezTo>
                  <a:pt x="295124" y="217714"/>
                  <a:pt x="288107" y="234408"/>
                  <a:pt x="275772" y="246743"/>
                </a:cubicBezTo>
                <a:cubicBezTo>
                  <a:pt x="263437" y="259078"/>
                  <a:pt x="241905" y="261258"/>
                  <a:pt x="232229" y="275772"/>
                </a:cubicBezTo>
                <a:cubicBezTo>
                  <a:pt x="221164" y="292370"/>
                  <a:pt x="225817" y="315600"/>
                  <a:pt x="217715" y="333829"/>
                </a:cubicBezTo>
                <a:cubicBezTo>
                  <a:pt x="206258" y="359608"/>
                  <a:pt x="186788" y="381168"/>
                  <a:pt x="174172" y="406400"/>
                </a:cubicBezTo>
                <a:cubicBezTo>
                  <a:pt x="167330" y="420084"/>
                  <a:pt x="163860" y="435232"/>
                  <a:pt x="159657" y="449943"/>
                </a:cubicBezTo>
                <a:cubicBezTo>
                  <a:pt x="154177" y="469123"/>
                  <a:pt x="149470" y="488527"/>
                  <a:pt x="145143" y="508000"/>
                </a:cubicBezTo>
                <a:cubicBezTo>
                  <a:pt x="139792" y="532082"/>
                  <a:pt x="137120" y="556772"/>
                  <a:pt x="130629" y="580572"/>
                </a:cubicBezTo>
                <a:cubicBezTo>
                  <a:pt x="122578" y="610092"/>
                  <a:pt x="109021" y="637972"/>
                  <a:pt x="101600" y="667657"/>
                </a:cubicBezTo>
                <a:cubicBezTo>
                  <a:pt x="96762" y="687009"/>
                  <a:pt x="92566" y="706534"/>
                  <a:pt x="87086" y="725714"/>
                </a:cubicBezTo>
                <a:cubicBezTo>
                  <a:pt x="82883" y="740425"/>
                  <a:pt x="76012" y="754349"/>
                  <a:pt x="72572" y="769257"/>
                </a:cubicBezTo>
                <a:cubicBezTo>
                  <a:pt x="40325" y="908996"/>
                  <a:pt x="44220" y="908308"/>
                  <a:pt x="29029" y="1045029"/>
                </a:cubicBezTo>
                <a:cubicBezTo>
                  <a:pt x="24191" y="1175657"/>
                  <a:pt x="21571" y="1306387"/>
                  <a:pt x="14515" y="1436914"/>
                </a:cubicBezTo>
                <a:cubicBezTo>
                  <a:pt x="11891" y="1485465"/>
                  <a:pt x="0" y="1533435"/>
                  <a:pt x="0" y="1582057"/>
                </a:cubicBezTo>
                <a:cubicBezTo>
                  <a:pt x="0" y="1790152"/>
                  <a:pt x="5476" y="1998274"/>
                  <a:pt x="14515" y="2206172"/>
                </a:cubicBezTo>
                <a:cubicBezTo>
                  <a:pt x="16297" y="2247165"/>
                  <a:pt x="74735" y="2318273"/>
                  <a:pt x="87086" y="2336800"/>
                </a:cubicBezTo>
                <a:cubicBezTo>
                  <a:pt x="115627" y="2379611"/>
                  <a:pt x="117752" y="2388966"/>
                  <a:pt x="159657" y="2423886"/>
                </a:cubicBezTo>
                <a:cubicBezTo>
                  <a:pt x="173058" y="2435053"/>
                  <a:pt x="189799" y="2441747"/>
                  <a:pt x="203200" y="2452914"/>
                </a:cubicBezTo>
                <a:cubicBezTo>
                  <a:pt x="218969" y="2466055"/>
                  <a:pt x="229664" y="2485071"/>
                  <a:pt x="246743" y="2496457"/>
                </a:cubicBezTo>
                <a:cubicBezTo>
                  <a:pt x="261785" y="2506485"/>
                  <a:pt x="337277" y="2521336"/>
                  <a:pt x="348343" y="2525486"/>
                </a:cubicBezTo>
                <a:cubicBezTo>
                  <a:pt x="485700" y="2576994"/>
                  <a:pt x="319926" y="2537218"/>
                  <a:pt x="478972" y="2569029"/>
                </a:cubicBezTo>
                <a:cubicBezTo>
                  <a:pt x="566058" y="2564191"/>
                  <a:pt x="653683" y="2565332"/>
                  <a:pt x="740229" y="2554514"/>
                </a:cubicBezTo>
                <a:cubicBezTo>
                  <a:pt x="770592" y="2550719"/>
                  <a:pt x="798286" y="2535162"/>
                  <a:pt x="827315" y="2525486"/>
                </a:cubicBezTo>
                <a:cubicBezTo>
                  <a:pt x="1015627" y="2462716"/>
                  <a:pt x="691927" y="2569377"/>
                  <a:pt x="928915" y="2496457"/>
                </a:cubicBezTo>
                <a:cubicBezTo>
                  <a:pt x="974728" y="2482361"/>
                  <a:pt x="1072703" y="2441895"/>
                  <a:pt x="1132115" y="2438400"/>
                </a:cubicBezTo>
                <a:cubicBezTo>
                  <a:pt x="1272261" y="2430156"/>
                  <a:pt x="1412724" y="2428724"/>
                  <a:pt x="1553029" y="2423886"/>
                </a:cubicBezTo>
                <a:cubicBezTo>
                  <a:pt x="1603063" y="2407208"/>
                  <a:pt x="1607390" y="2420190"/>
                  <a:pt x="1582057" y="2394857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440749"/>
      </p:ext>
    </p:extLst>
  </p:cSld>
  <p:clrMapOvr>
    <a:masterClrMapping/>
  </p:clrMapOvr>
  <p:transition/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78973" y="6444865"/>
            <a:ext cx="395813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http://english.pravda.ru/science/19/94/377/14863_cannibalism.html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793931" y="457200"/>
            <a:ext cx="6003108" cy="750389"/>
          </a:xfrm>
          <a:custGeom>
            <a:avLst/>
            <a:gdLst>
              <a:gd name="connsiteX0" fmla="*/ 1030514 w 5457371"/>
              <a:gd name="connsiteY0" fmla="*/ 580572 h 682172"/>
              <a:gd name="connsiteX1" fmla="*/ 1103086 w 5457371"/>
              <a:gd name="connsiteY1" fmla="*/ 566057 h 682172"/>
              <a:gd name="connsiteX2" fmla="*/ 1146629 w 5457371"/>
              <a:gd name="connsiteY2" fmla="*/ 551543 h 682172"/>
              <a:gd name="connsiteX3" fmla="*/ 2540000 w 5457371"/>
              <a:gd name="connsiteY3" fmla="*/ 566057 h 682172"/>
              <a:gd name="connsiteX4" fmla="*/ 2656114 w 5457371"/>
              <a:gd name="connsiteY4" fmla="*/ 580572 h 682172"/>
              <a:gd name="connsiteX5" fmla="*/ 2946400 w 5457371"/>
              <a:gd name="connsiteY5" fmla="*/ 595086 h 682172"/>
              <a:gd name="connsiteX6" fmla="*/ 3294743 w 5457371"/>
              <a:gd name="connsiteY6" fmla="*/ 624115 h 682172"/>
              <a:gd name="connsiteX7" fmla="*/ 3526971 w 5457371"/>
              <a:gd name="connsiteY7" fmla="*/ 653143 h 682172"/>
              <a:gd name="connsiteX8" fmla="*/ 3628571 w 5457371"/>
              <a:gd name="connsiteY8" fmla="*/ 682172 h 682172"/>
              <a:gd name="connsiteX9" fmla="*/ 5123543 w 5457371"/>
              <a:gd name="connsiteY9" fmla="*/ 667657 h 682172"/>
              <a:gd name="connsiteX10" fmla="*/ 5210629 w 5457371"/>
              <a:gd name="connsiteY10" fmla="*/ 624115 h 682172"/>
              <a:gd name="connsiteX11" fmla="*/ 5268686 w 5457371"/>
              <a:gd name="connsiteY11" fmla="*/ 609600 h 682172"/>
              <a:gd name="connsiteX12" fmla="*/ 5399314 w 5457371"/>
              <a:gd name="connsiteY12" fmla="*/ 508000 h 682172"/>
              <a:gd name="connsiteX13" fmla="*/ 5457371 w 5457371"/>
              <a:gd name="connsiteY13" fmla="*/ 420915 h 682172"/>
              <a:gd name="connsiteX14" fmla="*/ 5442857 w 5457371"/>
              <a:gd name="connsiteY14" fmla="*/ 232229 h 682172"/>
              <a:gd name="connsiteX15" fmla="*/ 5341257 w 5457371"/>
              <a:gd name="connsiteY15" fmla="*/ 101600 h 682172"/>
              <a:gd name="connsiteX16" fmla="*/ 5297714 w 5457371"/>
              <a:gd name="connsiteY16" fmla="*/ 72572 h 682172"/>
              <a:gd name="connsiteX17" fmla="*/ 4325257 w 5457371"/>
              <a:gd name="connsiteY17" fmla="*/ 58057 h 682172"/>
              <a:gd name="connsiteX18" fmla="*/ 4209143 w 5457371"/>
              <a:gd name="connsiteY18" fmla="*/ 43543 h 682172"/>
              <a:gd name="connsiteX19" fmla="*/ 4122057 w 5457371"/>
              <a:gd name="connsiteY19" fmla="*/ 29029 h 682172"/>
              <a:gd name="connsiteX20" fmla="*/ 2714171 w 5457371"/>
              <a:gd name="connsiteY20" fmla="*/ 0 h 682172"/>
              <a:gd name="connsiteX21" fmla="*/ 2409371 w 5457371"/>
              <a:gd name="connsiteY21" fmla="*/ 14515 h 682172"/>
              <a:gd name="connsiteX22" fmla="*/ 2264229 w 5457371"/>
              <a:gd name="connsiteY22" fmla="*/ 58057 h 682172"/>
              <a:gd name="connsiteX23" fmla="*/ 2220686 w 5457371"/>
              <a:gd name="connsiteY23" fmla="*/ 72572 h 682172"/>
              <a:gd name="connsiteX24" fmla="*/ 1857829 w 5457371"/>
              <a:gd name="connsiteY24" fmla="*/ 87086 h 682172"/>
              <a:gd name="connsiteX25" fmla="*/ 1538514 w 5457371"/>
              <a:gd name="connsiteY25" fmla="*/ 145143 h 682172"/>
              <a:gd name="connsiteX26" fmla="*/ 1465943 w 5457371"/>
              <a:gd name="connsiteY26" fmla="*/ 159657 h 682172"/>
              <a:gd name="connsiteX27" fmla="*/ 1291771 w 5457371"/>
              <a:gd name="connsiteY27" fmla="*/ 188686 h 682172"/>
              <a:gd name="connsiteX28" fmla="*/ 1030514 w 5457371"/>
              <a:gd name="connsiteY28" fmla="*/ 174172 h 682172"/>
              <a:gd name="connsiteX29" fmla="*/ 914400 w 5457371"/>
              <a:gd name="connsiteY29" fmla="*/ 145143 h 682172"/>
              <a:gd name="connsiteX30" fmla="*/ 870857 w 5457371"/>
              <a:gd name="connsiteY30" fmla="*/ 130629 h 682172"/>
              <a:gd name="connsiteX31" fmla="*/ 508000 w 5457371"/>
              <a:gd name="connsiteY31" fmla="*/ 87086 h 682172"/>
              <a:gd name="connsiteX32" fmla="*/ 116114 w 5457371"/>
              <a:gd name="connsiteY32" fmla="*/ 116115 h 682172"/>
              <a:gd name="connsiteX33" fmla="*/ 72571 w 5457371"/>
              <a:gd name="connsiteY33" fmla="*/ 130629 h 682172"/>
              <a:gd name="connsiteX34" fmla="*/ 43543 w 5457371"/>
              <a:gd name="connsiteY34" fmla="*/ 174172 h 682172"/>
              <a:gd name="connsiteX35" fmla="*/ 14514 w 5457371"/>
              <a:gd name="connsiteY35" fmla="*/ 275772 h 682172"/>
              <a:gd name="connsiteX36" fmla="*/ 0 w 5457371"/>
              <a:gd name="connsiteY36" fmla="*/ 319315 h 682172"/>
              <a:gd name="connsiteX37" fmla="*/ 43543 w 5457371"/>
              <a:gd name="connsiteY37" fmla="*/ 478972 h 682172"/>
              <a:gd name="connsiteX38" fmla="*/ 101600 w 5457371"/>
              <a:gd name="connsiteY38" fmla="*/ 493486 h 682172"/>
              <a:gd name="connsiteX39" fmla="*/ 188686 w 5457371"/>
              <a:gd name="connsiteY39" fmla="*/ 537029 h 682172"/>
              <a:gd name="connsiteX40" fmla="*/ 232229 w 5457371"/>
              <a:gd name="connsiteY40" fmla="*/ 566057 h 682172"/>
              <a:gd name="connsiteX41" fmla="*/ 537029 w 5457371"/>
              <a:gd name="connsiteY41" fmla="*/ 580572 h 682172"/>
              <a:gd name="connsiteX42" fmla="*/ 624114 w 5457371"/>
              <a:gd name="connsiteY42" fmla="*/ 609600 h 682172"/>
              <a:gd name="connsiteX43" fmla="*/ 667657 w 5457371"/>
              <a:gd name="connsiteY43" fmla="*/ 624115 h 682172"/>
              <a:gd name="connsiteX44" fmla="*/ 1016000 w 5457371"/>
              <a:gd name="connsiteY44" fmla="*/ 609600 h 682172"/>
              <a:gd name="connsiteX45" fmla="*/ 1103086 w 5457371"/>
              <a:gd name="connsiteY45" fmla="*/ 580572 h 682172"/>
              <a:gd name="connsiteX46" fmla="*/ 1175657 w 5457371"/>
              <a:gd name="connsiteY46" fmla="*/ 522515 h 68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457371" h="682172">
                <a:moveTo>
                  <a:pt x="1030514" y="580572"/>
                </a:moveTo>
                <a:cubicBezTo>
                  <a:pt x="1054705" y="575734"/>
                  <a:pt x="1079153" y="572040"/>
                  <a:pt x="1103086" y="566057"/>
                </a:cubicBezTo>
                <a:cubicBezTo>
                  <a:pt x="1117929" y="562346"/>
                  <a:pt x="1131330" y="551543"/>
                  <a:pt x="1146629" y="551543"/>
                </a:cubicBezTo>
                <a:cubicBezTo>
                  <a:pt x="1611111" y="551543"/>
                  <a:pt x="2075543" y="561219"/>
                  <a:pt x="2540000" y="566057"/>
                </a:cubicBezTo>
                <a:cubicBezTo>
                  <a:pt x="2578705" y="570895"/>
                  <a:pt x="2617207" y="577793"/>
                  <a:pt x="2656114" y="580572"/>
                </a:cubicBezTo>
                <a:cubicBezTo>
                  <a:pt x="2752751" y="587475"/>
                  <a:pt x="2849675" y="589559"/>
                  <a:pt x="2946400" y="595086"/>
                </a:cubicBezTo>
                <a:cubicBezTo>
                  <a:pt x="3120607" y="605040"/>
                  <a:pt x="3144365" y="606070"/>
                  <a:pt x="3294743" y="624115"/>
                </a:cubicBezTo>
                <a:cubicBezTo>
                  <a:pt x="3372199" y="633410"/>
                  <a:pt x="3449822" y="641571"/>
                  <a:pt x="3526971" y="653143"/>
                </a:cubicBezTo>
                <a:cubicBezTo>
                  <a:pt x="3560115" y="658115"/>
                  <a:pt x="3596595" y="671513"/>
                  <a:pt x="3628571" y="682172"/>
                </a:cubicBezTo>
                <a:lnTo>
                  <a:pt x="5123543" y="667657"/>
                </a:lnTo>
                <a:cubicBezTo>
                  <a:pt x="5166193" y="666852"/>
                  <a:pt x="5174243" y="639709"/>
                  <a:pt x="5210629" y="624115"/>
                </a:cubicBezTo>
                <a:cubicBezTo>
                  <a:pt x="5228964" y="616257"/>
                  <a:pt x="5249334" y="614438"/>
                  <a:pt x="5268686" y="609600"/>
                </a:cubicBezTo>
                <a:cubicBezTo>
                  <a:pt x="5319340" y="575830"/>
                  <a:pt x="5362584" y="555224"/>
                  <a:pt x="5399314" y="508000"/>
                </a:cubicBezTo>
                <a:cubicBezTo>
                  <a:pt x="5420733" y="480461"/>
                  <a:pt x="5457371" y="420915"/>
                  <a:pt x="5457371" y="420915"/>
                </a:cubicBezTo>
                <a:cubicBezTo>
                  <a:pt x="5452533" y="358020"/>
                  <a:pt x="5450681" y="294823"/>
                  <a:pt x="5442857" y="232229"/>
                </a:cubicBezTo>
                <a:cubicBezTo>
                  <a:pt x="5435767" y="175506"/>
                  <a:pt x="5384407" y="130366"/>
                  <a:pt x="5341257" y="101600"/>
                </a:cubicBezTo>
                <a:cubicBezTo>
                  <a:pt x="5326743" y="91924"/>
                  <a:pt x="5315142" y="73319"/>
                  <a:pt x="5297714" y="72572"/>
                </a:cubicBezTo>
                <a:cubicBezTo>
                  <a:pt x="4973823" y="58691"/>
                  <a:pt x="4649409" y="62895"/>
                  <a:pt x="4325257" y="58057"/>
                </a:cubicBezTo>
                <a:lnTo>
                  <a:pt x="4209143" y="43543"/>
                </a:lnTo>
                <a:cubicBezTo>
                  <a:pt x="4180010" y="39381"/>
                  <a:pt x="4151474" y="29886"/>
                  <a:pt x="4122057" y="29029"/>
                </a:cubicBezTo>
                <a:lnTo>
                  <a:pt x="2714171" y="0"/>
                </a:lnTo>
                <a:cubicBezTo>
                  <a:pt x="2612571" y="4838"/>
                  <a:pt x="2510762" y="6404"/>
                  <a:pt x="2409371" y="14515"/>
                </a:cubicBezTo>
                <a:cubicBezTo>
                  <a:pt x="2380508" y="16824"/>
                  <a:pt x="2279923" y="52826"/>
                  <a:pt x="2264229" y="58057"/>
                </a:cubicBezTo>
                <a:cubicBezTo>
                  <a:pt x="2249715" y="62895"/>
                  <a:pt x="2235973" y="71961"/>
                  <a:pt x="2220686" y="72572"/>
                </a:cubicBezTo>
                <a:lnTo>
                  <a:pt x="1857829" y="87086"/>
                </a:lnTo>
                <a:cubicBezTo>
                  <a:pt x="1638801" y="160096"/>
                  <a:pt x="1948806" y="63086"/>
                  <a:pt x="1538514" y="145143"/>
                </a:cubicBezTo>
                <a:cubicBezTo>
                  <a:pt x="1514324" y="149981"/>
                  <a:pt x="1490277" y="155601"/>
                  <a:pt x="1465943" y="159657"/>
                </a:cubicBezTo>
                <a:cubicBezTo>
                  <a:pt x="1249899" y="195665"/>
                  <a:pt x="1462806" y="154480"/>
                  <a:pt x="1291771" y="188686"/>
                </a:cubicBezTo>
                <a:cubicBezTo>
                  <a:pt x="1204685" y="183848"/>
                  <a:pt x="1117159" y="184170"/>
                  <a:pt x="1030514" y="174172"/>
                </a:cubicBezTo>
                <a:cubicBezTo>
                  <a:pt x="990881" y="169599"/>
                  <a:pt x="952249" y="157759"/>
                  <a:pt x="914400" y="145143"/>
                </a:cubicBezTo>
                <a:cubicBezTo>
                  <a:pt x="899886" y="140305"/>
                  <a:pt x="885924" y="133288"/>
                  <a:pt x="870857" y="130629"/>
                </a:cubicBezTo>
                <a:cubicBezTo>
                  <a:pt x="715359" y="103188"/>
                  <a:pt x="657223" y="100651"/>
                  <a:pt x="508000" y="87086"/>
                </a:cubicBezTo>
                <a:cubicBezTo>
                  <a:pt x="350937" y="94225"/>
                  <a:pt x="249892" y="82670"/>
                  <a:pt x="116114" y="116115"/>
                </a:cubicBezTo>
                <a:cubicBezTo>
                  <a:pt x="101271" y="119826"/>
                  <a:pt x="87085" y="125791"/>
                  <a:pt x="72571" y="130629"/>
                </a:cubicBezTo>
                <a:cubicBezTo>
                  <a:pt x="62895" y="145143"/>
                  <a:pt x="51344" y="158570"/>
                  <a:pt x="43543" y="174172"/>
                </a:cubicBezTo>
                <a:cubicBezTo>
                  <a:pt x="31945" y="197368"/>
                  <a:pt x="20713" y="254076"/>
                  <a:pt x="14514" y="275772"/>
                </a:cubicBezTo>
                <a:cubicBezTo>
                  <a:pt x="10311" y="290483"/>
                  <a:pt x="4838" y="304801"/>
                  <a:pt x="0" y="319315"/>
                </a:cubicBezTo>
                <a:cubicBezTo>
                  <a:pt x="3804" y="349749"/>
                  <a:pt x="-1365" y="449033"/>
                  <a:pt x="43543" y="478972"/>
                </a:cubicBezTo>
                <a:cubicBezTo>
                  <a:pt x="60141" y="490037"/>
                  <a:pt x="82248" y="488648"/>
                  <a:pt x="101600" y="493486"/>
                </a:cubicBezTo>
                <a:cubicBezTo>
                  <a:pt x="226379" y="576673"/>
                  <a:pt x="68510" y="476943"/>
                  <a:pt x="188686" y="537029"/>
                </a:cubicBezTo>
                <a:cubicBezTo>
                  <a:pt x="204288" y="544830"/>
                  <a:pt x="214920" y="563893"/>
                  <a:pt x="232229" y="566057"/>
                </a:cubicBezTo>
                <a:cubicBezTo>
                  <a:pt x="333159" y="578673"/>
                  <a:pt x="435429" y="575734"/>
                  <a:pt x="537029" y="580572"/>
                </a:cubicBezTo>
                <a:lnTo>
                  <a:pt x="624114" y="609600"/>
                </a:lnTo>
                <a:lnTo>
                  <a:pt x="667657" y="624115"/>
                </a:lnTo>
                <a:cubicBezTo>
                  <a:pt x="783771" y="619277"/>
                  <a:pt x="900362" y="621164"/>
                  <a:pt x="1016000" y="609600"/>
                </a:cubicBezTo>
                <a:cubicBezTo>
                  <a:pt x="1046447" y="606555"/>
                  <a:pt x="1103086" y="580572"/>
                  <a:pt x="1103086" y="580572"/>
                </a:cubicBezTo>
                <a:cubicBezTo>
                  <a:pt x="1154279" y="529379"/>
                  <a:pt x="1128270" y="546209"/>
                  <a:pt x="1175657" y="522515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839922"/>
      </p:ext>
    </p:extLst>
  </p:cSld>
  <p:clrMapOvr>
    <a:masterClrMapping/>
  </p:clrMapOvr>
  <p:transition/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8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858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 bwMode="auto">
          <a:xfrm>
            <a:off x="762000" y="680721"/>
            <a:ext cx="4619383" cy="828765"/>
          </a:xfrm>
          <a:custGeom>
            <a:avLst/>
            <a:gdLst>
              <a:gd name="connsiteX0" fmla="*/ 798286 w 3817672"/>
              <a:gd name="connsiteY0" fmla="*/ 1030514 h 1103085"/>
              <a:gd name="connsiteX1" fmla="*/ 1146629 w 3817672"/>
              <a:gd name="connsiteY1" fmla="*/ 1074057 h 1103085"/>
              <a:gd name="connsiteX2" fmla="*/ 1277257 w 3817672"/>
              <a:gd name="connsiteY2" fmla="*/ 1088571 h 1103085"/>
              <a:gd name="connsiteX3" fmla="*/ 1683657 w 3817672"/>
              <a:gd name="connsiteY3" fmla="*/ 1103085 h 1103085"/>
              <a:gd name="connsiteX4" fmla="*/ 2206172 w 3817672"/>
              <a:gd name="connsiteY4" fmla="*/ 1074057 h 1103085"/>
              <a:gd name="connsiteX5" fmla="*/ 2293257 w 3817672"/>
              <a:gd name="connsiteY5" fmla="*/ 1045028 h 1103085"/>
              <a:gd name="connsiteX6" fmla="*/ 2351315 w 3817672"/>
              <a:gd name="connsiteY6" fmla="*/ 1030514 h 1103085"/>
              <a:gd name="connsiteX7" fmla="*/ 2438400 w 3817672"/>
              <a:gd name="connsiteY7" fmla="*/ 1001485 h 1103085"/>
              <a:gd name="connsiteX8" fmla="*/ 3352800 w 3817672"/>
              <a:gd name="connsiteY8" fmla="*/ 986971 h 1103085"/>
              <a:gd name="connsiteX9" fmla="*/ 3410857 w 3817672"/>
              <a:gd name="connsiteY9" fmla="*/ 972457 h 1103085"/>
              <a:gd name="connsiteX10" fmla="*/ 3497943 w 3817672"/>
              <a:gd name="connsiteY10" fmla="*/ 943428 h 1103085"/>
              <a:gd name="connsiteX11" fmla="*/ 3556000 w 3817672"/>
              <a:gd name="connsiteY11" fmla="*/ 928914 h 1103085"/>
              <a:gd name="connsiteX12" fmla="*/ 3643086 w 3817672"/>
              <a:gd name="connsiteY12" fmla="*/ 899885 h 1103085"/>
              <a:gd name="connsiteX13" fmla="*/ 3686629 w 3817672"/>
              <a:gd name="connsiteY13" fmla="*/ 885371 h 1103085"/>
              <a:gd name="connsiteX14" fmla="*/ 3715657 w 3817672"/>
              <a:gd name="connsiteY14" fmla="*/ 841828 h 1103085"/>
              <a:gd name="connsiteX15" fmla="*/ 3788229 w 3817672"/>
              <a:gd name="connsiteY15" fmla="*/ 740228 h 1103085"/>
              <a:gd name="connsiteX16" fmla="*/ 3802743 w 3817672"/>
              <a:gd name="connsiteY16" fmla="*/ 566057 h 1103085"/>
              <a:gd name="connsiteX17" fmla="*/ 3788229 w 3817672"/>
              <a:gd name="connsiteY17" fmla="*/ 522514 h 1103085"/>
              <a:gd name="connsiteX18" fmla="*/ 3701143 w 3817672"/>
              <a:gd name="connsiteY18" fmla="*/ 464457 h 1103085"/>
              <a:gd name="connsiteX19" fmla="*/ 3614057 w 3817672"/>
              <a:gd name="connsiteY19" fmla="*/ 406400 h 1103085"/>
              <a:gd name="connsiteX20" fmla="*/ 3526972 w 3817672"/>
              <a:gd name="connsiteY20" fmla="*/ 333828 h 1103085"/>
              <a:gd name="connsiteX21" fmla="*/ 3483429 w 3817672"/>
              <a:gd name="connsiteY21" fmla="*/ 319314 h 1103085"/>
              <a:gd name="connsiteX22" fmla="*/ 3381829 w 3817672"/>
              <a:gd name="connsiteY22" fmla="*/ 246742 h 1103085"/>
              <a:gd name="connsiteX23" fmla="*/ 3338286 w 3817672"/>
              <a:gd name="connsiteY23" fmla="*/ 217714 h 1103085"/>
              <a:gd name="connsiteX24" fmla="*/ 3294743 w 3817672"/>
              <a:gd name="connsiteY24" fmla="*/ 203200 h 1103085"/>
              <a:gd name="connsiteX25" fmla="*/ 3236686 w 3817672"/>
              <a:gd name="connsiteY25" fmla="*/ 174171 h 1103085"/>
              <a:gd name="connsiteX26" fmla="*/ 3164115 w 3817672"/>
              <a:gd name="connsiteY26" fmla="*/ 159657 h 1103085"/>
              <a:gd name="connsiteX27" fmla="*/ 3077029 w 3817672"/>
              <a:gd name="connsiteY27" fmla="*/ 130628 h 1103085"/>
              <a:gd name="connsiteX28" fmla="*/ 3018972 w 3817672"/>
              <a:gd name="connsiteY28" fmla="*/ 116114 h 1103085"/>
              <a:gd name="connsiteX29" fmla="*/ 2975429 w 3817672"/>
              <a:gd name="connsiteY29" fmla="*/ 101600 h 1103085"/>
              <a:gd name="connsiteX30" fmla="*/ 2801257 w 3817672"/>
              <a:gd name="connsiteY30" fmla="*/ 72571 h 1103085"/>
              <a:gd name="connsiteX31" fmla="*/ 2670629 w 3817672"/>
              <a:gd name="connsiteY31" fmla="*/ 58057 h 1103085"/>
              <a:gd name="connsiteX32" fmla="*/ 2598057 w 3817672"/>
              <a:gd name="connsiteY32" fmla="*/ 43542 h 1103085"/>
              <a:gd name="connsiteX33" fmla="*/ 2467429 w 3817672"/>
              <a:gd name="connsiteY33" fmla="*/ 29028 h 1103085"/>
              <a:gd name="connsiteX34" fmla="*/ 2394857 w 3817672"/>
              <a:gd name="connsiteY34" fmla="*/ 14514 h 1103085"/>
              <a:gd name="connsiteX35" fmla="*/ 2206172 w 3817672"/>
              <a:gd name="connsiteY35" fmla="*/ 0 h 1103085"/>
              <a:gd name="connsiteX36" fmla="*/ 1959429 w 3817672"/>
              <a:gd name="connsiteY36" fmla="*/ 14514 h 1103085"/>
              <a:gd name="connsiteX37" fmla="*/ 856343 w 3817672"/>
              <a:gd name="connsiteY37" fmla="*/ 29028 h 1103085"/>
              <a:gd name="connsiteX38" fmla="*/ 754743 w 3817672"/>
              <a:gd name="connsiteY38" fmla="*/ 58057 h 1103085"/>
              <a:gd name="connsiteX39" fmla="*/ 711200 w 3817672"/>
              <a:gd name="connsiteY39" fmla="*/ 87085 h 1103085"/>
              <a:gd name="connsiteX40" fmla="*/ 624115 w 3817672"/>
              <a:gd name="connsiteY40" fmla="*/ 116114 h 1103085"/>
              <a:gd name="connsiteX41" fmla="*/ 537029 w 3817672"/>
              <a:gd name="connsiteY41" fmla="*/ 174171 h 1103085"/>
              <a:gd name="connsiteX42" fmla="*/ 493486 w 3817672"/>
              <a:gd name="connsiteY42" fmla="*/ 203200 h 1103085"/>
              <a:gd name="connsiteX43" fmla="*/ 406400 w 3817672"/>
              <a:gd name="connsiteY43" fmla="*/ 246742 h 1103085"/>
              <a:gd name="connsiteX44" fmla="*/ 362857 w 3817672"/>
              <a:gd name="connsiteY44" fmla="*/ 261257 h 1103085"/>
              <a:gd name="connsiteX45" fmla="*/ 275772 w 3817672"/>
              <a:gd name="connsiteY45" fmla="*/ 304800 h 1103085"/>
              <a:gd name="connsiteX46" fmla="*/ 232229 w 3817672"/>
              <a:gd name="connsiteY46" fmla="*/ 348342 h 1103085"/>
              <a:gd name="connsiteX47" fmla="*/ 188686 w 3817672"/>
              <a:gd name="connsiteY47" fmla="*/ 377371 h 1103085"/>
              <a:gd name="connsiteX48" fmla="*/ 130629 w 3817672"/>
              <a:gd name="connsiteY48" fmla="*/ 464457 h 1103085"/>
              <a:gd name="connsiteX49" fmla="*/ 101600 w 3817672"/>
              <a:gd name="connsiteY49" fmla="*/ 508000 h 1103085"/>
              <a:gd name="connsiteX50" fmla="*/ 43543 w 3817672"/>
              <a:gd name="connsiteY50" fmla="*/ 638628 h 1103085"/>
              <a:gd name="connsiteX51" fmla="*/ 29029 w 3817672"/>
              <a:gd name="connsiteY51" fmla="*/ 696685 h 1103085"/>
              <a:gd name="connsiteX52" fmla="*/ 14515 w 3817672"/>
              <a:gd name="connsiteY52" fmla="*/ 740228 h 1103085"/>
              <a:gd name="connsiteX53" fmla="*/ 0 w 3817672"/>
              <a:gd name="connsiteY53" fmla="*/ 812800 h 1103085"/>
              <a:gd name="connsiteX54" fmla="*/ 43543 w 3817672"/>
              <a:gd name="connsiteY54" fmla="*/ 914400 h 1103085"/>
              <a:gd name="connsiteX55" fmla="*/ 188686 w 3817672"/>
              <a:gd name="connsiteY55" fmla="*/ 957942 h 1103085"/>
              <a:gd name="connsiteX56" fmla="*/ 232229 w 3817672"/>
              <a:gd name="connsiteY56" fmla="*/ 972457 h 1103085"/>
              <a:gd name="connsiteX57" fmla="*/ 290286 w 3817672"/>
              <a:gd name="connsiteY57" fmla="*/ 986971 h 1103085"/>
              <a:gd name="connsiteX58" fmla="*/ 377372 w 3817672"/>
              <a:gd name="connsiteY58" fmla="*/ 1016000 h 1103085"/>
              <a:gd name="connsiteX59" fmla="*/ 464457 w 3817672"/>
              <a:gd name="connsiteY59" fmla="*/ 1030514 h 1103085"/>
              <a:gd name="connsiteX60" fmla="*/ 551543 w 3817672"/>
              <a:gd name="connsiteY60" fmla="*/ 1059542 h 1103085"/>
              <a:gd name="connsiteX61" fmla="*/ 667657 w 3817672"/>
              <a:gd name="connsiteY61" fmla="*/ 1088571 h 1103085"/>
              <a:gd name="connsiteX62" fmla="*/ 841829 w 3817672"/>
              <a:gd name="connsiteY62" fmla="*/ 1074057 h 1103085"/>
              <a:gd name="connsiteX63" fmla="*/ 899886 w 3817672"/>
              <a:gd name="connsiteY63" fmla="*/ 1059542 h 1103085"/>
              <a:gd name="connsiteX64" fmla="*/ 914400 w 3817672"/>
              <a:gd name="connsiteY64" fmla="*/ 1016000 h 110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817672" h="1103085">
                <a:moveTo>
                  <a:pt x="798286" y="1030514"/>
                </a:moveTo>
                <a:lnTo>
                  <a:pt x="1146629" y="1074057"/>
                </a:lnTo>
                <a:cubicBezTo>
                  <a:pt x="1190121" y="1079329"/>
                  <a:pt x="1233510" y="1086206"/>
                  <a:pt x="1277257" y="1088571"/>
                </a:cubicBezTo>
                <a:cubicBezTo>
                  <a:pt x="1412612" y="1095887"/>
                  <a:pt x="1548190" y="1098247"/>
                  <a:pt x="1683657" y="1103085"/>
                </a:cubicBezTo>
                <a:lnTo>
                  <a:pt x="2206172" y="1074057"/>
                </a:lnTo>
                <a:cubicBezTo>
                  <a:pt x="2236490" y="1069923"/>
                  <a:pt x="2263572" y="1052449"/>
                  <a:pt x="2293257" y="1045028"/>
                </a:cubicBezTo>
                <a:cubicBezTo>
                  <a:pt x="2312610" y="1040190"/>
                  <a:pt x="2332208" y="1036246"/>
                  <a:pt x="2351315" y="1030514"/>
                </a:cubicBezTo>
                <a:cubicBezTo>
                  <a:pt x="2380623" y="1021722"/>
                  <a:pt x="2407805" y="1001971"/>
                  <a:pt x="2438400" y="1001485"/>
                </a:cubicBezTo>
                <a:lnTo>
                  <a:pt x="3352800" y="986971"/>
                </a:lnTo>
                <a:cubicBezTo>
                  <a:pt x="3372152" y="982133"/>
                  <a:pt x="3391750" y="978189"/>
                  <a:pt x="3410857" y="972457"/>
                </a:cubicBezTo>
                <a:cubicBezTo>
                  <a:pt x="3440165" y="963664"/>
                  <a:pt x="3468258" y="950849"/>
                  <a:pt x="3497943" y="943428"/>
                </a:cubicBezTo>
                <a:cubicBezTo>
                  <a:pt x="3517295" y="938590"/>
                  <a:pt x="3536893" y="934646"/>
                  <a:pt x="3556000" y="928914"/>
                </a:cubicBezTo>
                <a:cubicBezTo>
                  <a:pt x="3585308" y="920121"/>
                  <a:pt x="3614057" y="909561"/>
                  <a:pt x="3643086" y="899885"/>
                </a:cubicBezTo>
                <a:lnTo>
                  <a:pt x="3686629" y="885371"/>
                </a:lnTo>
                <a:cubicBezTo>
                  <a:pt x="3696305" y="870857"/>
                  <a:pt x="3705518" y="856023"/>
                  <a:pt x="3715657" y="841828"/>
                </a:cubicBezTo>
                <a:cubicBezTo>
                  <a:pt x="3805691" y="715780"/>
                  <a:pt x="3719804" y="842864"/>
                  <a:pt x="3788229" y="740228"/>
                </a:cubicBezTo>
                <a:cubicBezTo>
                  <a:pt x="3822499" y="637416"/>
                  <a:pt x="3826196" y="671598"/>
                  <a:pt x="3802743" y="566057"/>
                </a:cubicBezTo>
                <a:cubicBezTo>
                  <a:pt x="3799424" y="551122"/>
                  <a:pt x="3799047" y="533332"/>
                  <a:pt x="3788229" y="522514"/>
                </a:cubicBezTo>
                <a:cubicBezTo>
                  <a:pt x="3763559" y="497844"/>
                  <a:pt x="3725813" y="489127"/>
                  <a:pt x="3701143" y="464457"/>
                </a:cubicBezTo>
                <a:cubicBezTo>
                  <a:pt x="3646782" y="410096"/>
                  <a:pt x="3677073" y="427405"/>
                  <a:pt x="3614057" y="406400"/>
                </a:cubicBezTo>
                <a:cubicBezTo>
                  <a:pt x="3581958" y="374300"/>
                  <a:pt x="3567386" y="354035"/>
                  <a:pt x="3526972" y="333828"/>
                </a:cubicBezTo>
                <a:cubicBezTo>
                  <a:pt x="3513288" y="326986"/>
                  <a:pt x="3497943" y="324152"/>
                  <a:pt x="3483429" y="319314"/>
                </a:cubicBezTo>
                <a:cubicBezTo>
                  <a:pt x="3380793" y="250889"/>
                  <a:pt x="3507877" y="336776"/>
                  <a:pt x="3381829" y="246742"/>
                </a:cubicBezTo>
                <a:cubicBezTo>
                  <a:pt x="3367634" y="236603"/>
                  <a:pt x="3353888" y="225515"/>
                  <a:pt x="3338286" y="217714"/>
                </a:cubicBezTo>
                <a:cubicBezTo>
                  <a:pt x="3324602" y="210872"/>
                  <a:pt x="3308805" y="209227"/>
                  <a:pt x="3294743" y="203200"/>
                </a:cubicBezTo>
                <a:cubicBezTo>
                  <a:pt x="3274856" y="194677"/>
                  <a:pt x="3257212" y="181013"/>
                  <a:pt x="3236686" y="174171"/>
                </a:cubicBezTo>
                <a:cubicBezTo>
                  <a:pt x="3213283" y="166370"/>
                  <a:pt x="3187915" y="166148"/>
                  <a:pt x="3164115" y="159657"/>
                </a:cubicBezTo>
                <a:cubicBezTo>
                  <a:pt x="3134594" y="151606"/>
                  <a:pt x="3106714" y="138049"/>
                  <a:pt x="3077029" y="130628"/>
                </a:cubicBezTo>
                <a:cubicBezTo>
                  <a:pt x="3057677" y="125790"/>
                  <a:pt x="3038152" y="121594"/>
                  <a:pt x="3018972" y="116114"/>
                </a:cubicBezTo>
                <a:cubicBezTo>
                  <a:pt x="3004261" y="111911"/>
                  <a:pt x="2990272" y="105311"/>
                  <a:pt x="2975429" y="101600"/>
                </a:cubicBezTo>
                <a:cubicBezTo>
                  <a:pt x="2924733" y="88926"/>
                  <a:pt x="2850423" y="78717"/>
                  <a:pt x="2801257" y="72571"/>
                </a:cubicBezTo>
                <a:cubicBezTo>
                  <a:pt x="2757785" y="67137"/>
                  <a:pt x="2713999" y="64253"/>
                  <a:pt x="2670629" y="58057"/>
                </a:cubicBezTo>
                <a:cubicBezTo>
                  <a:pt x="2646207" y="54568"/>
                  <a:pt x="2622479" y="47031"/>
                  <a:pt x="2598057" y="43542"/>
                </a:cubicBezTo>
                <a:cubicBezTo>
                  <a:pt x="2554687" y="37346"/>
                  <a:pt x="2510799" y="35224"/>
                  <a:pt x="2467429" y="29028"/>
                </a:cubicBezTo>
                <a:cubicBezTo>
                  <a:pt x="2443007" y="25539"/>
                  <a:pt x="2419376" y="17238"/>
                  <a:pt x="2394857" y="14514"/>
                </a:cubicBezTo>
                <a:cubicBezTo>
                  <a:pt x="2332162" y="7548"/>
                  <a:pt x="2269067" y="4838"/>
                  <a:pt x="2206172" y="0"/>
                </a:cubicBezTo>
                <a:cubicBezTo>
                  <a:pt x="2123924" y="4838"/>
                  <a:pt x="2041800" y="12743"/>
                  <a:pt x="1959429" y="14514"/>
                </a:cubicBezTo>
                <a:lnTo>
                  <a:pt x="856343" y="29028"/>
                </a:lnTo>
                <a:cubicBezTo>
                  <a:pt x="846549" y="29273"/>
                  <a:pt x="768810" y="51024"/>
                  <a:pt x="754743" y="58057"/>
                </a:cubicBezTo>
                <a:cubicBezTo>
                  <a:pt x="739141" y="65858"/>
                  <a:pt x="727140" y="80000"/>
                  <a:pt x="711200" y="87085"/>
                </a:cubicBezTo>
                <a:cubicBezTo>
                  <a:pt x="683239" y="99512"/>
                  <a:pt x="649575" y="99141"/>
                  <a:pt x="624115" y="116114"/>
                </a:cubicBezTo>
                <a:lnTo>
                  <a:pt x="537029" y="174171"/>
                </a:lnTo>
                <a:cubicBezTo>
                  <a:pt x="522515" y="183847"/>
                  <a:pt x="510035" y="197684"/>
                  <a:pt x="493486" y="203200"/>
                </a:cubicBezTo>
                <a:cubicBezTo>
                  <a:pt x="384046" y="239679"/>
                  <a:pt x="518938" y="190473"/>
                  <a:pt x="406400" y="246742"/>
                </a:cubicBezTo>
                <a:cubicBezTo>
                  <a:pt x="392716" y="253584"/>
                  <a:pt x="376541" y="254415"/>
                  <a:pt x="362857" y="261257"/>
                </a:cubicBezTo>
                <a:cubicBezTo>
                  <a:pt x="250312" y="317530"/>
                  <a:pt x="385220" y="268316"/>
                  <a:pt x="275772" y="304800"/>
                </a:cubicBezTo>
                <a:cubicBezTo>
                  <a:pt x="261258" y="319314"/>
                  <a:pt x="247998" y="335202"/>
                  <a:pt x="232229" y="348342"/>
                </a:cubicBezTo>
                <a:cubicBezTo>
                  <a:pt x="218828" y="359509"/>
                  <a:pt x="200173" y="364243"/>
                  <a:pt x="188686" y="377371"/>
                </a:cubicBezTo>
                <a:cubicBezTo>
                  <a:pt x="165712" y="403627"/>
                  <a:pt x="149981" y="435428"/>
                  <a:pt x="130629" y="464457"/>
                </a:cubicBezTo>
                <a:lnTo>
                  <a:pt x="101600" y="508000"/>
                </a:lnTo>
                <a:cubicBezTo>
                  <a:pt x="67056" y="611634"/>
                  <a:pt x="89545" y="569626"/>
                  <a:pt x="43543" y="638628"/>
                </a:cubicBezTo>
                <a:cubicBezTo>
                  <a:pt x="38705" y="657980"/>
                  <a:pt x="34509" y="677505"/>
                  <a:pt x="29029" y="696685"/>
                </a:cubicBezTo>
                <a:cubicBezTo>
                  <a:pt x="24826" y="711396"/>
                  <a:pt x="18226" y="725385"/>
                  <a:pt x="14515" y="740228"/>
                </a:cubicBezTo>
                <a:cubicBezTo>
                  <a:pt x="8532" y="764161"/>
                  <a:pt x="4838" y="788609"/>
                  <a:pt x="0" y="812800"/>
                </a:cubicBezTo>
                <a:cubicBezTo>
                  <a:pt x="6858" y="840231"/>
                  <a:pt x="13846" y="895839"/>
                  <a:pt x="43543" y="914400"/>
                </a:cubicBezTo>
                <a:cubicBezTo>
                  <a:pt x="72589" y="932554"/>
                  <a:pt x="151118" y="947208"/>
                  <a:pt x="188686" y="957942"/>
                </a:cubicBezTo>
                <a:cubicBezTo>
                  <a:pt x="203397" y="962145"/>
                  <a:pt x="217518" y="968254"/>
                  <a:pt x="232229" y="972457"/>
                </a:cubicBezTo>
                <a:cubicBezTo>
                  <a:pt x="251409" y="977937"/>
                  <a:pt x="271179" y="981239"/>
                  <a:pt x="290286" y="986971"/>
                </a:cubicBezTo>
                <a:cubicBezTo>
                  <a:pt x="319594" y="995764"/>
                  <a:pt x="347189" y="1010970"/>
                  <a:pt x="377372" y="1016000"/>
                </a:cubicBezTo>
                <a:cubicBezTo>
                  <a:pt x="406400" y="1020838"/>
                  <a:pt x="435907" y="1023377"/>
                  <a:pt x="464457" y="1030514"/>
                </a:cubicBezTo>
                <a:cubicBezTo>
                  <a:pt x="494142" y="1037935"/>
                  <a:pt x="521538" y="1053541"/>
                  <a:pt x="551543" y="1059542"/>
                </a:cubicBezTo>
                <a:cubicBezTo>
                  <a:pt x="639117" y="1077058"/>
                  <a:pt x="600711" y="1066256"/>
                  <a:pt x="667657" y="1088571"/>
                </a:cubicBezTo>
                <a:cubicBezTo>
                  <a:pt x="725714" y="1083733"/>
                  <a:pt x="784020" y="1081283"/>
                  <a:pt x="841829" y="1074057"/>
                </a:cubicBezTo>
                <a:cubicBezTo>
                  <a:pt x="861623" y="1071583"/>
                  <a:pt x="884309" y="1072003"/>
                  <a:pt x="899886" y="1059542"/>
                </a:cubicBezTo>
                <a:cubicBezTo>
                  <a:pt x="911833" y="1049985"/>
                  <a:pt x="914400" y="1016000"/>
                  <a:pt x="914400" y="1016000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49127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5"/>
          <p:cNvSpPr>
            <a:spLocks noChangeArrowheads="1"/>
          </p:cNvSpPr>
          <p:nvPr/>
        </p:nvSpPr>
        <p:spPr bwMode="auto">
          <a:xfrm>
            <a:off x="3962400" y="38100"/>
            <a:ext cx="6096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2514600"/>
            <a:ext cx="6858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we’ll meet more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hominini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later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srgbClr val="FF0000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first, some of their characteristics . . .</a:t>
            </a:r>
          </a:p>
        </p:txBody>
      </p:sp>
    </p:spTree>
    <p:extLst>
      <p:ext uri="{BB962C8B-B14F-4D97-AF65-F5344CB8AC3E}">
        <p14:creationId xmlns:p14="http://schemas.microsoft.com/office/powerpoint/2010/main" val="3341981298"/>
      </p:ext>
    </p:extLst>
  </p:cSld>
  <p:clrMapOvr>
    <a:masterClrMapping/>
  </p:clrMapOvr>
  <p:transition/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9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172200" y="6586379"/>
            <a:ext cx="27735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http://news.bbc.co.uk/2/hi/health/2937187.stm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659836" y="1135736"/>
            <a:ext cx="3766130" cy="1669150"/>
          </a:xfrm>
          <a:custGeom>
            <a:avLst/>
            <a:gdLst>
              <a:gd name="connsiteX0" fmla="*/ 878679 w 3766130"/>
              <a:gd name="connsiteY0" fmla="*/ 1567550 h 1669150"/>
              <a:gd name="connsiteX1" fmla="*/ 951251 w 3766130"/>
              <a:gd name="connsiteY1" fmla="*/ 1553036 h 1669150"/>
              <a:gd name="connsiteX2" fmla="*/ 994794 w 3766130"/>
              <a:gd name="connsiteY2" fmla="*/ 1538522 h 1669150"/>
              <a:gd name="connsiteX3" fmla="*/ 1285079 w 3766130"/>
              <a:gd name="connsiteY3" fmla="*/ 1567550 h 1669150"/>
              <a:gd name="connsiteX4" fmla="*/ 2068851 w 3766130"/>
              <a:gd name="connsiteY4" fmla="*/ 1582065 h 1669150"/>
              <a:gd name="connsiteX5" fmla="*/ 2562337 w 3766130"/>
              <a:gd name="connsiteY5" fmla="*/ 1553036 h 1669150"/>
              <a:gd name="connsiteX6" fmla="*/ 2809079 w 3766130"/>
              <a:gd name="connsiteY6" fmla="*/ 1509493 h 1669150"/>
              <a:gd name="connsiteX7" fmla="*/ 3200965 w 3766130"/>
              <a:gd name="connsiteY7" fmla="*/ 1494979 h 1669150"/>
              <a:gd name="connsiteX8" fmla="*/ 3288051 w 3766130"/>
              <a:gd name="connsiteY8" fmla="*/ 1480465 h 1669150"/>
              <a:gd name="connsiteX9" fmla="*/ 3331594 w 3766130"/>
              <a:gd name="connsiteY9" fmla="*/ 1465950 h 1669150"/>
              <a:gd name="connsiteX10" fmla="*/ 3433194 w 3766130"/>
              <a:gd name="connsiteY10" fmla="*/ 1436922 h 1669150"/>
              <a:gd name="connsiteX11" fmla="*/ 3520279 w 3766130"/>
              <a:gd name="connsiteY11" fmla="*/ 1393379 h 1669150"/>
              <a:gd name="connsiteX12" fmla="*/ 3563822 w 3766130"/>
              <a:gd name="connsiteY12" fmla="*/ 1364350 h 1669150"/>
              <a:gd name="connsiteX13" fmla="*/ 3592851 w 3766130"/>
              <a:gd name="connsiteY13" fmla="*/ 1320807 h 1669150"/>
              <a:gd name="connsiteX14" fmla="*/ 3636394 w 3766130"/>
              <a:gd name="connsiteY14" fmla="*/ 1306293 h 1669150"/>
              <a:gd name="connsiteX15" fmla="*/ 3650908 w 3766130"/>
              <a:gd name="connsiteY15" fmla="*/ 1262750 h 1669150"/>
              <a:gd name="connsiteX16" fmla="*/ 3694451 w 3766130"/>
              <a:gd name="connsiteY16" fmla="*/ 1233722 h 1669150"/>
              <a:gd name="connsiteX17" fmla="*/ 3737994 w 3766130"/>
              <a:gd name="connsiteY17" fmla="*/ 1190179 h 1669150"/>
              <a:gd name="connsiteX18" fmla="*/ 3737994 w 3766130"/>
              <a:gd name="connsiteY18" fmla="*/ 798293 h 1669150"/>
              <a:gd name="connsiteX19" fmla="*/ 3708965 w 3766130"/>
              <a:gd name="connsiteY19" fmla="*/ 638636 h 1669150"/>
              <a:gd name="connsiteX20" fmla="*/ 3694451 w 3766130"/>
              <a:gd name="connsiteY20" fmla="*/ 595093 h 1669150"/>
              <a:gd name="connsiteX21" fmla="*/ 3665422 w 3766130"/>
              <a:gd name="connsiteY21" fmla="*/ 551550 h 1669150"/>
              <a:gd name="connsiteX22" fmla="*/ 3650908 w 3766130"/>
              <a:gd name="connsiteY22" fmla="*/ 508007 h 1669150"/>
              <a:gd name="connsiteX23" fmla="*/ 3578337 w 3766130"/>
              <a:gd name="connsiteY23" fmla="*/ 420922 h 1669150"/>
              <a:gd name="connsiteX24" fmla="*/ 3534794 w 3766130"/>
              <a:gd name="connsiteY24" fmla="*/ 391893 h 1669150"/>
              <a:gd name="connsiteX25" fmla="*/ 3462222 w 3766130"/>
              <a:gd name="connsiteY25" fmla="*/ 333836 h 1669150"/>
              <a:gd name="connsiteX26" fmla="*/ 3331594 w 3766130"/>
              <a:gd name="connsiteY26" fmla="*/ 261265 h 1669150"/>
              <a:gd name="connsiteX27" fmla="*/ 3200965 w 3766130"/>
              <a:gd name="connsiteY27" fmla="*/ 159665 h 1669150"/>
              <a:gd name="connsiteX28" fmla="*/ 3157422 w 3766130"/>
              <a:gd name="connsiteY28" fmla="*/ 145150 h 1669150"/>
              <a:gd name="connsiteX29" fmla="*/ 3099365 w 3766130"/>
              <a:gd name="connsiteY29" fmla="*/ 116122 h 1669150"/>
              <a:gd name="connsiteX30" fmla="*/ 3026794 w 3766130"/>
              <a:gd name="connsiteY30" fmla="*/ 101607 h 1669150"/>
              <a:gd name="connsiteX31" fmla="*/ 2968737 w 3766130"/>
              <a:gd name="connsiteY31" fmla="*/ 87093 h 1669150"/>
              <a:gd name="connsiteX32" fmla="*/ 2881651 w 3766130"/>
              <a:gd name="connsiteY32" fmla="*/ 58065 h 1669150"/>
              <a:gd name="connsiteX33" fmla="*/ 2126908 w 3766130"/>
              <a:gd name="connsiteY33" fmla="*/ 29036 h 1669150"/>
              <a:gd name="connsiteX34" fmla="*/ 1168965 w 3766130"/>
              <a:gd name="connsiteY34" fmla="*/ 7 h 1669150"/>
              <a:gd name="connsiteX35" fmla="*/ 907708 w 3766130"/>
              <a:gd name="connsiteY35" fmla="*/ 14522 h 1669150"/>
              <a:gd name="connsiteX36" fmla="*/ 733537 w 3766130"/>
              <a:gd name="connsiteY36" fmla="*/ 43550 h 1669150"/>
              <a:gd name="connsiteX37" fmla="*/ 617422 w 3766130"/>
              <a:gd name="connsiteY37" fmla="*/ 72579 h 1669150"/>
              <a:gd name="connsiteX38" fmla="*/ 501308 w 3766130"/>
              <a:gd name="connsiteY38" fmla="*/ 101607 h 1669150"/>
              <a:gd name="connsiteX39" fmla="*/ 428737 w 3766130"/>
              <a:gd name="connsiteY39" fmla="*/ 116122 h 1669150"/>
              <a:gd name="connsiteX40" fmla="*/ 327137 w 3766130"/>
              <a:gd name="connsiteY40" fmla="*/ 159665 h 1669150"/>
              <a:gd name="connsiteX41" fmla="*/ 283594 w 3766130"/>
              <a:gd name="connsiteY41" fmla="*/ 188693 h 1669150"/>
              <a:gd name="connsiteX42" fmla="*/ 211022 w 3766130"/>
              <a:gd name="connsiteY42" fmla="*/ 275779 h 1669150"/>
              <a:gd name="connsiteX43" fmla="*/ 152965 w 3766130"/>
              <a:gd name="connsiteY43" fmla="*/ 449950 h 1669150"/>
              <a:gd name="connsiteX44" fmla="*/ 123937 w 3766130"/>
              <a:gd name="connsiteY44" fmla="*/ 551550 h 1669150"/>
              <a:gd name="connsiteX45" fmla="*/ 94908 w 3766130"/>
              <a:gd name="connsiteY45" fmla="*/ 711207 h 1669150"/>
              <a:gd name="connsiteX46" fmla="*/ 51365 w 3766130"/>
              <a:gd name="connsiteY46" fmla="*/ 899893 h 1669150"/>
              <a:gd name="connsiteX47" fmla="*/ 22337 w 3766130"/>
              <a:gd name="connsiteY47" fmla="*/ 1016007 h 1669150"/>
              <a:gd name="connsiteX48" fmla="*/ 22337 w 3766130"/>
              <a:gd name="connsiteY48" fmla="*/ 1480465 h 1669150"/>
              <a:gd name="connsiteX49" fmla="*/ 196508 w 3766130"/>
              <a:gd name="connsiteY49" fmla="*/ 1596579 h 1669150"/>
              <a:gd name="connsiteX50" fmla="*/ 298108 w 3766130"/>
              <a:gd name="connsiteY50" fmla="*/ 1640122 h 1669150"/>
              <a:gd name="connsiteX51" fmla="*/ 385194 w 3766130"/>
              <a:gd name="connsiteY51" fmla="*/ 1669150 h 1669150"/>
              <a:gd name="connsiteX52" fmla="*/ 559365 w 3766130"/>
              <a:gd name="connsiteY52" fmla="*/ 1654636 h 1669150"/>
              <a:gd name="connsiteX53" fmla="*/ 646451 w 3766130"/>
              <a:gd name="connsiteY53" fmla="*/ 1611093 h 1669150"/>
              <a:gd name="connsiteX54" fmla="*/ 689994 w 3766130"/>
              <a:gd name="connsiteY54" fmla="*/ 1596579 h 1669150"/>
              <a:gd name="connsiteX55" fmla="*/ 748051 w 3766130"/>
              <a:gd name="connsiteY55" fmla="*/ 1567550 h 1669150"/>
              <a:gd name="connsiteX56" fmla="*/ 806108 w 3766130"/>
              <a:gd name="connsiteY56" fmla="*/ 1553036 h 1669150"/>
              <a:gd name="connsiteX57" fmla="*/ 980279 w 3766130"/>
              <a:gd name="connsiteY57" fmla="*/ 1524007 h 1669150"/>
              <a:gd name="connsiteX58" fmla="*/ 1009308 w 3766130"/>
              <a:gd name="connsiteY58" fmla="*/ 1480465 h 166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766130" h="1669150">
                <a:moveTo>
                  <a:pt x="878679" y="1567550"/>
                </a:moveTo>
                <a:cubicBezTo>
                  <a:pt x="902870" y="1562712"/>
                  <a:pt x="927318" y="1559019"/>
                  <a:pt x="951251" y="1553036"/>
                </a:cubicBezTo>
                <a:cubicBezTo>
                  <a:pt x="966094" y="1549325"/>
                  <a:pt x="979495" y="1538522"/>
                  <a:pt x="994794" y="1538522"/>
                </a:cubicBezTo>
                <a:cubicBezTo>
                  <a:pt x="1404291" y="1538522"/>
                  <a:pt x="979623" y="1557696"/>
                  <a:pt x="1285079" y="1567550"/>
                </a:cubicBezTo>
                <a:cubicBezTo>
                  <a:pt x="1546245" y="1575975"/>
                  <a:pt x="1807594" y="1577227"/>
                  <a:pt x="2068851" y="1582065"/>
                </a:cubicBezTo>
                <a:cubicBezTo>
                  <a:pt x="2178073" y="1577514"/>
                  <a:pt x="2421925" y="1574098"/>
                  <a:pt x="2562337" y="1553036"/>
                </a:cubicBezTo>
                <a:cubicBezTo>
                  <a:pt x="2639055" y="1541528"/>
                  <a:pt x="2729340" y="1514183"/>
                  <a:pt x="2809079" y="1509493"/>
                </a:cubicBezTo>
                <a:cubicBezTo>
                  <a:pt x="2939572" y="1501817"/>
                  <a:pt x="3070336" y="1499817"/>
                  <a:pt x="3200965" y="1494979"/>
                </a:cubicBezTo>
                <a:cubicBezTo>
                  <a:pt x="3229994" y="1490141"/>
                  <a:pt x="3259323" y="1486849"/>
                  <a:pt x="3288051" y="1480465"/>
                </a:cubicBezTo>
                <a:cubicBezTo>
                  <a:pt x="3302986" y="1477146"/>
                  <a:pt x="3316883" y="1470153"/>
                  <a:pt x="3331594" y="1465950"/>
                </a:cubicBezTo>
                <a:cubicBezTo>
                  <a:pt x="3459195" y="1429492"/>
                  <a:pt x="3328772" y="1471728"/>
                  <a:pt x="3433194" y="1436922"/>
                </a:cubicBezTo>
                <a:cubicBezTo>
                  <a:pt x="3557984" y="1353728"/>
                  <a:pt x="3400096" y="1453471"/>
                  <a:pt x="3520279" y="1393379"/>
                </a:cubicBezTo>
                <a:cubicBezTo>
                  <a:pt x="3535881" y="1385578"/>
                  <a:pt x="3549308" y="1374026"/>
                  <a:pt x="3563822" y="1364350"/>
                </a:cubicBezTo>
                <a:cubicBezTo>
                  <a:pt x="3573498" y="1349836"/>
                  <a:pt x="3579229" y="1331704"/>
                  <a:pt x="3592851" y="1320807"/>
                </a:cubicBezTo>
                <a:cubicBezTo>
                  <a:pt x="3604798" y="1311250"/>
                  <a:pt x="3625576" y="1317111"/>
                  <a:pt x="3636394" y="1306293"/>
                </a:cubicBezTo>
                <a:cubicBezTo>
                  <a:pt x="3647212" y="1295475"/>
                  <a:pt x="3641351" y="1274697"/>
                  <a:pt x="3650908" y="1262750"/>
                </a:cubicBezTo>
                <a:cubicBezTo>
                  <a:pt x="3661805" y="1249129"/>
                  <a:pt x="3681050" y="1244889"/>
                  <a:pt x="3694451" y="1233722"/>
                </a:cubicBezTo>
                <a:cubicBezTo>
                  <a:pt x="3710220" y="1220581"/>
                  <a:pt x="3723480" y="1204693"/>
                  <a:pt x="3737994" y="1190179"/>
                </a:cubicBezTo>
                <a:cubicBezTo>
                  <a:pt x="3788341" y="1039134"/>
                  <a:pt x="3760107" y="1141036"/>
                  <a:pt x="3737994" y="798293"/>
                </a:cubicBezTo>
                <a:cubicBezTo>
                  <a:pt x="3734568" y="745193"/>
                  <a:pt x="3723665" y="690087"/>
                  <a:pt x="3708965" y="638636"/>
                </a:cubicBezTo>
                <a:cubicBezTo>
                  <a:pt x="3704762" y="623925"/>
                  <a:pt x="3701293" y="608777"/>
                  <a:pt x="3694451" y="595093"/>
                </a:cubicBezTo>
                <a:cubicBezTo>
                  <a:pt x="3686650" y="579491"/>
                  <a:pt x="3675098" y="566064"/>
                  <a:pt x="3665422" y="551550"/>
                </a:cubicBezTo>
                <a:cubicBezTo>
                  <a:pt x="3660584" y="537036"/>
                  <a:pt x="3657750" y="521691"/>
                  <a:pt x="3650908" y="508007"/>
                </a:cubicBezTo>
                <a:cubicBezTo>
                  <a:pt x="3634599" y="475390"/>
                  <a:pt x="3605847" y="443848"/>
                  <a:pt x="3578337" y="420922"/>
                </a:cubicBezTo>
                <a:cubicBezTo>
                  <a:pt x="3564936" y="409754"/>
                  <a:pt x="3549308" y="401569"/>
                  <a:pt x="3534794" y="391893"/>
                </a:cubicBezTo>
                <a:cubicBezTo>
                  <a:pt x="3481156" y="311437"/>
                  <a:pt x="3536454" y="375076"/>
                  <a:pt x="3462222" y="333836"/>
                </a:cubicBezTo>
                <a:cubicBezTo>
                  <a:pt x="3312499" y="250657"/>
                  <a:pt x="3430121" y="294107"/>
                  <a:pt x="3331594" y="261265"/>
                </a:cubicBezTo>
                <a:cubicBezTo>
                  <a:pt x="3294023" y="223694"/>
                  <a:pt x="3253049" y="177027"/>
                  <a:pt x="3200965" y="159665"/>
                </a:cubicBezTo>
                <a:cubicBezTo>
                  <a:pt x="3186451" y="154827"/>
                  <a:pt x="3171484" y="151177"/>
                  <a:pt x="3157422" y="145150"/>
                </a:cubicBezTo>
                <a:cubicBezTo>
                  <a:pt x="3137535" y="136627"/>
                  <a:pt x="3119891" y="122964"/>
                  <a:pt x="3099365" y="116122"/>
                </a:cubicBezTo>
                <a:cubicBezTo>
                  <a:pt x="3075962" y="108321"/>
                  <a:pt x="3050876" y="106959"/>
                  <a:pt x="3026794" y="101607"/>
                </a:cubicBezTo>
                <a:cubicBezTo>
                  <a:pt x="3007321" y="97280"/>
                  <a:pt x="2987844" y="92825"/>
                  <a:pt x="2968737" y="87093"/>
                </a:cubicBezTo>
                <a:cubicBezTo>
                  <a:pt x="2939429" y="78301"/>
                  <a:pt x="2912063" y="61444"/>
                  <a:pt x="2881651" y="58065"/>
                </a:cubicBezTo>
                <a:cubicBezTo>
                  <a:pt x="2544201" y="20569"/>
                  <a:pt x="2794821" y="44569"/>
                  <a:pt x="2126908" y="29036"/>
                </a:cubicBezTo>
                <a:cubicBezTo>
                  <a:pt x="1732731" y="-1285"/>
                  <a:pt x="1797122" y="7"/>
                  <a:pt x="1168965" y="7"/>
                </a:cubicBezTo>
                <a:cubicBezTo>
                  <a:pt x="1081745" y="7"/>
                  <a:pt x="994794" y="9684"/>
                  <a:pt x="907708" y="14522"/>
                </a:cubicBezTo>
                <a:cubicBezTo>
                  <a:pt x="849651" y="24198"/>
                  <a:pt x="789374" y="24937"/>
                  <a:pt x="733537" y="43550"/>
                </a:cubicBezTo>
                <a:cubicBezTo>
                  <a:pt x="650300" y="71297"/>
                  <a:pt x="731264" y="46308"/>
                  <a:pt x="617422" y="72579"/>
                </a:cubicBezTo>
                <a:cubicBezTo>
                  <a:pt x="578548" y="81550"/>
                  <a:pt x="540429" y="93782"/>
                  <a:pt x="501308" y="101607"/>
                </a:cubicBezTo>
                <a:cubicBezTo>
                  <a:pt x="477118" y="106445"/>
                  <a:pt x="452670" y="110139"/>
                  <a:pt x="428737" y="116122"/>
                </a:cubicBezTo>
                <a:cubicBezTo>
                  <a:pt x="392548" y="125169"/>
                  <a:pt x="359450" y="141201"/>
                  <a:pt x="327137" y="159665"/>
                </a:cubicBezTo>
                <a:cubicBezTo>
                  <a:pt x="311991" y="168320"/>
                  <a:pt x="296995" y="177526"/>
                  <a:pt x="283594" y="188693"/>
                </a:cubicBezTo>
                <a:cubicBezTo>
                  <a:pt x="241686" y="223616"/>
                  <a:pt x="239565" y="232966"/>
                  <a:pt x="211022" y="275779"/>
                </a:cubicBezTo>
                <a:lnTo>
                  <a:pt x="152965" y="449950"/>
                </a:lnTo>
                <a:cubicBezTo>
                  <a:pt x="141461" y="484462"/>
                  <a:pt x="130012" y="515100"/>
                  <a:pt x="123937" y="551550"/>
                </a:cubicBezTo>
                <a:cubicBezTo>
                  <a:pt x="96584" y="715668"/>
                  <a:pt x="126048" y="617787"/>
                  <a:pt x="94908" y="711207"/>
                </a:cubicBezTo>
                <a:cubicBezTo>
                  <a:pt x="61215" y="947060"/>
                  <a:pt x="104496" y="687366"/>
                  <a:pt x="51365" y="899893"/>
                </a:cubicBezTo>
                <a:lnTo>
                  <a:pt x="22337" y="1016007"/>
                </a:lnTo>
                <a:cubicBezTo>
                  <a:pt x="4787" y="1173951"/>
                  <a:pt x="-17637" y="1314859"/>
                  <a:pt x="22337" y="1480465"/>
                </a:cubicBezTo>
                <a:cubicBezTo>
                  <a:pt x="48976" y="1590825"/>
                  <a:pt x="131658" y="1553347"/>
                  <a:pt x="196508" y="1596579"/>
                </a:cubicBezTo>
                <a:cubicBezTo>
                  <a:pt x="265588" y="1642631"/>
                  <a:pt x="212905" y="1614561"/>
                  <a:pt x="298108" y="1640122"/>
                </a:cubicBezTo>
                <a:cubicBezTo>
                  <a:pt x="327416" y="1648915"/>
                  <a:pt x="385194" y="1669150"/>
                  <a:pt x="385194" y="1669150"/>
                </a:cubicBezTo>
                <a:cubicBezTo>
                  <a:pt x="443251" y="1664312"/>
                  <a:pt x="501618" y="1662335"/>
                  <a:pt x="559365" y="1654636"/>
                </a:cubicBezTo>
                <a:cubicBezTo>
                  <a:pt x="609115" y="1648003"/>
                  <a:pt x="601970" y="1633334"/>
                  <a:pt x="646451" y="1611093"/>
                </a:cubicBezTo>
                <a:cubicBezTo>
                  <a:pt x="660135" y="1604251"/>
                  <a:pt x="675932" y="1602606"/>
                  <a:pt x="689994" y="1596579"/>
                </a:cubicBezTo>
                <a:cubicBezTo>
                  <a:pt x="709881" y="1588056"/>
                  <a:pt x="727792" y="1575147"/>
                  <a:pt x="748051" y="1567550"/>
                </a:cubicBezTo>
                <a:cubicBezTo>
                  <a:pt x="766729" y="1560546"/>
                  <a:pt x="786502" y="1556712"/>
                  <a:pt x="806108" y="1553036"/>
                </a:cubicBezTo>
                <a:cubicBezTo>
                  <a:pt x="863958" y="1542189"/>
                  <a:pt x="922222" y="1533683"/>
                  <a:pt x="980279" y="1524007"/>
                </a:cubicBezTo>
                <a:lnTo>
                  <a:pt x="1009308" y="1480465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717670"/>
      </p:ext>
    </p:extLst>
  </p:cSld>
  <p:clrMapOvr>
    <a:masterClrMapping/>
  </p:clrMapOvr>
  <p:transition/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86970" y="2362200"/>
            <a:ext cx="7315200" cy="270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survival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gustatory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ritualistic or Incorporative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005114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Types of Cannibalism</a:t>
            </a:r>
          </a:p>
        </p:txBody>
      </p:sp>
    </p:spTree>
    <p:extLst>
      <p:ext uri="{BB962C8B-B14F-4D97-AF65-F5344CB8AC3E}">
        <p14:creationId xmlns:p14="http://schemas.microsoft.com/office/powerpoint/2010/main" val="2877678258"/>
      </p:ext>
    </p:extLst>
  </p:cSld>
  <p:clrMapOvr>
    <a:masterClrMapping/>
  </p:clrMapOvr>
  <p:transition/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86970" y="2362200"/>
            <a:ext cx="7315200" cy="286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survival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gustatory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  <a:tab pos="4651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ritualistic or Incorporative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005114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Types of Cannibalism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86970" y="3171372"/>
            <a:ext cx="7620000" cy="2554545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146175" marR="0" lvl="0" indent="-231775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p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eople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are forced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into cannibalism because of circumstances</a:t>
            </a:r>
          </a:p>
          <a:p>
            <a:pPr marL="914400"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914400"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004922"/>
      </p:ext>
    </p:extLst>
  </p:cSld>
  <p:clrMapOvr>
    <a:masterClrMapping/>
  </p:clrMapOvr>
  <p:transition/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22" name="Picture 2" descr="26_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695365"/>
            <a:ext cx="49530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23" name="Picture 3" descr="26_4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3505240"/>
            <a:ext cx="586740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5087848"/>
      </p:ext>
    </p:extLst>
  </p:cSld>
  <p:clrMapOvr>
    <a:masterClrMapping/>
  </p:clrMapOvr>
  <p:transition/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909"/>
            <a:ext cx="9144000" cy="60872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5400" y="6172200"/>
            <a:ext cx="4240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nutritional values . . .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01732"/>
      </p:ext>
    </p:extLst>
  </p:cSld>
  <p:clrMapOvr>
    <a:masterClrMapping/>
  </p:clrMapOvr>
  <p:transition/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86970" y="2362200"/>
            <a:ext cx="7315200" cy="290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survival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gustatory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ritualistic or Incorporative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005114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Types of Cannibalism</a:t>
            </a:r>
          </a:p>
        </p:txBody>
      </p:sp>
    </p:spTree>
    <p:extLst>
      <p:ext uri="{BB962C8B-B14F-4D97-AF65-F5344CB8AC3E}">
        <p14:creationId xmlns:p14="http://schemas.microsoft.com/office/powerpoint/2010/main" val="1492491313"/>
      </p:ext>
    </p:extLst>
  </p:cSld>
  <p:clrMapOvr>
    <a:masterClrMapping/>
  </p:clrMapOvr>
  <p:transition/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86970" y="2362200"/>
            <a:ext cx="7315200" cy="290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survival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gustatory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ritualistic or Incorporative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005114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Types of Cannibalism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90600" y="4191000"/>
            <a:ext cx="7620000" cy="1569660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146175" marR="0" lvl="0" indent="-231775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p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eople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eat others because they enjoy the taste, or because 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other humans are just part of their normal diet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7489481"/>
      </p:ext>
    </p:extLst>
  </p:cSld>
  <p:clrMapOvr>
    <a:masterClrMapping/>
  </p:clrMapOvr>
  <p:transition/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194" name="Picture 2" descr="26_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914400"/>
            <a:ext cx="45339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6679259"/>
      </p:ext>
    </p:extLst>
  </p:cSld>
  <p:clrMapOvr>
    <a:masterClrMapping/>
  </p:clrMapOvr>
  <p:transition/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242" name="Picture 3" descr="sile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2" y="228600"/>
            <a:ext cx="44069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7701776"/>
      </p:ext>
    </p:extLst>
  </p:cSld>
  <p:clrMapOvr>
    <a:masterClrMapping/>
  </p:clrMapOvr>
  <p:transition/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290" name="Picture 2" descr="26_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860352"/>
            <a:ext cx="8686800" cy="408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499027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721123"/>
      </p:ext>
    </p:extLst>
  </p:cSld>
  <p:clrMapOvr>
    <a:masterClrMapping/>
  </p:clrMapOvr>
  <p:transition/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8134" y="2024742"/>
            <a:ext cx="29246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Marvin Harris discusses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</a:rPr>
              <a:t>human cannibalism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4547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57200"/>
            <a:ext cx="405794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70143"/>
      </p:ext>
    </p:extLst>
  </p:cSld>
  <p:clrMapOvr>
    <a:masterClrMapping/>
  </p:clrMapOvr>
  <p:transition/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482" name="Picture 2" descr="26_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7906" y="228600"/>
            <a:ext cx="4141694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58134" y="2024742"/>
            <a:ext cx="29246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Marvin Harris discusses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</a:rPr>
              <a:t>human cannibalism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4547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960028"/>
      </p:ext>
    </p:extLst>
  </p:cSld>
  <p:clrMapOvr>
    <a:masterClrMapping/>
  </p:clrMapOvr>
  <p:transition/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287963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cannibalism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4400" y="2782888"/>
            <a:ext cx="7315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Moula-Gercy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France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14400" y="3733800"/>
            <a:ext cx="73152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Bones Offer Evidence of a Neanderthal - Eat - Neanderthal World”</a:t>
            </a:r>
          </a:p>
          <a:p>
            <a:pPr marL="0" marR="0" lvl="0" indent="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Char char="•"/>
              <a:tabLst>
                <a:tab pos="171450" algn="l"/>
              </a:tabLst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ctr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78 fragments from 6 skeletons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ctr" defTabSz="914400" rtl="0" eaLnBrk="0" fontAlgn="base" latinLnBrk="0" hangingPunct="0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100,000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ybp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ctr" defTabSz="914400" rtl="0" eaLnBrk="0" fontAlgn="base" latinLnBrk="0" hangingPunct="0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30 September 1999</a:t>
            </a:r>
          </a:p>
        </p:txBody>
      </p:sp>
    </p:spTree>
    <p:extLst>
      <p:ext uri="{BB962C8B-B14F-4D97-AF65-F5344CB8AC3E}">
        <p14:creationId xmlns:p14="http://schemas.microsoft.com/office/powerpoint/2010/main" val="3325045383"/>
      </p:ext>
    </p:extLst>
  </p:cSld>
  <p:clrMapOvr>
    <a:masterClrMapping/>
  </p:clrMapOvr>
  <p:transition/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62" name="Picture 2" descr="map_france9909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914400"/>
            <a:ext cx="5486400" cy="513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63" name="Text Box 3"/>
          <p:cNvSpPr txBox="1">
            <a:spLocks noChangeArrowheads="1"/>
          </p:cNvSpPr>
          <p:nvPr/>
        </p:nvSpPr>
        <p:spPr bwMode="auto">
          <a:xfrm>
            <a:off x="3325946" y="6498709"/>
            <a:ext cx="2492990" cy="28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(ABACNEWS.com/</a:t>
            </a:r>
            <a:r>
              <a:rPr kumimoji="0" lang="en-US" sz="1000" b="0" i="0" u="none" strike="noStrike" kern="1200" cap="none" spc="0" normalizeH="0" noProof="0" dirty="0" err="1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MagellanGeographix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87666203"/>
      </p:ext>
    </p:extLst>
  </p:cSld>
  <p:clrMapOvr>
    <a:masterClrMapping/>
  </p:clrMapOvr>
  <p:transition/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410" name="Picture 2" descr="ap_neanderthal_bones_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7692" y="0"/>
            <a:ext cx="4187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698731" y="6498709"/>
            <a:ext cx="1787669" cy="28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(UCAL Berkeley / AP Photo)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5800" y="4876800"/>
            <a:ext cx="4379724" cy="122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Fragment of </a:t>
            </a:r>
          </a:p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Neandertal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Thigh bone</a:t>
            </a:r>
          </a:p>
        </p:txBody>
      </p:sp>
    </p:spTree>
    <p:extLst>
      <p:ext uri="{BB962C8B-B14F-4D97-AF65-F5344CB8AC3E}">
        <p14:creationId xmlns:p14="http://schemas.microsoft.com/office/powerpoint/2010/main" val="1598161360"/>
      </p:ext>
    </p:extLst>
  </p:cSld>
  <p:clrMapOvr>
    <a:masterClrMapping/>
  </p:clrMapOvr>
  <p:transition/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005114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Types of Cannibalism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90600" y="2343900"/>
            <a:ext cx="7315200" cy="283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survival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gustatory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ritualistic or Incorporative</a:t>
            </a:r>
          </a:p>
        </p:txBody>
      </p:sp>
    </p:spTree>
    <p:extLst>
      <p:ext uri="{BB962C8B-B14F-4D97-AF65-F5344CB8AC3E}">
        <p14:creationId xmlns:p14="http://schemas.microsoft.com/office/powerpoint/2010/main" val="886371766"/>
      </p:ext>
    </p:extLst>
  </p:cSld>
  <p:clrMapOvr>
    <a:masterClrMapping/>
  </p:clrMapOvr>
  <p:transition/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1005114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Types of Cannibalism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90600" y="2343900"/>
            <a:ext cx="7315200" cy="283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survival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gustatory</a:t>
            </a: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65138" marR="0" lvl="0" indent="-17462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145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ritualistic or Incorporative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5105400"/>
            <a:ext cx="7620000" cy="1077218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146175" marR="0" lvl="0" indent="-231775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eat others for religious or other spiritual or traditional reasons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702958"/>
      </p:ext>
    </p:extLst>
  </p:cSld>
  <p:clrMapOvr>
    <a:masterClrMapping/>
  </p:clrMapOvr>
  <p:transition/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678359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D79694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annibalism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?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6112" y="1447802"/>
            <a:ext cx="7888288" cy="9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Java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stratigraphy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14400" y="2558252"/>
            <a:ext cx="7315200" cy="334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7663" marR="0" lvl="0" indent="-231775" algn="l" defTabSz="914400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Modern deposits and bones</a:t>
            </a:r>
          </a:p>
          <a:p>
            <a:pPr marL="347663" marR="0" lvl="0" indent="-231775" algn="l" defTabSz="914400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Sampoeng</a:t>
            </a: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stratum (Neolithic)</a:t>
            </a:r>
          </a:p>
          <a:p>
            <a:pPr marL="347663" marR="0" lvl="0" indent="-231775" algn="l" defTabSz="914400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Ngandong</a:t>
            </a: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stratum (Upper Pleistocene)</a:t>
            </a:r>
          </a:p>
          <a:p>
            <a:pPr marL="347663" marR="0" lvl="0" indent="-231775" algn="l" defTabSz="914400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Trinil</a:t>
            </a: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stratum (Middle Pleistocene)</a:t>
            </a:r>
          </a:p>
          <a:p>
            <a:pPr marL="347663" marR="0" lvl="0" indent="-231775" algn="l" defTabSz="914400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Djetis</a:t>
            </a: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stratum (Lower Pleistocene)</a:t>
            </a:r>
          </a:p>
          <a:p>
            <a:pPr marL="347663" marR="0" lvl="0" indent="-231775" algn="l" defTabSz="914400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or more strata (Pliocene)</a:t>
            </a: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914400" y="3367314"/>
            <a:ext cx="7315200" cy="1128713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827943"/>
      </p:ext>
    </p:extLst>
  </p:cSld>
  <p:clrMapOvr>
    <a:masterClrMapping/>
  </p:clrMapOvr>
  <p:transition/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Solo_Ri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2920"/>
            <a:ext cx="9144000" cy="531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3174044" y="6538690"/>
            <a:ext cx="27863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First Men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Little, Brown, 1973), p. 42.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10545" y="2438400"/>
            <a:ext cx="33810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lang="en-US" sz="3200" b="1" i="1" dirty="0">
                <a:solidFill>
                  <a:srgbClr val="FFFFFF"/>
                </a:solidFill>
                <a:latin typeface="Verdana" pitchFamily="34" charset="0"/>
              </a:rPr>
              <a:t>Homo erectus</a:t>
            </a:r>
          </a:p>
          <a:p>
            <a:pPr lvl="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808000"/>
              </a:buClr>
              <a:defRPr/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“Java Man”</a:t>
            </a:r>
          </a:p>
        </p:txBody>
      </p:sp>
    </p:spTree>
    <p:extLst>
      <p:ext uri="{BB962C8B-B14F-4D97-AF65-F5344CB8AC3E}">
        <p14:creationId xmlns:p14="http://schemas.microsoft.com/office/powerpoint/2010/main" val="460384385"/>
      </p:ext>
    </p:extLst>
  </p:cSld>
  <p:clrMapOvr>
    <a:masterClrMapping/>
  </p:clrMapOvr>
  <p:transition/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4852" y="2514600"/>
            <a:ext cx="530145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Heidelberg</a:t>
            </a:r>
          </a:p>
        </p:txBody>
      </p:sp>
    </p:spTree>
    <p:extLst>
      <p:ext uri="{BB962C8B-B14F-4D97-AF65-F5344CB8AC3E}">
        <p14:creationId xmlns:p14="http://schemas.microsoft.com/office/powerpoint/2010/main" val="2656794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028230"/>
            <a:ext cx="7315200" cy="2659063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3600" b="1" dirty="0"/>
              <a:t>useful markers of the earliest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3600" b="1" i="1" dirty="0">
                <a:solidFill>
                  <a:srgbClr val="FF0000"/>
                </a:solidFill>
              </a:rPr>
              <a:t>hominines </a:t>
            </a:r>
            <a:r>
              <a:rPr lang="en-US" sz="3600" b="1" i="1" dirty="0">
                <a:solidFill>
                  <a:srgbClr val="000000"/>
                </a:solidFill>
              </a:rPr>
              <a:t>include</a:t>
            </a:r>
            <a:r>
              <a:rPr lang="en-US" sz="3600" b="1" dirty="0"/>
              <a:t>:</a:t>
            </a:r>
          </a:p>
          <a:p>
            <a:pPr marL="285750" indent="-285750" eaLnBrk="1" hangingPunct="1">
              <a:lnSpc>
                <a:spcPct val="10000"/>
              </a:lnSpc>
              <a:buFontTx/>
              <a:buNone/>
              <a:defRPr/>
            </a:pPr>
            <a:r>
              <a:rPr lang="en-US" sz="3600" b="1" dirty="0"/>
              <a:t>	</a:t>
            </a:r>
          </a:p>
          <a:p>
            <a:pPr marL="685800" indent="-231775" eaLnBrk="1" hangingPunct="1">
              <a:defRPr/>
            </a:pPr>
            <a:r>
              <a:rPr lang="en-US" dirty="0"/>
              <a:t>adaptations for bipedalism . . .</a:t>
            </a:r>
          </a:p>
          <a:p>
            <a:pPr marL="685800" indent="-231775" eaLnBrk="1" hangingPunct="1">
              <a:defRPr/>
            </a:pPr>
            <a:r>
              <a:rPr lang="en-US" dirty="0"/>
              <a:t>reduced canine length (teeth)</a:t>
            </a:r>
            <a:r>
              <a:rPr lang="en-US" sz="2800" dirty="0"/>
              <a:t> . . .</a:t>
            </a:r>
          </a:p>
        </p:txBody>
      </p:sp>
      <p:sp>
        <p:nvSpPr>
          <p:cNvPr id="2" name="Rectangle 1"/>
          <p:cNvSpPr/>
          <p:nvPr/>
        </p:nvSpPr>
        <p:spPr>
          <a:xfrm>
            <a:off x="815340" y="5021759"/>
            <a:ext cx="74943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and these relate to food . . .</a:t>
            </a:r>
          </a:p>
        </p:txBody>
      </p:sp>
    </p:spTree>
  </p:cSld>
  <p:clrMapOvr>
    <a:masterClrMapping/>
  </p:clrMapOvr>
  <p:transition/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25674" y="1595063"/>
            <a:ext cx="7772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5722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Cro-magnon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pre-moderns 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(Heidelberg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rudolfensis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 –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236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0160" y="757535"/>
            <a:ext cx="6014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One Common 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Classification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7074" y="1447800"/>
            <a:ext cx="7988474" cy="485012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361138"/>
      </p:ext>
    </p:extLst>
  </p:cSld>
  <p:clrMapOvr>
    <a:masterClrMapping/>
  </p:clrMapOvr>
  <p:transition/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17169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819400" y="3886200"/>
            <a:ext cx="2971800" cy="83099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Premoderns</a:t>
            </a:r>
            <a:endParaRPr lang="en-US" sz="2800" b="1" i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Homo </a:t>
            </a:r>
            <a:r>
              <a:rPr lang="en-US" sz="2000" b="1" i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heidelbergensis</a:t>
            </a:r>
            <a:r>
              <a:rPr lang="en-US" sz="2000" b="1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. . .</a:t>
            </a:r>
            <a:endParaRPr lang="en-US" sz="20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 rot="828374">
            <a:off x="5842926" y="3397001"/>
            <a:ext cx="1512710" cy="2122726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17169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 rot="828374">
            <a:off x="5842926" y="3397001"/>
            <a:ext cx="1512710" cy="2122726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735988"/>
      </p:ext>
    </p:extLst>
  </p:cSld>
  <p:clrMapOvr>
    <a:masterClrMapping/>
  </p:clrMapOvr>
  <p:transition/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8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>
                <a:solidFill>
                  <a:schemeClr val="tx1"/>
                </a:solidFill>
              </a:rPr>
              <a:t>Homo erectus</a:t>
            </a:r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119398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067050"/>
            <a:ext cx="7315200" cy="2495550"/>
          </a:xfrm>
        </p:spPr>
        <p:txBody>
          <a:bodyPr>
            <a:spAutoFit/>
          </a:bodyPr>
          <a:lstStyle/>
          <a:p>
            <a:pPr marL="571500" indent="-571500" eaLnBrk="1" hangingPunct="1">
              <a:buFontTx/>
              <a:buAutoNum type="arabicPeriod"/>
              <a:tabLst>
                <a:tab pos="914400" algn="l"/>
              </a:tabLst>
            </a:pPr>
            <a:r>
              <a:rPr lang="en-US" sz="2800" b="1" dirty="0" err="1">
                <a:solidFill>
                  <a:srgbClr val="D79694"/>
                </a:solidFill>
              </a:rPr>
              <a:t>Atapuerca</a:t>
            </a:r>
            <a:r>
              <a:rPr lang="en-US" sz="2800" b="1" dirty="0">
                <a:solidFill>
                  <a:srgbClr val="D79694"/>
                </a:solidFill>
              </a:rPr>
              <a:t> (Spain)</a:t>
            </a:r>
          </a:p>
          <a:p>
            <a:pPr marL="914400" lvl="1" indent="-228600" eaLnBrk="1" hangingPunct="1">
              <a:tabLst>
                <a:tab pos="914400" algn="l"/>
              </a:tabLst>
            </a:pPr>
            <a:r>
              <a:rPr lang="en-US" dirty="0">
                <a:solidFill>
                  <a:srgbClr val="D79694"/>
                </a:solidFill>
              </a:rPr>
              <a:t>Gran </a:t>
            </a:r>
            <a:r>
              <a:rPr lang="en-US" dirty="0" err="1">
                <a:solidFill>
                  <a:srgbClr val="D79694"/>
                </a:solidFill>
              </a:rPr>
              <a:t>Dolina</a:t>
            </a:r>
            <a:endParaRPr lang="en-US" dirty="0">
              <a:solidFill>
                <a:srgbClr val="D79694"/>
              </a:solidFill>
            </a:endParaRPr>
          </a:p>
          <a:p>
            <a:pPr marL="914400" lvl="1" indent="-228600" eaLnBrk="1" hangingPunct="1">
              <a:buFontTx/>
              <a:buNone/>
              <a:tabLst>
                <a:tab pos="914400" algn="l"/>
              </a:tabLst>
            </a:pPr>
            <a:endParaRPr lang="en-US" sz="2400" b="1" dirty="0"/>
          </a:p>
          <a:p>
            <a:pPr marL="571500" indent="-571500" eaLnBrk="1" hangingPunct="1">
              <a:buFontTx/>
              <a:buAutoNum type="arabicPeriod"/>
              <a:tabLst>
                <a:tab pos="914400" algn="l"/>
              </a:tabLst>
            </a:pPr>
            <a:r>
              <a:rPr lang="en-US" sz="2800" b="1" dirty="0"/>
              <a:t>Heidelberg (Germany)</a:t>
            </a:r>
          </a:p>
          <a:p>
            <a:pPr marL="914400" lvl="1" indent="-228600" eaLnBrk="1" hangingPunct="1">
              <a:tabLst>
                <a:tab pos="914400" algn="l"/>
              </a:tabLst>
            </a:pPr>
            <a:r>
              <a:rPr lang="en-US" i="1" dirty="0"/>
              <a:t>Homo </a:t>
            </a:r>
            <a:r>
              <a:rPr lang="en-US" i="1" dirty="0" err="1"/>
              <a:t>heidelbergensis</a:t>
            </a:r>
            <a:endParaRPr lang="en-US" i="1" dirty="0"/>
          </a:p>
        </p:txBody>
      </p:sp>
      <p:sp>
        <p:nvSpPr>
          <p:cNvPr id="1193987" name="Text Box 4"/>
          <p:cNvSpPr txBox="1">
            <a:spLocks noChangeArrowheads="1"/>
          </p:cNvSpPr>
          <p:nvPr/>
        </p:nvSpPr>
        <p:spPr bwMode="auto">
          <a:xfrm>
            <a:off x="476250" y="1778000"/>
            <a:ext cx="821055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European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047277"/>
      </p:ext>
    </p:extLst>
  </p:cSld>
  <p:clrMapOvr>
    <a:masterClrMapping/>
  </p:clrMapOvr>
  <p:transition/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581400" y="6477000"/>
            <a:ext cx="5105400" cy="40011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http://www.mnh.si.edu/anthro/humanorigins/ha/mauer.htm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39813"/>
      </p:ext>
    </p:extLst>
  </p:cSld>
  <p:clrMapOvr>
    <a:masterClrMapping/>
  </p:clrMapOvr>
  <p:transition/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05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24840" y="6535579"/>
            <a:ext cx="348845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http://www.archaeologyinfo.com/homoheidelbergensis.htm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21568"/>
      </p:ext>
    </p:extLst>
  </p:cSld>
  <p:clrMapOvr>
    <a:masterClrMapping/>
  </p:clrMapOvr>
  <p:transition/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0080" y="2514600"/>
            <a:ext cx="54709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Neandertal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997692"/>
      </p:ext>
    </p:extLst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25674" y="1595063"/>
            <a:ext cx="7772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5722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Cro-magnon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pre-moderns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rudolfensis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 –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236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0160" y="757535"/>
            <a:ext cx="6014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One Common 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Classification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7074" y="1447800"/>
            <a:ext cx="7988474" cy="485012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902346"/>
      </p:ext>
    </p:extLst>
  </p:cSld>
  <p:clrMapOvr>
    <a:masterClrMapping/>
  </p:clrMapOvr>
  <p:transition/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Time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73627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3"/>
          <p:cNvSpPr>
            <a:spLocks noChangeArrowheads="1"/>
          </p:cNvSpPr>
          <p:nvPr/>
        </p:nvSpPr>
        <p:spPr bwMode="auto">
          <a:xfrm rot="828374">
            <a:off x="6455206" y="3446066"/>
            <a:ext cx="1639096" cy="2181064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276600" y="4122007"/>
            <a:ext cx="2971800" cy="83099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Premoderns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Neandertal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. . .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  <p:extLst>
      <p:ext uri="{BB962C8B-B14F-4D97-AF65-F5344CB8AC3E}">
        <p14:creationId xmlns:p14="http://schemas.microsoft.com/office/powerpoint/2010/main" val="2262194048"/>
      </p:ext>
    </p:extLst>
  </p:cSld>
  <p:clrMapOvr>
    <a:masterClrMapping/>
  </p:clrMapOvr>
  <p:transition/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Time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73627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3"/>
          <p:cNvSpPr>
            <a:spLocks noChangeArrowheads="1"/>
          </p:cNvSpPr>
          <p:nvPr/>
        </p:nvSpPr>
        <p:spPr bwMode="auto">
          <a:xfrm rot="828374">
            <a:off x="6455206" y="3446066"/>
            <a:ext cx="1639096" cy="2181064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  <p:extLst>
      <p:ext uri="{BB962C8B-B14F-4D97-AF65-F5344CB8AC3E}">
        <p14:creationId xmlns:p14="http://schemas.microsoft.com/office/powerpoint/2010/main" val="412551898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019490"/>
            <a:ext cx="7315200" cy="2659190"/>
          </a:xfrm>
        </p:spPr>
        <p:txBody>
          <a:bodyPr wrap="square"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3600" b="1" dirty="0">
                <a:solidFill>
                  <a:srgbClr val="D79694"/>
                </a:solidFill>
              </a:rPr>
              <a:t>useful markers of the earliest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3600" b="1" i="1" dirty="0">
                <a:solidFill>
                  <a:srgbClr val="D79694"/>
                </a:solidFill>
              </a:rPr>
              <a:t>hominines </a:t>
            </a:r>
            <a:r>
              <a:rPr lang="en-US" sz="3600" b="1" dirty="0">
                <a:solidFill>
                  <a:srgbClr val="D79694"/>
                </a:solidFill>
              </a:rPr>
              <a:t>include:</a:t>
            </a:r>
          </a:p>
          <a:p>
            <a:pPr marL="285750" indent="-285750" eaLnBrk="1" hangingPunct="1">
              <a:lnSpc>
                <a:spcPct val="10000"/>
              </a:lnSpc>
              <a:buFontTx/>
              <a:buNone/>
              <a:defRPr/>
            </a:pPr>
            <a:r>
              <a:rPr lang="en-US" sz="3600" b="1" dirty="0">
                <a:solidFill>
                  <a:srgbClr val="D79694"/>
                </a:solidFill>
              </a:rPr>
              <a:t>	</a:t>
            </a:r>
          </a:p>
          <a:p>
            <a:pPr marL="685800" indent="-231775" eaLnBrk="1" hangingPunct="1">
              <a:defRPr/>
            </a:pPr>
            <a:r>
              <a:rPr lang="en-US" dirty="0">
                <a:solidFill>
                  <a:srgbClr val="D79694"/>
                </a:solidFill>
              </a:rPr>
              <a:t>adaptations for bipedalism . . .</a:t>
            </a:r>
          </a:p>
          <a:p>
            <a:pPr marL="685800" indent="-231775" eaLnBrk="1" hangingPunct="1">
              <a:defRPr/>
            </a:pPr>
            <a:r>
              <a:rPr lang="en-US" b="1" dirty="0">
                <a:solidFill>
                  <a:srgbClr val="000000"/>
                </a:solidFill>
              </a:rPr>
              <a:t>reduced canine length (teeth) . . .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6746" y="5021759"/>
            <a:ext cx="76514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D79694"/>
                </a:solidFill>
              </a:rPr>
              <a:t>and these relate to food . . . </a:t>
            </a:r>
            <a:endParaRPr lang="en-US" sz="4400" b="1" dirty="0"/>
          </a:p>
        </p:txBody>
      </p:sp>
    </p:spTree>
  </p:cSld>
  <p:clrMapOvr>
    <a:masterClrMapping/>
  </p:clrMapOvr>
  <p:transition/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29_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227017"/>
            <a:ext cx="4206875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5137027" y="5791200"/>
            <a:ext cx="1949573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January 1996</a:t>
            </a:r>
          </a:p>
        </p:txBody>
      </p:sp>
      <p:sp>
        <p:nvSpPr>
          <p:cNvPr id="4" name="Rectangle 3"/>
          <p:cNvSpPr/>
          <p:nvPr/>
        </p:nvSpPr>
        <p:spPr>
          <a:xfrm>
            <a:off x="758134" y="2024742"/>
            <a:ext cx="29246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good issue featuring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Neandertals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4547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45802"/>
      </p:ext>
    </p:extLst>
  </p:cSld>
  <p:clrMapOvr>
    <a:masterClrMapping/>
  </p:clrMapOvr>
  <p:transition/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198" y="33154"/>
            <a:ext cx="9144000" cy="685750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009997" y="6640370"/>
            <a:ext cx="410240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http://www.livescience.com/othernews/060908_humans_odd.html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248229" y="2743200"/>
            <a:ext cx="2670628" cy="1567543"/>
          </a:xfrm>
          <a:custGeom>
            <a:avLst/>
            <a:gdLst>
              <a:gd name="connsiteX0" fmla="*/ 696685 w 2670628"/>
              <a:gd name="connsiteY0" fmla="*/ 1640115 h 1654629"/>
              <a:gd name="connsiteX1" fmla="*/ 957942 w 2670628"/>
              <a:gd name="connsiteY1" fmla="*/ 1625600 h 1654629"/>
              <a:gd name="connsiteX2" fmla="*/ 1059542 w 2670628"/>
              <a:gd name="connsiteY2" fmla="*/ 1611086 h 1654629"/>
              <a:gd name="connsiteX3" fmla="*/ 1378857 w 2670628"/>
              <a:gd name="connsiteY3" fmla="*/ 1625600 h 1654629"/>
              <a:gd name="connsiteX4" fmla="*/ 1654628 w 2670628"/>
              <a:gd name="connsiteY4" fmla="*/ 1625600 h 1654629"/>
              <a:gd name="connsiteX5" fmla="*/ 1857828 w 2670628"/>
              <a:gd name="connsiteY5" fmla="*/ 1611086 h 1654629"/>
              <a:gd name="connsiteX6" fmla="*/ 2002971 w 2670628"/>
              <a:gd name="connsiteY6" fmla="*/ 1582057 h 1654629"/>
              <a:gd name="connsiteX7" fmla="*/ 2090057 w 2670628"/>
              <a:gd name="connsiteY7" fmla="*/ 1553029 h 1654629"/>
              <a:gd name="connsiteX8" fmla="*/ 2133600 w 2670628"/>
              <a:gd name="connsiteY8" fmla="*/ 1538515 h 1654629"/>
              <a:gd name="connsiteX9" fmla="*/ 2191657 w 2670628"/>
              <a:gd name="connsiteY9" fmla="*/ 1480457 h 1654629"/>
              <a:gd name="connsiteX10" fmla="*/ 2249714 w 2670628"/>
              <a:gd name="connsiteY10" fmla="*/ 1451429 h 1654629"/>
              <a:gd name="connsiteX11" fmla="*/ 2336800 w 2670628"/>
              <a:gd name="connsiteY11" fmla="*/ 1364343 h 1654629"/>
              <a:gd name="connsiteX12" fmla="*/ 2380342 w 2670628"/>
              <a:gd name="connsiteY12" fmla="*/ 1320800 h 1654629"/>
              <a:gd name="connsiteX13" fmla="*/ 2481942 w 2670628"/>
              <a:gd name="connsiteY13" fmla="*/ 1190172 h 1654629"/>
              <a:gd name="connsiteX14" fmla="*/ 2540000 w 2670628"/>
              <a:gd name="connsiteY14" fmla="*/ 1088572 h 1654629"/>
              <a:gd name="connsiteX15" fmla="*/ 2598057 w 2670628"/>
              <a:gd name="connsiteY15" fmla="*/ 957943 h 1654629"/>
              <a:gd name="connsiteX16" fmla="*/ 2612571 w 2670628"/>
              <a:gd name="connsiteY16" fmla="*/ 899886 h 1654629"/>
              <a:gd name="connsiteX17" fmla="*/ 2627085 w 2670628"/>
              <a:gd name="connsiteY17" fmla="*/ 856343 h 1654629"/>
              <a:gd name="connsiteX18" fmla="*/ 2641600 w 2670628"/>
              <a:gd name="connsiteY18" fmla="*/ 769257 h 1654629"/>
              <a:gd name="connsiteX19" fmla="*/ 2670628 w 2670628"/>
              <a:gd name="connsiteY19" fmla="*/ 580572 h 1654629"/>
              <a:gd name="connsiteX20" fmla="*/ 2656114 w 2670628"/>
              <a:gd name="connsiteY20" fmla="*/ 362857 h 1654629"/>
              <a:gd name="connsiteX21" fmla="*/ 2627085 w 2670628"/>
              <a:gd name="connsiteY21" fmla="*/ 275772 h 1654629"/>
              <a:gd name="connsiteX22" fmla="*/ 2612571 w 2670628"/>
              <a:gd name="connsiteY22" fmla="*/ 232229 h 1654629"/>
              <a:gd name="connsiteX23" fmla="*/ 2510971 w 2670628"/>
              <a:gd name="connsiteY23" fmla="*/ 130629 h 1654629"/>
              <a:gd name="connsiteX24" fmla="*/ 2380342 w 2670628"/>
              <a:gd name="connsiteY24" fmla="*/ 116115 h 1654629"/>
              <a:gd name="connsiteX25" fmla="*/ 2061028 w 2670628"/>
              <a:gd name="connsiteY25" fmla="*/ 101600 h 1654629"/>
              <a:gd name="connsiteX26" fmla="*/ 1886857 w 2670628"/>
              <a:gd name="connsiteY26" fmla="*/ 72572 h 1654629"/>
              <a:gd name="connsiteX27" fmla="*/ 1727200 w 2670628"/>
              <a:gd name="connsiteY27" fmla="*/ 29029 h 1654629"/>
              <a:gd name="connsiteX28" fmla="*/ 1161142 w 2670628"/>
              <a:gd name="connsiteY28" fmla="*/ 0 h 1654629"/>
              <a:gd name="connsiteX29" fmla="*/ 899885 w 2670628"/>
              <a:gd name="connsiteY29" fmla="*/ 14515 h 1654629"/>
              <a:gd name="connsiteX30" fmla="*/ 420914 w 2670628"/>
              <a:gd name="connsiteY30" fmla="*/ 29029 h 1654629"/>
              <a:gd name="connsiteX31" fmla="*/ 377371 w 2670628"/>
              <a:gd name="connsiteY31" fmla="*/ 43543 h 1654629"/>
              <a:gd name="connsiteX32" fmla="*/ 304800 w 2670628"/>
              <a:gd name="connsiteY32" fmla="*/ 58057 h 1654629"/>
              <a:gd name="connsiteX33" fmla="*/ 261257 w 2670628"/>
              <a:gd name="connsiteY33" fmla="*/ 101600 h 1654629"/>
              <a:gd name="connsiteX34" fmla="*/ 217714 w 2670628"/>
              <a:gd name="connsiteY34" fmla="*/ 130629 h 1654629"/>
              <a:gd name="connsiteX35" fmla="*/ 188685 w 2670628"/>
              <a:gd name="connsiteY35" fmla="*/ 174172 h 1654629"/>
              <a:gd name="connsiteX36" fmla="*/ 145142 w 2670628"/>
              <a:gd name="connsiteY36" fmla="*/ 261257 h 1654629"/>
              <a:gd name="connsiteX37" fmla="*/ 101600 w 2670628"/>
              <a:gd name="connsiteY37" fmla="*/ 406400 h 1654629"/>
              <a:gd name="connsiteX38" fmla="*/ 72571 w 2670628"/>
              <a:gd name="connsiteY38" fmla="*/ 493486 h 1654629"/>
              <a:gd name="connsiteX39" fmla="*/ 58057 w 2670628"/>
              <a:gd name="connsiteY39" fmla="*/ 638629 h 1654629"/>
              <a:gd name="connsiteX40" fmla="*/ 43542 w 2670628"/>
              <a:gd name="connsiteY40" fmla="*/ 682172 h 1654629"/>
              <a:gd name="connsiteX41" fmla="*/ 29028 w 2670628"/>
              <a:gd name="connsiteY41" fmla="*/ 812800 h 1654629"/>
              <a:gd name="connsiteX42" fmla="*/ 0 w 2670628"/>
              <a:gd name="connsiteY42" fmla="*/ 972457 h 1654629"/>
              <a:gd name="connsiteX43" fmla="*/ 14514 w 2670628"/>
              <a:gd name="connsiteY43" fmla="*/ 1436915 h 1654629"/>
              <a:gd name="connsiteX44" fmla="*/ 58057 w 2670628"/>
              <a:gd name="connsiteY44" fmla="*/ 1524000 h 1654629"/>
              <a:gd name="connsiteX45" fmla="*/ 145142 w 2670628"/>
              <a:gd name="connsiteY45" fmla="*/ 1553029 h 1654629"/>
              <a:gd name="connsiteX46" fmla="*/ 290285 w 2670628"/>
              <a:gd name="connsiteY46" fmla="*/ 1582057 h 1654629"/>
              <a:gd name="connsiteX47" fmla="*/ 420914 w 2670628"/>
              <a:gd name="connsiteY47" fmla="*/ 1625600 h 1654629"/>
              <a:gd name="connsiteX48" fmla="*/ 464457 w 2670628"/>
              <a:gd name="connsiteY48" fmla="*/ 1640115 h 1654629"/>
              <a:gd name="connsiteX49" fmla="*/ 580571 w 2670628"/>
              <a:gd name="connsiteY49" fmla="*/ 1654629 h 1654629"/>
              <a:gd name="connsiteX50" fmla="*/ 769257 w 2670628"/>
              <a:gd name="connsiteY50" fmla="*/ 1625600 h 1654629"/>
              <a:gd name="connsiteX51" fmla="*/ 812800 w 2670628"/>
              <a:gd name="connsiteY51" fmla="*/ 1596572 h 1654629"/>
              <a:gd name="connsiteX52" fmla="*/ 812800 w 2670628"/>
              <a:gd name="connsiteY52" fmla="*/ 1538515 h 165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670628" h="1654629">
                <a:moveTo>
                  <a:pt x="696685" y="1640115"/>
                </a:moveTo>
                <a:cubicBezTo>
                  <a:pt x="783771" y="1635277"/>
                  <a:pt x="871000" y="1632555"/>
                  <a:pt x="957942" y="1625600"/>
                </a:cubicBezTo>
                <a:cubicBezTo>
                  <a:pt x="992044" y="1622872"/>
                  <a:pt x="1025332" y="1611086"/>
                  <a:pt x="1059542" y="1611086"/>
                </a:cubicBezTo>
                <a:cubicBezTo>
                  <a:pt x="1166090" y="1611086"/>
                  <a:pt x="1272419" y="1620762"/>
                  <a:pt x="1378857" y="1625600"/>
                </a:cubicBezTo>
                <a:cubicBezTo>
                  <a:pt x="1495472" y="1664473"/>
                  <a:pt x="1409707" y="1641928"/>
                  <a:pt x="1654628" y="1625600"/>
                </a:cubicBezTo>
                <a:lnTo>
                  <a:pt x="1857828" y="1611086"/>
                </a:lnTo>
                <a:cubicBezTo>
                  <a:pt x="1906209" y="1601410"/>
                  <a:pt x="1956164" y="1597659"/>
                  <a:pt x="2002971" y="1582057"/>
                </a:cubicBezTo>
                <a:lnTo>
                  <a:pt x="2090057" y="1553029"/>
                </a:lnTo>
                <a:lnTo>
                  <a:pt x="2133600" y="1538515"/>
                </a:lnTo>
                <a:cubicBezTo>
                  <a:pt x="2152952" y="1519162"/>
                  <a:pt x="2169762" y="1496878"/>
                  <a:pt x="2191657" y="1480457"/>
                </a:cubicBezTo>
                <a:cubicBezTo>
                  <a:pt x="2208966" y="1467475"/>
                  <a:pt x="2232819" y="1464945"/>
                  <a:pt x="2249714" y="1451429"/>
                </a:cubicBezTo>
                <a:cubicBezTo>
                  <a:pt x="2281771" y="1425784"/>
                  <a:pt x="2307771" y="1393372"/>
                  <a:pt x="2336800" y="1364343"/>
                </a:cubicBezTo>
                <a:cubicBezTo>
                  <a:pt x="2351314" y="1349829"/>
                  <a:pt x="2368956" y="1337879"/>
                  <a:pt x="2380342" y="1320800"/>
                </a:cubicBezTo>
                <a:cubicBezTo>
                  <a:pt x="2449786" y="1216636"/>
                  <a:pt x="2413731" y="1258385"/>
                  <a:pt x="2481942" y="1190172"/>
                </a:cubicBezTo>
                <a:cubicBezTo>
                  <a:pt x="2526341" y="1056981"/>
                  <a:pt x="2452122" y="1264329"/>
                  <a:pt x="2540000" y="1088572"/>
                </a:cubicBezTo>
                <a:cubicBezTo>
                  <a:pt x="2643632" y="881306"/>
                  <a:pt x="2512668" y="1086025"/>
                  <a:pt x="2598057" y="957943"/>
                </a:cubicBezTo>
                <a:cubicBezTo>
                  <a:pt x="2602895" y="938591"/>
                  <a:pt x="2607091" y="919066"/>
                  <a:pt x="2612571" y="899886"/>
                </a:cubicBezTo>
                <a:cubicBezTo>
                  <a:pt x="2616774" y="885175"/>
                  <a:pt x="2623766" y="871278"/>
                  <a:pt x="2627085" y="856343"/>
                </a:cubicBezTo>
                <a:cubicBezTo>
                  <a:pt x="2633469" y="827615"/>
                  <a:pt x="2636335" y="798211"/>
                  <a:pt x="2641600" y="769257"/>
                </a:cubicBezTo>
                <a:cubicBezTo>
                  <a:pt x="2668195" y="622989"/>
                  <a:pt x="2646048" y="777214"/>
                  <a:pt x="2670628" y="580572"/>
                </a:cubicBezTo>
                <a:cubicBezTo>
                  <a:pt x="2665790" y="508000"/>
                  <a:pt x="2666400" y="434859"/>
                  <a:pt x="2656114" y="362857"/>
                </a:cubicBezTo>
                <a:cubicBezTo>
                  <a:pt x="2651787" y="332566"/>
                  <a:pt x="2636761" y="304800"/>
                  <a:pt x="2627085" y="275772"/>
                </a:cubicBezTo>
                <a:lnTo>
                  <a:pt x="2612571" y="232229"/>
                </a:lnTo>
                <a:cubicBezTo>
                  <a:pt x="2595442" y="180841"/>
                  <a:pt x="2591592" y="139587"/>
                  <a:pt x="2510971" y="130629"/>
                </a:cubicBezTo>
                <a:cubicBezTo>
                  <a:pt x="2467428" y="125791"/>
                  <a:pt x="2424062" y="118936"/>
                  <a:pt x="2380342" y="116115"/>
                </a:cubicBezTo>
                <a:cubicBezTo>
                  <a:pt x="2274015" y="109255"/>
                  <a:pt x="2167466" y="106438"/>
                  <a:pt x="2061028" y="101600"/>
                </a:cubicBezTo>
                <a:cubicBezTo>
                  <a:pt x="2017417" y="95370"/>
                  <a:pt x="1933547" y="85306"/>
                  <a:pt x="1886857" y="72572"/>
                </a:cubicBezTo>
                <a:cubicBezTo>
                  <a:pt x="1780785" y="43643"/>
                  <a:pt x="1826214" y="43174"/>
                  <a:pt x="1727200" y="29029"/>
                </a:cubicBezTo>
                <a:cubicBezTo>
                  <a:pt x="1531938" y="1135"/>
                  <a:pt x="1376162" y="7168"/>
                  <a:pt x="1161142" y="0"/>
                </a:cubicBezTo>
                <a:lnTo>
                  <a:pt x="899885" y="14515"/>
                </a:lnTo>
                <a:cubicBezTo>
                  <a:pt x="740277" y="20774"/>
                  <a:pt x="580398" y="20169"/>
                  <a:pt x="420914" y="29029"/>
                </a:cubicBezTo>
                <a:cubicBezTo>
                  <a:pt x="405638" y="29878"/>
                  <a:pt x="392214" y="39832"/>
                  <a:pt x="377371" y="43543"/>
                </a:cubicBezTo>
                <a:cubicBezTo>
                  <a:pt x="353438" y="49526"/>
                  <a:pt x="328990" y="53219"/>
                  <a:pt x="304800" y="58057"/>
                </a:cubicBezTo>
                <a:cubicBezTo>
                  <a:pt x="290286" y="72571"/>
                  <a:pt x="277026" y="88459"/>
                  <a:pt x="261257" y="101600"/>
                </a:cubicBezTo>
                <a:cubicBezTo>
                  <a:pt x="247856" y="112767"/>
                  <a:pt x="230049" y="118294"/>
                  <a:pt x="217714" y="130629"/>
                </a:cubicBezTo>
                <a:cubicBezTo>
                  <a:pt x="205379" y="142964"/>
                  <a:pt x="198361" y="159658"/>
                  <a:pt x="188685" y="174172"/>
                </a:cubicBezTo>
                <a:cubicBezTo>
                  <a:pt x="135752" y="332974"/>
                  <a:pt x="220172" y="92439"/>
                  <a:pt x="145142" y="261257"/>
                </a:cubicBezTo>
                <a:cubicBezTo>
                  <a:pt x="113563" y="332309"/>
                  <a:pt x="121086" y="341448"/>
                  <a:pt x="101600" y="406400"/>
                </a:cubicBezTo>
                <a:cubicBezTo>
                  <a:pt x="92807" y="435708"/>
                  <a:pt x="72571" y="493486"/>
                  <a:pt x="72571" y="493486"/>
                </a:cubicBezTo>
                <a:cubicBezTo>
                  <a:pt x="67733" y="541867"/>
                  <a:pt x="65450" y="590572"/>
                  <a:pt x="58057" y="638629"/>
                </a:cubicBezTo>
                <a:cubicBezTo>
                  <a:pt x="55731" y="653751"/>
                  <a:pt x="46057" y="667081"/>
                  <a:pt x="43542" y="682172"/>
                </a:cubicBezTo>
                <a:cubicBezTo>
                  <a:pt x="36339" y="725387"/>
                  <a:pt x="34462" y="769328"/>
                  <a:pt x="29028" y="812800"/>
                </a:cubicBezTo>
                <a:cubicBezTo>
                  <a:pt x="16027" y="916812"/>
                  <a:pt x="20284" y="891319"/>
                  <a:pt x="0" y="972457"/>
                </a:cubicBezTo>
                <a:cubicBezTo>
                  <a:pt x="4838" y="1127276"/>
                  <a:pt x="5677" y="1282272"/>
                  <a:pt x="14514" y="1436915"/>
                </a:cubicBezTo>
                <a:cubicBezTo>
                  <a:pt x="15627" y="1456394"/>
                  <a:pt x="42111" y="1514034"/>
                  <a:pt x="58057" y="1524000"/>
                </a:cubicBezTo>
                <a:cubicBezTo>
                  <a:pt x="84005" y="1540217"/>
                  <a:pt x="116114" y="1543353"/>
                  <a:pt x="145142" y="1553029"/>
                </a:cubicBezTo>
                <a:cubicBezTo>
                  <a:pt x="221136" y="1578361"/>
                  <a:pt x="173548" y="1565381"/>
                  <a:pt x="290285" y="1582057"/>
                </a:cubicBezTo>
                <a:lnTo>
                  <a:pt x="420914" y="1625600"/>
                </a:lnTo>
                <a:cubicBezTo>
                  <a:pt x="435428" y="1630438"/>
                  <a:pt x="449276" y="1638217"/>
                  <a:pt x="464457" y="1640115"/>
                </a:cubicBezTo>
                <a:lnTo>
                  <a:pt x="580571" y="1654629"/>
                </a:lnTo>
                <a:cubicBezTo>
                  <a:pt x="606804" y="1651714"/>
                  <a:pt x="725258" y="1644457"/>
                  <a:pt x="769257" y="1625600"/>
                </a:cubicBezTo>
                <a:cubicBezTo>
                  <a:pt x="785290" y="1618728"/>
                  <a:pt x="804999" y="1612174"/>
                  <a:pt x="812800" y="1596572"/>
                </a:cubicBezTo>
                <a:cubicBezTo>
                  <a:pt x="821455" y="1579263"/>
                  <a:pt x="812800" y="1557867"/>
                  <a:pt x="812800" y="153851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98652"/>
      </p:ext>
    </p:extLst>
  </p:cSld>
  <p:clrMapOvr>
    <a:masterClrMapping/>
  </p:clrMapOvr>
  <p:transition/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1554"/>
            <a:ext cx="9144000" cy="637644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838200" y="1610511"/>
            <a:ext cx="3854044" cy="889575"/>
          </a:xfrm>
          <a:prstGeom prst="ellipse">
            <a:avLst/>
          </a:prstGeom>
          <a:noFill/>
          <a:ln w="762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438400" y="6535579"/>
            <a:ext cx="425949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http://dsc.discovery.com/news/2008/02/27/neanderthal-cannibalism.html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768522"/>
      </p:ext>
    </p:extLst>
  </p:cSld>
  <p:clrMapOvr>
    <a:masterClrMapping/>
  </p:clrMapOvr>
  <p:transition/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4" descr="T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6486"/>
            <a:ext cx="492330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T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3972" y="609600"/>
            <a:ext cx="472495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Oval 6"/>
          <p:cNvSpPr>
            <a:spLocks noChangeArrowheads="1"/>
          </p:cNvSpPr>
          <p:nvPr/>
        </p:nvSpPr>
        <p:spPr bwMode="auto">
          <a:xfrm rot="546452">
            <a:off x="378224" y="1078878"/>
            <a:ext cx="4112095" cy="1359557"/>
          </a:xfrm>
          <a:prstGeom prst="ellipse">
            <a:avLst/>
          </a:prstGeom>
          <a:noFill/>
          <a:ln w="762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5715000"/>
            <a:ext cx="9144000" cy="38099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57200" y="5978503"/>
            <a:ext cx="8229600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Fossil Discoveries of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Physical Anthropology and Archaeology, 9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pp. 260-261.</a:t>
            </a:r>
          </a:p>
        </p:txBody>
      </p:sp>
    </p:spTree>
    <p:extLst>
      <p:ext uri="{BB962C8B-B14F-4D97-AF65-F5344CB8AC3E}">
        <p14:creationId xmlns:p14="http://schemas.microsoft.com/office/powerpoint/2010/main" val="2538697969"/>
      </p:ext>
    </p:extLst>
  </p:cSld>
  <p:clrMapOvr>
    <a:masterClrMapping/>
  </p:clrMapOvr>
  <p:transition/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2271486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types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01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“Progressive”</a:t>
            </a:r>
          </a:p>
          <a:p>
            <a:pPr marL="465138" marR="0" lvl="1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(aka “Generalized”)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34752"/>
      </p:ext>
    </p:extLst>
  </p:cSld>
  <p:clrMapOvr>
    <a:masterClrMapping/>
  </p:clrMapOvr>
  <p:transition/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2271486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types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22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“Progressive”</a:t>
            </a:r>
          </a:p>
          <a:p>
            <a:pPr marL="465138" marR="0" lvl="1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(aka “Generalized”)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31843"/>
      </p:ext>
    </p:extLst>
  </p:cSld>
  <p:clrMapOvr>
    <a:masterClrMapping/>
  </p:clrMapOvr>
  <p:transition/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" descr="Gibralta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76514"/>
            <a:ext cx="9144000" cy="600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62649" y="6063342"/>
            <a:ext cx="74286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Gibraltar I: Reconstruction of a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four-year-old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Neandertal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Reconstruction artist Elisabeth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Daynes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289568"/>
      </p:ext>
    </p:extLst>
  </p:cSld>
  <p:clrMapOvr>
    <a:masterClrMapping/>
  </p:clrMapOvr>
  <p:transition/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4" descr="T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2" y="1034181"/>
            <a:ext cx="4268787" cy="475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T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2836" y="1030516"/>
            <a:ext cx="4074964" cy="473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 bwMode="auto">
          <a:xfrm>
            <a:off x="1204686" y="2238828"/>
            <a:ext cx="228600" cy="228600"/>
          </a:xfrm>
          <a:prstGeom prst="star5">
            <a:avLst/>
          </a:prstGeom>
          <a:solidFill>
            <a:srgbClr val="C8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1592940" y="1632858"/>
            <a:ext cx="228600" cy="228600"/>
          </a:xfrm>
          <a:prstGeom prst="star5">
            <a:avLst/>
          </a:prstGeom>
          <a:solidFill>
            <a:srgbClr val="C8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2891970" y="2500086"/>
            <a:ext cx="228600" cy="228600"/>
          </a:xfrm>
          <a:prstGeom prst="star5">
            <a:avLst/>
          </a:prstGeom>
          <a:solidFill>
            <a:srgbClr val="C8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142125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“Progressive”</a:t>
            </a:r>
          </a:p>
          <a:p>
            <a:pPr marL="465138" marR="0" lvl="1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(aka “Generalized”)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57200" y="5978503"/>
            <a:ext cx="8229600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Fossil Discoveries of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Physical Anthropology and Archaeology, 9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pp. 260-261.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5715000"/>
            <a:ext cx="9144000" cy="38099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819547"/>
      </p:ext>
    </p:extLst>
  </p:cSld>
  <p:clrMapOvr>
    <a:masterClrMapping/>
  </p:clrMapOvr>
  <p:transition/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14400" y="2271486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types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1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“Progressive”</a:t>
            </a:r>
          </a:p>
          <a:p>
            <a:pPr marL="465138" marR="0" lvl="1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(aka “Generalized”)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263641"/>
      </p:ext>
    </p:extLst>
  </p:cSld>
  <p:clrMapOvr>
    <a:masterClrMapping/>
  </p:clrMapOvr>
  <p:transition/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4" descr="T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2" y="1034181"/>
            <a:ext cx="4268787" cy="475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T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2836" y="1030516"/>
            <a:ext cx="4074964" cy="473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Oval 6"/>
          <p:cNvSpPr>
            <a:spLocks noChangeArrowheads="1"/>
          </p:cNvSpPr>
          <p:nvPr/>
        </p:nvSpPr>
        <p:spPr bwMode="auto">
          <a:xfrm rot="546452">
            <a:off x="935140" y="1597753"/>
            <a:ext cx="3398425" cy="1495513"/>
          </a:xfrm>
          <a:prstGeom prst="ellipse">
            <a:avLst/>
          </a:prstGeom>
          <a:noFill/>
          <a:ln w="762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3229428"/>
            <a:ext cx="7315200" cy="2142125"/>
          </a:xfrm>
          <a:prstGeom prst="rect">
            <a:avLst/>
          </a:prstGeom>
          <a:solidFill>
            <a:srgbClr val="FFFFFF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“Progressive”</a:t>
            </a:r>
          </a:p>
          <a:p>
            <a:pPr marL="465138" marR="0" lvl="1" indent="-2333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(aka “Generalized”)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57200" y="5978503"/>
            <a:ext cx="8229600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Fossil Discoveries of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Physical Anthropology and Archaeology, 9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pp. 260-261.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5715000"/>
            <a:ext cx="9144000" cy="38099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4364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Exploring the Diets of Extinct Humans 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58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physically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500610"/>
      </p:ext>
    </p:extLst>
  </p:cSld>
  <p:clrMapOvr>
    <a:masterClrMapping/>
  </p:clrMapOvr>
  <p:transition/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7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physically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561178"/>
      </p:ext>
    </p:extLst>
  </p:cSld>
  <p:clrMapOvr>
    <a:masterClrMapping/>
  </p:clrMapOvr>
  <p:transition/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7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physically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53028" y="4414897"/>
            <a:ext cx="7133772" cy="2160591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146175" marR="0" lvl="0" indent="-231775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they are short, stocky people with short arms and legs</a:t>
            </a:r>
          </a:p>
          <a:p>
            <a:pPr marL="1146175" marR="0" lvl="0" indent="-231775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other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secondary physical traits, like their noses, are adapted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772683"/>
      </p:ext>
    </p:extLst>
  </p:cSld>
  <p:clrMapOvr>
    <a:masterClrMapping/>
  </p:clrMapOvr>
  <p:transition/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29_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7" y="227017"/>
            <a:ext cx="403225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5"/>
          <p:cNvSpPr>
            <a:spLocks noChangeArrowheads="1"/>
          </p:cNvSpPr>
          <p:nvPr/>
        </p:nvSpPr>
        <p:spPr bwMode="auto">
          <a:xfrm>
            <a:off x="5695950" y="1524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3972" name="Rectangle 6"/>
          <p:cNvSpPr>
            <a:spLocks noChangeArrowheads="1"/>
          </p:cNvSpPr>
          <p:nvPr/>
        </p:nvSpPr>
        <p:spPr bwMode="auto">
          <a:xfrm>
            <a:off x="1295400" y="762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956738"/>
      </p:ext>
    </p:extLst>
  </p:cSld>
  <p:clrMapOvr>
    <a:masterClrMapping/>
  </p:clrMapOvr>
  <p:transition/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29_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82625"/>
            <a:ext cx="82296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ctangle 5"/>
          <p:cNvSpPr>
            <a:spLocks noChangeArrowheads="1"/>
          </p:cNvSpPr>
          <p:nvPr/>
        </p:nvSpPr>
        <p:spPr bwMode="auto">
          <a:xfrm>
            <a:off x="38100" y="152400"/>
            <a:ext cx="22860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996" name="Rectangle 6"/>
          <p:cNvSpPr>
            <a:spLocks noChangeArrowheads="1"/>
          </p:cNvSpPr>
          <p:nvPr/>
        </p:nvSpPr>
        <p:spPr bwMode="auto">
          <a:xfrm>
            <a:off x="7696200" y="152400"/>
            <a:ext cx="1371600" cy="6629400"/>
          </a:xfrm>
          <a:prstGeom prst="rect">
            <a:avLst/>
          </a:prstGeom>
          <a:solidFill>
            <a:srgbClr val="08080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Oval 1028"/>
          <p:cNvSpPr>
            <a:spLocks noChangeArrowheads="1"/>
          </p:cNvSpPr>
          <p:nvPr/>
        </p:nvSpPr>
        <p:spPr bwMode="auto">
          <a:xfrm>
            <a:off x="3505200" y="1143000"/>
            <a:ext cx="914400" cy="76200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405101"/>
      </p:ext>
    </p:extLst>
  </p:cSld>
  <p:clrMapOvr>
    <a:masterClrMapping/>
  </p:clrMapOvr>
  <p:transition/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29_1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533400"/>
            <a:ext cx="61912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400" y="5983069"/>
            <a:ext cx="7315200" cy="92333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information on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Neandertal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tooth wear see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ed., pp. 36-37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 rot="5400000">
            <a:off x="4387163" y="3146495"/>
            <a:ext cx="6317083" cy="46100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 rot="5400000">
            <a:off x="-1560247" y="3298895"/>
            <a:ext cx="6317083" cy="46100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8496"/>
      </p:ext>
    </p:extLst>
  </p:cSld>
  <p:clrMapOvr>
    <a:masterClrMapping/>
  </p:clrMapOvr>
  <p:transition/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9720" y="2514600"/>
            <a:ext cx="6711709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Add striations</a:t>
            </a:r>
          </a:p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srgbClr val="000000"/>
                </a:solidFill>
                <a:latin typeface="Calibri" pitchFamily="34" charset="0"/>
              </a:rPr>
              <a:t>info</a:t>
            </a:r>
            <a:endParaRPr kumimoji="0" lang="en-US" sz="8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658586"/>
      </p:ext>
    </p:extLst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7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physically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369678"/>
      </p:ext>
    </p:extLst>
  </p:cSld>
  <p:clrMapOvr>
    <a:masterClrMapping/>
  </p:clrMapOvr>
  <p:transition/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7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physically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76400" y="5094982"/>
            <a:ext cx="7133772" cy="1569660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1461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they are especially adapted in many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behavioral ways to surviving in cold climates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680903"/>
      </p:ext>
    </p:extLst>
  </p:cSld>
  <p:clrMapOvr>
    <a:masterClrMapping/>
  </p:clrMapOvr>
  <p:transition/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7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physically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76400" y="5094982"/>
            <a:ext cx="7133772" cy="1569660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146175" marR="0" lvl="0" indent="-2317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they are a very creative,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inventive people (contrary to popular stereotypes)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42926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153431"/>
      </p:ext>
    </p:extLst>
  </p:cSld>
  <p:clrMapOvr>
    <a:masterClrMapping/>
  </p:clrMapOvr>
  <p:transition/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425370"/>
            <a:ext cx="7315200" cy="17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physically</a:t>
            </a:r>
          </a:p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16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11464" y="3505200"/>
            <a:ext cx="7133772" cy="2973122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914400"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they developed a number of creative cultural inventions and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practices that helped them survive in harsh climates.  </a:t>
            </a:r>
            <a:endParaRPr lang="en-US" sz="3600" b="1" dirty="0">
              <a:solidFill>
                <a:srgbClr val="000000"/>
              </a:solidFill>
              <a:latin typeface="Times New Roman"/>
            </a:endParaRPr>
          </a:p>
          <a:p>
            <a:pPr marL="914400"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these involved . . 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6409937"/>
      </p:ext>
    </p:extLst>
  </p:cSld>
  <p:clrMapOvr>
    <a:masterClrMapping/>
  </p:clrMapOvr>
  <p:transition/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337679"/>
            <a:ext cx="7315200" cy="296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hunting</a:t>
            </a:r>
          </a:p>
          <a:p>
            <a:pPr marL="922338" marR="0" lvl="1" indent="-233363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technology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clothing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shelter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038225"/>
            <a:ext cx="7004050" cy="232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141428"/>
      </p:ext>
    </p:extLst>
  </p:cSld>
  <p:clrMapOvr>
    <a:masterClrMapping/>
  </p:clrMapOvr>
  <p:transition/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3" descr="neandertal-fami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0674"/>
            <a:ext cx="9144000" cy="596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63976" y="6535579"/>
            <a:ext cx="34131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http://www.bilimutopya.com.tr/arsiv/2002/10/bilimgun.htm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764997"/>
      </p:ext>
    </p:extLst>
  </p:cSld>
  <p:clrMapOvr>
    <a:masterClrMapping/>
  </p:clrMapOvr>
  <p:transition/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ChangeArrowheads="1"/>
          </p:cNvSpPr>
          <p:nvPr/>
        </p:nvSpPr>
        <p:spPr bwMode="auto">
          <a:xfrm>
            <a:off x="2739643" y="6535579"/>
            <a:ext cx="36904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www.d.umn.edu/cla/faculty/troufs/anth1602/pcneand.html#title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099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46908"/>
            <a:ext cx="9144000" cy="416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1229106" y="2209800"/>
            <a:ext cx="4333494" cy="7620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362455"/>
      </p:ext>
    </p:extLst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5" descr="29_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4763" y="227017"/>
            <a:ext cx="4262437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57200" y="4891314"/>
            <a:ext cx="327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animals hunted by </a:t>
            </a:r>
            <a:r>
              <a:rPr lang="en-US" sz="2400" b="1" i="1" dirty="0" err="1">
                <a:solidFill>
                  <a:srgbClr val="FFFFFF"/>
                </a:solidFill>
                <a:latin typeface="Verdana" pitchFamily="34" charset="0"/>
              </a:rPr>
              <a:t>Neandertals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34793"/>
      </p:ext>
    </p:extLst>
  </p:cSld>
  <p:clrMapOvr>
    <a:masterClrMapping/>
  </p:clrMapOvr>
  <p:transition/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3" descr="29_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6192" y="-1821180"/>
            <a:ext cx="6280560" cy="829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23538" y="6479601"/>
            <a:ext cx="3272050" cy="29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Man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(Time-Life Nature Library, 1973), p. 134. </a:t>
            </a:r>
          </a:p>
        </p:txBody>
      </p:sp>
    </p:spTree>
    <p:extLst>
      <p:ext uri="{BB962C8B-B14F-4D97-AF65-F5344CB8AC3E}">
        <p14:creationId xmlns:p14="http://schemas.microsoft.com/office/powerpoint/2010/main" val="2248528335"/>
      </p:ext>
    </p:extLst>
  </p:cSld>
  <p:clrMapOvr>
    <a:masterClrMapping/>
  </p:clrMapOvr>
  <p:transition/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 descr="29_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-152400"/>
            <a:ext cx="5825105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124200" y="6535579"/>
            <a:ext cx="2948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Neanderthals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Time-Life, 1973), p. 165. </a:t>
            </a:r>
          </a:p>
        </p:txBody>
      </p:sp>
    </p:spTree>
    <p:extLst>
      <p:ext uri="{BB962C8B-B14F-4D97-AF65-F5344CB8AC3E}">
        <p14:creationId xmlns:p14="http://schemas.microsoft.com/office/powerpoint/2010/main" val="274736220"/>
      </p:ext>
    </p:extLst>
  </p:cSld>
  <p:clrMapOvr>
    <a:masterClrMapping/>
  </p:clrMapOvr>
  <p:transition/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6" descr="29_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3363" y="-1"/>
            <a:ext cx="647523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037870" y="6481989"/>
            <a:ext cx="3106940" cy="28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Man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(Time-Life Nature Library, 1973), p. 132.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053510"/>
      </p:ext>
    </p:extLst>
  </p:cSld>
  <p:clrMapOvr>
    <a:masterClrMapping/>
  </p:clrMapOvr>
  <p:transition/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5" descr="29_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5067" y="0"/>
            <a:ext cx="44467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124200" y="6535579"/>
            <a:ext cx="28777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Neanderthals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Time-Life, 1973), p. 31. </a:t>
            </a:r>
          </a:p>
        </p:txBody>
      </p:sp>
    </p:spTree>
    <p:extLst>
      <p:ext uri="{BB962C8B-B14F-4D97-AF65-F5344CB8AC3E}">
        <p14:creationId xmlns:p14="http://schemas.microsoft.com/office/powerpoint/2010/main" val="4053531404"/>
      </p:ext>
    </p:extLst>
  </p:cSld>
  <p:clrMapOvr>
    <a:masterClrMapping/>
  </p:clrMapOvr>
  <p:transition/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3" descr="29_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6253" y="0"/>
            <a:ext cx="100684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42089" y="6535579"/>
            <a:ext cx="28777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Neanderthals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Time-Life, 1973), p. 29. </a:t>
            </a:r>
          </a:p>
        </p:txBody>
      </p:sp>
    </p:spTree>
    <p:extLst>
      <p:ext uri="{BB962C8B-B14F-4D97-AF65-F5344CB8AC3E}">
        <p14:creationId xmlns:p14="http://schemas.microsoft.com/office/powerpoint/2010/main" val="357513492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2514600"/>
            <a:ext cx="424193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3" algn="ctr"/>
            <a:r>
              <a:rPr lang="en-US" sz="13800" b="1" dirty="0">
                <a:solidFill>
                  <a:srgbClr val="000000"/>
                </a:solidFill>
                <a:latin typeface="Calibri" pitchFamily="34" charset="0"/>
              </a:rPr>
              <a:t>teeth</a:t>
            </a:r>
          </a:p>
        </p:txBody>
      </p:sp>
    </p:spTree>
    <p:extLst>
      <p:ext uri="{BB962C8B-B14F-4D97-AF65-F5344CB8AC3E}">
        <p14:creationId xmlns:p14="http://schemas.microsoft.com/office/powerpoint/2010/main" val="1464083408"/>
      </p:ext>
    </p:extLst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21_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942" y="0"/>
            <a:ext cx="88257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04342" y="3810000"/>
            <a:ext cx="29246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Neandertals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hunted ice age megafauna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 like the wooly mammoth . . . similar to our elephants . . 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4547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638442"/>
      </p:ext>
    </p:extLst>
  </p:cSld>
  <p:clrMapOvr>
    <a:masterClrMapping/>
  </p:clrMapOvr>
  <p:transition/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62" y="0"/>
            <a:ext cx="9144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13365" y="6538686"/>
            <a:ext cx="2730235" cy="24622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www.nature.ca/notebooks/english/woolly.htm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356297"/>
      </p:ext>
    </p:extLst>
  </p:cSld>
  <p:clrMapOvr>
    <a:masterClrMapping/>
  </p:clrMapOvr>
  <p:transition/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 descr="21_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0"/>
            <a:ext cx="51537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8080507"/>
      </p:ext>
    </p:extLst>
  </p:cSld>
  <p:clrMapOvr>
    <a:masterClrMapping/>
  </p:clrMapOvr>
  <p:transition/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922867" y="6580213"/>
            <a:ext cx="73143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http://www.nytimes.com/2006/12/05/science/05nean.html?_r=2&amp;\1ref=science&amp;\1oref=slogin&amp;oref=slogin</a:t>
            </a:r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882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0" y="1247958"/>
            <a:ext cx="5624322" cy="780685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32564"/>
      </p:ext>
    </p:extLst>
  </p:cSld>
  <p:clrMapOvr>
    <a:masterClrMapping/>
  </p:clrMapOvr>
  <p:transition/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3" descr="29_1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7100" y="-243114"/>
            <a:ext cx="4813300" cy="720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24200" y="6535579"/>
            <a:ext cx="28777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Neanderthals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Time-Life, 1973), p. 32. </a:t>
            </a:r>
          </a:p>
        </p:txBody>
      </p:sp>
    </p:spTree>
    <p:extLst>
      <p:ext uri="{BB962C8B-B14F-4D97-AF65-F5344CB8AC3E}">
        <p14:creationId xmlns:p14="http://schemas.microsoft.com/office/powerpoint/2010/main" val="1895802090"/>
      </p:ext>
    </p:extLst>
  </p:cSld>
  <p:clrMapOvr>
    <a:masterClrMapping/>
  </p:clrMapOvr>
  <p:transition/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3" descr="29_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4852" y="0"/>
            <a:ext cx="10068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25098" y="6535579"/>
            <a:ext cx="313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Neanderthals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Time-Life, 1973), pp. 36-37.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242723" y="649069"/>
            <a:ext cx="20056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bolas ?</a:t>
            </a:r>
          </a:p>
        </p:txBody>
      </p:sp>
    </p:spTree>
    <p:extLst>
      <p:ext uri="{BB962C8B-B14F-4D97-AF65-F5344CB8AC3E}">
        <p14:creationId xmlns:p14="http://schemas.microsoft.com/office/powerpoint/2010/main" val="1828435330"/>
      </p:ext>
    </p:extLst>
  </p:cSld>
  <p:clrMapOvr>
    <a:masterClrMapping/>
  </p:clrMapOvr>
  <p:transition/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728686" y="6535964"/>
            <a:ext cx="35990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http://www.newscientist.com/news/news.jsp?id=ns99993085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0544" y="0"/>
            <a:ext cx="95232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47800" y="6243637"/>
            <a:ext cx="4764024" cy="461963"/>
          </a:xfrm>
          <a:prstGeom prst="rect">
            <a:avLst/>
          </a:prstGeom>
          <a:solidFill>
            <a:schemeClr val="tx2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“Opportunistic hunting”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447800" y="4528458"/>
            <a:ext cx="4766843" cy="1633414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6A294F5D-C92D-4E5C-85AB-76B1A6C980A5}"/>
              </a:ext>
            </a:extLst>
          </p:cNvPr>
          <p:cNvSpPr/>
          <p:nvPr/>
        </p:nvSpPr>
        <p:spPr bwMode="auto">
          <a:xfrm rot="18344473">
            <a:off x="5056887" y="4449852"/>
            <a:ext cx="3424577" cy="696309"/>
          </a:xfrm>
          <a:prstGeom prst="leftArrow">
            <a:avLst/>
          </a:prstGeom>
          <a:solidFill>
            <a:srgbClr val="C00000"/>
          </a:solidFill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70539"/>
      </p:ext>
    </p:extLst>
  </p:cSld>
  <p:clrMapOvr>
    <a:masterClrMapping/>
  </p:clrMapOvr>
  <p:transition/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29_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8563" y="227017"/>
            <a:ext cx="4206875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6702591" y="5909846"/>
            <a:ext cx="17556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January 1996</a:t>
            </a:r>
          </a:p>
        </p:txBody>
      </p:sp>
    </p:spTree>
    <p:extLst>
      <p:ext uri="{BB962C8B-B14F-4D97-AF65-F5344CB8AC3E}">
        <p14:creationId xmlns:p14="http://schemas.microsoft.com/office/powerpoint/2010/main" val="3436369503"/>
      </p:ext>
    </p:extLst>
  </p:cSld>
  <p:clrMapOvr>
    <a:masterClrMapping/>
  </p:clrMapOvr>
  <p:transition/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59064" y="3297364"/>
            <a:ext cx="7446736" cy="2265236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trauma—injury—was a major part of their life . . 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00"/>
                </a:solidFill>
                <a:latin typeface="Times New Roman"/>
              </a:rPr>
              <a:t>they had a dangerous lifestyle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2548055"/>
      </p:ext>
    </p:extLst>
  </p:cSld>
  <p:clrMapOvr>
    <a:masterClrMapping/>
  </p:clrMapOvr>
  <p:transition/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59064" y="3276600"/>
            <a:ext cx="7446736" cy="2677656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their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broken bones, for e.g., were very much like those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of  modern-day bucking-bronco rodeo riders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755336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081314"/>
            <a:ext cx="7315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Exploring the Diets of Extinct Humans</a:t>
            </a:r>
            <a:br>
              <a:rPr lang="en-US" sz="24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Through Paleontology</a:t>
            </a:r>
          </a:p>
          <a:p>
            <a:pPr marL="1139825" lvl="3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Teeth</a:t>
            </a:r>
          </a:p>
          <a:p>
            <a:pPr marL="1139825" lvl="3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Skulls and Jaws</a:t>
            </a:r>
          </a:p>
          <a:p>
            <a:pPr marL="1139825" lvl="3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The Postcranial Skeleton</a:t>
            </a:r>
          </a:p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What Is Adaptation?</a:t>
            </a:r>
          </a:p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Using Chemistry to Infer the Diets </a:t>
            </a:r>
            <a:br>
              <a:rPr lang="en-US" sz="24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of Extinct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Hominini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Our Place in Nature</a:t>
            </a:r>
          </a:p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A Brief Who's Who of the Early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Hominini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What Did Early </a:t>
            </a:r>
            <a:r>
              <a:rPr lang="en-US" sz="2400" b="1" i="1" dirty="0" err="1">
                <a:solidFill>
                  <a:srgbClr val="000000"/>
                </a:solidFill>
                <a:latin typeface="Calibri" pitchFamily="34" charset="0"/>
              </a:rPr>
              <a:t>Hominini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 Eat?</a:t>
            </a:r>
          </a:p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What Can We Say About the Diets of Fossil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</a:rPr>
              <a:t>Homo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?</a:t>
            </a:r>
          </a:p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Summary</a:t>
            </a:r>
          </a:p>
          <a:p>
            <a:pPr marL="682625" lvl="1" indent="-225425"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42046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3600" dirty="0">
                <a:solidFill>
                  <a:srgbClr val="000000"/>
                </a:solidFill>
                <a:latin typeface="Calibri" pitchFamily="34" charset="0"/>
              </a:rPr>
              <a:t>Diet and Human Evolution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Exploring the Diets of Extinct Humans Through Paleontology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Postcranial Skeleton</a:t>
            </a:r>
          </a:p>
        </p:txBody>
      </p:sp>
    </p:spTree>
    <p:extLst>
      <p:ext uri="{BB962C8B-B14F-4D97-AF65-F5344CB8AC3E}">
        <p14:creationId xmlns:p14="http://schemas.microsoft.com/office/powerpoint/2010/main" val="2711273506"/>
      </p:ext>
    </p:extLst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 descr="29_1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43" y="152400"/>
            <a:ext cx="9144000" cy="622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491314" y="6535579"/>
            <a:ext cx="22236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Geographic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January 1996.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 rot="464682">
            <a:off x="415375" y="991012"/>
            <a:ext cx="3614932" cy="136242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346009"/>
      </p:ext>
    </p:extLst>
  </p:cSld>
  <p:clrMapOvr>
    <a:masterClrMapping/>
  </p:clrMapOvr>
  <p:transition/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5364" y="-425958"/>
            <a:ext cx="4081860" cy="728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877456" y="6477000"/>
            <a:ext cx="3406702" cy="30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Man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(Time-Life Nature Library, 1973), p. 126.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1982212"/>
            <a:ext cx="21335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/>
              </a:rPr>
              <a:t>they hunted dangerous</a:t>
            </a:r>
            <a:r>
              <a:rPr lang="en-US" sz="2400" b="1" dirty="0"/>
              <a:t> megafauna face-to-face, with thrusting (not thrown) spears . . .</a:t>
            </a:r>
            <a:endParaRPr lang="en-US" sz="2400" b="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6825108"/>
      </p:ext>
    </p:extLst>
  </p:cSld>
  <p:clrMapOvr>
    <a:masterClrMapping/>
  </p:clrMapOvr>
  <p:transition/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5364" y="-425958"/>
            <a:ext cx="4081860" cy="728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877456" y="6477000"/>
            <a:ext cx="3406702" cy="30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Man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(Time-Life Nature Library, 1973), p. 126.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645352" y="3925026"/>
            <a:ext cx="2736648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133600" y="1029426"/>
            <a:ext cx="1247457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Bear</a:t>
            </a:r>
          </a:p>
        </p:txBody>
      </p:sp>
    </p:spTree>
    <p:extLst>
      <p:ext uri="{BB962C8B-B14F-4D97-AF65-F5344CB8AC3E}">
        <p14:creationId xmlns:p14="http://schemas.microsoft.com/office/powerpoint/2010/main" val="405789613"/>
      </p:ext>
    </p:extLst>
  </p:cSld>
  <p:clrMapOvr>
    <a:masterClrMapping/>
  </p:clrMapOvr>
  <p:transition/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5" descr="29_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1962" y="0"/>
            <a:ext cx="6809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142089" y="6553200"/>
            <a:ext cx="287771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Neanderthals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Time-Life, 1973), p. 35. </a:t>
            </a:r>
          </a:p>
        </p:txBody>
      </p:sp>
    </p:spTree>
    <p:extLst>
      <p:ext uri="{BB962C8B-B14F-4D97-AF65-F5344CB8AC3E}">
        <p14:creationId xmlns:p14="http://schemas.microsoft.com/office/powerpoint/2010/main" val="3022503247"/>
      </p:ext>
    </p:extLst>
  </p:cSld>
  <p:clrMapOvr>
    <a:masterClrMapping/>
  </p:clrMapOvr>
  <p:transition/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987554"/>
            <a:ext cx="70040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59064" y="3276600"/>
            <a:ext cx="7446736" cy="1323439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and they used a new lithic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technology—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blade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technology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3400" y="5029200"/>
            <a:ext cx="8077200" cy="1384995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called </a:t>
            </a:r>
            <a:r>
              <a:rPr lang="en-US" sz="4400" b="1" dirty="0">
                <a:solidFill>
                  <a:srgbClr val="FF0000"/>
                </a:solidFill>
                <a:latin typeface="Times New Roman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evallois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flakes and points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1385871"/>
      </p:ext>
    </p:extLst>
  </p:cSld>
  <p:clrMapOvr>
    <a:masterClrMapping/>
  </p:clrMapOvr>
  <p:transition/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531" y="0"/>
            <a:ext cx="76576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96692" y="6555801"/>
            <a:ext cx="3368230" cy="30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Man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(Time-Life Nature Library, 1973), p. 114.</a:t>
            </a:r>
          </a:p>
        </p:txBody>
      </p:sp>
    </p:spTree>
    <p:extLst>
      <p:ext uri="{BB962C8B-B14F-4D97-AF65-F5344CB8AC3E}">
        <p14:creationId xmlns:p14="http://schemas.microsoft.com/office/powerpoint/2010/main" val="703660394"/>
      </p:ext>
    </p:extLst>
  </p:cSld>
  <p:clrMapOvr>
    <a:masterClrMapping/>
  </p:clrMapOvr>
  <p:transition/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337679"/>
            <a:ext cx="7315200" cy="300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hunting</a:t>
            </a:r>
          </a:p>
          <a:p>
            <a:pPr marL="922338" marR="0" lvl="1" indent="-233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technology 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clothing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shelter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religion ? / beliefs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038225"/>
            <a:ext cx="7004050" cy="232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247122"/>
      </p:ext>
    </p:extLst>
  </p:cSld>
  <p:clrMapOvr>
    <a:masterClrMapping/>
  </p:clrMapOvr>
  <p:transition/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337679"/>
            <a:ext cx="7315200" cy="300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hunting</a:t>
            </a:r>
          </a:p>
          <a:p>
            <a:pPr marL="922338" marR="0" lvl="1" indent="-233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technology 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clothing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shelter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religion ? / beliefs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038225"/>
            <a:ext cx="7004050" cy="232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4092476"/>
            <a:ext cx="8077200" cy="2308324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Neandertal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hunting seems to involve religious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or spiritual aspects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7554748"/>
      </p:ext>
    </p:extLst>
  </p:cSld>
  <p:clrMapOvr>
    <a:masterClrMapping/>
  </p:clrMapOvr>
  <p:transition/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8043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685800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58134" y="2024742"/>
            <a:ext cx="292465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is an excellent source for a discussion on food “revolutions” . .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4547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372882"/>
      </p:ext>
    </p:extLst>
  </p:cSld>
  <p:clrMapOvr>
    <a:masterClrMapping/>
  </p:clrMapOvr>
  <p:transition/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954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05101" y="533602"/>
            <a:ext cx="530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Eight  Food “Revolutions”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219200"/>
            <a:ext cx="7315200" cy="5201424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Invention of Cooking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Discovery that Food is More Than Sustenance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“Herding Revolution”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Snail Farming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of Food as a Means and Index of Social Differentiation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Long-Range Exchange of Culture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Ecological Revolution of last 500 years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Industrial Revolution of the 19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20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Centuries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484046" y="63246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</p:spTree>
    <p:extLst>
      <p:ext uri="{BB962C8B-B14F-4D97-AF65-F5344CB8AC3E}">
        <p14:creationId xmlns:p14="http://schemas.microsoft.com/office/powerpoint/2010/main" val="1890147091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Exploring the Diets of Extinct Humans Through Paleontology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Teeth are obviously related to food and food gathering</a:t>
            </a:r>
          </a:p>
        </p:txBody>
      </p:sp>
    </p:spTree>
    <p:extLst>
      <p:ext uri="{BB962C8B-B14F-4D97-AF65-F5344CB8AC3E}">
        <p14:creationId xmlns:p14="http://schemas.microsoft.com/office/powerpoint/2010/main" val="3400211720"/>
      </p:ext>
    </p:extLst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4" descr="29_1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8892" y="-103938"/>
            <a:ext cx="5632508" cy="714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Text Box 5"/>
          <p:cNvSpPr txBox="1">
            <a:spLocks noChangeArrowheads="1"/>
          </p:cNvSpPr>
          <p:nvPr/>
        </p:nvSpPr>
        <p:spPr bwMode="auto">
          <a:xfrm>
            <a:off x="3739437" y="6553204"/>
            <a:ext cx="18181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Anthropology Today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p. 183.</a:t>
            </a:r>
          </a:p>
        </p:txBody>
      </p:sp>
      <p:sp>
        <p:nvSpPr>
          <p:cNvPr id="163844" name="Rectangle 6"/>
          <p:cNvSpPr>
            <a:spLocks noChangeArrowheads="1"/>
          </p:cNvSpPr>
          <p:nvPr/>
        </p:nvSpPr>
        <p:spPr bwMode="auto">
          <a:xfrm>
            <a:off x="1905000" y="0"/>
            <a:ext cx="2286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405425"/>
      </p:ext>
    </p:extLst>
  </p:cSld>
  <p:clrMapOvr>
    <a:masterClrMapping/>
  </p:clrMapOvr>
  <p:transition/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5" descr="29_1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9028"/>
            <a:ext cx="4978400" cy="680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Text Box 6"/>
          <p:cNvSpPr txBox="1">
            <a:spLocks noChangeArrowheads="1"/>
          </p:cNvSpPr>
          <p:nvPr/>
        </p:nvSpPr>
        <p:spPr bwMode="auto">
          <a:xfrm>
            <a:off x="2373718" y="5990772"/>
            <a:ext cx="44199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Neandertal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Cave Bear Cult, Austria</a:t>
            </a:r>
          </a:p>
        </p:txBody>
      </p:sp>
      <p:sp>
        <p:nvSpPr>
          <p:cNvPr id="168964" name="Text Box 7"/>
          <p:cNvSpPr txBox="1">
            <a:spLocks noChangeArrowheads="1"/>
          </p:cNvSpPr>
          <p:nvPr/>
        </p:nvSpPr>
        <p:spPr bwMode="auto">
          <a:xfrm>
            <a:off x="3346209" y="6535579"/>
            <a:ext cx="24513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Poirier, 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Search of Ourselves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p. 179.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3596550"/>
      </p:ext>
    </p:extLst>
  </p:cSld>
  <p:clrMapOvr>
    <a:masterClrMapping/>
  </p:clrMapOvr>
  <p:transition/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7" name="Picture 5" descr="bear_skull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2165" y="-304800"/>
            <a:ext cx="49482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8" name="Text Box 6"/>
          <p:cNvSpPr txBox="1">
            <a:spLocks noChangeArrowheads="1"/>
          </p:cNvSpPr>
          <p:nvPr/>
        </p:nvSpPr>
        <p:spPr bwMode="auto">
          <a:xfrm>
            <a:off x="471714" y="5029200"/>
            <a:ext cx="8153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Bear skulls apparently stacked in a pit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supports the idea that the cave bear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was the center of 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cult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Drachenloch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Switzerland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912230" y="6535579"/>
            <a:ext cx="33361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 –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p. 441.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640826"/>
      </p:ext>
    </p:extLst>
  </p:cSld>
  <p:clrMapOvr>
    <a:masterClrMapping/>
  </p:clrMapOvr>
  <p:transition/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3" descr="29_1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429727"/>
            <a:ext cx="9220200" cy="5894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48515" y="6477000"/>
            <a:ext cx="3728485" cy="30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Man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(Time-Life Nature Library, 1973), p. 127.</a:t>
            </a:r>
          </a:p>
        </p:txBody>
      </p:sp>
    </p:spTree>
    <p:extLst>
      <p:ext uri="{BB962C8B-B14F-4D97-AF65-F5344CB8AC3E}">
        <p14:creationId xmlns:p14="http://schemas.microsoft.com/office/powerpoint/2010/main" val="3618062548"/>
      </p:ext>
    </p:extLst>
  </p:cSld>
  <p:clrMapOvr>
    <a:masterClrMapping/>
  </p:clrMapOvr>
  <p:transition/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14400" y="3337679"/>
            <a:ext cx="7315200" cy="300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65138" marR="0" lvl="0" indent="-233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23177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hunting</a:t>
            </a:r>
          </a:p>
          <a:p>
            <a:pPr marL="922338" marR="0" lvl="1" indent="-2333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technology 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clothing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shelter</a:t>
            </a:r>
          </a:p>
          <a:p>
            <a:pPr marL="922338" marR="0" lvl="1" indent="-2333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religion ? / beliefs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6325" y="1038225"/>
            <a:ext cx="7004050" cy="232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“Classic”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Neandertal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are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culturally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adapted to cold climates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4092476"/>
            <a:ext cx="8077200" cy="2308324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Neandertal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(and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Cro-magnon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 hunting is well represented in novels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047908"/>
      </p:ext>
    </p:extLst>
  </p:cSld>
  <p:clrMapOvr>
    <a:masterClrMapping/>
  </p:clrMapOvr>
  <p:transition/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6290846"/>
            <a:ext cx="2944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Houghton Mifflin Harcourt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22" y="685800"/>
            <a:ext cx="3599078" cy="54864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3205032"/>
            <a:ext cx="8077200" cy="2357568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/>
              <a:t>my personal choice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. . .</a:t>
            </a:r>
            <a:endParaRPr lang="en-US" sz="3200" b="1" dirty="0">
              <a:solidFill>
                <a:srgbClr val="000000"/>
              </a:solidFill>
              <a:latin typeface="Times New Roman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works by Elizabeth Marshall Thomas . . .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</a:rPr>
              <a:t>daughter of anthropologist Lorna Marshall and sister of </a:t>
            </a:r>
            <a:r>
              <a:rPr lang="en-US" sz="2400" dirty="0"/>
              <a:t>ethnographic filmmaker John Marshall (</a:t>
            </a:r>
            <a:r>
              <a:rPr lang="en-US" sz="2400" i="1" dirty="0"/>
              <a:t>The Hunters</a:t>
            </a:r>
            <a:r>
              <a:rPr lang="en-US" sz="2400" dirty="0"/>
              <a:t>)</a:t>
            </a:r>
            <a:endParaRPr kumimoji="0" lang="en-US" sz="240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7506445"/>
      </p:ext>
    </p:extLst>
  </p:cSld>
  <p:clrMapOvr>
    <a:masterClrMapping/>
  </p:clrMapOvr>
  <p:transition/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6290846"/>
            <a:ext cx="2944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Houghton Mifflin Harcourt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22" y="685800"/>
            <a:ext cx="359907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18071"/>
      </p:ext>
    </p:extLst>
  </p:cSld>
  <p:clrMapOvr>
    <a:masterClrMapping/>
  </p:clrMapOvr>
  <p:transition/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6290846"/>
            <a:ext cx="2944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Houghton Mifflin Harcourt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22" y="685800"/>
            <a:ext cx="359907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56080"/>
      </p:ext>
    </p:extLst>
  </p:cSld>
  <p:clrMapOvr>
    <a:masterClrMapping/>
  </p:clrMapOvr>
  <p:transition/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6290846"/>
            <a:ext cx="2944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</a:rPr>
              <a:t>Houghton Mifflin Harcourt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22" y="685800"/>
            <a:ext cx="3599078" cy="54864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3205032"/>
            <a:ext cx="80772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0000"/>
                </a:solidFill>
              </a:rPr>
              <a:t>but more popular are the works of Jean </a:t>
            </a:r>
            <a:r>
              <a:rPr lang="en-US" sz="3200" b="1" dirty="0" err="1">
                <a:solidFill>
                  <a:srgbClr val="000000"/>
                </a:solidFill>
              </a:rPr>
              <a:t>Auel</a:t>
            </a:r>
            <a:r>
              <a:rPr lang="en-US" sz="3200" b="1" dirty="0">
                <a:solidFill>
                  <a:srgbClr val="000000"/>
                </a:solidFill>
              </a:rPr>
              <a:t> . . .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4257567"/>
      </p:ext>
    </p:extLst>
  </p:cSld>
  <p:clrMapOvr>
    <a:masterClrMapping/>
  </p:clrMapOvr>
  <p:transition/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00714" y="6248400"/>
            <a:ext cx="12859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Bantam 1980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3264" y="685800"/>
            <a:ext cx="338328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5425604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39" name="Text Box 8"/>
          <p:cNvSpPr txBox="1">
            <a:spLocks noChangeArrowheads="1"/>
          </p:cNvSpPr>
          <p:nvPr/>
        </p:nvSpPr>
        <p:spPr bwMode="auto">
          <a:xfrm>
            <a:off x="2811687" y="6478191"/>
            <a:ext cx="3533339" cy="30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www.newswise.com/articles/view/549004/?sc=rssn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111325"/>
            <a:ext cx="8229600" cy="49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75533482"/>
      </p:ext>
    </p:extLst>
  </p:cSld>
  <p:clrMapOvr>
    <a:masterClrMapping/>
  </p:clrMapOvr>
  <p:transition/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00714" y="6248400"/>
            <a:ext cx="12554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Crown,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1985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372" y="685800"/>
            <a:ext cx="356441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2500"/>
      </p:ext>
    </p:extLst>
  </p:cSld>
  <p:clrMapOvr>
    <a:masterClrMapping/>
  </p:clrMapOvr>
  <p:transition/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57400" y="6443246"/>
            <a:ext cx="5070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https://en.wikipedia.org/wiki/The_Clan_of_the_Cave_Bear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923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2867561"/>
            <a:ext cx="746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The epic “Earth’s Children” series includes 6 volumes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5259"/>
      </p:ext>
    </p:extLst>
  </p:cSld>
  <p:clrMapOvr>
    <a:masterClrMapping/>
  </p:clrMapOvr>
  <p:transition/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9144000" cy="6659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6443246"/>
            <a:ext cx="5070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https://en.wikipedia.org/wiki/The_Clan_of_the_Cave_Bear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3686" y="4878050"/>
            <a:ext cx="7467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. . . where super-hero Ayla meets </a:t>
            </a:r>
            <a:r>
              <a:rPr lang="en-US" sz="4400" dirty="0" err="1">
                <a:solidFill>
                  <a:srgbClr val="FFFFFF"/>
                </a:solidFill>
              </a:rPr>
              <a:t>Neandertal</a:t>
            </a:r>
            <a:r>
              <a:rPr lang="en-US" sz="4400" dirty="0">
                <a:solidFill>
                  <a:srgbClr val="FFFFFF"/>
                </a:solidFill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1725776293"/>
      </p:ext>
    </p:extLst>
  </p:cSld>
  <p:clrMapOvr>
    <a:masterClrMapping/>
  </p:clrMapOvr>
  <p:transition/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72042" y="6566356"/>
            <a:ext cx="480933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FFFFFF"/>
                </a:solidFill>
                <a:latin typeface="Times New Roman" pitchFamily="18" charset="0"/>
                <a:hlinkClick r:id="rId3"/>
              </a:rPr>
              <a:t>https://klandorsrealm.wordpress.com/2013/12/22/neanderthal-genome-news-jean-m-auels-earths-children-series/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128"/>
            <a:ext cx="9144000" cy="56812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3686" y="4878050"/>
            <a:ext cx="7467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. . . where super-hero Ayla meets </a:t>
            </a:r>
            <a:r>
              <a:rPr lang="en-US" sz="4400" dirty="0" err="1">
                <a:solidFill>
                  <a:srgbClr val="FFFFFF"/>
                </a:solidFill>
              </a:rPr>
              <a:t>Neandertal</a:t>
            </a:r>
            <a:r>
              <a:rPr lang="en-US" sz="4400" dirty="0">
                <a:solidFill>
                  <a:srgbClr val="FFFFFF"/>
                </a:solidFill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1755089976"/>
      </p:ext>
    </p:extLst>
  </p:cSld>
  <p:clrMapOvr>
    <a:masterClrMapping/>
  </p:clrMapOvr>
  <p:transition/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9144000" cy="6659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6443246"/>
            <a:ext cx="5070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https://en.wikipedia.org/wiki/The_Clan_of_the_Cave_Bear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2846725"/>
            <a:ext cx="7467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in </a:t>
            </a:r>
            <a:r>
              <a:rPr lang="en-US" sz="4400" dirty="0" err="1">
                <a:solidFill>
                  <a:srgbClr val="FFFFFF"/>
                </a:solidFill>
              </a:rPr>
              <a:t>Auel’s</a:t>
            </a:r>
            <a:r>
              <a:rPr lang="en-US" sz="4400" dirty="0">
                <a:solidFill>
                  <a:srgbClr val="FFFFFF"/>
                </a:solidFill>
              </a:rPr>
              <a:t> works you get a good idea of how </a:t>
            </a:r>
            <a:r>
              <a:rPr lang="en-US" sz="4400" dirty="0" err="1">
                <a:solidFill>
                  <a:srgbClr val="FFFFFF"/>
                </a:solidFill>
              </a:rPr>
              <a:t>Neandertals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4400" dirty="0">
                <a:solidFill>
                  <a:srgbClr val="FFFFFF"/>
                </a:solidFill>
              </a:rPr>
              <a:t>(and </a:t>
            </a:r>
            <a:r>
              <a:rPr lang="en-US" sz="4400" dirty="0" err="1">
                <a:solidFill>
                  <a:srgbClr val="FFFFFF"/>
                </a:solidFill>
              </a:rPr>
              <a:t>Cro-magnon</a:t>
            </a:r>
            <a:r>
              <a:rPr lang="en-US" sz="4400" dirty="0">
                <a:solidFill>
                  <a:srgbClr val="FFFFFF"/>
                </a:solidFill>
              </a:rPr>
              <a:t>) procured and used food . . .</a:t>
            </a:r>
          </a:p>
        </p:txBody>
      </p:sp>
    </p:spTree>
    <p:extLst>
      <p:ext uri="{BB962C8B-B14F-4D97-AF65-F5344CB8AC3E}">
        <p14:creationId xmlns:p14="http://schemas.microsoft.com/office/powerpoint/2010/main" val="3874476982"/>
      </p:ext>
    </p:extLst>
  </p:cSld>
  <p:clrMapOvr>
    <a:masterClrMapping/>
  </p:clrMapOvr>
  <p:transition/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05" y="0"/>
            <a:ext cx="35721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7400" y="6443246"/>
            <a:ext cx="5070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https://en.wikipedia.org/wiki/The_Clan_of_the_Cave_Bear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122306"/>
      </p:ext>
    </p:extLst>
  </p:cSld>
  <p:clrMapOvr>
    <a:masterClrMapping/>
  </p:clrMapOvr>
  <p:transition/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9144000" cy="6659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6443246"/>
            <a:ext cx="5070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https://en.wikipedia.org/wiki/The_Clan_of_the_Cave_Bear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3447633"/>
            <a:ext cx="7467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and, of course, obtaining and using food is much more difficult in cold climates, with long harsh winters . . .</a:t>
            </a:r>
          </a:p>
        </p:txBody>
      </p:sp>
    </p:spTree>
    <p:extLst>
      <p:ext uri="{BB962C8B-B14F-4D97-AF65-F5344CB8AC3E}">
        <p14:creationId xmlns:p14="http://schemas.microsoft.com/office/powerpoint/2010/main" val="3002183590"/>
      </p:ext>
    </p:extLst>
  </p:cSld>
  <p:clrMapOvr>
    <a:masterClrMapping/>
  </p:clrMapOvr>
  <p:transition/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9144000" cy="6659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6443246"/>
            <a:ext cx="5070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https://en.wikipedia.org/wiki/The_Clan_of_the_Cave_Bear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3447633"/>
            <a:ext cx="7467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. . . the archaeological site of </a:t>
            </a:r>
            <a:r>
              <a:rPr lang="en-US" sz="4400" dirty="0" err="1">
                <a:solidFill>
                  <a:srgbClr val="FFFFFF"/>
                </a:solidFill>
              </a:rPr>
              <a:t>Shanidar</a:t>
            </a:r>
            <a:r>
              <a:rPr lang="en-US" sz="4400" dirty="0">
                <a:solidFill>
                  <a:srgbClr val="FFFFFF"/>
                </a:solidFill>
              </a:rPr>
              <a:t> in Iraq plays an important role in </a:t>
            </a:r>
            <a:r>
              <a:rPr lang="en-US" sz="4400" i="1" dirty="0">
                <a:solidFill>
                  <a:srgbClr val="FFFFFF"/>
                </a:solidFill>
              </a:rPr>
              <a:t>Clan of the Cave Bear . . .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1903501"/>
      </p:ext>
    </p:extLst>
  </p:cSld>
  <p:clrMapOvr>
    <a:masterClrMapping/>
  </p:clrMapOvr>
  <p:transition/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hanida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083" y="0"/>
            <a:ext cx="75148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38200" y="6172200"/>
            <a:ext cx="74158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Kurdish shepherds helping with excavations at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Shanidar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Iraq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924820" y="6538686"/>
            <a:ext cx="32688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Campbell-Loy,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p. 446.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337751"/>
            <a:ext cx="2133600" cy="345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59117728"/>
      </p:ext>
    </p:extLst>
  </p:cSld>
  <p:clrMapOvr>
    <a:masterClrMapping/>
  </p:clrMapOvr>
  <p:transition/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4" descr="29_1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6450" y="-1"/>
            <a:ext cx="53870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124200" y="6535579"/>
            <a:ext cx="2948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Neanderthals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Time-Life, 1973), p. 113. </a:t>
            </a:r>
          </a:p>
        </p:txBody>
      </p:sp>
    </p:spTree>
    <p:extLst>
      <p:ext uri="{BB962C8B-B14F-4D97-AF65-F5344CB8AC3E}">
        <p14:creationId xmlns:p14="http://schemas.microsoft.com/office/powerpoint/2010/main" val="2842650172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64877"/>
            <a:ext cx="7315200" cy="4179606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/>
              <a:t>useful markers of the earliest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/>
              <a:t>hominids </a:t>
            </a:r>
            <a:r>
              <a:rPr lang="en-US" sz="4000" b="1" dirty="0">
                <a:solidFill>
                  <a:srgbClr val="FF0000"/>
                </a:solidFill>
              </a:rPr>
              <a:t>/ </a:t>
            </a:r>
            <a:r>
              <a:rPr lang="en-US" sz="4000" b="1" i="1" dirty="0" err="1">
                <a:solidFill>
                  <a:srgbClr val="FF0000"/>
                </a:solidFill>
              </a:rPr>
              <a:t>hominini</a:t>
            </a:r>
            <a:r>
              <a:rPr lang="en-US" sz="4000" b="1" dirty="0"/>
              <a:t>:</a:t>
            </a:r>
          </a:p>
          <a:p>
            <a:pPr marL="285750" indent="-285750" eaLnBrk="1" hangingPunct="1">
              <a:lnSpc>
                <a:spcPct val="10000"/>
              </a:lnSpc>
              <a:buFontTx/>
              <a:buNone/>
              <a:defRPr/>
            </a:pPr>
            <a:r>
              <a:rPr lang="en-US" sz="3600" b="1" dirty="0"/>
              <a:t>	</a:t>
            </a:r>
          </a:p>
          <a:p>
            <a:pPr marL="1146175" indent="-231775" eaLnBrk="1" hangingPunct="1">
              <a:defRPr/>
            </a:pPr>
            <a:r>
              <a:rPr lang="en-US" dirty="0">
                <a:solidFill>
                  <a:srgbClr val="D79694"/>
                </a:solidFill>
              </a:rPr>
              <a:t>adaptations for </a:t>
            </a:r>
            <a:r>
              <a:rPr lang="en-US" dirty="0" err="1">
                <a:solidFill>
                  <a:srgbClr val="D79694"/>
                </a:solidFill>
              </a:rPr>
              <a:t>bipedalism</a:t>
            </a:r>
            <a:r>
              <a:rPr lang="en-US" dirty="0">
                <a:solidFill>
                  <a:srgbClr val="D79694"/>
                </a:solidFill>
              </a:rPr>
              <a:t> … </a:t>
            </a:r>
          </a:p>
          <a:p>
            <a:pPr marL="1146175" indent="-231775" eaLnBrk="1" hangingPunct="1">
              <a:defRPr/>
            </a:pPr>
            <a:r>
              <a:rPr lang="en-US" b="1" dirty="0"/>
              <a:t>reduced canine length …</a:t>
            </a:r>
          </a:p>
          <a:p>
            <a:pPr marL="1146175" indent="-231775" eaLnBrk="1" hangingPunct="1">
              <a:defRPr/>
            </a:pPr>
            <a:endParaRPr lang="en-US" sz="1100" dirty="0"/>
          </a:p>
          <a:p>
            <a:pPr marL="0" indent="0" algn="ctr" eaLnBrk="1" hangingPunct="1">
              <a:buNone/>
              <a:defRPr/>
            </a:pPr>
            <a:r>
              <a:rPr lang="en-US" b="1" dirty="0"/>
              <a:t>and this is though mostly </a:t>
            </a:r>
          </a:p>
          <a:p>
            <a:pPr marL="0" indent="0" algn="ctr" eaLnBrk="1" hangingPunct="1">
              <a:buNone/>
              <a:defRPr/>
            </a:pPr>
            <a:r>
              <a:rPr lang="en-US" b="1" dirty="0"/>
              <a:t>to relate to a change in diet</a:t>
            </a:r>
          </a:p>
        </p:txBody>
      </p:sp>
    </p:spTree>
    <p:extLst>
      <p:ext uri="{BB962C8B-B14F-4D97-AF65-F5344CB8AC3E}">
        <p14:creationId xmlns:p14="http://schemas.microsoft.com/office/powerpoint/2010/main" val="2988530585"/>
      </p:ext>
    </p:extLst>
  </p:cSld>
  <p:clrMapOvr>
    <a:masterClrMapping/>
  </p:clrMapOvr>
  <p:transition/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3" descr="29_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0"/>
            <a:ext cx="53292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124200" y="6535579"/>
            <a:ext cx="29482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Neanderthals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(NY: Time-Life, 1973), p. 107. </a:t>
            </a:r>
          </a:p>
        </p:txBody>
      </p:sp>
    </p:spTree>
    <p:extLst>
      <p:ext uri="{BB962C8B-B14F-4D97-AF65-F5344CB8AC3E}">
        <p14:creationId xmlns:p14="http://schemas.microsoft.com/office/powerpoint/2010/main" val="2822573080"/>
      </p:ext>
    </p:extLst>
  </p:cSld>
  <p:clrMapOvr>
    <a:masterClrMapping/>
  </p:clrMapOvr>
  <p:transition/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9592" y="2514600"/>
            <a:ext cx="7931980" cy="2462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Moderns</a:t>
            </a:r>
          </a:p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 dirty="0">
                <a:solidFill>
                  <a:srgbClr val="000000"/>
                </a:solidFill>
                <a:latin typeface="Calibri" pitchFamily="34" charset="0"/>
              </a:rPr>
              <a:t>Homo sapiens </a:t>
            </a:r>
            <a:r>
              <a:rPr lang="en-US" sz="6600" b="1" i="1" dirty="0" err="1">
                <a:solidFill>
                  <a:srgbClr val="000000"/>
                </a:solidFill>
                <a:latin typeface="Calibri" pitchFamily="34" charset="0"/>
              </a:rPr>
              <a:t>sapiens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855450"/>
      </p:ext>
    </p:extLst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9144000" cy="6659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6443246"/>
            <a:ext cx="5070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4"/>
              </a:rPr>
              <a:t>https://en.wikipedia.org/wiki/The_Clan_of_the_Cave_Bear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3686" y="3743742"/>
            <a:ext cx="746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Ayla is 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Cro-magnon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“Modern” . . 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Homo sapiens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sapiens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</a:p>
        </p:txBody>
      </p:sp>
    </p:spTree>
    <p:extLst>
      <p:ext uri="{BB962C8B-B14F-4D97-AF65-F5344CB8AC3E}">
        <p14:creationId xmlns:p14="http://schemas.microsoft.com/office/powerpoint/2010/main" val="436951904"/>
      </p:ext>
    </p:extLst>
  </p:cSld>
  <p:clrMapOvr>
    <a:masterClrMapping/>
  </p:clrMapOvr>
  <p:transition/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825674" y="1595063"/>
            <a:ext cx="7772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657225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sapiens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	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pre-moderns (</a:t>
            </a:r>
            <a:r>
              <a:rPr kumimoji="1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erectus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rudolfensis</a:t>
            </a:r>
            <a:endParaRPr kumimoji="1" lang="en-US" sz="3200" b="1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400050" algn="l"/>
                <a:tab pos="2292350" algn="l"/>
              </a:tabLst>
              <a:defRPr/>
            </a:pPr>
            <a:r>
              <a:rPr kumimoji="1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949866" y="6535579"/>
            <a:ext cx="3252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Campbell – Loy,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Humankind Emerging, 7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p. 236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0160" y="757535"/>
            <a:ext cx="6014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One Common </a:t>
            </a:r>
            <a:r>
              <a:rPr kumimoji="1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Classification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7074" y="1447800"/>
            <a:ext cx="7988474" cy="485012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01423"/>
      </p:ext>
    </p:extLst>
  </p:cSld>
  <p:clrMapOvr>
    <a:masterClrMapping/>
  </p:clrMapOvr>
  <p:transition/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17165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5762172" y="1905000"/>
            <a:ext cx="2315028" cy="24384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657600" y="2826603"/>
            <a:ext cx="2971800" cy="83099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Moderns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Homo sapiens </a:t>
            </a:r>
            <a:r>
              <a:rPr lang="en-US" sz="2000" b="1" i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sapiens</a:t>
            </a:r>
            <a:endParaRPr lang="en-US" sz="2000" b="1" i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</p:cSld>
  <p:clrMapOvr>
    <a:masterClrMapping/>
  </p:clrMapOvr>
  <p:transition/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</a:t>
            </a: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pic>
        <p:nvPicPr>
          <p:cNvPr id="35843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17165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5762172" y="1905000"/>
            <a:ext cx="2315028" cy="24384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71422" y="1176012"/>
            <a:ext cx="6224782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 Walk Through Hominid Evolution</a:t>
            </a:r>
          </a:p>
        </p:txBody>
      </p:sp>
    </p:spTree>
    <p:extLst>
      <p:ext uri="{BB962C8B-B14F-4D97-AF65-F5344CB8AC3E}">
        <p14:creationId xmlns:p14="http://schemas.microsoft.com/office/powerpoint/2010/main" val="498476104"/>
      </p:ext>
    </p:extLst>
  </p:cSld>
  <p:clrMapOvr>
    <a:masterClrMapping/>
  </p:clrMapOvr>
  <p:transition/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01_51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4314" y="243114"/>
            <a:ext cx="4670213" cy="6400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555159" y="6075966"/>
            <a:ext cx="8032456" cy="70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baseline="30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types of North American Paleo-Indian projectile points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Physical Anthropology and Archaeology (9</a:t>
            </a:r>
            <a:r>
              <a:rPr lang="en-US" sz="1000" i="1" kern="1200" baseline="30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i="1" kern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kern="12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US" sz="1000" i="1" kern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000" kern="12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315.</a:t>
            </a:r>
          </a:p>
        </p:txBody>
      </p:sp>
      <p:pic>
        <p:nvPicPr>
          <p:cNvPr id="46083" name="Picture 3" descr="Turn815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77285"/>
            <a:ext cx="9144000" cy="430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218253" y="5257800"/>
            <a:ext cx="1096775" cy="6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Clovis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670277" y="5246915"/>
            <a:ext cx="1282723" cy="6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Folsom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949750" y="5257800"/>
            <a:ext cx="1136850" cy="6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Plano 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7834086" y="5250500"/>
            <a:ext cx="1196161" cy="61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Dalton</a:t>
            </a:r>
          </a:p>
        </p:txBody>
      </p:sp>
    </p:spTree>
  </p:cSld>
  <p:clrMapOvr>
    <a:masterClrMapping/>
  </p:clrMapOvr>
  <p:transition/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600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96990" y="6498709"/>
            <a:ext cx="5065810" cy="28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www.abc.net.au/science/articles/2007/10/18/2062789.htm?site=science&amp;topic=ancient</a:t>
            </a:r>
            <a:endParaRPr lang="en-US" sz="100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592494" y="1538514"/>
            <a:ext cx="3602182" cy="502920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5400" b="0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07" y="337054"/>
            <a:ext cx="9144000" cy="652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152278" y="5776686"/>
            <a:ext cx="2425664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164,0000 </a:t>
            </a:r>
            <a:r>
              <a:rPr lang="en-US" sz="2800" b="1" dirty="0" err="1"/>
              <a:t>ybp</a:t>
            </a:r>
            <a:endParaRPr lang="en-US" sz="2800" b="1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76200" y="2561772"/>
            <a:ext cx="4076010" cy="1066800"/>
          </a:xfrm>
          <a:prstGeom prst="roundRect">
            <a:avLst/>
          </a:prstGeom>
          <a:noFill/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5400" b="0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345523" y="6489156"/>
            <a:ext cx="4443845" cy="2926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http://dsc.discovery.com/news/2007/10/17/makeup-ancient-human.html</a:t>
            </a:r>
            <a:endParaRPr lang="en-US" sz="105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96" y="1862269"/>
            <a:ext cx="4794504" cy="669386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5400" b="0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85800"/>
            <a:ext cx="7315200" cy="3262432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800" b="1" dirty="0">
                <a:solidFill>
                  <a:srgbClr val="000000"/>
                </a:solidFill>
              </a:rPr>
              <a:t>apes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3600" b="1" dirty="0">
                <a:solidFill>
                  <a:srgbClr val="000000"/>
                </a:solidFill>
              </a:rPr>
              <a:t>(and monkeys)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</a:p>
          <a:p>
            <a:pPr marL="0" indent="0" algn="ctr" eaLnBrk="1" hangingPunct="1">
              <a:buFontTx/>
              <a:buNone/>
            </a:pPr>
            <a:r>
              <a:rPr lang="en-US" sz="3600" b="1" dirty="0">
                <a:solidFill>
                  <a:srgbClr val="000000"/>
                </a:solidFill>
              </a:rPr>
              <a:t>still possess </a:t>
            </a:r>
            <a:r>
              <a:rPr lang="en-US" sz="4000" b="1" dirty="0">
                <a:solidFill>
                  <a:srgbClr val="000000"/>
                </a:solidFill>
              </a:rPr>
              <a:t>conical, </a:t>
            </a:r>
            <a:r>
              <a:rPr lang="en-US" sz="4000" b="1" dirty="0" err="1">
                <a:solidFill>
                  <a:srgbClr val="000000"/>
                </a:solidFill>
              </a:rPr>
              <a:t>daggerish</a:t>
            </a:r>
            <a:r>
              <a:rPr lang="en-US" sz="4000" b="1" dirty="0">
                <a:solidFill>
                  <a:srgbClr val="000000"/>
                </a:solidFill>
              </a:rPr>
              <a:t> canines </a:t>
            </a:r>
            <a:r>
              <a:rPr lang="en-US" b="1" dirty="0">
                <a:solidFill>
                  <a:srgbClr val="000000"/>
                </a:solidFill>
              </a:rPr>
              <a:t>which project well beyond the surface of the opposite teeth . . .</a:t>
            </a:r>
            <a:endParaRPr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85677"/>
      </p:ext>
    </p:extLst>
  </p:cSld>
  <p:clrMapOvr>
    <a:masterClrMapping/>
  </p:clrMapOvr>
  <p:transition/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578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 bwMode="auto">
          <a:xfrm>
            <a:off x="76200" y="1828800"/>
            <a:ext cx="8915400" cy="1066800"/>
          </a:xfrm>
          <a:prstGeom prst="roundRect">
            <a:avLst/>
          </a:prstGeom>
          <a:noFill/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5400" b="0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854202" y="6491514"/>
            <a:ext cx="3437158" cy="29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http://news.bbc.co.uk/2/hi/science/nature/7049597.stm</a:t>
            </a:r>
            <a:endParaRPr lang="en-US" sz="105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2278" y="5776686"/>
            <a:ext cx="2425664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164,0000 </a:t>
            </a:r>
            <a:r>
              <a:rPr lang="en-US" sz="2800" b="1" dirty="0" err="1"/>
              <a:t>ybp</a:t>
            </a:r>
            <a:endParaRPr lang="en-US" sz="2800" b="1" dirty="0"/>
          </a:p>
        </p:txBody>
      </p:sp>
    </p:spTree>
  </p:cSld>
  <p:clrMapOvr>
    <a:masterClrMapping/>
  </p:clrMapOvr>
  <p:transition/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2314" y="14514"/>
            <a:ext cx="62791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514600" y="5457372"/>
            <a:ext cx="407220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Monte Verde, Chile, 14,0000 </a:t>
            </a:r>
            <a:r>
              <a:rPr lang="en-US" sz="2000" b="1" dirty="0" err="1"/>
              <a:t>ybp</a:t>
            </a:r>
            <a:endParaRPr lang="en-US" sz="2000" b="1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90800" y="6535579"/>
            <a:ext cx="3985386" cy="246221"/>
          </a:xfrm>
          <a:prstGeom prst="rect">
            <a:avLst/>
          </a:prstGeom>
          <a:solidFill>
            <a:srgbClr val="FFFFFF"/>
          </a:solidFill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http://news.nationalgeographic.com/news/bigphotos/15550150.html</a:t>
            </a:r>
            <a:endParaRPr kumimoji="1" lang="en-US" sz="100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14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786062" y="5410200"/>
            <a:ext cx="1824538" cy="52322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8,400 </a:t>
            </a:r>
            <a:r>
              <a:rPr lang="en-US" sz="2800" b="1" dirty="0" err="1"/>
              <a:t>ybp</a:t>
            </a:r>
            <a:endParaRPr lang="en-US" sz="2800" b="1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89858" y="6498709"/>
            <a:ext cx="3934090" cy="28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000" dirty="0">
                <a:solidFill>
                  <a:srgbClr val="FFFFFF"/>
                </a:solidFill>
                <a:latin typeface="+mn-lt"/>
                <a:hlinkClick r:id="rId3"/>
              </a:rPr>
              <a:t>www.d.umn.edu/cla/faculty/troufs/anth1602/pckennewick.html#title</a:t>
            </a:r>
            <a:endParaRPr lang="en-US" sz="1000" kern="12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ransition/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ext Box 2"/>
          <p:cNvSpPr txBox="1">
            <a:spLocks noChangeArrowheads="1"/>
          </p:cNvSpPr>
          <p:nvPr/>
        </p:nvSpPr>
        <p:spPr bwMode="auto">
          <a:xfrm>
            <a:off x="2071688" y="6400800"/>
            <a:ext cx="5091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www.d.umn.edu/cla/faculty/troufs/anth1602/pchunt.html#title</a:t>
            </a:r>
            <a:endParaRPr kumimoji="1" lang="en-US" sz="12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2627" name="Text Box 6"/>
          <p:cNvSpPr txBox="1">
            <a:spLocks noChangeArrowheads="1"/>
          </p:cNvSpPr>
          <p:nvPr/>
        </p:nvSpPr>
        <p:spPr bwMode="auto">
          <a:xfrm>
            <a:off x="1397000" y="5205413"/>
            <a:ext cx="28702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video: 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Desert People</a:t>
            </a:r>
          </a:p>
        </p:txBody>
      </p:sp>
      <p:pic>
        <p:nvPicPr>
          <p:cNvPr id="2826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3888" y="3367088"/>
            <a:ext cx="37719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1600200"/>
            <a:ext cx="4333875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71894" y="558225"/>
            <a:ext cx="52314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we’ll see this film in class</a:t>
            </a:r>
            <a:endParaRPr lang="en-US" sz="4000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ext Box 2"/>
          <p:cNvSpPr txBox="1">
            <a:spLocks noChangeArrowheads="1"/>
          </p:cNvSpPr>
          <p:nvPr/>
        </p:nvSpPr>
        <p:spPr bwMode="auto">
          <a:xfrm>
            <a:off x="2071688" y="6400800"/>
            <a:ext cx="5091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www.d.umn.edu/cla/faculty/troufs/anth1602/pchunt.html#title</a:t>
            </a:r>
            <a:endParaRPr kumimoji="1" lang="en-US" sz="12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2627" name="Text Box 6"/>
          <p:cNvSpPr txBox="1">
            <a:spLocks noChangeArrowheads="1"/>
          </p:cNvSpPr>
          <p:nvPr/>
        </p:nvSpPr>
        <p:spPr bwMode="auto">
          <a:xfrm>
            <a:off x="1397000" y="5205413"/>
            <a:ext cx="28702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video: 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The Desert People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8528" y="2057400"/>
            <a:ext cx="3294872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352801"/>
            <a:ext cx="35937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71894" y="558225"/>
            <a:ext cx="52314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+mn-ea"/>
                <a:cs typeface="+mn-cs"/>
              </a:rPr>
              <a:t>we’ll see this film in class</a:t>
            </a:r>
            <a:endParaRPr lang="en-US" sz="4000" b="1" i="1" kern="1200" dirty="0">
              <a:solidFill>
                <a:schemeClr val="tx2">
                  <a:lumMod val="75000"/>
                </a:schemeClr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556570"/>
            <a:ext cx="7315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“. . . regardless of the actual number of hominid species resent in the Middle and Upper Paleolithic . . . </a:t>
            </a: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throughout the Paleolithic, all </a:t>
            </a:r>
            <a:r>
              <a:rPr lang="en-US" sz="4000" b="1" i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survived by hunting and gathering wild resources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.”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38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34838"/>
            <a:ext cx="73152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“It is only at about </a:t>
            </a: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9-11 </a:t>
            </a:r>
            <a:r>
              <a:rPr lang="en-US" sz="40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kya</a:t>
            </a: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</a:t>
            </a: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that </a:t>
            </a: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we see a major change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 </a:t>
            </a:r>
          </a:p>
          <a:p>
            <a:pPr marL="58738" indent="-58738" algn="ctr"/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which is primarily restricted to the Near east, with the appearance of settlements and the</a:t>
            </a:r>
          </a:p>
          <a:p>
            <a:pPr marL="58738" indent="-58738" algn="ctr"/>
            <a:r>
              <a:rPr lang="en-US" sz="4000" b="1" dirty="0">
                <a:latin typeface="Calibri" pitchFamily="34" charset="0"/>
              </a:rPr>
              <a:t>domestication of plants, animals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 </a:t>
            </a:r>
          </a:p>
          <a:p>
            <a:pPr marL="58738" indent="-58738" algn="ctr"/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or both.”</a:t>
            </a: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5119914" y="2017488"/>
            <a:ext cx="2086430" cy="75474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38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466" name="Picture 2" descr="14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290" y="228600"/>
            <a:ext cx="7002910" cy="6858000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 bwMode="auto">
          <a:xfrm>
            <a:off x="2362200" y="228600"/>
            <a:ext cx="1219200" cy="687978"/>
          </a:xfrm>
          <a:prstGeom prst="roundRect">
            <a:avLst/>
          </a:prstGeom>
          <a:noFill/>
          <a:ln w="76200" cap="flat" cmpd="sng" algn="ctr">
            <a:solidFill>
              <a:srgbClr val="C8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456396" y="6096000"/>
            <a:ext cx="6189133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694681" y="6487168"/>
            <a:ext cx="4163319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0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</p:spTree>
  </p:cSld>
  <p:clrMapOvr>
    <a:masterClrMapping/>
  </p:clrMapOvr>
  <p:transition/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466" name="Picture 2" descr="14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290" y="228600"/>
            <a:ext cx="7002910" cy="6858000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 bwMode="auto">
          <a:xfrm>
            <a:off x="2362200" y="228600"/>
            <a:ext cx="1219200" cy="687978"/>
          </a:xfrm>
          <a:prstGeom prst="roundRect">
            <a:avLst/>
          </a:prstGeom>
          <a:noFill/>
          <a:ln w="76200" cap="flat" cmpd="sng" algn="ctr">
            <a:solidFill>
              <a:srgbClr val="C8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456396" y="6096000"/>
            <a:ext cx="6189133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Ch.16 "Food Production”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694681" y="6487168"/>
            <a:ext cx="4163319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lang="en-US" sz="10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333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2362200" y="914400"/>
            <a:ext cx="1219200" cy="511587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41046"/>
      </p:ext>
    </p:extLst>
  </p:cSld>
  <p:clrMapOvr>
    <a:masterClrMapping/>
  </p:clrMapOvr>
  <p:transition/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1430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food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collection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769"/>
            <a:ext cx="7315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Food in Historical Perspective: </a:t>
            </a: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Dietary Revolutions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990600" y="4707896"/>
            <a:ext cx="243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people ate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a wide variety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of foraged foods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5562600" y="3291114"/>
            <a:ext cx="2286000" cy="105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food</a:t>
            </a:r>
          </a:p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production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1828800" y="4223658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Bef>
                <a:spcPts val="80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ca</a:t>
            </a:r>
            <a:r>
              <a:rPr lang="en-US" sz="2800" b="1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., 12,000 </a:t>
            </a:r>
            <a:r>
              <a:rPr lang="en-US" sz="2800" b="1" kern="1200" dirty="0" err="1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ybp</a:t>
            </a:r>
            <a:endParaRPr lang="en-US" sz="2800" b="1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334000" y="4746168"/>
            <a:ext cx="297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people eat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a small number</a:t>
            </a:r>
          </a:p>
          <a:p>
            <a:pPr marL="465138" lvl="1" indent="-233363" algn="ctr" rtl="0" fontAlgn="base">
              <a:spcAft>
                <a:spcPct val="0"/>
              </a:spcAft>
            </a:pPr>
            <a:r>
              <a:rPr lang="en-US" sz="2400" kern="12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of domesticated plants and animals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581400" y="3505200"/>
            <a:ext cx="2057400" cy="609600"/>
          </a:xfrm>
          <a:prstGeom prst="rightArrow">
            <a:avLst/>
          </a:prstGeom>
          <a:solidFill>
            <a:srgbClr val="D79694"/>
          </a:solidFill>
          <a:ln w="76200">
            <a:solidFill>
              <a:srgbClr val="C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7315200" cy="3046988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3600" b="1" dirty="0">
                <a:solidFill>
                  <a:srgbClr val="D79694"/>
                </a:solidFill>
              </a:rPr>
              <a:t>apes</a:t>
            </a:r>
            <a:r>
              <a:rPr lang="en-US" sz="4000" b="1" dirty="0">
                <a:solidFill>
                  <a:srgbClr val="D79694"/>
                </a:solidFill>
              </a:rPr>
              <a:t> </a:t>
            </a:r>
            <a:r>
              <a:rPr lang="en-US" sz="2400" b="1" dirty="0">
                <a:solidFill>
                  <a:srgbClr val="D79694"/>
                </a:solidFill>
              </a:rPr>
              <a:t>(and monkeys)</a:t>
            </a:r>
            <a:r>
              <a:rPr lang="en-US" sz="4000" b="1" dirty="0">
                <a:solidFill>
                  <a:srgbClr val="D79694"/>
                </a:solidFill>
              </a:rPr>
              <a:t> </a:t>
            </a:r>
          </a:p>
          <a:p>
            <a:pPr marL="0" indent="0" algn="ctr" eaLnBrk="1" hangingPunct="1">
              <a:buFontTx/>
              <a:buNone/>
            </a:pPr>
            <a:r>
              <a:rPr lang="en-US" sz="3600" b="1" dirty="0">
                <a:solidFill>
                  <a:srgbClr val="D79694"/>
                </a:solidFill>
              </a:rPr>
              <a:t>still possess </a:t>
            </a:r>
            <a:r>
              <a:rPr lang="en-US" sz="4000" b="1" dirty="0">
                <a:solidFill>
                  <a:srgbClr val="000000"/>
                </a:solidFill>
              </a:rPr>
              <a:t>conical, </a:t>
            </a:r>
            <a:r>
              <a:rPr lang="en-US" sz="4000" b="1" dirty="0" err="1">
                <a:solidFill>
                  <a:srgbClr val="000000"/>
                </a:solidFill>
              </a:rPr>
              <a:t>daggerish</a:t>
            </a:r>
            <a:r>
              <a:rPr lang="en-US" sz="4000" b="1" dirty="0">
                <a:solidFill>
                  <a:srgbClr val="000000"/>
                </a:solidFill>
              </a:rPr>
              <a:t> canines </a:t>
            </a:r>
            <a:r>
              <a:rPr lang="en-US" b="1" dirty="0">
                <a:solidFill>
                  <a:srgbClr val="D79694"/>
                </a:solidFill>
              </a:rPr>
              <a:t>which project well beyond the surface of the opposite teeth . . .</a:t>
            </a:r>
            <a:endParaRPr lang="en-US" sz="4000" b="1" dirty="0">
              <a:solidFill>
                <a:srgbClr val="D79694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4400" y="4080808"/>
            <a:ext cx="7315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en-US" sz="4000" b="1" kern="0" dirty="0">
                <a:solidFill>
                  <a:srgbClr val="000000"/>
                </a:solidFill>
              </a:rPr>
              <a:t>so they can’t easily grind sideways with their </a:t>
            </a:r>
            <a:br>
              <a:rPr lang="en-US" sz="4000" b="1" kern="0" dirty="0">
                <a:solidFill>
                  <a:srgbClr val="000000"/>
                </a:solidFill>
              </a:rPr>
            </a:br>
            <a:r>
              <a:rPr lang="en-US" sz="4000" b="1" kern="0" dirty="0">
                <a:solidFill>
                  <a:srgbClr val="000000"/>
                </a:solidFill>
              </a:rPr>
              <a:t>peaked molar teeth . . .</a:t>
            </a:r>
          </a:p>
        </p:txBody>
      </p:sp>
    </p:spTree>
    <p:extLst>
      <p:ext uri="{BB962C8B-B14F-4D97-AF65-F5344CB8AC3E}">
        <p14:creationId xmlns:p14="http://schemas.microsoft.com/office/powerpoint/2010/main" val="3350285473"/>
      </p:ext>
    </p:extLst>
  </p:cSld>
  <p:clrMapOvr>
    <a:masterClrMapping/>
  </p:clrMapOvr>
  <p:transition/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05548"/>
            <a:ext cx="7315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“A number of authors have suggested that modern humans have a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twenty-first-century diet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and a Paleolithic body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.”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“… the likelihood that there is a single, limited ‘Paleolithic’ physiology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D79694"/>
                </a:solidFill>
                <a:latin typeface="Calibri" pitchFamily="34" charset="0"/>
              </a:rPr>
              <a:t>is incorrect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.”</a:t>
            </a:r>
            <a:endParaRPr lang="en-US" sz="32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2514600"/>
            <a:ext cx="73152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342900" indent="-342900" algn="ctr" rtl="0" fontAlgn="base">
              <a:spcAft>
                <a:spcPct val="0"/>
              </a:spcAft>
            </a:pPr>
            <a:endParaRPr lang="en-US" sz="28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342900" indent="-342900" algn="ctr" rtl="0" fontAlgn="base">
              <a:spcAft>
                <a:spcPct val="0"/>
              </a:spcAft>
            </a:pPr>
            <a:endParaRPr lang="en-US" sz="36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  <a:p>
            <a:pPr marL="342900" indent="-342900" algn="ctr" rtl="0" fontAlgn="base">
              <a:spcAft>
                <a:spcPct val="0"/>
              </a:spcAft>
            </a:pPr>
            <a:r>
              <a:rPr lang="en-US" sz="48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parting thoughts . . .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38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005548"/>
            <a:ext cx="7315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“A number of authors have suggested that modern humans have a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twenty-first-century diet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and a Paleolithic body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.”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“. . . the likelihood that there is a single, limited ‘Paleolithic’ physiology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is incorrect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.”</a:t>
            </a:r>
            <a:endParaRPr lang="en-US" sz="32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38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345591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“Paleolithic humans, like contemporary humans, exploited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many different types of environments and diets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and probably developed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different ways of adapting</a:t>
            </a: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.”</a:t>
            </a:r>
            <a:endParaRPr lang="en-US" sz="32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38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600200" y="2286000"/>
            <a:ext cx="5943600" cy="2819400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txBody>
          <a:bodyPr/>
          <a:lstStyle/>
          <a:p>
            <a:pPr marL="682625" marR="0" lvl="1" indent="-2254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82625" marR="0" lvl="1" indent="-2254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futuristic “look” 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 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food and hominid evolution … 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Rebeca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Méndez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and  Brandon Chou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UCLA</a:t>
            </a:r>
          </a:p>
        </p:txBody>
      </p:sp>
    </p:spTree>
    <p:extLst>
      <p:ext uri="{BB962C8B-B14F-4D97-AF65-F5344CB8AC3E}">
        <p14:creationId xmlns:p14="http://schemas.microsoft.com/office/powerpoint/2010/main" val="3535609713"/>
      </p:ext>
    </p:extLst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457200" y="1828800"/>
            <a:ext cx="8229600" cy="3871043"/>
          </a:xfrm>
          <a:prstGeom prst="rect">
            <a:avLst/>
          </a:prstGeom>
          <a:noFill/>
          <a:ln w="76200">
            <a:noFill/>
          </a:ln>
        </p:spPr>
        <p:txBody>
          <a:bodyPr lIns="228600" tIns="228600" rIns="228600" bIns="228600"/>
          <a:lstStyle/>
          <a:p>
            <a:pPr marL="682625" marR="0" lvl="1" indent="-2254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what does the future hold ?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it’s hard to say . . .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but some still speculate . . 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597497"/>
      </p:ext>
    </p:extLst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457200" y="1828800"/>
            <a:ext cx="8229600" cy="3871043"/>
          </a:xfrm>
          <a:prstGeom prst="rect">
            <a:avLst/>
          </a:prstGeom>
          <a:noFill/>
          <a:ln w="76200">
            <a:noFill/>
          </a:ln>
        </p:spPr>
        <p:txBody>
          <a:bodyPr lIns="228600" tIns="228600" rIns="228600" bIns="228600"/>
          <a:lstStyle/>
          <a:p>
            <a:pPr marL="682625" marR="0" lvl="1" indent="-2254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what does the future hold ?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it’s hard to say . . .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but some still speculate . . 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47825"/>
      </p:ext>
    </p:extLst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457200" y="1828800"/>
            <a:ext cx="8229600" cy="3871043"/>
          </a:xfrm>
          <a:prstGeom prst="rect">
            <a:avLst/>
          </a:prstGeom>
          <a:noFill/>
          <a:ln w="76200">
            <a:noFill/>
          </a:ln>
        </p:spPr>
        <p:txBody>
          <a:bodyPr lIns="228600" tIns="228600" rIns="228600" bIns="228600"/>
          <a:lstStyle/>
          <a:p>
            <a:pPr marL="682625" marR="0" lvl="1" indent="-2254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what does the future hold ?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it’s hard to say . . .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but some still speculate . . 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79610"/>
      </p:ext>
    </p:extLst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273" y="1752600"/>
            <a:ext cx="8312727" cy="4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0362" y="6535579"/>
            <a:ext cx="46538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http://classes.design.ucla.edu/Spring08/150B/site/student/4/brandon_chau1980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489809"/>
      </p:ext>
    </p:extLst>
  </p:cSld>
  <p:clrMapOvr>
    <a:masterClrMapping/>
  </p:clrMapOvr>
  <p:transition/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0760" y="2514600"/>
            <a:ext cx="456964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58844432"/>
      </p:ext>
    </p:extLst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4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Text Box 2"/>
          <p:cNvSpPr txBox="1">
            <a:spLocks noChangeArrowheads="1"/>
          </p:cNvSpPr>
          <p:nvPr/>
        </p:nvSpPr>
        <p:spPr bwMode="auto">
          <a:xfrm>
            <a:off x="742950" y="5851525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Teeth  of a male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patas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monkey</a:t>
            </a:r>
          </a:p>
        </p:txBody>
      </p:sp>
      <p:pic>
        <p:nvPicPr>
          <p:cNvPr id="842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2" y="304800"/>
            <a:ext cx="728834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95400" y="3810000"/>
            <a:ext cx="66025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rgbClr val="000000"/>
                </a:solidFill>
              </a:rPr>
              <a:t>their canines lock, and they cannot easily grind sideways with their peaked molars . . .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 rot="3977521">
            <a:off x="1727094" y="2293578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2743200" y="2590800"/>
            <a:ext cx="838200" cy="13716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 flipV="1">
            <a:off x="4876800" y="2895600"/>
            <a:ext cx="1219200" cy="2209801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AutoShape 5"/>
          <p:cNvSpPr>
            <a:spLocks noChangeArrowheads="1"/>
          </p:cNvSpPr>
          <p:nvPr/>
        </p:nvSpPr>
        <p:spPr bwMode="auto">
          <a:xfrm rot="9783833">
            <a:off x="4322669" y="1564903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391080" y="6443173"/>
            <a:ext cx="4387740" cy="33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05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205</a:t>
            </a:r>
          </a:p>
        </p:txBody>
      </p:sp>
    </p:spTree>
    <p:extLst>
      <p:ext uri="{BB962C8B-B14F-4D97-AF65-F5344CB8AC3E}">
        <p14:creationId xmlns:p14="http://schemas.microsoft.com/office/powerpoint/2010/main" val="936029381"/>
      </p:ext>
    </p:extLst>
  </p:cSld>
  <p:clrMapOvr>
    <a:masterClrMapping/>
  </p:clrMapOvr>
  <p:transition/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/>
          <a:lstStyle/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973138" lvl="1" indent="-515938">
              <a:buFont typeface="Arial" charset="0"/>
              <a:buChar char="•"/>
            </a:pPr>
            <a:r>
              <a:rPr lang="en-US" sz="6600" b="1" dirty="0">
                <a:solidFill>
                  <a:srgbClr val="000000"/>
                </a:solidFill>
                <a:latin typeface="Calibri" pitchFamily="34" charset="0"/>
              </a:rPr>
              <a:t>Summary</a:t>
            </a:r>
            <a:endParaRPr lang="en-US" sz="54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961382"/>
            <a:ext cx="7315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“. . . it is difficult to reconstruct the diets of extinct animals, including hominids.”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38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1966686"/>
            <a:ext cx="7315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“. . . </a:t>
            </a: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the origin of species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 if recognized by the emergence of novel features, </a:t>
            </a: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occurs rapidly, not gradually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.”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“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Adaptation and natural selection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relate to the survival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not the origin of species.”</a:t>
            </a:r>
            <a:endParaRPr lang="en-US" sz="32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39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1974901"/>
            <a:ext cx="731520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“. . . </a:t>
            </a:r>
            <a:r>
              <a:rPr lang="en-US" sz="4000" b="1" kern="1200" dirty="0">
                <a:latin typeface="Calibri" pitchFamily="34" charset="0"/>
                <a:ea typeface="+mn-ea"/>
                <a:cs typeface="+mn-cs"/>
              </a:rPr>
              <a:t>the origin of species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 if recognized by the emergence of novel features, </a:t>
            </a: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occurs rapidly, not gradually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.”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“</a:t>
            </a:r>
            <a:r>
              <a:rPr lang="en-US" sz="3600" b="1" dirty="0">
                <a:solidFill>
                  <a:srgbClr val="D79694"/>
                </a:solidFill>
                <a:latin typeface="Calibri" pitchFamily="34" charset="0"/>
              </a:rPr>
              <a:t>Adaptation and natural selection</a:t>
            </a:r>
            <a:endParaRPr lang="en-US" sz="3200" b="1" dirty="0">
              <a:solidFill>
                <a:srgbClr val="D79694"/>
              </a:solidFill>
              <a:latin typeface="Calibri" pitchFamily="34" charset="0"/>
            </a:endParaRP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relate to the </a:t>
            </a:r>
            <a:r>
              <a:rPr lang="en-US" sz="54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survival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not the origin of species.”</a:t>
            </a:r>
            <a:endParaRPr lang="en-US" sz="32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39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986314"/>
            <a:ext cx="7315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, then as now “. . . were probably </a:t>
            </a:r>
            <a:r>
              <a:rPr lang="en-US" sz="44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very opportunistic consumers </a:t>
            </a: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and exploiters of their immediate circumstances.”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39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407277"/>
            <a:ext cx="7315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“. . . [they] appear to have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consumed a large variety of foods, and changed diet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in response to what was available, while not necessarily changing any of the anatomical hardware.”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39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70169"/>
            <a:ext cx="7315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“One should not confuse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 animal’s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capacity for opportunism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with evolutionary process.”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39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2884683"/>
            <a:ext cx="7315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“. . . we cannot think of there being either a generic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‘hominid diet’ </a:t>
            </a:r>
          </a:p>
          <a:p>
            <a:pPr marL="58738" indent="-58738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or specific ‘hominid diets.’”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39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1677174"/>
            <a:ext cx="73152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Clues to what </a:t>
            </a:r>
            <a:r>
              <a:rPr lang="en-US" sz="3200" b="1" i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might have eaten have been sought by studying: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8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carbon and nitrogen stable isotopes in hominid bones and teeth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>
                <a:solidFill>
                  <a:prstClr val="black"/>
                </a:solidFill>
                <a:latin typeface="Calibri" pitchFamily="34" charset="0"/>
              </a:rPr>
              <a:t>tooth enamel thickness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tooth morphology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>
                <a:solidFill>
                  <a:prstClr val="black"/>
                </a:solidFill>
                <a:latin typeface="Calibri" pitchFamily="34" charset="0"/>
              </a:rPr>
              <a:t>tooth wear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dietary behavior of other primates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>
                <a:solidFill>
                  <a:prstClr val="black"/>
                </a:solidFill>
                <a:latin typeface="Calibri" pitchFamily="34" charset="0"/>
              </a:rPr>
              <a:t>animal bones and shells from archaeological sites</a:t>
            </a:r>
            <a:endParaRPr lang="en-US" sz="28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37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1" name="TextBox 1"/>
          <p:cNvSpPr txBox="1">
            <a:spLocks noChangeArrowheads="1"/>
          </p:cNvSpPr>
          <p:nvPr/>
        </p:nvSpPr>
        <p:spPr bwMode="auto">
          <a:xfrm>
            <a:off x="914400" y="1981200"/>
            <a:ext cx="73152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Clues 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to how </a:t>
            </a:r>
            <a:r>
              <a:rPr lang="en-US" sz="32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32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might have been able to exploit their environment in search of food come </a:t>
            </a: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from studying: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9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8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32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hominid cranial and postcranial skeletal anatomy</a:t>
            </a:r>
          </a:p>
          <a:p>
            <a:pPr marL="971550" lvl="1" indent="-514350">
              <a:buFont typeface="+mj-lt"/>
              <a:buAutoNum type="arabicPeriod"/>
            </a:pPr>
            <a:endParaRPr lang="en-US" sz="1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 err="1">
                <a:solidFill>
                  <a:prstClr val="black"/>
                </a:solidFill>
                <a:latin typeface="Calibri" pitchFamily="34" charset="0"/>
              </a:rPr>
              <a:t>locomotory</a:t>
            </a: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 and positional behavior of other primates</a:t>
            </a:r>
            <a:endParaRPr lang="en-US" sz="3200" b="1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37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896850"/>
            <a:ext cx="7315200" cy="132343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/>
              <a:t>because of the overlap they have </a:t>
            </a:r>
            <a:r>
              <a:rPr lang="en-US" sz="4000" b="1" dirty="0">
                <a:solidFill>
                  <a:srgbClr val="C00000"/>
                </a:solidFill>
              </a:rPr>
              <a:t>diastema</a:t>
            </a:r>
            <a:r>
              <a:rPr lang="en-US" sz="4000" b="1" dirty="0"/>
              <a:t> . . .</a:t>
            </a:r>
            <a:endParaRPr lang="en-US" sz="4000" b="1" dirty="0">
              <a:solidFill>
                <a:srgbClr val="D79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13441"/>
      </p:ext>
    </p:extLst>
  </p:cSld>
  <p:clrMapOvr>
    <a:masterClrMapping/>
  </p:clrMapOvr>
  <p:transition/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752600"/>
            <a:ext cx="73152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18246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752600"/>
            <a:ext cx="73152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18246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71714" y="2514600"/>
            <a:ext cx="8229600" cy="3871043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 lIns="228600" tIns="228600" rIns="228600" bIns="228600"/>
          <a:lstStyle/>
          <a:p>
            <a:pPr marL="682625" lvl="1" indent="-225425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lactose intolerance 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was a </a:t>
            </a:r>
            <a:r>
              <a:rPr lang="en-US" sz="28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very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important development in later prehistoric times . . .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it illustrates a number of things about </a:t>
            </a:r>
            <a:r>
              <a:rPr lang="en-US" sz="28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adaptation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and explains much about the role of dairy products in modern-day cultures . . .</a:t>
            </a:r>
          </a:p>
        </p:txBody>
      </p:sp>
    </p:spTree>
    <p:extLst>
      <p:ext uri="{BB962C8B-B14F-4D97-AF65-F5344CB8AC3E}">
        <p14:creationId xmlns:p14="http://schemas.microsoft.com/office/powerpoint/2010/main" val="868482592"/>
      </p:ext>
    </p:extLst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752600"/>
            <a:ext cx="731520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i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i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18246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71714" y="2514600"/>
            <a:ext cx="8229600" cy="3871043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 lIns="228600" tIns="228600" rIns="228600" bIns="228600"/>
          <a:lstStyle/>
          <a:p>
            <a:pPr marL="682625" lvl="1" indent="-225425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lactose intolerance 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 will look at this separately as we go through the semester . . .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pay close attention when you see discussions of lactose intolerance . . .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440278"/>
      </p:ext>
    </p:extLst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/>
          <a:lstStyle/>
          <a:p>
            <a:pPr marL="682625" lvl="1" indent="-225425">
              <a:buFont typeface="Arial" charset="0"/>
              <a:buChar char="•"/>
            </a:pPr>
            <a:endParaRPr lang="en-US" sz="3200" b="1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endParaRPr lang="en-US" sz="3200" b="1">
              <a:solidFill>
                <a:srgbClr val="000000"/>
              </a:solidFill>
              <a:latin typeface="Calibri" pitchFamily="34" charset="0"/>
            </a:endParaRPr>
          </a:p>
          <a:p>
            <a:pPr marL="682625" lvl="1" indent="-225425">
              <a:buFont typeface="Arial" charset="0"/>
              <a:buChar char="•"/>
            </a:pPr>
            <a:r>
              <a:rPr lang="en-US" sz="3200" b="1">
                <a:solidFill>
                  <a:srgbClr val="000000"/>
                </a:solidFill>
                <a:latin typeface="Calibri" pitchFamily="34" charset="0"/>
              </a:rPr>
              <a:t>Highlight: Lactose Intolerance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600200" y="3048000"/>
            <a:ext cx="5943600" cy="1828800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lvl="1" indent="-225425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82625" lvl="1" indent="-225425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futuristic “look” at 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food and hominid evolution … 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from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Rebeca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Méndez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and  Brandon Chou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UCLA</a:t>
            </a:r>
          </a:p>
        </p:txBody>
      </p:sp>
    </p:spTree>
  </p:cSld>
  <p:clrMapOvr>
    <a:masterClrMapping/>
  </p:clrMapOvr>
  <p:transition/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1E5C68-5B68-4C4D-BB1A-64D92C389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97" y="1600200"/>
            <a:ext cx="7874405" cy="490245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E4393EF7-11EC-4085-A65A-C60CBEB36B07}"/>
              </a:ext>
            </a:extLst>
          </p:cNvPr>
          <p:cNvSpPr txBox="1">
            <a:spLocks/>
          </p:cNvSpPr>
          <p:nvPr/>
        </p:nvSpPr>
        <p:spPr>
          <a:xfrm>
            <a:off x="1066800" y="381000"/>
            <a:ext cx="7010400" cy="1066800"/>
          </a:xfrm>
          <a:prstGeom prst="rect">
            <a:avLst/>
          </a:prstGeom>
          <a:solidFill>
            <a:srgbClr val="FFC000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lvl="1" indent="-225425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more information see the class Prehisoric Diets Web Page . . . 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F3F34-8F47-414C-B602-534328CF9A94}"/>
              </a:ext>
            </a:extLst>
          </p:cNvPr>
          <p:cNvSpPr txBox="1"/>
          <p:nvPr/>
        </p:nvSpPr>
        <p:spPr>
          <a:xfrm>
            <a:off x="914400" y="5715000"/>
            <a:ext cx="7391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https://www.d.umn.edu/cla/faculty/troufs/anth1602/pcdiet.html#title</a:t>
            </a:r>
            <a:endParaRPr lang="en-US" dirty="0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35E018B7-DE82-4B78-BC27-2269F1AAB609}"/>
              </a:ext>
            </a:extLst>
          </p:cNvPr>
          <p:cNvSpPr/>
          <p:nvPr/>
        </p:nvSpPr>
        <p:spPr>
          <a:xfrm rot="18375954">
            <a:off x="6271956" y="4218918"/>
            <a:ext cx="2514600" cy="838200"/>
          </a:xfrm>
          <a:prstGeom prst="leftArrow">
            <a:avLst/>
          </a:prstGeom>
          <a:solidFill>
            <a:srgbClr val="FFC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50079"/>
      </p:ext>
    </p:extLst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54F476-71C4-4577-88FC-B2F95F790162}"/>
              </a:ext>
            </a:extLst>
          </p:cNvPr>
          <p:cNvSpPr txBox="1">
            <a:spLocks/>
          </p:cNvSpPr>
          <p:nvPr/>
        </p:nvSpPr>
        <p:spPr>
          <a:xfrm>
            <a:off x="2006601" y="228600"/>
            <a:ext cx="512064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Diet and Evolution:</a:t>
            </a: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 Review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C030DE4-60D3-4731-9CDD-A2C08319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2010-2022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698229"/>
      </p:ext>
    </p:extLst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2438400" y="6479794"/>
            <a:ext cx="4272323" cy="30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http://www.gastronomica.org/gastro/pages/sample3.2.html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106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33350"/>
            <a:ext cx="84582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7224426" y="3733809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2517003066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867251"/>
            <a:ext cx="7315200" cy="2819875"/>
          </a:xfrm>
        </p:spPr>
        <p:txBody>
          <a:bodyPr lIns="914400" rIns="914400"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 err="1">
                <a:solidFill>
                  <a:srgbClr val="C00000"/>
                </a:solidFill>
              </a:rPr>
              <a:t>diastema</a:t>
            </a:r>
            <a:r>
              <a:rPr lang="en-US" sz="4000" b="1" dirty="0"/>
              <a:t> =</a:t>
            </a:r>
          </a:p>
          <a:p>
            <a:pPr marL="0" indent="0" algn="ctr" eaLnBrk="1" hangingPunct="1">
              <a:lnSpc>
                <a:spcPct val="0"/>
              </a:lnSpc>
              <a:buFontTx/>
              <a:buNone/>
            </a:pPr>
            <a:endParaRPr lang="en-US" sz="4400" b="1" dirty="0"/>
          </a:p>
          <a:p>
            <a:pPr marL="0" indent="0" algn="ctr" eaLnBrk="1" hangingPunct="1">
              <a:spcBef>
                <a:spcPts val="0"/>
              </a:spcBef>
              <a:buFontTx/>
              <a:buNone/>
              <a:tabLst>
                <a:tab pos="6342063" algn="l"/>
              </a:tabLst>
            </a:pPr>
            <a:r>
              <a:rPr lang="en-US" b="1" dirty="0"/>
              <a:t>a space in the tooth row that accommodates one or more teeth from the opposite jaw</a:t>
            </a:r>
          </a:p>
        </p:txBody>
      </p:sp>
    </p:spTree>
    <p:extLst>
      <p:ext uri="{BB962C8B-B14F-4D97-AF65-F5344CB8AC3E}">
        <p14:creationId xmlns:p14="http://schemas.microsoft.com/office/powerpoint/2010/main" val="2349685475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Text Box 2"/>
          <p:cNvSpPr txBox="1">
            <a:spLocks noChangeArrowheads="1"/>
          </p:cNvSpPr>
          <p:nvPr/>
        </p:nvSpPr>
        <p:spPr bwMode="auto">
          <a:xfrm>
            <a:off x="742950" y="5851525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Teeth  of a male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patas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monkey</a:t>
            </a:r>
          </a:p>
        </p:txBody>
      </p:sp>
      <p:pic>
        <p:nvPicPr>
          <p:cNvPr id="842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2" y="304800"/>
            <a:ext cx="728834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391080" y="6443173"/>
            <a:ext cx="4387740" cy="33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05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205</a:t>
            </a:r>
          </a:p>
        </p:txBody>
      </p:sp>
    </p:spTree>
    <p:extLst>
      <p:ext uri="{BB962C8B-B14F-4D97-AF65-F5344CB8AC3E}">
        <p14:creationId xmlns:p14="http://schemas.microsoft.com/office/powerpoint/2010/main" val="48366507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17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914400" y="3082290"/>
            <a:ext cx="7315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hominids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“We are what they ate.”</a:t>
            </a:r>
          </a:p>
        </p:txBody>
      </p:sp>
    </p:spTree>
    <p:extLst>
      <p:ext uri="{BB962C8B-B14F-4D97-AF65-F5344CB8AC3E}">
        <p14:creationId xmlns:p14="http://schemas.microsoft.com/office/powerpoint/2010/main" val="8939406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Text Box 2"/>
          <p:cNvSpPr txBox="1">
            <a:spLocks noChangeArrowheads="1"/>
          </p:cNvSpPr>
          <p:nvPr/>
        </p:nvSpPr>
        <p:spPr bwMode="auto">
          <a:xfrm>
            <a:off x="742950" y="5851525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Teeth  of a male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patas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monkey</a:t>
            </a:r>
          </a:p>
        </p:txBody>
      </p:sp>
      <p:pic>
        <p:nvPicPr>
          <p:cNvPr id="842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2" y="304800"/>
            <a:ext cx="728834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2756" name="Text Box 4"/>
          <p:cNvSpPr txBox="1">
            <a:spLocks noChangeArrowheads="1"/>
          </p:cNvSpPr>
          <p:nvPr/>
        </p:nvSpPr>
        <p:spPr bwMode="auto">
          <a:xfrm>
            <a:off x="2391080" y="6443173"/>
            <a:ext cx="4387740" cy="33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050" b="0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205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 rot="3353641">
            <a:off x="1731324" y="2501277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 rot="20664631">
            <a:off x="2668571" y="809316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1875316"/>
            <a:ext cx="26324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diastema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819623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586" name="Picture 2" descr="16_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2" y="228600"/>
            <a:ext cx="50149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5"/>
          <p:cNvSpPr>
            <a:spLocks noChangeArrowheads="1"/>
          </p:cNvSpPr>
          <p:nvPr/>
        </p:nvSpPr>
        <p:spPr bwMode="auto">
          <a:xfrm rot="5611172">
            <a:off x="3192440" y="4631504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 rot="15790118">
            <a:off x="5953039" y="4608303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0" y="1875316"/>
            <a:ext cx="26324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diastema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504248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64877"/>
            <a:ext cx="7315200" cy="2228302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/>
              <a:t>these big canine teeth are reduced in the  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/>
              <a:t>hominids </a:t>
            </a:r>
            <a:r>
              <a:rPr lang="en-US" sz="4000" b="1" dirty="0">
                <a:solidFill>
                  <a:srgbClr val="FF0000"/>
                </a:solidFill>
              </a:rPr>
              <a:t>/ </a:t>
            </a:r>
            <a:r>
              <a:rPr lang="en-US" sz="4000" b="1" i="1" dirty="0" err="1">
                <a:solidFill>
                  <a:srgbClr val="FF0000"/>
                </a:solidFill>
              </a:rPr>
              <a:t>hominini</a:t>
            </a:r>
            <a:r>
              <a:rPr lang="en-US" sz="4000" b="1" i="1" dirty="0">
                <a:solidFill>
                  <a:srgbClr val="000000"/>
                </a:solidFill>
              </a:rPr>
              <a:t> . . .</a:t>
            </a:r>
            <a:endParaRPr lang="en-US" sz="4000" b="1" dirty="0">
              <a:solidFill>
                <a:srgbClr val="000000"/>
              </a:solidFill>
            </a:endParaRPr>
          </a:p>
          <a:p>
            <a:pPr marL="285750" indent="-285750" eaLnBrk="1" hangingPunct="1">
              <a:lnSpc>
                <a:spcPct val="10000"/>
              </a:lnSpc>
              <a:buFontTx/>
              <a:buNone/>
              <a:defRPr/>
            </a:pPr>
            <a:r>
              <a:rPr lang="en-US" sz="3600" b="1" dirty="0"/>
              <a:t>	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4400" y="3810000"/>
            <a:ext cx="7315200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146175" indent="-231775" eaLnBrk="1" hangingPunct="1">
              <a:defRPr/>
            </a:pPr>
            <a:endParaRPr lang="en-US" sz="1100" kern="0" dirty="0"/>
          </a:p>
          <a:p>
            <a:pPr marL="0" indent="0" algn="ctr" eaLnBrk="1" hangingPunct="1">
              <a:buFontTx/>
              <a:buNone/>
              <a:defRPr/>
            </a:pPr>
            <a:r>
              <a:rPr lang="en-US" sz="4000" b="1" kern="0" dirty="0"/>
              <a:t>and this is though mostly 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US" sz="4000" b="1" kern="0" dirty="0"/>
              <a:t>to relate to a change in diet</a:t>
            </a:r>
          </a:p>
        </p:txBody>
      </p:sp>
    </p:spTree>
    <p:extLst>
      <p:ext uri="{BB962C8B-B14F-4D97-AF65-F5344CB8AC3E}">
        <p14:creationId xmlns:p14="http://schemas.microsoft.com/office/powerpoint/2010/main" val="55280119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371600"/>
            <a:ext cx="7315200" cy="2062103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/>
              <a:t>there are also some related changes in the 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/>
              <a:t>skull and jaw . . .</a:t>
            </a:r>
            <a:endParaRPr lang="en-US" sz="3600" b="1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4400" y="3810000"/>
            <a:ext cx="7315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4000" b="1" kern="0" dirty="0">
                <a:solidFill>
                  <a:srgbClr val="FFFFFF"/>
                </a:solidFill>
              </a:rPr>
              <a:t>you can see these by comparing the skull and jaw of a modern human to those of a gorilla . . .  </a:t>
            </a:r>
          </a:p>
        </p:txBody>
      </p:sp>
    </p:spTree>
    <p:extLst>
      <p:ext uri="{BB962C8B-B14F-4D97-AF65-F5344CB8AC3E}">
        <p14:creationId xmlns:p14="http://schemas.microsoft.com/office/powerpoint/2010/main" val="1317123053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371600"/>
            <a:ext cx="7315200" cy="2062103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there are also some related changes in the 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skull and jaw . . .</a:t>
            </a:r>
            <a:endParaRPr lang="en-US" sz="3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4400" y="3810000"/>
            <a:ext cx="7315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sz="4000" b="1" kern="0" dirty="0"/>
              <a:t>you can see these by comparing the skull and jaw of a modern human to those of a gorilla . . .  </a:t>
            </a:r>
          </a:p>
        </p:txBody>
      </p:sp>
    </p:spTree>
    <p:extLst>
      <p:ext uri="{BB962C8B-B14F-4D97-AF65-F5344CB8AC3E}">
        <p14:creationId xmlns:p14="http://schemas.microsoft.com/office/powerpoint/2010/main" val="2498768971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95600"/>
            <a:ext cx="7772400" cy="1446550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000" b="1" dirty="0"/>
              <a:t>add molars</a:t>
            </a:r>
          </a:p>
          <a:p>
            <a:pPr algn="ctr" eaLnBrk="1" hangingPunct="1">
              <a:buFontTx/>
              <a:buNone/>
            </a:pPr>
            <a:r>
              <a:rPr lang="en-US" sz="4000" b="1" dirty="0"/>
              <a:t>grinding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84442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295400"/>
            <a:ext cx="736326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/>
            <a:r>
              <a:rPr lang="en-US" sz="13800" b="1" dirty="0">
                <a:solidFill>
                  <a:srgbClr val="000000"/>
                </a:solidFill>
                <a:latin typeface="Calibri" pitchFamily="34" charset="0"/>
              </a:rPr>
              <a:t>skull and jaws</a:t>
            </a:r>
          </a:p>
        </p:txBody>
      </p:sp>
    </p:spTree>
    <p:extLst>
      <p:ext uri="{BB962C8B-B14F-4D97-AF65-F5344CB8AC3E}">
        <p14:creationId xmlns:p14="http://schemas.microsoft.com/office/powerpoint/2010/main" val="25644051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90600" y="2667000"/>
            <a:ext cx="7315200" cy="26670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Exploring the Diets of Extinct Humans Through Paleontology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Postcranial Skeleton</a:t>
            </a:r>
          </a:p>
        </p:txBody>
      </p:sp>
    </p:spTree>
    <p:extLst>
      <p:ext uri="{BB962C8B-B14F-4D97-AF65-F5344CB8AC3E}">
        <p14:creationId xmlns:p14="http://schemas.microsoft.com/office/powerpoint/2010/main" val="379460618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90600" y="2667000"/>
            <a:ext cx="7315200" cy="26670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Exploring the Diets of Extinct Humans Through Paleontology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Skull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Jaws</a:t>
            </a:r>
          </a:p>
          <a:p>
            <a:pPr marL="1139825" marR="0" lvl="3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Postcranial Skeleton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1922" y="3801070"/>
            <a:ext cx="293304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cranium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0705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02" name="Picture 2" descr="Turn8Ap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4" y="609600"/>
            <a:ext cx="82264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04" name="Text Box 4"/>
          <p:cNvSpPr txBox="1">
            <a:spLocks noChangeArrowheads="1"/>
          </p:cNvSpPr>
          <p:nvPr/>
        </p:nvSpPr>
        <p:spPr bwMode="auto">
          <a:xfrm>
            <a:off x="2772226" y="6003926"/>
            <a:ext cx="3607078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 human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cranium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1681240" y="612024"/>
            <a:ext cx="5077581" cy="4083351"/>
          </a:xfrm>
          <a:custGeom>
            <a:avLst/>
            <a:gdLst>
              <a:gd name="connsiteX0" fmla="*/ 1831219 w 5077581"/>
              <a:gd name="connsiteY0" fmla="*/ 3205237 h 4083351"/>
              <a:gd name="connsiteX1" fmla="*/ 1773162 w 5077581"/>
              <a:gd name="connsiteY1" fmla="*/ 3582609 h 4083351"/>
              <a:gd name="connsiteX2" fmla="*/ 1497391 w 5077581"/>
              <a:gd name="connsiteY2" fmla="*/ 3916437 h 4083351"/>
              <a:gd name="connsiteX3" fmla="*/ 728133 w 5077581"/>
              <a:gd name="connsiteY3" fmla="*/ 4061580 h 4083351"/>
              <a:gd name="connsiteX4" fmla="*/ 118533 w 5077581"/>
              <a:gd name="connsiteY4" fmla="*/ 4047066 h 4083351"/>
              <a:gd name="connsiteX5" fmla="*/ 16933 w 5077581"/>
              <a:gd name="connsiteY5" fmla="*/ 3901923 h 4083351"/>
              <a:gd name="connsiteX6" fmla="*/ 104019 w 5077581"/>
              <a:gd name="connsiteY6" fmla="*/ 3582609 h 4083351"/>
              <a:gd name="connsiteX7" fmla="*/ 89505 w 5077581"/>
              <a:gd name="connsiteY7" fmla="*/ 3248780 h 4083351"/>
              <a:gd name="connsiteX8" fmla="*/ 104019 w 5077581"/>
              <a:gd name="connsiteY8" fmla="*/ 2537580 h 4083351"/>
              <a:gd name="connsiteX9" fmla="*/ 452362 w 5077581"/>
              <a:gd name="connsiteY9" fmla="*/ 1521580 h 4083351"/>
              <a:gd name="connsiteX10" fmla="*/ 713619 w 5077581"/>
              <a:gd name="connsiteY10" fmla="*/ 1028094 h 4083351"/>
              <a:gd name="connsiteX11" fmla="*/ 1236133 w 5077581"/>
              <a:gd name="connsiteY11" fmla="*/ 476551 h 4083351"/>
              <a:gd name="connsiteX12" fmla="*/ 1874762 w 5077581"/>
              <a:gd name="connsiteY12" fmla="*/ 157237 h 4083351"/>
              <a:gd name="connsiteX13" fmla="*/ 3093962 w 5077581"/>
              <a:gd name="connsiteY13" fmla="*/ 26609 h 4083351"/>
              <a:gd name="connsiteX14" fmla="*/ 4008362 w 5077581"/>
              <a:gd name="connsiteY14" fmla="*/ 316894 h 4083351"/>
              <a:gd name="connsiteX15" fmla="*/ 4545391 w 5077581"/>
              <a:gd name="connsiteY15" fmla="*/ 941009 h 4083351"/>
              <a:gd name="connsiteX16" fmla="*/ 4966305 w 5077581"/>
              <a:gd name="connsiteY16" fmla="*/ 1666723 h 4083351"/>
              <a:gd name="connsiteX17" fmla="*/ 4980819 w 5077581"/>
              <a:gd name="connsiteY17" fmla="*/ 2595637 h 4083351"/>
              <a:gd name="connsiteX18" fmla="*/ 4385733 w 5077581"/>
              <a:gd name="connsiteY18" fmla="*/ 3524551 h 4083351"/>
              <a:gd name="connsiteX19" fmla="*/ 3993848 w 5077581"/>
              <a:gd name="connsiteY19" fmla="*/ 3742266 h 4083351"/>
              <a:gd name="connsiteX20" fmla="*/ 3529391 w 5077581"/>
              <a:gd name="connsiteY20" fmla="*/ 3887409 h 4083351"/>
              <a:gd name="connsiteX21" fmla="*/ 3137505 w 5077581"/>
              <a:gd name="connsiteY21" fmla="*/ 3901923 h 4083351"/>
              <a:gd name="connsiteX22" fmla="*/ 2948819 w 5077581"/>
              <a:gd name="connsiteY22" fmla="*/ 3901923 h 4083351"/>
              <a:gd name="connsiteX23" fmla="*/ 2673048 w 5077581"/>
              <a:gd name="connsiteY23" fmla="*/ 3872894 h 4083351"/>
              <a:gd name="connsiteX24" fmla="*/ 2397276 w 5077581"/>
              <a:gd name="connsiteY24" fmla="*/ 3655180 h 4083351"/>
              <a:gd name="connsiteX25" fmla="*/ 2165048 w 5077581"/>
              <a:gd name="connsiteY25" fmla="*/ 3379409 h 4083351"/>
              <a:gd name="connsiteX26" fmla="*/ 2019905 w 5077581"/>
              <a:gd name="connsiteY26" fmla="*/ 3176209 h 4083351"/>
              <a:gd name="connsiteX27" fmla="*/ 1831219 w 5077581"/>
              <a:gd name="connsiteY27" fmla="*/ 3205237 h 408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77581" h="4083351">
                <a:moveTo>
                  <a:pt x="1831219" y="3205237"/>
                </a:moveTo>
                <a:cubicBezTo>
                  <a:pt x="1790095" y="3272970"/>
                  <a:pt x="1828800" y="3464076"/>
                  <a:pt x="1773162" y="3582609"/>
                </a:cubicBezTo>
                <a:cubicBezTo>
                  <a:pt x="1717524" y="3701142"/>
                  <a:pt x="1671562" y="3836609"/>
                  <a:pt x="1497391" y="3916437"/>
                </a:cubicBezTo>
                <a:cubicBezTo>
                  <a:pt x="1323220" y="3996265"/>
                  <a:pt x="957943" y="4039809"/>
                  <a:pt x="728133" y="4061580"/>
                </a:cubicBezTo>
                <a:cubicBezTo>
                  <a:pt x="498323" y="4083351"/>
                  <a:pt x="237066" y="4073676"/>
                  <a:pt x="118533" y="4047066"/>
                </a:cubicBezTo>
                <a:cubicBezTo>
                  <a:pt x="0" y="4020457"/>
                  <a:pt x="19352" y="3979332"/>
                  <a:pt x="16933" y="3901923"/>
                </a:cubicBezTo>
                <a:cubicBezTo>
                  <a:pt x="14514" y="3824514"/>
                  <a:pt x="91924" y="3691466"/>
                  <a:pt x="104019" y="3582609"/>
                </a:cubicBezTo>
                <a:cubicBezTo>
                  <a:pt x="116114" y="3473752"/>
                  <a:pt x="89505" y="3422951"/>
                  <a:pt x="89505" y="3248780"/>
                </a:cubicBezTo>
                <a:cubicBezTo>
                  <a:pt x="89505" y="3074609"/>
                  <a:pt x="43543" y="2825447"/>
                  <a:pt x="104019" y="2537580"/>
                </a:cubicBezTo>
                <a:cubicBezTo>
                  <a:pt x="164495" y="2249713"/>
                  <a:pt x="350762" y="1773161"/>
                  <a:pt x="452362" y="1521580"/>
                </a:cubicBezTo>
                <a:cubicBezTo>
                  <a:pt x="553962" y="1269999"/>
                  <a:pt x="582991" y="1202265"/>
                  <a:pt x="713619" y="1028094"/>
                </a:cubicBezTo>
                <a:cubicBezTo>
                  <a:pt x="844247" y="853923"/>
                  <a:pt x="1042609" y="621694"/>
                  <a:pt x="1236133" y="476551"/>
                </a:cubicBezTo>
                <a:cubicBezTo>
                  <a:pt x="1429657" y="331408"/>
                  <a:pt x="1565124" y="232227"/>
                  <a:pt x="1874762" y="157237"/>
                </a:cubicBezTo>
                <a:cubicBezTo>
                  <a:pt x="2184400" y="82247"/>
                  <a:pt x="2738362" y="0"/>
                  <a:pt x="3093962" y="26609"/>
                </a:cubicBezTo>
                <a:cubicBezTo>
                  <a:pt x="3449562" y="53219"/>
                  <a:pt x="3766457" y="164494"/>
                  <a:pt x="4008362" y="316894"/>
                </a:cubicBezTo>
                <a:cubicBezTo>
                  <a:pt x="4250267" y="469294"/>
                  <a:pt x="4385734" y="716038"/>
                  <a:pt x="4545391" y="941009"/>
                </a:cubicBezTo>
                <a:cubicBezTo>
                  <a:pt x="4705048" y="1165980"/>
                  <a:pt x="4893734" y="1390952"/>
                  <a:pt x="4966305" y="1666723"/>
                </a:cubicBezTo>
                <a:cubicBezTo>
                  <a:pt x="5038876" y="1942494"/>
                  <a:pt x="5077581" y="2285999"/>
                  <a:pt x="4980819" y="2595637"/>
                </a:cubicBezTo>
                <a:cubicBezTo>
                  <a:pt x="4884057" y="2905275"/>
                  <a:pt x="4550228" y="3333446"/>
                  <a:pt x="4385733" y="3524551"/>
                </a:cubicBezTo>
                <a:cubicBezTo>
                  <a:pt x="4221238" y="3715656"/>
                  <a:pt x="4136572" y="3681790"/>
                  <a:pt x="3993848" y="3742266"/>
                </a:cubicBezTo>
                <a:cubicBezTo>
                  <a:pt x="3851124" y="3802742"/>
                  <a:pt x="3672115" y="3860800"/>
                  <a:pt x="3529391" y="3887409"/>
                </a:cubicBezTo>
                <a:cubicBezTo>
                  <a:pt x="3386667" y="3914018"/>
                  <a:pt x="3234267" y="3899504"/>
                  <a:pt x="3137505" y="3901923"/>
                </a:cubicBezTo>
                <a:cubicBezTo>
                  <a:pt x="3040743" y="3904342"/>
                  <a:pt x="3026228" y="3906761"/>
                  <a:pt x="2948819" y="3901923"/>
                </a:cubicBezTo>
                <a:cubicBezTo>
                  <a:pt x="2871410" y="3897085"/>
                  <a:pt x="2764972" y="3914018"/>
                  <a:pt x="2673048" y="3872894"/>
                </a:cubicBezTo>
                <a:cubicBezTo>
                  <a:pt x="2581124" y="3831770"/>
                  <a:pt x="2481943" y="3737428"/>
                  <a:pt x="2397276" y="3655180"/>
                </a:cubicBezTo>
                <a:cubicBezTo>
                  <a:pt x="2312609" y="3572933"/>
                  <a:pt x="2227943" y="3459237"/>
                  <a:pt x="2165048" y="3379409"/>
                </a:cubicBezTo>
                <a:cubicBezTo>
                  <a:pt x="2102153" y="3299581"/>
                  <a:pt x="2077962" y="3202819"/>
                  <a:pt x="2019905" y="3176209"/>
                </a:cubicBezTo>
                <a:cubicBezTo>
                  <a:pt x="1961848" y="3149599"/>
                  <a:pt x="1872343" y="3137504"/>
                  <a:pt x="1831219" y="3205237"/>
                </a:cubicBezTo>
                <a:close/>
              </a:path>
            </a:pathLst>
          </a:custGeom>
          <a:noFill/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81220" y="6478310"/>
            <a:ext cx="5146675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432</a:t>
            </a:r>
          </a:p>
        </p:txBody>
      </p:sp>
    </p:spTree>
    <p:extLst>
      <p:ext uri="{BB962C8B-B14F-4D97-AF65-F5344CB8AC3E}">
        <p14:creationId xmlns:p14="http://schemas.microsoft.com/office/powerpoint/2010/main" val="314157952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Cultural Feast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1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ed., p. 17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914400" y="3082290"/>
            <a:ext cx="7315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strike="dblStrike" dirty="0">
                <a:solidFill>
                  <a:srgbClr val="000000"/>
                </a:solidFill>
                <a:latin typeface="Calibri" pitchFamily="34" charset="0"/>
              </a:rPr>
              <a:t>hominids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“We are what they ate.”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6218" y="2061627"/>
            <a:ext cx="540404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now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Calibri" pitchFamily="34" charset="0"/>
              </a:rPr>
              <a:t>“hominins” / </a:t>
            </a:r>
            <a:r>
              <a:rPr lang="en-US" sz="4400" b="1" i="1" dirty="0" err="1">
                <a:solidFill>
                  <a:srgbClr val="FF0000"/>
                </a:solidFill>
                <a:latin typeface="Calibri" pitchFamily="34" charset="0"/>
              </a:rPr>
              <a:t>hominini</a:t>
            </a:r>
            <a:endParaRPr lang="en-US" sz="44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9440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982724"/>
            <a:ext cx="7772400" cy="2560701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b="1" dirty="0"/>
              <a:t>the lower jaw =</a:t>
            </a:r>
          </a:p>
          <a:p>
            <a:pPr eaLnBrk="1" hangingPunct="1">
              <a:lnSpc>
                <a:spcPct val="40000"/>
              </a:lnSpc>
              <a:buFontTx/>
              <a:buNone/>
            </a:pPr>
            <a:endParaRPr lang="en-US" sz="2400" b="1" dirty="0"/>
          </a:p>
          <a:p>
            <a:pPr algn="ctr" eaLnBrk="1" hangingPunct="1">
              <a:buFontTx/>
              <a:buNone/>
            </a:pPr>
            <a:r>
              <a:rPr lang="en-US" sz="4800" b="1" dirty="0">
                <a:solidFill>
                  <a:srgbClr val="C00000"/>
                </a:solidFill>
              </a:rPr>
              <a:t>mandible</a:t>
            </a:r>
          </a:p>
          <a:p>
            <a:pPr algn="ctr" eaLnBrk="1" hangingPunct="1">
              <a:buFontTx/>
              <a:buNone/>
            </a:pPr>
            <a:endParaRPr lang="en-US" sz="1100" b="1" dirty="0"/>
          </a:p>
          <a:p>
            <a:pPr marL="0" indent="0" algn="ctr" eaLnBrk="1" hangingPunct="1">
              <a:buNone/>
            </a:pPr>
            <a:r>
              <a:rPr lang="en-US" sz="1800" b="1" dirty="0">
                <a:solidFill>
                  <a:srgbClr val="D79694"/>
                </a:solidFill>
              </a:rPr>
              <a:t>see also the related</a:t>
            </a:r>
          </a:p>
          <a:p>
            <a:pPr marL="0" indent="0" algn="ctr" eaLnBrk="1" hangingPunct="1">
              <a:buNone/>
            </a:pPr>
            <a:r>
              <a:rPr lang="en-US" sz="1800" b="1" dirty="0">
                <a:solidFill>
                  <a:srgbClr val="D79694"/>
                </a:solidFill>
              </a:rPr>
              <a:t>“mandibular torus”</a:t>
            </a:r>
            <a:r>
              <a:rPr lang="en-US" sz="1800" dirty="0">
                <a:solidFill>
                  <a:srgbClr val="D7969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529921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02" name="Picture 2" descr="Turn8Ap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4" y="609600"/>
            <a:ext cx="82264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03" name="Text Box 3"/>
          <p:cNvSpPr txBox="1">
            <a:spLocks noChangeArrowheads="1"/>
          </p:cNvSpPr>
          <p:nvPr/>
        </p:nvSpPr>
        <p:spPr bwMode="auto">
          <a:xfrm>
            <a:off x="1981220" y="6478310"/>
            <a:ext cx="5146675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432</a:t>
            </a:r>
          </a:p>
        </p:txBody>
      </p:sp>
      <p:sp>
        <p:nvSpPr>
          <p:cNvPr id="870404" name="Text Box 4"/>
          <p:cNvSpPr txBox="1">
            <a:spLocks noChangeArrowheads="1"/>
          </p:cNvSpPr>
          <p:nvPr/>
        </p:nvSpPr>
        <p:spPr bwMode="auto">
          <a:xfrm>
            <a:off x="1709438" y="6003926"/>
            <a:ext cx="573265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mandible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on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human cranium</a:t>
            </a:r>
          </a:p>
        </p:txBody>
      </p:sp>
      <p:sp>
        <p:nvSpPr>
          <p:cNvPr id="870406" name="Freeform 6"/>
          <p:cNvSpPr>
            <a:spLocks/>
          </p:cNvSpPr>
          <p:nvPr/>
        </p:nvSpPr>
        <p:spPr bwMode="auto">
          <a:xfrm>
            <a:off x="1504950" y="3186113"/>
            <a:ext cx="2895600" cy="2819400"/>
          </a:xfrm>
          <a:custGeom>
            <a:avLst/>
            <a:gdLst>
              <a:gd name="T0" fmla="*/ 960 w 1824"/>
              <a:gd name="T1" fmla="*/ 288 h 1776"/>
              <a:gd name="T2" fmla="*/ 960 w 1824"/>
              <a:gd name="T3" fmla="*/ 816 h 1776"/>
              <a:gd name="T4" fmla="*/ 672 w 1824"/>
              <a:gd name="T5" fmla="*/ 960 h 1776"/>
              <a:gd name="T6" fmla="*/ 336 w 1824"/>
              <a:gd name="T7" fmla="*/ 1008 h 1776"/>
              <a:gd name="T8" fmla="*/ 48 w 1824"/>
              <a:gd name="T9" fmla="*/ 1008 h 1776"/>
              <a:gd name="T10" fmla="*/ 48 w 1824"/>
              <a:gd name="T11" fmla="*/ 1200 h 1776"/>
              <a:gd name="T12" fmla="*/ 0 w 1824"/>
              <a:gd name="T13" fmla="*/ 1536 h 1776"/>
              <a:gd name="T14" fmla="*/ 48 w 1824"/>
              <a:gd name="T15" fmla="*/ 1632 h 1776"/>
              <a:gd name="T16" fmla="*/ 144 w 1824"/>
              <a:gd name="T17" fmla="*/ 1728 h 1776"/>
              <a:gd name="T18" fmla="*/ 288 w 1824"/>
              <a:gd name="T19" fmla="*/ 1776 h 1776"/>
              <a:gd name="T20" fmla="*/ 432 w 1824"/>
              <a:gd name="T21" fmla="*/ 1776 h 1776"/>
              <a:gd name="T22" fmla="*/ 528 w 1824"/>
              <a:gd name="T23" fmla="*/ 1728 h 1776"/>
              <a:gd name="T24" fmla="*/ 720 w 1824"/>
              <a:gd name="T25" fmla="*/ 1632 h 1776"/>
              <a:gd name="T26" fmla="*/ 1008 w 1824"/>
              <a:gd name="T27" fmla="*/ 1632 h 1776"/>
              <a:gd name="T28" fmla="*/ 1392 w 1824"/>
              <a:gd name="T29" fmla="*/ 1488 h 1776"/>
              <a:gd name="T30" fmla="*/ 1536 w 1824"/>
              <a:gd name="T31" fmla="*/ 1344 h 1776"/>
              <a:gd name="T32" fmla="*/ 1632 w 1824"/>
              <a:gd name="T33" fmla="*/ 960 h 1776"/>
              <a:gd name="T34" fmla="*/ 1632 w 1824"/>
              <a:gd name="T35" fmla="*/ 720 h 1776"/>
              <a:gd name="T36" fmla="*/ 1776 w 1824"/>
              <a:gd name="T37" fmla="*/ 432 h 1776"/>
              <a:gd name="T38" fmla="*/ 1824 w 1824"/>
              <a:gd name="T39" fmla="*/ 240 h 1776"/>
              <a:gd name="T40" fmla="*/ 1728 w 1824"/>
              <a:gd name="T41" fmla="*/ 0 h 1776"/>
              <a:gd name="T42" fmla="*/ 1488 w 1824"/>
              <a:gd name="T43" fmla="*/ 144 h 1776"/>
              <a:gd name="T44" fmla="*/ 1440 w 1824"/>
              <a:gd name="T45" fmla="*/ 288 h 1776"/>
              <a:gd name="T46" fmla="*/ 1344 w 1824"/>
              <a:gd name="T47" fmla="*/ 336 h 1776"/>
              <a:gd name="T48" fmla="*/ 1248 w 1824"/>
              <a:gd name="T49" fmla="*/ 288 h 1776"/>
              <a:gd name="T50" fmla="*/ 1152 w 1824"/>
              <a:gd name="T51" fmla="*/ 144 h 1776"/>
              <a:gd name="T52" fmla="*/ 1008 w 1824"/>
              <a:gd name="T53" fmla="*/ 96 h 1776"/>
              <a:gd name="T54" fmla="*/ 960 w 1824"/>
              <a:gd name="T55" fmla="*/ 288 h 177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824"/>
              <a:gd name="T85" fmla="*/ 0 h 1776"/>
              <a:gd name="T86" fmla="*/ 1824 w 1824"/>
              <a:gd name="T87" fmla="*/ 1776 h 177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824" h="1776">
                <a:moveTo>
                  <a:pt x="960" y="288"/>
                </a:moveTo>
                <a:lnTo>
                  <a:pt x="960" y="816"/>
                </a:lnTo>
                <a:lnTo>
                  <a:pt x="672" y="960"/>
                </a:lnTo>
                <a:lnTo>
                  <a:pt x="336" y="1008"/>
                </a:lnTo>
                <a:lnTo>
                  <a:pt x="48" y="1008"/>
                </a:lnTo>
                <a:lnTo>
                  <a:pt x="48" y="1200"/>
                </a:lnTo>
                <a:lnTo>
                  <a:pt x="0" y="1536"/>
                </a:lnTo>
                <a:lnTo>
                  <a:pt x="48" y="1632"/>
                </a:lnTo>
                <a:lnTo>
                  <a:pt x="144" y="1728"/>
                </a:lnTo>
                <a:lnTo>
                  <a:pt x="288" y="1776"/>
                </a:lnTo>
                <a:lnTo>
                  <a:pt x="432" y="1776"/>
                </a:lnTo>
                <a:lnTo>
                  <a:pt x="528" y="1728"/>
                </a:lnTo>
                <a:lnTo>
                  <a:pt x="720" y="1632"/>
                </a:lnTo>
                <a:lnTo>
                  <a:pt x="1008" y="1632"/>
                </a:lnTo>
                <a:lnTo>
                  <a:pt x="1392" y="1488"/>
                </a:lnTo>
                <a:lnTo>
                  <a:pt x="1536" y="1344"/>
                </a:lnTo>
                <a:lnTo>
                  <a:pt x="1632" y="960"/>
                </a:lnTo>
                <a:lnTo>
                  <a:pt x="1632" y="720"/>
                </a:lnTo>
                <a:lnTo>
                  <a:pt x="1776" y="432"/>
                </a:lnTo>
                <a:lnTo>
                  <a:pt x="1824" y="240"/>
                </a:lnTo>
                <a:lnTo>
                  <a:pt x="1728" y="0"/>
                </a:lnTo>
                <a:lnTo>
                  <a:pt x="1488" y="144"/>
                </a:lnTo>
                <a:lnTo>
                  <a:pt x="1440" y="288"/>
                </a:lnTo>
                <a:lnTo>
                  <a:pt x="1344" y="336"/>
                </a:lnTo>
                <a:lnTo>
                  <a:pt x="1248" y="288"/>
                </a:lnTo>
                <a:lnTo>
                  <a:pt x="1152" y="144"/>
                </a:lnTo>
                <a:lnTo>
                  <a:pt x="1008" y="96"/>
                </a:lnTo>
                <a:lnTo>
                  <a:pt x="960" y="288"/>
                </a:lnTo>
                <a:close/>
              </a:path>
            </a:pathLst>
          </a:cu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775695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767017"/>
            <a:ext cx="7315200" cy="282538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/>
              <a:t>in apes mandibles slant outward and downward, without a chin </a:t>
            </a:r>
          </a:p>
          <a:p>
            <a:pPr marL="0" indent="0" eaLnBrk="1" hangingPunct="1">
              <a:lnSpc>
                <a:spcPct val="40000"/>
              </a:lnSpc>
              <a:buFontTx/>
              <a:buNone/>
            </a:pPr>
            <a:endParaRPr lang="en-US" sz="4000" b="1" dirty="0"/>
          </a:p>
          <a:p>
            <a:pPr marL="0" indent="0" algn="ctr" eaLnBrk="1" hangingPunct="1">
              <a:buFontTx/>
              <a:buNone/>
            </a:pPr>
            <a:r>
              <a:rPr lang="en-US" sz="2800" b="1" dirty="0"/>
              <a:t>(“</a:t>
            </a:r>
            <a:r>
              <a:rPr lang="en-US" sz="2800" b="1" dirty="0" err="1">
                <a:solidFill>
                  <a:srgbClr val="C00000"/>
                </a:solidFill>
              </a:rPr>
              <a:t>prognathism</a:t>
            </a:r>
            <a:r>
              <a:rPr lang="en-US" sz="2800" b="1" dirty="0"/>
              <a:t>”) </a:t>
            </a:r>
          </a:p>
        </p:txBody>
      </p:sp>
    </p:spTree>
    <p:extLst>
      <p:ext uri="{BB962C8B-B14F-4D97-AF65-F5344CB8AC3E}">
        <p14:creationId xmlns:p14="http://schemas.microsoft.com/office/powerpoint/2010/main" val="1690147627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 Extinct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79694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Hominini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Homo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90600" y="2667000"/>
            <a:ext cx="7315200" cy="3352800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marR="0" lvl="1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Exploring the Diets of Extinct Humans Through Paleontology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Teeth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Skulls and Jaws</a:t>
            </a:r>
          </a:p>
          <a:p>
            <a:pPr marL="1597025" marR="0" lvl="4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Saggital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crest</a:t>
            </a:r>
          </a:p>
          <a:p>
            <a:pPr marL="1139825" marR="0" lvl="3" indent="-2254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Postcranial Skeleton</a:t>
            </a:r>
          </a:p>
        </p:txBody>
      </p:sp>
    </p:spTree>
    <p:extLst>
      <p:ext uri="{BB962C8B-B14F-4D97-AF65-F5344CB8AC3E}">
        <p14:creationId xmlns:p14="http://schemas.microsoft.com/office/powerpoint/2010/main" val="5360706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5101"/>
            <a:ext cx="7772400" cy="3225498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6600" b="1" dirty="0"/>
              <a:t>apes</a:t>
            </a:r>
            <a:r>
              <a:rPr lang="en-US" sz="4000" b="1" dirty="0"/>
              <a:t> have a ridge running down the top of their skulls </a:t>
            </a:r>
            <a:r>
              <a:rPr lang="en-US" sz="3600" b="1" dirty="0">
                <a:solidFill>
                  <a:srgbClr val="000000"/>
                </a:solidFill>
              </a:rPr>
              <a:t>that’s called a 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4800" b="1" dirty="0" err="1">
                <a:solidFill>
                  <a:srgbClr val="FF0000"/>
                </a:solidFill>
              </a:rPr>
              <a:t>saggital</a:t>
            </a:r>
            <a:r>
              <a:rPr lang="en-US" sz="4800" b="1" dirty="0">
                <a:solidFill>
                  <a:srgbClr val="FF0000"/>
                </a:solidFill>
              </a:rPr>
              <a:t> crest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3600" b="1" dirty="0">
                <a:solidFill>
                  <a:srgbClr val="000000"/>
                </a:solidFill>
              </a:rPr>
              <a:t>. . . </a:t>
            </a:r>
            <a:endParaRPr lang="en-US" sz="3600" b="1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95086" y="3520703"/>
            <a:ext cx="800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 is where the jaw muscles attach . . .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4953000"/>
            <a:ext cx="7315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that feature is related to powerful chewing . . .  </a:t>
            </a:r>
          </a:p>
        </p:txBody>
      </p:sp>
    </p:spTree>
    <p:extLst>
      <p:ext uri="{BB962C8B-B14F-4D97-AF65-F5344CB8AC3E}">
        <p14:creationId xmlns:p14="http://schemas.microsoft.com/office/powerpoint/2010/main" val="2305089186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Text Box 2"/>
          <p:cNvSpPr txBox="1">
            <a:spLocks noChangeArrowheads="1"/>
          </p:cNvSpPr>
          <p:nvPr/>
        </p:nvSpPr>
        <p:spPr bwMode="auto">
          <a:xfrm>
            <a:off x="4296297" y="6486890"/>
            <a:ext cx="567784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source</a:t>
            </a:r>
            <a:endParaRPr kumimoji="0" lang="en-US" sz="1000" b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00314" y="6106884"/>
            <a:ext cx="77152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Western Lowland Gorilla</a:t>
            </a:r>
            <a:r>
              <a:rPr kumimoji="1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(male)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2309731" y="228600"/>
            <a:ext cx="1984538" cy="1949413"/>
          </a:xfrm>
          <a:custGeom>
            <a:avLst/>
            <a:gdLst>
              <a:gd name="connsiteX0" fmla="*/ 827314 w 1640114"/>
              <a:gd name="connsiteY0" fmla="*/ 1567542 h 1611085"/>
              <a:gd name="connsiteX1" fmla="*/ 1001486 w 1640114"/>
              <a:gd name="connsiteY1" fmla="*/ 1480457 h 1611085"/>
              <a:gd name="connsiteX2" fmla="*/ 1132114 w 1640114"/>
              <a:gd name="connsiteY2" fmla="*/ 1393371 h 1611085"/>
              <a:gd name="connsiteX3" fmla="*/ 1175657 w 1640114"/>
              <a:gd name="connsiteY3" fmla="*/ 1364342 h 1611085"/>
              <a:gd name="connsiteX4" fmla="*/ 1219200 w 1640114"/>
              <a:gd name="connsiteY4" fmla="*/ 1335314 h 1611085"/>
              <a:gd name="connsiteX5" fmla="*/ 1320800 w 1640114"/>
              <a:gd name="connsiteY5" fmla="*/ 1204685 h 1611085"/>
              <a:gd name="connsiteX6" fmla="*/ 1349828 w 1640114"/>
              <a:gd name="connsiteY6" fmla="*/ 1161142 h 1611085"/>
              <a:gd name="connsiteX7" fmla="*/ 1378857 w 1640114"/>
              <a:gd name="connsiteY7" fmla="*/ 1117600 h 1611085"/>
              <a:gd name="connsiteX8" fmla="*/ 1451428 w 1640114"/>
              <a:gd name="connsiteY8" fmla="*/ 986971 h 1611085"/>
              <a:gd name="connsiteX9" fmla="*/ 1494971 w 1640114"/>
              <a:gd name="connsiteY9" fmla="*/ 957942 h 1611085"/>
              <a:gd name="connsiteX10" fmla="*/ 1538514 w 1640114"/>
              <a:gd name="connsiteY10" fmla="*/ 870857 h 1611085"/>
              <a:gd name="connsiteX11" fmla="*/ 1553028 w 1640114"/>
              <a:gd name="connsiteY11" fmla="*/ 827314 h 1611085"/>
              <a:gd name="connsiteX12" fmla="*/ 1582057 w 1640114"/>
              <a:gd name="connsiteY12" fmla="*/ 769257 h 1611085"/>
              <a:gd name="connsiteX13" fmla="*/ 1625600 w 1640114"/>
              <a:gd name="connsiteY13" fmla="*/ 624114 h 1611085"/>
              <a:gd name="connsiteX14" fmla="*/ 1640114 w 1640114"/>
              <a:gd name="connsiteY14" fmla="*/ 580571 h 1611085"/>
              <a:gd name="connsiteX15" fmla="*/ 1611086 w 1640114"/>
              <a:gd name="connsiteY15" fmla="*/ 362857 h 1611085"/>
              <a:gd name="connsiteX16" fmla="*/ 1596571 w 1640114"/>
              <a:gd name="connsiteY16" fmla="*/ 275771 h 1611085"/>
              <a:gd name="connsiteX17" fmla="*/ 1538514 w 1640114"/>
              <a:gd name="connsiteY17" fmla="*/ 145142 h 1611085"/>
              <a:gd name="connsiteX18" fmla="*/ 1494971 w 1640114"/>
              <a:gd name="connsiteY18" fmla="*/ 101600 h 1611085"/>
              <a:gd name="connsiteX19" fmla="*/ 1451428 w 1640114"/>
              <a:gd name="connsiteY19" fmla="*/ 72571 h 1611085"/>
              <a:gd name="connsiteX20" fmla="*/ 1364343 w 1640114"/>
              <a:gd name="connsiteY20" fmla="*/ 43542 h 1611085"/>
              <a:gd name="connsiteX21" fmla="*/ 1306286 w 1640114"/>
              <a:gd name="connsiteY21" fmla="*/ 29028 h 1611085"/>
              <a:gd name="connsiteX22" fmla="*/ 1001486 w 1640114"/>
              <a:gd name="connsiteY22" fmla="*/ 14514 h 1611085"/>
              <a:gd name="connsiteX23" fmla="*/ 885371 w 1640114"/>
              <a:gd name="connsiteY23" fmla="*/ 0 h 1611085"/>
              <a:gd name="connsiteX24" fmla="*/ 667657 w 1640114"/>
              <a:gd name="connsiteY24" fmla="*/ 29028 h 1611085"/>
              <a:gd name="connsiteX25" fmla="*/ 624114 w 1640114"/>
              <a:gd name="connsiteY25" fmla="*/ 43542 h 1611085"/>
              <a:gd name="connsiteX26" fmla="*/ 537028 w 1640114"/>
              <a:gd name="connsiteY26" fmla="*/ 116114 h 1611085"/>
              <a:gd name="connsiteX27" fmla="*/ 464457 w 1640114"/>
              <a:gd name="connsiteY27" fmla="*/ 203200 h 1611085"/>
              <a:gd name="connsiteX28" fmla="*/ 391886 w 1640114"/>
              <a:gd name="connsiteY28" fmla="*/ 333828 h 1611085"/>
              <a:gd name="connsiteX29" fmla="*/ 362857 w 1640114"/>
              <a:gd name="connsiteY29" fmla="*/ 377371 h 1611085"/>
              <a:gd name="connsiteX30" fmla="*/ 333828 w 1640114"/>
              <a:gd name="connsiteY30" fmla="*/ 420914 h 1611085"/>
              <a:gd name="connsiteX31" fmla="*/ 232228 w 1640114"/>
              <a:gd name="connsiteY31" fmla="*/ 551542 h 1611085"/>
              <a:gd name="connsiteX32" fmla="*/ 203200 w 1640114"/>
              <a:gd name="connsiteY32" fmla="*/ 595085 h 1611085"/>
              <a:gd name="connsiteX33" fmla="*/ 130628 w 1640114"/>
              <a:gd name="connsiteY33" fmla="*/ 725714 h 1611085"/>
              <a:gd name="connsiteX34" fmla="*/ 101600 w 1640114"/>
              <a:gd name="connsiteY34" fmla="*/ 769257 h 1611085"/>
              <a:gd name="connsiteX35" fmla="*/ 43543 w 1640114"/>
              <a:gd name="connsiteY35" fmla="*/ 899885 h 1611085"/>
              <a:gd name="connsiteX36" fmla="*/ 14514 w 1640114"/>
              <a:gd name="connsiteY36" fmla="*/ 1016000 h 1611085"/>
              <a:gd name="connsiteX37" fmla="*/ 0 w 1640114"/>
              <a:gd name="connsiteY37" fmla="*/ 1059542 h 1611085"/>
              <a:gd name="connsiteX38" fmla="*/ 14514 w 1640114"/>
              <a:gd name="connsiteY38" fmla="*/ 1248228 h 1611085"/>
              <a:gd name="connsiteX39" fmla="*/ 87086 w 1640114"/>
              <a:gd name="connsiteY39" fmla="*/ 1378857 h 1611085"/>
              <a:gd name="connsiteX40" fmla="*/ 145143 w 1640114"/>
              <a:gd name="connsiteY40" fmla="*/ 1465942 h 1611085"/>
              <a:gd name="connsiteX41" fmla="*/ 420914 w 1640114"/>
              <a:gd name="connsiteY41" fmla="*/ 1509485 h 1611085"/>
              <a:gd name="connsiteX42" fmla="*/ 522514 w 1640114"/>
              <a:gd name="connsiteY42" fmla="*/ 1567542 h 1611085"/>
              <a:gd name="connsiteX43" fmla="*/ 609600 w 1640114"/>
              <a:gd name="connsiteY43" fmla="*/ 1611085 h 1611085"/>
              <a:gd name="connsiteX44" fmla="*/ 783771 w 1640114"/>
              <a:gd name="connsiteY44" fmla="*/ 1582057 h 1611085"/>
              <a:gd name="connsiteX45" fmla="*/ 827314 w 1640114"/>
              <a:gd name="connsiteY45" fmla="*/ 1567542 h 161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640114" h="1611085">
                <a:moveTo>
                  <a:pt x="827314" y="1567542"/>
                </a:moveTo>
                <a:cubicBezTo>
                  <a:pt x="885371" y="1538514"/>
                  <a:pt x="944744" y="1511980"/>
                  <a:pt x="1001486" y="1480457"/>
                </a:cubicBezTo>
                <a:lnTo>
                  <a:pt x="1132114" y="1393371"/>
                </a:lnTo>
                <a:lnTo>
                  <a:pt x="1175657" y="1364342"/>
                </a:lnTo>
                <a:cubicBezTo>
                  <a:pt x="1190171" y="1354666"/>
                  <a:pt x="1206865" y="1347649"/>
                  <a:pt x="1219200" y="1335314"/>
                </a:cubicBezTo>
                <a:cubicBezTo>
                  <a:pt x="1287412" y="1267102"/>
                  <a:pt x="1251358" y="1308849"/>
                  <a:pt x="1320800" y="1204685"/>
                </a:cubicBezTo>
                <a:lnTo>
                  <a:pt x="1349828" y="1161142"/>
                </a:lnTo>
                <a:lnTo>
                  <a:pt x="1378857" y="1117600"/>
                </a:lnTo>
                <a:cubicBezTo>
                  <a:pt x="1393982" y="1072225"/>
                  <a:pt x="1408649" y="1015490"/>
                  <a:pt x="1451428" y="986971"/>
                </a:cubicBezTo>
                <a:lnTo>
                  <a:pt x="1494971" y="957942"/>
                </a:lnTo>
                <a:cubicBezTo>
                  <a:pt x="1531458" y="848488"/>
                  <a:pt x="1482237" y="983413"/>
                  <a:pt x="1538514" y="870857"/>
                </a:cubicBezTo>
                <a:cubicBezTo>
                  <a:pt x="1545356" y="857173"/>
                  <a:pt x="1547001" y="841376"/>
                  <a:pt x="1553028" y="827314"/>
                </a:cubicBezTo>
                <a:cubicBezTo>
                  <a:pt x="1561551" y="807427"/>
                  <a:pt x="1574021" y="789346"/>
                  <a:pt x="1582057" y="769257"/>
                </a:cubicBezTo>
                <a:cubicBezTo>
                  <a:pt x="1616549" y="683027"/>
                  <a:pt x="1604216" y="698961"/>
                  <a:pt x="1625600" y="624114"/>
                </a:cubicBezTo>
                <a:cubicBezTo>
                  <a:pt x="1629803" y="609403"/>
                  <a:pt x="1635276" y="595085"/>
                  <a:pt x="1640114" y="580571"/>
                </a:cubicBezTo>
                <a:cubicBezTo>
                  <a:pt x="1611529" y="266134"/>
                  <a:pt x="1643139" y="523119"/>
                  <a:pt x="1611086" y="362857"/>
                </a:cubicBezTo>
                <a:cubicBezTo>
                  <a:pt x="1605314" y="333999"/>
                  <a:pt x="1603709" y="304321"/>
                  <a:pt x="1596571" y="275771"/>
                </a:cubicBezTo>
                <a:cubicBezTo>
                  <a:pt x="1583009" y="221522"/>
                  <a:pt x="1572555" y="185990"/>
                  <a:pt x="1538514" y="145142"/>
                </a:cubicBezTo>
                <a:cubicBezTo>
                  <a:pt x="1525373" y="129373"/>
                  <a:pt x="1510740" y="114740"/>
                  <a:pt x="1494971" y="101600"/>
                </a:cubicBezTo>
                <a:cubicBezTo>
                  <a:pt x="1481570" y="90433"/>
                  <a:pt x="1467369" y="79656"/>
                  <a:pt x="1451428" y="72571"/>
                </a:cubicBezTo>
                <a:cubicBezTo>
                  <a:pt x="1423467" y="60144"/>
                  <a:pt x="1394028" y="50963"/>
                  <a:pt x="1364343" y="43542"/>
                </a:cubicBezTo>
                <a:cubicBezTo>
                  <a:pt x="1344991" y="38704"/>
                  <a:pt x="1326170" y="30619"/>
                  <a:pt x="1306286" y="29028"/>
                </a:cubicBezTo>
                <a:cubicBezTo>
                  <a:pt x="1204895" y="20917"/>
                  <a:pt x="1103086" y="19352"/>
                  <a:pt x="1001486" y="14514"/>
                </a:cubicBezTo>
                <a:cubicBezTo>
                  <a:pt x="962781" y="9676"/>
                  <a:pt x="924377" y="0"/>
                  <a:pt x="885371" y="0"/>
                </a:cubicBezTo>
                <a:cubicBezTo>
                  <a:pt x="799770" y="0"/>
                  <a:pt x="742497" y="7646"/>
                  <a:pt x="667657" y="29028"/>
                </a:cubicBezTo>
                <a:cubicBezTo>
                  <a:pt x="652946" y="33231"/>
                  <a:pt x="638628" y="38704"/>
                  <a:pt x="624114" y="43542"/>
                </a:cubicBezTo>
                <a:cubicBezTo>
                  <a:pt x="581301" y="72085"/>
                  <a:pt x="571951" y="74206"/>
                  <a:pt x="537028" y="116114"/>
                </a:cubicBezTo>
                <a:cubicBezTo>
                  <a:pt x="435992" y="237358"/>
                  <a:pt x="591669" y="75988"/>
                  <a:pt x="464457" y="203200"/>
                </a:cubicBezTo>
                <a:cubicBezTo>
                  <a:pt x="438911" y="279839"/>
                  <a:pt x="458429" y="234014"/>
                  <a:pt x="391886" y="333828"/>
                </a:cubicBezTo>
                <a:lnTo>
                  <a:pt x="362857" y="377371"/>
                </a:lnTo>
                <a:cubicBezTo>
                  <a:pt x="353181" y="391885"/>
                  <a:pt x="346163" y="408579"/>
                  <a:pt x="333828" y="420914"/>
                </a:cubicBezTo>
                <a:cubicBezTo>
                  <a:pt x="265619" y="489125"/>
                  <a:pt x="301669" y="447382"/>
                  <a:pt x="232228" y="551542"/>
                </a:cubicBezTo>
                <a:cubicBezTo>
                  <a:pt x="222552" y="566056"/>
                  <a:pt x="208716" y="578536"/>
                  <a:pt x="203200" y="595085"/>
                </a:cubicBezTo>
                <a:cubicBezTo>
                  <a:pt x="177653" y="671727"/>
                  <a:pt x="197173" y="625896"/>
                  <a:pt x="130628" y="725714"/>
                </a:cubicBezTo>
                <a:cubicBezTo>
                  <a:pt x="120952" y="740228"/>
                  <a:pt x="107116" y="752708"/>
                  <a:pt x="101600" y="769257"/>
                </a:cubicBezTo>
                <a:cubicBezTo>
                  <a:pt x="26709" y="993924"/>
                  <a:pt x="112544" y="761883"/>
                  <a:pt x="43543" y="899885"/>
                </a:cubicBezTo>
                <a:cubicBezTo>
                  <a:pt x="26952" y="933068"/>
                  <a:pt x="22797" y="982868"/>
                  <a:pt x="14514" y="1016000"/>
                </a:cubicBezTo>
                <a:cubicBezTo>
                  <a:pt x="10803" y="1030842"/>
                  <a:pt x="4838" y="1045028"/>
                  <a:pt x="0" y="1059542"/>
                </a:cubicBezTo>
                <a:cubicBezTo>
                  <a:pt x="4838" y="1122437"/>
                  <a:pt x="4676" y="1185919"/>
                  <a:pt x="14514" y="1248228"/>
                </a:cubicBezTo>
                <a:cubicBezTo>
                  <a:pt x="32077" y="1359460"/>
                  <a:pt x="33952" y="1310542"/>
                  <a:pt x="87086" y="1378857"/>
                </a:cubicBezTo>
                <a:cubicBezTo>
                  <a:pt x="108505" y="1406396"/>
                  <a:pt x="112046" y="1454909"/>
                  <a:pt x="145143" y="1465942"/>
                </a:cubicBezTo>
                <a:cubicBezTo>
                  <a:pt x="292072" y="1514919"/>
                  <a:pt x="201720" y="1492624"/>
                  <a:pt x="420914" y="1509485"/>
                </a:cubicBezTo>
                <a:cubicBezTo>
                  <a:pt x="464646" y="1538640"/>
                  <a:pt x="470949" y="1545442"/>
                  <a:pt x="522514" y="1567542"/>
                </a:cubicBezTo>
                <a:cubicBezTo>
                  <a:pt x="606641" y="1603596"/>
                  <a:pt x="525923" y="1555302"/>
                  <a:pt x="609600" y="1611085"/>
                </a:cubicBezTo>
                <a:cubicBezTo>
                  <a:pt x="799069" y="1587402"/>
                  <a:pt x="660481" y="1609455"/>
                  <a:pt x="783771" y="1582057"/>
                </a:cubicBezTo>
                <a:cubicBezTo>
                  <a:pt x="807853" y="1576705"/>
                  <a:pt x="856343" y="1567542"/>
                  <a:pt x="827314" y="1567542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5715000" y="641387"/>
            <a:ext cx="1984538" cy="1949413"/>
          </a:xfrm>
          <a:custGeom>
            <a:avLst/>
            <a:gdLst>
              <a:gd name="connsiteX0" fmla="*/ 827314 w 1640114"/>
              <a:gd name="connsiteY0" fmla="*/ 1567542 h 1611085"/>
              <a:gd name="connsiteX1" fmla="*/ 1001486 w 1640114"/>
              <a:gd name="connsiteY1" fmla="*/ 1480457 h 1611085"/>
              <a:gd name="connsiteX2" fmla="*/ 1132114 w 1640114"/>
              <a:gd name="connsiteY2" fmla="*/ 1393371 h 1611085"/>
              <a:gd name="connsiteX3" fmla="*/ 1175657 w 1640114"/>
              <a:gd name="connsiteY3" fmla="*/ 1364342 h 1611085"/>
              <a:gd name="connsiteX4" fmla="*/ 1219200 w 1640114"/>
              <a:gd name="connsiteY4" fmla="*/ 1335314 h 1611085"/>
              <a:gd name="connsiteX5" fmla="*/ 1320800 w 1640114"/>
              <a:gd name="connsiteY5" fmla="*/ 1204685 h 1611085"/>
              <a:gd name="connsiteX6" fmla="*/ 1349828 w 1640114"/>
              <a:gd name="connsiteY6" fmla="*/ 1161142 h 1611085"/>
              <a:gd name="connsiteX7" fmla="*/ 1378857 w 1640114"/>
              <a:gd name="connsiteY7" fmla="*/ 1117600 h 1611085"/>
              <a:gd name="connsiteX8" fmla="*/ 1451428 w 1640114"/>
              <a:gd name="connsiteY8" fmla="*/ 986971 h 1611085"/>
              <a:gd name="connsiteX9" fmla="*/ 1494971 w 1640114"/>
              <a:gd name="connsiteY9" fmla="*/ 957942 h 1611085"/>
              <a:gd name="connsiteX10" fmla="*/ 1538514 w 1640114"/>
              <a:gd name="connsiteY10" fmla="*/ 870857 h 1611085"/>
              <a:gd name="connsiteX11" fmla="*/ 1553028 w 1640114"/>
              <a:gd name="connsiteY11" fmla="*/ 827314 h 1611085"/>
              <a:gd name="connsiteX12" fmla="*/ 1582057 w 1640114"/>
              <a:gd name="connsiteY12" fmla="*/ 769257 h 1611085"/>
              <a:gd name="connsiteX13" fmla="*/ 1625600 w 1640114"/>
              <a:gd name="connsiteY13" fmla="*/ 624114 h 1611085"/>
              <a:gd name="connsiteX14" fmla="*/ 1640114 w 1640114"/>
              <a:gd name="connsiteY14" fmla="*/ 580571 h 1611085"/>
              <a:gd name="connsiteX15" fmla="*/ 1611086 w 1640114"/>
              <a:gd name="connsiteY15" fmla="*/ 362857 h 1611085"/>
              <a:gd name="connsiteX16" fmla="*/ 1596571 w 1640114"/>
              <a:gd name="connsiteY16" fmla="*/ 275771 h 1611085"/>
              <a:gd name="connsiteX17" fmla="*/ 1538514 w 1640114"/>
              <a:gd name="connsiteY17" fmla="*/ 145142 h 1611085"/>
              <a:gd name="connsiteX18" fmla="*/ 1494971 w 1640114"/>
              <a:gd name="connsiteY18" fmla="*/ 101600 h 1611085"/>
              <a:gd name="connsiteX19" fmla="*/ 1451428 w 1640114"/>
              <a:gd name="connsiteY19" fmla="*/ 72571 h 1611085"/>
              <a:gd name="connsiteX20" fmla="*/ 1364343 w 1640114"/>
              <a:gd name="connsiteY20" fmla="*/ 43542 h 1611085"/>
              <a:gd name="connsiteX21" fmla="*/ 1306286 w 1640114"/>
              <a:gd name="connsiteY21" fmla="*/ 29028 h 1611085"/>
              <a:gd name="connsiteX22" fmla="*/ 1001486 w 1640114"/>
              <a:gd name="connsiteY22" fmla="*/ 14514 h 1611085"/>
              <a:gd name="connsiteX23" fmla="*/ 885371 w 1640114"/>
              <a:gd name="connsiteY23" fmla="*/ 0 h 1611085"/>
              <a:gd name="connsiteX24" fmla="*/ 667657 w 1640114"/>
              <a:gd name="connsiteY24" fmla="*/ 29028 h 1611085"/>
              <a:gd name="connsiteX25" fmla="*/ 624114 w 1640114"/>
              <a:gd name="connsiteY25" fmla="*/ 43542 h 1611085"/>
              <a:gd name="connsiteX26" fmla="*/ 537028 w 1640114"/>
              <a:gd name="connsiteY26" fmla="*/ 116114 h 1611085"/>
              <a:gd name="connsiteX27" fmla="*/ 464457 w 1640114"/>
              <a:gd name="connsiteY27" fmla="*/ 203200 h 1611085"/>
              <a:gd name="connsiteX28" fmla="*/ 391886 w 1640114"/>
              <a:gd name="connsiteY28" fmla="*/ 333828 h 1611085"/>
              <a:gd name="connsiteX29" fmla="*/ 362857 w 1640114"/>
              <a:gd name="connsiteY29" fmla="*/ 377371 h 1611085"/>
              <a:gd name="connsiteX30" fmla="*/ 333828 w 1640114"/>
              <a:gd name="connsiteY30" fmla="*/ 420914 h 1611085"/>
              <a:gd name="connsiteX31" fmla="*/ 232228 w 1640114"/>
              <a:gd name="connsiteY31" fmla="*/ 551542 h 1611085"/>
              <a:gd name="connsiteX32" fmla="*/ 203200 w 1640114"/>
              <a:gd name="connsiteY32" fmla="*/ 595085 h 1611085"/>
              <a:gd name="connsiteX33" fmla="*/ 130628 w 1640114"/>
              <a:gd name="connsiteY33" fmla="*/ 725714 h 1611085"/>
              <a:gd name="connsiteX34" fmla="*/ 101600 w 1640114"/>
              <a:gd name="connsiteY34" fmla="*/ 769257 h 1611085"/>
              <a:gd name="connsiteX35" fmla="*/ 43543 w 1640114"/>
              <a:gd name="connsiteY35" fmla="*/ 899885 h 1611085"/>
              <a:gd name="connsiteX36" fmla="*/ 14514 w 1640114"/>
              <a:gd name="connsiteY36" fmla="*/ 1016000 h 1611085"/>
              <a:gd name="connsiteX37" fmla="*/ 0 w 1640114"/>
              <a:gd name="connsiteY37" fmla="*/ 1059542 h 1611085"/>
              <a:gd name="connsiteX38" fmla="*/ 14514 w 1640114"/>
              <a:gd name="connsiteY38" fmla="*/ 1248228 h 1611085"/>
              <a:gd name="connsiteX39" fmla="*/ 87086 w 1640114"/>
              <a:gd name="connsiteY39" fmla="*/ 1378857 h 1611085"/>
              <a:gd name="connsiteX40" fmla="*/ 145143 w 1640114"/>
              <a:gd name="connsiteY40" fmla="*/ 1465942 h 1611085"/>
              <a:gd name="connsiteX41" fmla="*/ 420914 w 1640114"/>
              <a:gd name="connsiteY41" fmla="*/ 1509485 h 1611085"/>
              <a:gd name="connsiteX42" fmla="*/ 522514 w 1640114"/>
              <a:gd name="connsiteY42" fmla="*/ 1567542 h 1611085"/>
              <a:gd name="connsiteX43" fmla="*/ 609600 w 1640114"/>
              <a:gd name="connsiteY43" fmla="*/ 1611085 h 1611085"/>
              <a:gd name="connsiteX44" fmla="*/ 783771 w 1640114"/>
              <a:gd name="connsiteY44" fmla="*/ 1582057 h 1611085"/>
              <a:gd name="connsiteX45" fmla="*/ 827314 w 1640114"/>
              <a:gd name="connsiteY45" fmla="*/ 1567542 h 161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640114" h="1611085">
                <a:moveTo>
                  <a:pt x="827314" y="1567542"/>
                </a:moveTo>
                <a:cubicBezTo>
                  <a:pt x="885371" y="1538514"/>
                  <a:pt x="944744" y="1511980"/>
                  <a:pt x="1001486" y="1480457"/>
                </a:cubicBezTo>
                <a:lnTo>
                  <a:pt x="1132114" y="1393371"/>
                </a:lnTo>
                <a:lnTo>
                  <a:pt x="1175657" y="1364342"/>
                </a:lnTo>
                <a:cubicBezTo>
                  <a:pt x="1190171" y="1354666"/>
                  <a:pt x="1206865" y="1347649"/>
                  <a:pt x="1219200" y="1335314"/>
                </a:cubicBezTo>
                <a:cubicBezTo>
                  <a:pt x="1287412" y="1267102"/>
                  <a:pt x="1251358" y="1308849"/>
                  <a:pt x="1320800" y="1204685"/>
                </a:cubicBezTo>
                <a:lnTo>
                  <a:pt x="1349828" y="1161142"/>
                </a:lnTo>
                <a:lnTo>
                  <a:pt x="1378857" y="1117600"/>
                </a:lnTo>
                <a:cubicBezTo>
                  <a:pt x="1393982" y="1072225"/>
                  <a:pt x="1408649" y="1015490"/>
                  <a:pt x="1451428" y="986971"/>
                </a:cubicBezTo>
                <a:lnTo>
                  <a:pt x="1494971" y="957942"/>
                </a:lnTo>
                <a:cubicBezTo>
                  <a:pt x="1531458" y="848488"/>
                  <a:pt x="1482237" y="983413"/>
                  <a:pt x="1538514" y="870857"/>
                </a:cubicBezTo>
                <a:cubicBezTo>
                  <a:pt x="1545356" y="857173"/>
                  <a:pt x="1547001" y="841376"/>
                  <a:pt x="1553028" y="827314"/>
                </a:cubicBezTo>
                <a:cubicBezTo>
                  <a:pt x="1561551" y="807427"/>
                  <a:pt x="1574021" y="789346"/>
                  <a:pt x="1582057" y="769257"/>
                </a:cubicBezTo>
                <a:cubicBezTo>
                  <a:pt x="1616549" y="683027"/>
                  <a:pt x="1604216" y="698961"/>
                  <a:pt x="1625600" y="624114"/>
                </a:cubicBezTo>
                <a:cubicBezTo>
                  <a:pt x="1629803" y="609403"/>
                  <a:pt x="1635276" y="595085"/>
                  <a:pt x="1640114" y="580571"/>
                </a:cubicBezTo>
                <a:cubicBezTo>
                  <a:pt x="1611529" y="266134"/>
                  <a:pt x="1643139" y="523119"/>
                  <a:pt x="1611086" y="362857"/>
                </a:cubicBezTo>
                <a:cubicBezTo>
                  <a:pt x="1605314" y="333999"/>
                  <a:pt x="1603709" y="304321"/>
                  <a:pt x="1596571" y="275771"/>
                </a:cubicBezTo>
                <a:cubicBezTo>
                  <a:pt x="1583009" y="221522"/>
                  <a:pt x="1572555" y="185990"/>
                  <a:pt x="1538514" y="145142"/>
                </a:cubicBezTo>
                <a:cubicBezTo>
                  <a:pt x="1525373" y="129373"/>
                  <a:pt x="1510740" y="114740"/>
                  <a:pt x="1494971" y="101600"/>
                </a:cubicBezTo>
                <a:cubicBezTo>
                  <a:pt x="1481570" y="90433"/>
                  <a:pt x="1467369" y="79656"/>
                  <a:pt x="1451428" y="72571"/>
                </a:cubicBezTo>
                <a:cubicBezTo>
                  <a:pt x="1423467" y="60144"/>
                  <a:pt x="1394028" y="50963"/>
                  <a:pt x="1364343" y="43542"/>
                </a:cubicBezTo>
                <a:cubicBezTo>
                  <a:pt x="1344991" y="38704"/>
                  <a:pt x="1326170" y="30619"/>
                  <a:pt x="1306286" y="29028"/>
                </a:cubicBezTo>
                <a:cubicBezTo>
                  <a:pt x="1204895" y="20917"/>
                  <a:pt x="1103086" y="19352"/>
                  <a:pt x="1001486" y="14514"/>
                </a:cubicBezTo>
                <a:cubicBezTo>
                  <a:pt x="962781" y="9676"/>
                  <a:pt x="924377" y="0"/>
                  <a:pt x="885371" y="0"/>
                </a:cubicBezTo>
                <a:cubicBezTo>
                  <a:pt x="799770" y="0"/>
                  <a:pt x="742497" y="7646"/>
                  <a:pt x="667657" y="29028"/>
                </a:cubicBezTo>
                <a:cubicBezTo>
                  <a:pt x="652946" y="33231"/>
                  <a:pt x="638628" y="38704"/>
                  <a:pt x="624114" y="43542"/>
                </a:cubicBezTo>
                <a:cubicBezTo>
                  <a:pt x="581301" y="72085"/>
                  <a:pt x="571951" y="74206"/>
                  <a:pt x="537028" y="116114"/>
                </a:cubicBezTo>
                <a:cubicBezTo>
                  <a:pt x="435992" y="237358"/>
                  <a:pt x="591669" y="75988"/>
                  <a:pt x="464457" y="203200"/>
                </a:cubicBezTo>
                <a:cubicBezTo>
                  <a:pt x="438911" y="279839"/>
                  <a:pt x="458429" y="234014"/>
                  <a:pt x="391886" y="333828"/>
                </a:cubicBezTo>
                <a:lnTo>
                  <a:pt x="362857" y="377371"/>
                </a:lnTo>
                <a:cubicBezTo>
                  <a:pt x="353181" y="391885"/>
                  <a:pt x="346163" y="408579"/>
                  <a:pt x="333828" y="420914"/>
                </a:cubicBezTo>
                <a:cubicBezTo>
                  <a:pt x="265619" y="489125"/>
                  <a:pt x="301669" y="447382"/>
                  <a:pt x="232228" y="551542"/>
                </a:cubicBezTo>
                <a:cubicBezTo>
                  <a:pt x="222552" y="566056"/>
                  <a:pt x="208716" y="578536"/>
                  <a:pt x="203200" y="595085"/>
                </a:cubicBezTo>
                <a:cubicBezTo>
                  <a:pt x="177653" y="671727"/>
                  <a:pt x="197173" y="625896"/>
                  <a:pt x="130628" y="725714"/>
                </a:cubicBezTo>
                <a:cubicBezTo>
                  <a:pt x="120952" y="740228"/>
                  <a:pt x="107116" y="752708"/>
                  <a:pt x="101600" y="769257"/>
                </a:cubicBezTo>
                <a:cubicBezTo>
                  <a:pt x="26709" y="993924"/>
                  <a:pt x="112544" y="761883"/>
                  <a:pt x="43543" y="899885"/>
                </a:cubicBezTo>
                <a:cubicBezTo>
                  <a:pt x="26952" y="933068"/>
                  <a:pt x="22797" y="982868"/>
                  <a:pt x="14514" y="1016000"/>
                </a:cubicBezTo>
                <a:cubicBezTo>
                  <a:pt x="10803" y="1030842"/>
                  <a:pt x="4838" y="1045028"/>
                  <a:pt x="0" y="1059542"/>
                </a:cubicBezTo>
                <a:cubicBezTo>
                  <a:pt x="4838" y="1122437"/>
                  <a:pt x="4676" y="1185919"/>
                  <a:pt x="14514" y="1248228"/>
                </a:cubicBezTo>
                <a:cubicBezTo>
                  <a:pt x="32077" y="1359460"/>
                  <a:pt x="33952" y="1310542"/>
                  <a:pt x="87086" y="1378857"/>
                </a:cubicBezTo>
                <a:cubicBezTo>
                  <a:pt x="108505" y="1406396"/>
                  <a:pt x="112046" y="1454909"/>
                  <a:pt x="145143" y="1465942"/>
                </a:cubicBezTo>
                <a:cubicBezTo>
                  <a:pt x="292072" y="1514919"/>
                  <a:pt x="201720" y="1492624"/>
                  <a:pt x="420914" y="1509485"/>
                </a:cubicBezTo>
                <a:cubicBezTo>
                  <a:pt x="464646" y="1538640"/>
                  <a:pt x="470949" y="1545442"/>
                  <a:pt x="522514" y="1567542"/>
                </a:cubicBezTo>
                <a:cubicBezTo>
                  <a:pt x="606641" y="1603596"/>
                  <a:pt x="525923" y="1555302"/>
                  <a:pt x="609600" y="1611085"/>
                </a:cubicBezTo>
                <a:cubicBezTo>
                  <a:pt x="799069" y="1587402"/>
                  <a:pt x="660481" y="1609455"/>
                  <a:pt x="783771" y="1582057"/>
                </a:cubicBezTo>
                <a:cubicBezTo>
                  <a:pt x="807853" y="1576705"/>
                  <a:pt x="856343" y="1567542"/>
                  <a:pt x="827314" y="1567542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00" y="3048000"/>
            <a:ext cx="3493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solidFill>
                  <a:srgbClr val="FF0000"/>
                </a:solidFill>
                <a:latin typeface="Arial"/>
              </a:rPr>
              <a:t>saggital</a:t>
            </a:r>
            <a:r>
              <a:rPr lang="en-US" sz="4000" b="1" kern="0" dirty="0">
                <a:solidFill>
                  <a:srgbClr val="FF0000"/>
                </a:solidFill>
                <a:latin typeface="Arial"/>
              </a:rPr>
              <a:t> crest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78987093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5101"/>
            <a:ext cx="7772400" cy="3003899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sz="6600" b="1" dirty="0">
                <a:solidFill>
                  <a:schemeClr val="bg1">
                    <a:lumMod val="75000"/>
                  </a:schemeClr>
                </a:solidFill>
              </a:rPr>
              <a:t>apes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 have a ridge running down the top of their skulls </a:t>
            </a: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that’s called a 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3600" b="1" dirty="0" err="1">
                <a:solidFill>
                  <a:schemeClr val="bg1">
                    <a:lumMod val="75000"/>
                  </a:schemeClr>
                </a:solidFill>
              </a:rPr>
              <a:t>saggital</a:t>
            </a: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 crest . . </a:t>
            </a:r>
            <a:r>
              <a:rPr lang="en-US" sz="3600" b="1" dirty="0">
                <a:solidFill>
                  <a:srgbClr val="FFFFFF"/>
                </a:solidFill>
              </a:rPr>
              <a:t>.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95086" y="3520703"/>
            <a:ext cx="800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 is where the jaw muscles attach . . .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4953000"/>
            <a:ext cx="7315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that feature is related to powerful chewing . . .  </a:t>
            </a:r>
          </a:p>
        </p:txBody>
      </p:sp>
    </p:spTree>
    <p:extLst>
      <p:ext uri="{BB962C8B-B14F-4D97-AF65-F5344CB8AC3E}">
        <p14:creationId xmlns:p14="http://schemas.microsoft.com/office/powerpoint/2010/main" val="3710313652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Text Box 2"/>
          <p:cNvSpPr txBox="1">
            <a:spLocks noChangeArrowheads="1"/>
          </p:cNvSpPr>
          <p:nvPr/>
        </p:nvSpPr>
        <p:spPr bwMode="auto">
          <a:xfrm>
            <a:off x="2511353" y="6486890"/>
            <a:ext cx="4137671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245</a:t>
            </a:r>
          </a:p>
        </p:txBody>
      </p:sp>
      <p:sp>
        <p:nvSpPr>
          <p:cNvPr id="827395" name="Text Box 3"/>
          <p:cNvSpPr txBox="1">
            <a:spLocks noChangeArrowheads="1"/>
          </p:cNvSpPr>
          <p:nvPr/>
        </p:nvSpPr>
        <p:spPr bwMode="auto">
          <a:xfrm>
            <a:off x="714375" y="5486400"/>
            <a:ext cx="771525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Pongid</a:t>
            </a: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Prognathism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(Line of greatest muscle force is shown in red)</a:t>
            </a:r>
          </a:p>
        </p:txBody>
      </p:sp>
      <p:pic>
        <p:nvPicPr>
          <p:cNvPr id="827396" name="Picture 4" descr="Turn8102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85738"/>
            <a:ext cx="58674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7397" name="Freeform 5"/>
          <p:cNvSpPr>
            <a:spLocks/>
          </p:cNvSpPr>
          <p:nvPr/>
        </p:nvSpPr>
        <p:spPr bwMode="auto">
          <a:xfrm rot="-469569">
            <a:off x="5562600" y="2000250"/>
            <a:ext cx="2209800" cy="3257550"/>
          </a:xfrm>
          <a:custGeom>
            <a:avLst/>
            <a:gdLst>
              <a:gd name="T0" fmla="*/ 720 w 1112"/>
              <a:gd name="T1" fmla="*/ 0 h 1616"/>
              <a:gd name="T2" fmla="*/ 1104 w 1112"/>
              <a:gd name="T3" fmla="*/ 768 h 1616"/>
              <a:gd name="T4" fmla="*/ 672 w 1112"/>
              <a:gd name="T5" fmla="*/ 1488 h 1616"/>
              <a:gd name="T6" fmla="*/ 0 w 1112"/>
              <a:gd name="T7" fmla="*/ 1536 h 1616"/>
              <a:gd name="T8" fmla="*/ 0 60000 65536"/>
              <a:gd name="T9" fmla="*/ 0 60000 65536"/>
              <a:gd name="T10" fmla="*/ 0 60000 65536"/>
              <a:gd name="T11" fmla="*/ 0 60000 65536"/>
              <a:gd name="T12" fmla="*/ 0 w 1112"/>
              <a:gd name="T13" fmla="*/ 0 h 1616"/>
              <a:gd name="T14" fmla="*/ 1112 w 1112"/>
              <a:gd name="T15" fmla="*/ 1616 h 16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12" h="1616">
                <a:moveTo>
                  <a:pt x="720" y="0"/>
                </a:moveTo>
                <a:cubicBezTo>
                  <a:pt x="916" y="260"/>
                  <a:pt x="1112" y="520"/>
                  <a:pt x="1104" y="768"/>
                </a:cubicBezTo>
                <a:cubicBezTo>
                  <a:pt x="1096" y="1016"/>
                  <a:pt x="856" y="1360"/>
                  <a:pt x="672" y="1488"/>
                </a:cubicBezTo>
                <a:cubicBezTo>
                  <a:pt x="488" y="1616"/>
                  <a:pt x="244" y="1576"/>
                  <a:pt x="0" y="1536"/>
                </a:cubicBezTo>
              </a:path>
            </a:pathLst>
          </a:cu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441305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5101"/>
            <a:ext cx="7772400" cy="3003899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sz="6600" b="1" dirty="0">
                <a:solidFill>
                  <a:schemeClr val="bg1">
                    <a:lumMod val="75000"/>
                  </a:schemeClr>
                </a:solidFill>
              </a:rPr>
              <a:t>apes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 have a ridge running down the top of their skulls </a:t>
            </a:r>
            <a:r>
              <a:rPr lang="en-US" sz="3600" b="1" dirty="0">
                <a:solidFill>
                  <a:schemeClr val="bg1">
                    <a:lumMod val="75000"/>
                  </a:schemeClr>
                </a:solidFill>
              </a:rPr>
              <a:t>that’s called a 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3600" b="1" dirty="0" err="1">
                <a:solidFill>
                  <a:srgbClr val="FF0000"/>
                </a:solidFill>
              </a:rPr>
              <a:t>saggital</a:t>
            </a:r>
            <a:r>
              <a:rPr lang="en-US" sz="3600" b="1" dirty="0">
                <a:solidFill>
                  <a:srgbClr val="FF0000"/>
                </a:solidFill>
              </a:rPr>
              <a:t> crest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>
                <a:solidFill>
                  <a:srgbClr val="FFFFFF"/>
                </a:solidFill>
              </a:rPr>
              <a:t>. . .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95086" y="3520703"/>
            <a:ext cx="800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 is where the jaw muscles attach . . .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4953000"/>
            <a:ext cx="7315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that feature is related to powerful chewing . . .  </a:t>
            </a:r>
          </a:p>
        </p:txBody>
      </p:sp>
    </p:spTree>
    <p:extLst>
      <p:ext uri="{BB962C8B-B14F-4D97-AF65-F5344CB8AC3E}">
        <p14:creationId xmlns:p14="http://schemas.microsoft.com/office/powerpoint/2010/main" val="3837124770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1" name="Text Box 2051"/>
          <p:cNvSpPr txBox="1">
            <a:spLocks noChangeArrowheads="1"/>
          </p:cNvSpPr>
          <p:nvPr/>
        </p:nvSpPr>
        <p:spPr bwMode="auto">
          <a:xfrm>
            <a:off x="714375" y="5173703"/>
            <a:ext cx="77152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Satittal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crests 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temporal muscle orientations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Hominid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compared to </a:t>
            </a:r>
            <a:r>
              <a:rPr kumimoji="0" lang="en-US" sz="2400" b="1" i="1" u="none" strike="noStrike" kern="1200" cap="none" spc="0" normalizeH="0" baseline="3000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pongid</a:t>
            </a:r>
            <a:endParaRPr kumimoji="0" lang="en-US" sz="2400" b="1" i="0" u="none" strike="noStrike" kern="1200" cap="none" spc="0" normalizeH="0" baseline="3000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(Line of greatest muscle force is shown in red)</a:t>
            </a:r>
            <a:endParaRPr kumimoji="0" lang="en-US" sz="2400" b="1" i="1" u="none" strike="noStrike" kern="1200" cap="none" spc="0" normalizeH="0" baseline="3000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67332" name="Picture 2052" descr="Turn81024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5360" y="1993536"/>
            <a:ext cx="3291840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7333" name="Picture 2053" descr="Turn81024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981200"/>
            <a:ext cx="3547586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11353" y="6487168"/>
            <a:ext cx="4137671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245</a:t>
            </a:r>
          </a:p>
        </p:txBody>
      </p:sp>
    </p:spTree>
    <p:extLst>
      <p:ext uri="{BB962C8B-B14F-4D97-AF65-F5344CB8AC3E}">
        <p14:creationId xmlns:p14="http://schemas.microsoft.com/office/powerpoint/2010/main" val="313965659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TextBox 2"/>
          <p:cNvSpPr txBox="1">
            <a:spLocks noChangeArrowheads="1"/>
          </p:cNvSpPr>
          <p:nvPr/>
        </p:nvSpPr>
        <p:spPr bwMode="auto">
          <a:xfrm>
            <a:off x="917258" y="6535579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www.slate.com/id/2219162/</a:t>
            </a:r>
            <a:endParaRPr lang="en-US" sz="1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3828"/>
            <a:ext cx="8229600" cy="617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477000" y="678359"/>
            <a:ext cx="1752600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Calibri" pitchFamily="34" charset="0"/>
              </a:rPr>
              <a:t>Slate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70125"/>
            <a:ext cx="7315200" cy="1311275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/>
              <a:t>apes have a “simian shelf” rather than a chin . . .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4400" y="3794125"/>
            <a:ext cx="7315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en-US" sz="4000" b="1" kern="0" dirty="0">
                <a:solidFill>
                  <a:srgbClr val="FFFFFF"/>
                </a:solidFill>
              </a:rPr>
              <a:t>in humans lower jaw is comparatively small, but always has a distinct chin . . .</a:t>
            </a:r>
          </a:p>
        </p:txBody>
      </p:sp>
    </p:spTree>
    <p:extLst>
      <p:ext uri="{BB962C8B-B14F-4D97-AF65-F5344CB8AC3E}">
        <p14:creationId xmlns:p14="http://schemas.microsoft.com/office/powerpoint/2010/main" val="3825488466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396" name="Picture 4" descr="Turn8102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85738"/>
            <a:ext cx="58674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6248400" y="3962400"/>
            <a:ext cx="1143000" cy="10668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14375" y="5486400"/>
            <a:ext cx="771525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Pongid</a:t>
            </a: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Prognathism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(Line of greatest muscle force is shown in red)</a:t>
            </a:r>
          </a:p>
        </p:txBody>
      </p:sp>
      <p:sp>
        <p:nvSpPr>
          <p:cNvPr id="2" name="Rectangle 1"/>
          <p:cNvSpPr/>
          <p:nvPr/>
        </p:nvSpPr>
        <p:spPr>
          <a:xfrm>
            <a:off x="6038433" y="4977825"/>
            <a:ext cx="2800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Note: no chin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11353" y="6486890"/>
            <a:ext cx="4137671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8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245</a:t>
            </a:r>
          </a:p>
        </p:txBody>
      </p:sp>
    </p:spTree>
    <p:extLst>
      <p:ext uri="{BB962C8B-B14F-4D97-AF65-F5344CB8AC3E}">
        <p14:creationId xmlns:p14="http://schemas.microsoft.com/office/powerpoint/2010/main" val="4061955474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270125"/>
            <a:ext cx="7315200" cy="1311275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apes have a “simian shelf” rather than a chin . . .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32972" y="3794125"/>
            <a:ext cx="7696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en-US" sz="4000" b="1" kern="0" dirty="0"/>
              <a:t>in humans the lower jaw is comparatively small, but they always have a distinct chin . . .</a:t>
            </a:r>
          </a:p>
        </p:txBody>
      </p:sp>
    </p:spTree>
    <p:extLst>
      <p:ext uri="{BB962C8B-B14F-4D97-AF65-F5344CB8AC3E}">
        <p14:creationId xmlns:p14="http://schemas.microsoft.com/office/powerpoint/2010/main" val="13575939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Text Box 2"/>
          <p:cNvSpPr txBox="1">
            <a:spLocks noChangeArrowheads="1"/>
          </p:cNvSpPr>
          <p:nvPr/>
        </p:nvSpPr>
        <p:spPr bwMode="auto">
          <a:xfrm>
            <a:off x="2725739" y="5923002"/>
            <a:ext cx="370005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Modern human cranium</a:t>
            </a:r>
          </a:p>
        </p:txBody>
      </p:sp>
      <p:pic>
        <p:nvPicPr>
          <p:cNvPr id="830467" name="Picture 3" descr="Turn8Ap0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140326"/>
            <a:ext cx="7315200" cy="487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0468" name="Oval 4"/>
          <p:cNvSpPr>
            <a:spLocks noChangeArrowheads="1"/>
          </p:cNvSpPr>
          <p:nvPr/>
        </p:nvSpPr>
        <p:spPr bwMode="auto">
          <a:xfrm>
            <a:off x="1643744" y="4978398"/>
            <a:ext cx="1143000" cy="10668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0470" name="Text Box 6"/>
          <p:cNvSpPr txBox="1">
            <a:spLocks noChangeArrowheads="1"/>
          </p:cNvSpPr>
          <p:nvPr/>
        </p:nvSpPr>
        <p:spPr bwMode="auto">
          <a:xfrm>
            <a:off x="2506980" y="6487168"/>
            <a:ext cx="4148892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Understanding Physical Anthropology and Archaeology, 9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., p. 432</a:t>
            </a:r>
          </a:p>
        </p:txBody>
      </p:sp>
      <p:sp>
        <p:nvSpPr>
          <p:cNvPr id="6" name="Rectangle 5"/>
          <p:cNvSpPr/>
          <p:nvPr/>
        </p:nvSpPr>
        <p:spPr>
          <a:xfrm>
            <a:off x="223818" y="6019800"/>
            <a:ext cx="2595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distinct chin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077087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674914"/>
            <a:ext cx="6726184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425" y="671286"/>
            <a:ext cx="4044261" cy="548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18072" y="6504801"/>
            <a:ext cx="644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5"/>
              </a:rPr>
              <a:t>source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74672" y="6504801"/>
            <a:ext cx="644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6"/>
              </a:rPr>
              <a:t>source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930907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295400"/>
            <a:ext cx="736326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ctr"/>
            <a:r>
              <a:rPr lang="en-US" sz="13800" b="1" dirty="0">
                <a:solidFill>
                  <a:srgbClr val="000000"/>
                </a:solidFill>
                <a:latin typeface="Calibri" pitchFamily="34" charset="0"/>
              </a:rPr>
              <a:t>post-cranial</a:t>
            </a:r>
          </a:p>
        </p:txBody>
      </p:sp>
    </p:spTree>
    <p:extLst>
      <p:ext uri="{BB962C8B-B14F-4D97-AF65-F5344CB8AC3E}">
        <p14:creationId xmlns:p14="http://schemas.microsoft.com/office/powerpoint/2010/main" val="34665851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93900"/>
            <a:ext cx="7315200" cy="2806922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  <a:defRPr/>
            </a:pPr>
            <a:r>
              <a:rPr lang="en-US" sz="3600" b="1" dirty="0">
                <a:solidFill>
                  <a:srgbClr val="D79694"/>
                </a:solidFill>
              </a:rPr>
              <a:t>useful markers of the earliest</a:t>
            </a:r>
          </a:p>
          <a:p>
            <a:pPr marL="285750" indent="-285750" algn="ctr" eaLnBrk="1" hangingPunct="1">
              <a:buFontTx/>
              <a:buNone/>
              <a:defRPr/>
            </a:pPr>
            <a:r>
              <a:rPr lang="en-US" sz="3600" b="1" i="1" dirty="0">
                <a:solidFill>
                  <a:srgbClr val="D79694"/>
                </a:solidFill>
              </a:rPr>
              <a:t>hominines</a:t>
            </a:r>
            <a:r>
              <a:rPr lang="en-US" sz="3600" b="1" dirty="0">
                <a:solidFill>
                  <a:srgbClr val="D79694"/>
                </a:solidFill>
              </a:rPr>
              <a:t>:</a:t>
            </a:r>
          </a:p>
          <a:p>
            <a:pPr marL="285750" indent="-285750" eaLnBrk="1" hangingPunct="1">
              <a:lnSpc>
                <a:spcPct val="10000"/>
              </a:lnSpc>
              <a:buFontTx/>
              <a:buNone/>
              <a:defRPr/>
            </a:pPr>
            <a:r>
              <a:rPr lang="en-US" sz="3600" b="1" dirty="0">
                <a:solidFill>
                  <a:srgbClr val="D79694"/>
                </a:solidFill>
              </a:rPr>
              <a:t>	</a:t>
            </a:r>
          </a:p>
          <a:p>
            <a:pPr marL="685800" indent="-231775" eaLnBrk="1" hangingPunct="1">
              <a:defRPr/>
            </a:pPr>
            <a:r>
              <a:rPr lang="en-US" dirty="0">
                <a:solidFill>
                  <a:srgbClr val="D79694"/>
                </a:solidFill>
              </a:rPr>
              <a:t>adaptations for </a:t>
            </a:r>
            <a:r>
              <a:rPr lang="en-US" sz="4000" b="1" dirty="0"/>
              <a:t>bipedalism</a:t>
            </a:r>
            <a:r>
              <a:rPr lang="en-US" sz="3600" dirty="0"/>
              <a:t> . . .</a:t>
            </a:r>
            <a:r>
              <a:rPr lang="en-US" sz="3600" dirty="0">
                <a:solidFill>
                  <a:srgbClr val="D79694"/>
                </a:solidFill>
              </a:rPr>
              <a:t> </a:t>
            </a:r>
          </a:p>
          <a:p>
            <a:pPr marL="685800" indent="-231775" eaLnBrk="1" hangingPunct="1">
              <a:defRPr/>
            </a:pPr>
            <a:r>
              <a:rPr lang="en-US" dirty="0">
                <a:solidFill>
                  <a:srgbClr val="D79694"/>
                </a:solidFill>
              </a:rPr>
              <a:t>reduced canine length (teeth) . . .</a:t>
            </a:r>
            <a:endParaRPr lang="en-US" sz="2800" dirty="0">
              <a:solidFill>
                <a:srgbClr val="D7969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6746" y="5021759"/>
            <a:ext cx="76514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</a:rPr>
              <a:t>and these relate to food . . . </a:t>
            </a:r>
          </a:p>
        </p:txBody>
      </p:sp>
    </p:spTree>
    <p:extLst>
      <p:ext uri="{BB962C8B-B14F-4D97-AF65-F5344CB8AC3E}">
        <p14:creationId xmlns:p14="http://schemas.microsoft.com/office/powerpoint/2010/main" val="2895186794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914400" y="1924050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Exploring the Diets of Extinct Humans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The Postcranial Skeleton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Is Adaptation?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Using Chemistry to Infer the Diets </a:t>
            </a:r>
            <a:b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of Extinct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Our Place in Nature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A Brief Who's Who of the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endParaRPr lang="en-US" sz="2000" b="1" kern="1200" dirty="0">
              <a:solidFill>
                <a:srgbClr val="D79694"/>
              </a:solidFill>
              <a:latin typeface="Calibri" pitchFamily="34" charset="0"/>
              <a:ea typeface="+mn-ea"/>
              <a:cs typeface="+mn-cs"/>
            </a:endParaRP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Did Early </a:t>
            </a:r>
            <a:r>
              <a:rPr lang="en-US" sz="2000" b="1" kern="1200" dirty="0" err="1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Hominini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 Eat?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What Can We Say About the Diets of Fossil </a:t>
            </a:r>
            <a:r>
              <a:rPr lang="en-US" sz="2000" b="1" i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Homo</a:t>
            </a: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?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Summary</a:t>
            </a:r>
          </a:p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b="1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Highlight: Lactose Intolerance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914400" y="1296809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D79694"/>
                </a:solidFill>
                <a:latin typeface="Calibri" pitchFamily="34" charset="0"/>
                <a:ea typeface="+mn-ea"/>
                <a:cs typeface="+mn-cs"/>
              </a:rPr>
              <a:t>Diet and Human Evolution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90600" y="2667000"/>
            <a:ext cx="7315200" cy="2554288"/>
          </a:xfrm>
          <a:prstGeom prst="rect">
            <a:avLst/>
          </a:prstGeom>
          <a:solidFill>
            <a:schemeClr val="bg1"/>
          </a:solidFill>
          <a:ln w="76200">
            <a:solidFill>
              <a:srgbClr val="C80000"/>
            </a:solidFill>
          </a:ln>
        </p:spPr>
        <p:txBody>
          <a:bodyPr/>
          <a:lstStyle/>
          <a:p>
            <a:pPr marL="682625" lvl="1" indent="-22542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Exploring the Diets of Extinct Humans Through Paleontology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Teeth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200" b="1" kern="1200" dirty="0">
                <a:solidFill>
                  <a:srgbClr val="D79694"/>
                </a:solidFill>
                <a:latin typeface="Calibri"/>
                <a:ea typeface="+mn-ea"/>
                <a:cs typeface="+mn-cs"/>
              </a:rPr>
              <a:t>Skulls and Jaws</a:t>
            </a:r>
          </a:p>
          <a:p>
            <a:pPr marL="1139825" lvl="3" indent="-225425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Postcranial Skeleton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303467"/>
            <a:ext cx="7315200" cy="3335337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000" b="1" dirty="0">
                <a:solidFill>
                  <a:srgbClr val="C00000"/>
                </a:solidFill>
              </a:rPr>
              <a:t>postcranial </a:t>
            </a:r>
            <a:r>
              <a:rPr lang="en-US" sz="4000" b="1" dirty="0"/>
              <a:t>=</a:t>
            </a:r>
            <a:r>
              <a:rPr lang="en-US" sz="4000" dirty="0"/>
              <a:t> </a:t>
            </a:r>
          </a:p>
          <a:p>
            <a:pPr algn="ctr" eaLnBrk="1" hangingPunct="1">
              <a:buFontTx/>
              <a:buNone/>
            </a:pPr>
            <a:endParaRPr lang="en-US" sz="4000" dirty="0"/>
          </a:p>
          <a:p>
            <a:pPr eaLnBrk="1" hangingPunct="1">
              <a:buFontTx/>
              <a:buNone/>
            </a:pPr>
            <a:r>
              <a:rPr lang="en-US" sz="4000" b="1" dirty="0"/>
              <a:t>below the head</a:t>
            </a:r>
            <a:r>
              <a:rPr lang="en-US" sz="4000" dirty="0"/>
              <a:t> </a:t>
            </a:r>
            <a:r>
              <a:rPr lang="en-US" sz="2400" dirty="0"/>
              <a:t>(with bipeds)</a:t>
            </a:r>
          </a:p>
          <a:p>
            <a:pPr eaLnBrk="1" hangingPunct="1">
              <a:buFontTx/>
              <a:buNone/>
            </a:pPr>
            <a:endParaRPr lang="en-US" sz="2400" dirty="0"/>
          </a:p>
          <a:p>
            <a:pPr eaLnBrk="1" hangingPunct="1">
              <a:buFontTx/>
              <a:buNone/>
            </a:pPr>
            <a:r>
              <a:rPr lang="en-US" sz="4000" b="1" dirty="0">
                <a:solidFill>
                  <a:srgbClr val="D79694"/>
                </a:solidFill>
              </a:rPr>
              <a:t>behind the head</a:t>
            </a:r>
            <a:r>
              <a:rPr lang="en-US" sz="4000" dirty="0">
                <a:solidFill>
                  <a:srgbClr val="D79694"/>
                </a:solidFill>
              </a:rPr>
              <a:t> </a:t>
            </a:r>
            <a:r>
              <a:rPr lang="en-US" sz="2400" dirty="0">
                <a:solidFill>
                  <a:srgbClr val="D79694"/>
                </a:solidFill>
              </a:rPr>
              <a:t>(with quadrupeds)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498" name="Text Box 2"/>
          <p:cNvSpPr txBox="1">
            <a:spLocks noChangeArrowheads="1"/>
          </p:cNvSpPr>
          <p:nvPr/>
        </p:nvSpPr>
        <p:spPr bwMode="auto">
          <a:xfrm>
            <a:off x="2311052" y="6450904"/>
            <a:ext cx="45368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i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Understanding Physical Anthropology and Archaeology, 8</a:t>
            </a:r>
            <a:r>
              <a:rPr lang="en-US" sz="1000" i="1" kern="1200" baseline="30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000" i="1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ed</a:t>
            </a:r>
            <a:r>
              <a:rPr lang="en-US" sz="10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., pp. 223, 128 </a:t>
            </a:r>
          </a:p>
        </p:txBody>
      </p:sp>
      <p:sp>
        <p:nvSpPr>
          <p:cNvPr id="874499" name="Text Box 3"/>
          <p:cNvSpPr txBox="1">
            <a:spLocks noChangeArrowheads="1"/>
          </p:cNvSpPr>
          <p:nvPr/>
        </p:nvSpPr>
        <p:spPr bwMode="auto">
          <a:xfrm>
            <a:off x="864264" y="5851526"/>
            <a:ext cx="2371162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m</a:t>
            </a: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odern human</a:t>
            </a:r>
          </a:p>
        </p:txBody>
      </p:sp>
      <p:pic>
        <p:nvPicPr>
          <p:cNvPr id="874500" name="Picture 4" descr="Turn81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316" y="152400"/>
            <a:ext cx="217328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45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1265241"/>
            <a:ext cx="601980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4502" name="Rectangle 6"/>
          <p:cNvSpPr>
            <a:spLocks noChangeArrowheads="1"/>
          </p:cNvSpPr>
          <p:nvPr/>
        </p:nvSpPr>
        <p:spPr bwMode="auto">
          <a:xfrm>
            <a:off x="1143000" y="1066800"/>
            <a:ext cx="1676400" cy="4876800"/>
          </a:xfrm>
          <a:prstGeom prst="rect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74503" name="Rectangle 7"/>
          <p:cNvSpPr>
            <a:spLocks noChangeArrowheads="1"/>
          </p:cNvSpPr>
          <p:nvPr/>
        </p:nvSpPr>
        <p:spPr bwMode="auto">
          <a:xfrm>
            <a:off x="2971800" y="1219200"/>
            <a:ext cx="3962400" cy="4191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74504" name="Text Box 8"/>
          <p:cNvSpPr txBox="1">
            <a:spLocks noChangeArrowheads="1"/>
          </p:cNvSpPr>
          <p:nvPr/>
        </p:nvSpPr>
        <p:spPr bwMode="auto">
          <a:xfrm>
            <a:off x="3581401" y="298489"/>
            <a:ext cx="2626040" cy="929485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 kern="1200" baseline="300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Postcrania</a:t>
            </a:r>
          </a:p>
        </p:txBody>
      </p:sp>
      <p:sp>
        <p:nvSpPr>
          <p:cNvPr id="874505" name="Text Box 9"/>
          <p:cNvSpPr txBox="1">
            <a:spLocks noChangeArrowheads="1"/>
          </p:cNvSpPr>
          <p:nvPr/>
        </p:nvSpPr>
        <p:spPr bwMode="auto">
          <a:xfrm>
            <a:off x="3482976" y="5562601"/>
            <a:ext cx="317587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New World monkey  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TextBox 2"/>
          <p:cNvSpPr txBox="1">
            <a:spLocks noChangeArrowheads="1"/>
          </p:cNvSpPr>
          <p:nvPr/>
        </p:nvSpPr>
        <p:spPr bwMode="auto">
          <a:xfrm>
            <a:off x="928688" y="6531972"/>
            <a:ext cx="731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www.slate.com/id/2219162/</a:t>
            </a:r>
            <a:endParaRPr lang="en-US" sz="1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47800"/>
            <a:ext cx="8229600" cy="432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480" y="5410200"/>
            <a:ext cx="3950120" cy="707886"/>
          </a:xfrm>
        </p:spPr>
        <p:txBody>
          <a:bodyPr wrap="none">
            <a:spAutoFit/>
          </a:bodyPr>
          <a:lstStyle/>
          <a:p>
            <a:pPr indent="0" algn="ctr">
              <a:buFontTx/>
              <a:buNone/>
            </a:pPr>
            <a:r>
              <a:rPr lang="en-US" b="1" i="1" dirty="0" err="1">
                <a:solidFill>
                  <a:srgbClr val="D79694"/>
                </a:solidFill>
              </a:rPr>
              <a:t>Siva</a:t>
            </a:r>
            <a:r>
              <a:rPr lang="en-US" sz="4000" b="1" i="1" dirty="0" err="1">
                <a:solidFill>
                  <a:srgbClr val="000000"/>
                </a:solidFill>
              </a:rPr>
              <a:t>pithecus</a:t>
            </a: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1029123" name="Text Box 4"/>
          <p:cNvSpPr txBox="1">
            <a:spLocks noChangeArrowheads="1"/>
          </p:cNvSpPr>
          <p:nvPr/>
        </p:nvSpPr>
        <p:spPr bwMode="auto">
          <a:xfrm>
            <a:off x="1343346" y="2974891"/>
            <a:ext cx="33810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Homo erectus</a:t>
            </a:r>
          </a:p>
        </p:txBody>
      </p:sp>
      <p:sp>
        <p:nvSpPr>
          <p:cNvPr id="1029124" name="Text Box 5"/>
          <p:cNvSpPr txBox="1">
            <a:spLocks noChangeArrowheads="1"/>
          </p:cNvSpPr>
          <p:nvPr/>
        </p:nvSpPr>
        <p:spPr bwMode="auto">
          <a:xfrm>
            <a:off x="944430" y="4800640"/>
            <a:ext cx="4084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Australopithecus</a:t>
            </a:r>
          </a:p>
        </p:txBody>
      </p:sp>
      <p:sp>
        <p:nvSpPr>
          <p:cNvPr id="1029125" name="Text Box 6"/>
          <p:cNvSpPr txBox="1">
            <a:spLocks noChangeArrowheads="1"/>
          </p:cNvSpPr>
          <p:nvPr/>
        </p:nvSpPr>
        <p:spPr bwMode="auto">
          <a:xfrm>
            <a:off x="1461116" y="3573575"/>
            <a:ext cx="3187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1303275" y="1625032"/>
            <a:ext cx="34211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8942" y="4191040"/>
            <a:ext cx="3395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Paranthropus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38402" y="6043758"/>
            <a:ext cx="4241867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dates are approximate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and follow </a:t>
            </a:r>
            <a:r>
              <a:rPr kumimoji="1" lang="en-US" sz="14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Understanding Humans </a:t>
            </a: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2009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982032" y="3135868"/>
            <a:ext cx="2839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1.8 mya–25,000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b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486400" y="3737424"/>
            <a:ext cx="182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2.4-1.6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21953" y="4344184"/>
            <a:ext cx="1731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2. 5-1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  <a:endParaRPr kumimoji="1" lang="en-US" b="1" i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515543" y="4964668"/>
            <a:ext cx="1737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4.25-2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74037" y="5646054"/>
            <a:ext cx="1412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C80000"/>
                </a:solidFill>
                <a:latin typeface="Verdana" pitchFamily="34" charset="0"/>
                <a:ea typeface="+mn-ea"/>
                <a:cs typeface="+mn-cs"/>
              </a:rPr>
              <a:t>15-7 </a:t>
            </a:r>
            <a:r>
              <a:rPr kumimoji="1" lang="en-US" b="1" kern="1200" dirty="0" err="1">
                <a:solidFill>
                  <a:srgbClr val="C80000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endParaRPr kumimoji="1" lang="en-US" b="1" kern="1200" dirty="0">
              <a:solidFill>
                <a:srgbClr val="C8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66800" y="2222937"/>
            <a:ext cx="38862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Cro-magnon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…)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Premoderns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(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…)</a:t>
            </a:r>
            <a:endParaRPr kumimoji="1" lang="en-US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987839" y="2555296"/>
            <a:ext cx="28135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500,000-28,000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b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943638" y="2203324"/>
            <a:ext cx="29049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165,000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-present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62000" y="1156728"/>
            <a:ext cx="7162800" cy="447507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endParaRPr kumimoji="1" lang="en-US" sz="40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4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NOTE:</a:t>
            </a: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4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anything called</a:t>
            </a: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4400" b="1" i="1" kern="0" dirty="0">
                <a:solidFill>
                  <a:srgbClr val="000000"/>
                </a:solidFill>
                <a:latin typeface="+mn-lt"/>
              </a:rPr>
              <a:t>-</a:t>
            </a:r>
            <a:r>
              <a:rPr kumimoji="1" lang="en-US" sz="4400" b="1" i="1" kern="0" dirty="0" err="1">
                <a:solidFill>
                  <a:srgbClr val="000000"/>
                </a:solidFill>
                <a:latin typeface="+mn-lt"/>
              </a:rPr>
              <a:t>pithecus</a:t>
            </a:r>
            <a:endParaRPr kumimoji="1" lang="en-US" sz="4400" b="1" i="1" kern="0" dirty="0">
              <a:solidFill>
                <a:srgbClr val="000000"/>
              </a:solidFill>
              <a:latin typeface="+mn-lt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4000" b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an ape</a:t>
            </a:r>
            <a:endParaRPr kumimoji="1" lang="en-US" sz="160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endParaRPr kumimoji="1" lang="en-US" sz="1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0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e.g.,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4427" y="5496620"/>
            <a:ext cx="3461205" cy="584775"/>
          </a:xfrm>
        </p:spPr>
        <p:txBody>
          <a:bodyPr wrap="none">
            <a:spAutoFit/>
          </a:bodyPr>
          <a:lstStyle/>
          <a:p>
            <a:pPr indent="0" algn="ctr">
              <a:buFontTx/>
              <a:buNone/>
            </a:pPr>
            <a:r>
              <a:rPr lang="en-US" b="1" i="1" dirty="0" err="1">
                <a:solidFill>
                  <a:srgbClr val="000000"/>
                </a:solidFill>
              </a:rPr>
              <a:t>Sivapithecus</a:t>
            </a: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1029123" name="Text Box 4"/>
          <p:cNvSpPr txBox="1">
            <a:spLocks noChangeArrowheads="1"/>
          </p:cNvSpPr>
          <p:nvPr/>
        </p:nvSpPr>
        <p:spPr bwMode="auto">
          <a:xfrm>
            <a:off x="1343346" y="2974891"/>
            <a:ext cx="33810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Homo erectus</a:t>
            </a:r>
          </a:p>
        </p:txBody>
      </p:sp>
      <p:sp>
        <p:nvSpPr>
          <p:cNvPr id="1029124" name="Text Box 5"/>
          <p:cNvSpPr txBox="1">
            <a:spLocks noChangeArrowheads="1"/>
          </p:cNvSpPr>
          <p:nvPr/>
        </p:nvSpPr>
        <p:spPr bwMode="auto">
          <a:xfrm>
            <a:off x="944430" y="4800640"/>
            <a:ext cx="4084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Australopithecus</a:t>
            </a:r>
          </a:p>
        </p:txBody>
      </p:sp>
      <p:sp>
        <p:nvSpPr>
          <p:cNvPr id="1029125" name="Text Box 6"/>
          <p:cNvSpPr txBox="1">
            <a:spLocks noChangeArrowheads="1"/>
          </p:cNvSpPr>
          <p:nvPr/>
        </p:nvSpPr>
        <p:spPr bwMode="auto">
          <a:xfrm>
            <a:off x="1461116" y="3573575"/>
            <a:ext cx="3187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1303275" y="1625032"/>
            <a:ext cx="34211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8942" y="4191040"/>
            <a:ext cx="3395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Paranthropus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38402" y="6043758"/>
            <a:ext cx="4241867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dates are approximate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and follow </a:t>
            </a:r>
            <a:r>
              <a:rPr kumimoji="1" lang="en-US" sz="14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Understanding Humans </a:t>
            </a: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2009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982032" y="3135868"/>
            <a:ext cx="2839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1.8 mya–25,000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b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486400" y="3737424"/>
            <a:ext cx="182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2.4-1.6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21953" y="4344184"/>
            <a:ext cx="1731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2. 5-1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  <a:endParaRPr kumimoji="1" lang="en-US" b="1" i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515543" y="4964668"/>
            <a:ext cx="1737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4.25-2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74037" y="5646054"/>
            <a:ext cx="1412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C80000"/>
                </a:solidFill>
                <a:latin typeface="Verdana" pitchFamily="34" charset="0"/>
                <a:ea typeface="+mn-ea"/>
                <a:cs typeface="+mn-cs"/>
              </a:rPr>
              <a:t>15-7 </a:t>
            </a:r>
            <a:r>
              <a:rPr kumimoji="1" lang="en-US" b="1" kern="1200" dirty="0" err="1">
                <a:solidFill>
                  <a:srgbClr val="C80000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endParaRPr kumimoji="1" lang="en-US" b="1" kern="1200" dirty="0">
              <a:solidFill>
                <a:srgbClr val="C8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66800" y="2222937"/>
            <a:ext cx="38862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Cro-magnon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…)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Premoderns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(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…)</a:t>
            </a:r>
            <a:endParaRPr kumimoji="1" lang="en-US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987839" y="2555296"/>
            <a:ext cx="28135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500,000-28,000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b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943638" y="2203324"/>
            <a:ext cx="29049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165,000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-present</a:t>
            </a: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480" y="5410200"/>
            <a:ext cx="3950120" cy="707886"/>
          </a:xfrm>
        </p:spPr>
        <p:txBody>
          <a:bodyPr wrap="none">
            <a:spAutoFit/>
          </a:bodyPr>
          <a:lstStyle/>
          <a:p>
            <a:pPr indent="0" algn="ctr">
              <a:buFontTx/>
              <a:buNone/>
            </a:pPr>
            <a:r>
              <a:rPr lang="en-US" b="1" i="1" dirty="0" err="1">
                <a:solidFill>
                  <a:srgbClr val="D79694"/>
                </a:solidFill>
              </a:rPr>
              <a:t>Siva</a:t>
            </a:r>
            <a:r>
              <a:rPr lang="en-US" sz="4000" b="1" i="1" dirty="0" err="1">
                <a:solidFill>
                  <a:srgbClr val="000000"/>
                </a:solidFill>
              </a:rPr>
              <a:t>pithecus</a:t>
            </a: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1029123" name="Text Box 4"/>
          <p:cNvSpPr txBox="1">
            <a:spLocks noChangeArrowheads="1"/>
          </p:cNvSpPr>
          <p:nvPr/>
        </p:nvSpPr>
        <p:spPr bwMode="auto">
          <a:xfrm>
            <a:off x="1343346" y="2974891"/>
            <a:ext cx="33810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Homo erectus</a:t>
            </a:r>
          </a:p>
        </p:txBody>
      </p:sp>
      <p:sp>
        <p:nvSpPr>
          <p:cNvPr id="1029124" name="Text Box 5"/>
          <p:cNvSpPr txBox="1">
            <a:spLocks noChangeArrowheads="1"/>
          </p:cNvSpPr>
          <p:nvPr/>
        </p:nvSpPr>
        <p:spPr bwMode="auto">
          <a:xfrm>
            <a:off x="944430" y="4800640"/>
            <a:ext cx="4084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Australopithecus</a:t>
            </a:r>
          </a:p>
        </p:txBody>
      </p:sp>
      <p:sp>
        <p:nvSpPr>
          <p:cNvPr id="1029125" name="Text Box 6"/>
          <p:cNvSpPr txBox="1">
            <a:spLocks noChangeArrowheads="1"/>
          </p:cNvSpPr>
          <p:nvPr/>
        </p:nvSpPr>
        <p:spPr bwMode="auto">
          <a:xfrm>
            <a:off x="1461116" y="3573575"/>
            <a:ext cx="3187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Homo </a:t>
            </a:r>
            <a:r>
              <a:rPr kumimoji="1" lang="en-US" sz="3200" b="1" i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habilis</a:t>
            </a:r>
            <a:endParaRPr kumimoji="1" lang="en-US" sz="3200" b="1" i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29126" name="Text Box 7"/>
          <p:cNvSpPr txBox="1">
            <a:spLocks noChangeArrowheads="1"/>
          </p:cNvSpPr>
          <p:nvPr/>
        </p:nvSpPr>
        <p:spPr bwMode="auto">
          <a:xfrm>
            <a:off x="1303275" y="1625032"/>
            <a:ext cx="34211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Homo sapiens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8942" y="4191040"/>
            <a:ext cx="3395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200" b="1" i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Paranthropus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38402" y="6043758"/>
            <a:ext cx="4241867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dates are approximate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and follow </a:t>
            </a:r>
            <a:r>
              <a:rPr kumimoji="1" lang="en-US" sz="1400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Understanding Humans </a:t>
            </a:r>
            <a:r>
              <a:rPr kumimoji="1" lang="en-US" sz="1400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2009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982032" y="3135868"/>
            <a:ext cx="2839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1.8 mya–25,000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b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486400" y="3737424"/>
            <a:ext cx="182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2.4-1.6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i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21953" y="4344184"/>
            <a:ext cx="1731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2. 5-1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  <a:endParaRPr kumimoji="1" lang="en-US" b="1" i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515543" y="4964668"/>
            <a:ext cx="1737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4.25-2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74037" y="5646054"/>
            <a:ext cx="1412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C80000"/>
                </a:solidFill>
                <a:latin typeface="Verdana" pitchFamily="34" charset="0"/>
                <a:ea typeface="+mn-ea"/>
                <a:cs typeface="+mn-cs"/>
              </a:rPr>
              <a:t>15-7 </a:t>
            </a:r>
            <a:r>
              <a:rPr kumimoji="1" lang="en-US" b="1" kern="1200" dirty="0" err="1">
                <a:solidFill>
                  <a:srgbClr val="C80000"/>
                </a:solidFill>
                <a:latin typeface="Verdana" pitchFamily="34" charset="0"/>
                <a:ea typeface="+mn-ea"/>
                <a:cs typeface="+mn-cs"/>
              </a:rPr>
              <a:t>mya</a:t>
            </a:r>
            <a:endParaRPr kumimoji="1" lang="en-US" b="1" kern="1200" dirty="0">
              <a:solidFill>
                <a:srgbClr val="C8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66800" y="2222937"/>
            <a:ext cx="38862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Moderns (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Cro-magnon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…)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Premoderns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(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Neandertal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 …)</a:t>
            </a:r>
            <a:endParaRPr kumimoji="1" lang="en-US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987839" y="2555296"/>
            <a:ext cx="28135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500,000-28,000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endParaRPr kumimoji="1" lang="en-US" b="1" kern="1200" dirty="0">
              <a:solidFill>
                <a:srgbClr val="D79694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943638" y="2203324"/>
            <a:ext cx="29049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165,000 </a:t>
            </a:r>
            <a:r>
              <a:rPr kumimoji="1" lang="en-US" b="1" kern="1200" dirty="0" err="1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r>
              <a:rPr kumimoji="1" lang="en-US" b="1" kern="1200" dirty="0">
                <a:solidFill>
                  <a:srgbClr val="D79694"/>
                </a:solidFill>
                <a:latin typeface="Verdana" pitchFamily="34" charset="0"/>
                <a:ea typeface="+mn-ea"/>
                <a:cs typeface="+mn-cs"/>
              </a:rPr>
              <a:t>-present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990600" y="2286000"/>
            <a:ext cx="7162800" cy="309623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endParaRPr kumimoji="1" lang="en-US" sz="40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4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modern-day apes</a:t>
            </a:r>
            <a:r>
              <a:rPr kumimoji="1" lang="en-US" sz="4000" b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 </a:t>
            </a:r>
            <a:r>
              <a:rPr kumimoji="1" lang="en-US" sz="4000" b="1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</a:t>
            </a:r>
            <a:r>
              <a:rPr kumimoji="1" lang="en-US" sz="4000" b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bipeds</a:t>
            </a: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kern="0" dirty="0">
                <a:solidFill>
                  <a:srgbClr val="000000"/>
                </a:solidFill>
                <a:latin typeface="+mn-lt"/>
              </a:rPr>
              <a:t>they’re </a:t>
            </a:r>
            <a:r>
              <a:rPr kumimoji="1" lang="en-US" sz="2800" kern="0" dirty="0" err="1">
                <a:solidFill>
                  <a:srgbClr val="000000"/>
                </a:solidFill>
                <a:latin typeface="+mn-lt"/>
              </a:rPr>
              <a:t>brachiators</a:t>
            </a:r>
            <a:endParaRPr kumimoji="1" lang="en-US" sz="2800" kern="0" dirty="0">
              <a:solidFill>
                <a:srgbClr val="000000"/>
              </a:solidFill>
              <a:latin typeface="+mn-lt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endParaRPr kumimoji="1" lang="en-US" sz="2800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9926" y="5117926"/>
            <a:ext cx="5006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kumimoji="1" lang="en-US" kern="0" dirty="0">
                <a:solidFill>
                  <a:srgbClr val="000000"/>
                </a:solidFill>
              </a:rPr>
              <a:t>as were the prehistoric –</a:t>
            </a:r>
            <a:r>
              <a:rPr kumimoji="1" lang="en-US" i="1" kern="0" dirty="0" err="1">
                <a:solidFill>
                  <a:srgbClr val="000000"/>
                </a:solidFill>
              </a:rPr>
              <a:t>pithecines</a:t>
            </a:r>
            <a:r>
              <a:rPr kumimoji="1" lang="en-US" i="1" kern="0" dirty="0">
                <a:solidFill>
                  <a:srgbClr val="000000"/>
                </a:solidFill>
              </a:rPr>
              <a:t>, like</a:t>
            </a:r>
            <a:r>
              <a:rPr kumimoji="1" lang="en-US" kern="0" dirty="0">
                <a:solidFill>
                  <a:srgbClr val="000000"/>
                </a:solidFill>
              </a:rPr>
              <a:t> . . .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me-2001-07-23-2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11400"/>
            <a:ext cx="73152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3797300" y="6437352"/>
            <a:ext cx="1612942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Time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23 July 2001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976088" y="2366296"/>
            <a:ext cx="2819400" cy="107721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Sivapithecus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15-7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mya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 rot="16200000">
            <a:off x="1700215" y="3283781"/>
            <a:ext cx="485775" cy="2666999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271486" y="1472625"/>
            <a:ext cx="4586514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first “real” ape</a:t>
            </a: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947058" y="4905828"/>
            <a:ext cx="1676400" cy="4572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174245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194" name="Text Box 2"/>
          <p:cNvSpPr txBox="1">
            <a:spLocks noChangeArrowheads="1"/>
          </p:cNvSpPr>
          <p:nvPr/>
        </p:nvSpPr>
        <p:spPr bwMode="auto">
          <a:xfrm>
            <a:off x="3566886" y="6106180"/>
            <a:ext cx="20329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Sivapithecines</a:t>
            </a:r>
            <a:endParaRPr kumimoji="0" lang="en-US" sz="2000" b="0" i="1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04195" name="Picture 3" descr="14_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62000"/>
            <a:ext cx="8229600" cy="540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1357366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194" name="Text Box 2"/>
          <p:cNvSpPr txBox="1">
            <a:spLocks noChangeArrowheads="1"/>
          </p:cNvSpPr>
          <p:nvPr/>
        </p:nvSpPr>
        <p:spPr bwMode="auto">
          <a:xfrm>
            <a:off x="3566886" y="6106180"/>
            <a:ext cx="2032929" cy="46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algn="ctr">
              <a:lnSpc>
                <a:spcPct val="140000"/>
              </a:lnSpc>
              <a:defRPr/>
            </a:pPr>
            <a:r>
              <a:rPr lang="en-US" sz="2000" i="1" dirty="0" err="1">
                <a:solidFill>
                  <a:srgbClr val="FFFFFF"/>
                </a:solidFill>
                <a:latin typeface="Verdana" pitchFamily="34" charset="0"/>
              </a:rPr>
              <a:t>Sivapithecines</a:t>
            </a:r>
            <a:endParaRPr kumimoji="0" lang="en-US" sz="2000" b="0" i="1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04195" name="Picture 3" descr="14_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62000"/>
            <a:ext cx="8229600" cy="540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791200" y="2667000"/>
            <a:ext cx="2590800" cy="3276600"/>
          </a:xfrm>
          <a:prstGeom prst="ellipse">
            <a:avLst/>
          </a:prstGeom>
          <a:noFill/>
          <a:ln w="76200">
            <a:solidFill>
              <a:srgbClr val="C8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3000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0" y="2114490"/>
            <a:ext cx="2771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FFFF"/>
                </a:solidFill>
                <a:latin typeface="Verdana" pitchFamily="34" charset="0"/>
              </a:rPr>
              <a:t>note activities . . 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29118964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Bipedal Locomotion</a:t>
            </a:r>
          </a:p>
        </p:txBody>
      </p:sp>
      <p:sp>
        <p:nvSpPr>
          <p:cNvPr id="786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71800"/>
            <a:ext cx="8229600" cy="1581972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400" b="1" dirty="0" err="1"/>
              <a:t>Sivapithecus</a:t>
            </a:r>
            <a:r>
              <a:rPr lang="en-US" sz="4400" b="1" dirty="0"/>
              <a:t> </a:t>
            </a:r>
          </a:p>
          <a:p>
            <a:pPr algn="ctr" eaLnBrk="1" hangingPunct="1">
              <a:buFontTx/>
              <a:buNone/>
            </a:pPr>
            <a:r>
              <a:rPr lang="en-US" sz="4400" b="1" dirty="0"/>
              <a:t>was not a biped . . . 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Bipedal Locomotion</a:t>
            </a:r>
          </a:p>
        </p:txBody>
      </p:sp>
      <p:sp>
        <p:nvSpPr>
          <p:cNvPr id="786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33914"/>
            <a:ext cx="8229600" cy="2763834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400" b="1" dirty="0"/>
              <a:t>Why did bipedalism develop?</a:t>
            </a:r>
          </a:p>
          <a:p>
            <a:pPr algn="ctr" eaLnBrk="1" hangingPunct="1">
              <a:buFontTx/>
              <a:buNone/>
            </a:pPr>
            <a:endParaRPr lang="en-US" sz="1100" b="1" dirty="0"/>
          </a:p>
          <a:p>
            <a:pPr algn="ctr" eaLnBrk="1" hangingPunct="1">
              <a:buFontTx/>
              <a:buNone/>
            </a:pPr>
            <a:r>
              <a:rPr lang="en-US" sz="3600" b="1" dirty="0">
                <a:solidFill>
                  <a:srgbClr val="D79694"/>
                </a:solidFill>
              </a:rPr>
              <a:t>	</a:t>
            </a:r>
            <a:r>
              <a:rPr lang="en-US" sz="3600" b="1" dirty="0">
                <a:solidFill>
                  <a:srgbClr val="FFFFFF"/>
                </a:solidFill>
              </a:rPr>
              <a:t>there are a lot of theories … several of them related to food procurement and use …</a:t>
            </a:r>
          </a:p>
        </p:txBody>
      </p:sp>
    </p:spTree>
    <p:extLst>
      <p:ext uri="{BB962C8B-B14F-4D97-AF65-F5344CB8AC3E}">
        <p14:creationId xmlns:p14="http://schemas.microsoft.com/office/powerpoint/2010/main" val="108921978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Bipedal Locomotion</a:t>
            </a:r>
          </a:p>
        </p:txBody>
      </p:sp>
      <p:sp>
        <p:nvSpPr>
          <p:cNvPr id="786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8229600" cy="3188565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400" b="1" dirty="0"/>
              <a:t>Why </a:t>
            </a:r>
            <a:r>
              <a:rPr lang="en-US" sz="4400" b="1" dirty="0" err="1"/>
              <a:t>bipedalism</a:t>
            </a:r>
            <a:r>
              <a:rPr lang="en-US" sz="4400" b="1" dirty="0"/>
              <a:t>?</a:t>
            </a:r>
          </a:p>
          <a:p>
            <a:pPr algn="ctr" eaLnBrk="1" hangingPunct="1">
              <a:buFontTx/>
              <a:buNone/>
            </a:pPr>
            <a:endParaRPr lang="en-US" sz="1100" b="1" dirty="0"/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sz="3600" b="1" dirty="0">
                <a:solidFill>
                  <a:srgbClr val="D79694"/>
                </a:solidFill>
              </a:rPr>
              <a:t>	</a:t>
            </a:r>
            <a:r>
              <a:rPr lang="en-US" sz="3600" b="1" dirty="0">
                <a:solidFill>
                  <a:srgbClr val="000000"/>
                </a:solidFill>
              </a:rPr>
              <a:t>there are a lot of theories . . .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sz="3600" b="1" dirty="0">
                <a:solidFill>
                  <a:srgbClr val="000000"/>
                </a:solidFill>
              </a:rPr>
              <a:t>and several of them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sz="3600" b="1" dirty="0">
                <a:solidFill>
                  <a:srgbClr val="000000"/>
                </a:solidFill>
              </a:rPr>
              <a:t>relate to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sz="3600" b="1" dirty="0"/>
              <a:t>food procurement and use . . .</a:t>
            </a:r>
          </a:p>
        </p:txBody>
      </p:sp>
    </p:spTree>
    <p:extLst>
      <p:ext uri="{BB962C8B-B14F-4D97-AF65-F5344CB8AC3E}">
        <p14:creationId xmlns:p14="http://schemas.microsoft.com/office/powerpoint/2010/main" val="2916468653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Bipedal Locomotion</a:t>
            </a:r>
          </a:p>
        </p:txBody>
      </p:sp>
      <p:sp>
        <p:nvSpPr>
          <p:cNvPr id="786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8229600" cy="3336298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400" b="1" dirty="0">
                <a:solidFill>
                  <a:srgbClr val="D79694"/>
                </a:solidFill>
              </a:rPr>
              <a:t>Why </a:t>
            </a:r>
            <a:r>
              <a:rPr lang="en-US" sz="4400" b="1" dirty="0" err="1">
                <a:solidFill>
                  <a:srgbClr val="D79694"/>
                </a:solidFill>
              </a:rPr>
              <a:t>bipedalism</a:t>
            </a:r>
            <a:r>
              <a:rPr lang="en-US" sz="4400" b="1" dirty="0">
                <a:solidFill>
                  <a:srgbClr val="D79694"/>
                </a:solidFill>
              </a:rPr>
              <a:t>?</a:t>
            </a:r>
          </a:p>
          <a:p>
            <a:pPr algn="ctr" eaLnBrk="1" hangingPunct="1">
              <a:buFontTx/>
              <a:buNone/>
            </a:pPr>
            <a:endParaRPr lang="en-US" sz="1100" b="1" dirty="0"/>
          </a:p>
          <a:p>
            <a:pPr algn="ctr" eaLnBrk="1" hangingPunct="1">
              <a:buNone/>
            </a:pPr>
            <a:r>
              <a:rPr lang="en-US" sz="2800" b="1" dirty="0"/>
              <a:t>	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Owen Lovejoy</a:t>
            </a:r>
          </a:p>
          <a:p>
            <a:pPr algn="ctr" eaLnBrk="1" hangingPunct="1">
              <a:buFontTx/>
              <a:buNone/>
            </a:pPr>
            <a:r>
              <a:rPr lang="en-US" sz="2800" b="1" dirty="0"/>
              <a:t>for example, thinks it’s</a:t>
            </a:r>
          </a:p>
          <a:p>
            <a:pPr algn="ctr" eaLnBrk="1" hangingPunct="1">
              <a:buFontTx/>
              <a:buNone/>
            </a:pPr>
            <a:r>
              <a:rPr lang="en-US" sz="3600" b="1" i="1" dirty="0"/>
              <a:t>ALL</a:t>
            </a:r>
            <a:r>
              <a:rPr lang="en-US" sz="2800" b="1" dirty="0"/>
              <a:t> about food . . . </a:t>
            </a:r>
          </a:p>
          <a:p>
            <a:pPr algn="ctr" eaLnBrk="1" hangingPunct="1">
              <a:buFontTx/>
              <a:buNone/>
            </a:pPr>
            <a:endParaRPr lang="en-US" sz="3600" b="1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866190" y="5420380"/>
            <a:ext cx="5434501" cy="52322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“provisioning hypothesis”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67311" y="3276600"/>
            <a:ext cx="1247775" cy="174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theme/_rels/them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white">
  <a:themeElements>
    <a:clrScheme name="white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whi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5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9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9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6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None/>
          <a:tabLst/>
          <a:defRPr kumimoji="1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None/>
          <a:tabLst/>
          <a:defRPr kumimoji="1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3_white">
  <a:themeElements>
    <a:clrScheme name="white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whi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7_white">
  <a:themeElements>
    <a:clrScheme name="white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whi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4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8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3_Meadow">
  <a:themeElements>
    <a:clrScheme name="3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3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7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5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None/>
          <a:tabLst/>
          <a:defRPr kumimoji="1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None/>
          <a:tabLst/>
          <a:defRPr kumimoji="1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29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_white">
  <a:themeElements>
    <a:clrScheme name="whi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whi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20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14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8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6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3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58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 eaLnBrk="0" hangingPunct="0">
          <a:lnSpc>
            <a:spcPct val="110000"/>
          </a:lnSpc>
          <a:spcBef>
            <a:spcPct val="20000"/>
          </a:spcBef>
          <a:buClr>
            <a:schemeClr val="hlink"/>
          </a:buClr>
          <a:defRPr sz="4000"/>
        </a:defPPr>
      </a:lstStyle>
    </a:txDef>
  </a:objectDefaults>
  <a:extraClrSchemeLst/>
</a:theme>
</file>

<file path=ppt/theme/theme51.xml><?xml version="1.0" encoding="utf-8"?>
<a:theme xmlns:a="http://schemas.openxmlformats.org/drawingml/2006/main" name="5_white">
  <a:themeElements>
    <a:clrScheme name="1_white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whi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white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2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2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5_white">
  <a:themeElements>
    <a:clrScheme name="8_white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8_whi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white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1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46_Meadow">
  <a:themeElements>
    <a:clrScheme name="2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2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47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4.xml><?xml version="1.0" encoding="utf-8"?>
<a:theme xmlns:a="http://schemas.openxmlformats.org/drawingml/2006/main" name="2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8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7934</TotalTime>
  <Words>14341</Words>
  <Application>Microsoft Office PowerPoint</Application>
  <PresentationFormat>On-screen Show (4:3)</PresentationFormat>
  <Paragraphs>2866</Paragraphs>
  <Slides>576</Slides>
  <Notes>311</Notes>
  <HiddenSlides>34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65</vt:i4>
      </vt:variant>
      <vt:variant>
        <vt:lpstr>Slide Titles</vt:lpstr>
      </vt:variant>
      <vt:variant>
        <vt:i4>576</vt:i4>
      </vt:variant>
    </vt:vector>
  </HeadingPairs>
  <TitlesOfParts>
    <vt:vector size="652" baseType="lpstr">
      <vt:lpstr>Arial</vt:lpstr>
      <vt:lpstr>Arial Black</vt:lpstr>
      <vt:lpstr>Bookman Old Style</vt:lpstr>
      <vt:lpstr>Calibri</vt:lpstr>
      <vt:lpstr>Gill Sans MT</vt:lpstr>
      <vt:lpstr>Monotype Sorts</vt:lpstr>
      <vt:lpstr>Tahoma</vt:lpstr>
      <vt:lpstr>Times New Roman</vt:lpstr>
      <vt:lpstr>Verdana</vt:lpstr>
      <vt:lpstr>Wingdings</vt:lpstr>
      <vt:lpstr>Wingdings 3</vt:lpstr>
      <vt:lpstr>Office Theme</vt:lpstr>
      <vt:lpstr>1_Office Theme</vt:lpstr>
      <vt:lpstr>3_Office Theme</vt:lpstr>
      <vt:lpstr>1_Default Design</vt:lpstr>
      <vt:lpstr>4_Default Design</vt:lpstr>
      <vt:lpstr>Meadow</vt:lpstr>
      <vt:lpstr>2_Meadow</vt:lpstr>
      <vt:lpstr>6_Meadow</vt:lpstr>
      <vt:lpstr>18_Meadow</vt:lpstr>
      <vt:lpstr>21_Meadow</vt:lpstr>
      <vt:lpstr>white</vt:lpstr>
      <vt:lpstr>22_Meadow</vt:lpstr>
      <vt:lpstr>25_Meadow</vt:lpstr>
      <vt:lpstr>39_Meadow</vt:lpstr>
      <vt:lpstr>42_Meadow</vt:lpstr>
      <vt:lpstr>44_Meadow</vt:lpstr>
      <vt:lpstr>18_Office Theme</vt:lpstr>
      <vt:lpstr>6_Office Theme</vt:lpstr>
      <vt:lpstr>11_Meadow</vt:lpstr>
      <vt:lpstr>8_Office Theme</vt:lpstr>
      <vt:lpstr>5_Meadow</vt:lpstr>
      <vt:lpstr>19_Meadow</vt:lpstr>
      <vt:lpstr>16_Meadow</vt:lpstr>
      <vt:lpstr>3_white</vt:lpstr>
      <vt:lpstr>7_white</vt:lpstr>
      <vt:lpstr>34_Meadow</vt:lpstr>
      <vt:lpstr>15_Default Design</vt:lpstr>
      <vt:lpstr>8_Meadow</vt:lpstr>
      <vt:lpstr>23_Meadow</vt:lpstr>
      <vt:lpstr>27_Meadow</vt:lpstr>
      <vt:lpstr>5_Default Design</vt:lpstr>
      <vt:lpstr>6_Default Design</vt:lpstr>
      <vt:lpstr>Contemporary Portrait</vt:lpstr>
      <vt:lpstr>11_Default Design</vt:lpstr>
      <vt:lpstr>10_Default Design</vt:lpstr>
      <vt:lpstr>12_Default Design</vt:lpstr>
      <vt:lpstr>13_Default Design</vt:lpstr>
      <vt:lpstr>14_Default Design</vt:lpstr>
      <vt:lpstr>15_Meadow</vt:lpstr>
      <vt:lpstr>7_Default Design</vt:lpstr>
      <vt:lpstr>29_Meadow</vt:lpstr>
      <vt:lpstr>1_white</vt:lpstr>
      <vt:lpstr>20_Meadow</vt:lpstr>
      <vt:lpstr>14_Meadow</vt:lpstr>
      <vt:lpstr>8_Default Design</vt:lpstr>
      <vt:lpstr>16_Default Design</vt:lpstr>
      <vt:lpstr>17_Default Design</vt:lpstr>
      <vt:lpstr>36_Meadow</vt:lpstr>
      <vt:lpstr>58_Meadow</vt:lpstr>
      <vt:lpstr>1_Origin</vt:lpstr>
      <vt:lpstr>5_white</vt:lpstr>
      <vt:lpstr>22_Default Design</vt:lpstr>
      <vt:lpstr>23_Default Design</vt:lpstr>
      <vt:lpstr>15_white</vt:lpstr>
      <vt:lpstr>7_Office Theme</vt:lpstr>
      <vt:lpstr>Sumi Painting</vt:lpstr>
      <vt:lpstr>9_Default Design</vt:lpstr>
      <vt:lpstr>2_Office Theme</vt:lpstr>
      <vt:lpstr>11_white3</vt:lpstr>
      <vt:lpstr>1_Contemporary Portrait</vt:lpstr>
      <vt:lpstr>46_Meadow</vt:lpstr>
      <vt:lpstr>47_Meadow</vt:lpstr>
      <vt:lpstr>4_Office Theme</vt:lpstr>
      <vt:lpstr>24_Meadow</vt:lpstr>
      <vt:lpstr>18_Default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Bipedal Locomotion</vt:lpstr>
      <vt:lpstr>Bipedal Locomotion</vt:lpstr>
      <vt:lpstr>Bipedal Locomotion</vt:lpstr>
      <vt:lpstr>Bipedal Locomotion</vt:lpstr>
      <vt:lpstr>Bipedal Locomotion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Taxonomy</vt:lpstr>
      <vt:lpstr>Taxonomy</vt:lpstr>
      <vt:lpstr>PowerPoint Presentation</vt:lpstr>
      <vt:lpstr>Taxonomy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Sites: Europe</vt:lpstr>
      <vt:lpstr>PowerPoint Presentation</vt:lpstr>
      <vt:lpstr>PowerPoint Presentation</vt:lpstr>
      <vt:lpstr>Major Sites: Homo erectus in Europe</vt:lpstr>
      <vt:lpstr>PowerPoint Presentation</vt:lpstr>
      <vt:lpstr>Major Sites: Homo erectus in Europe</vt:lpstr>
      <vt:lpstr>PowerPoint Presentation</vt:lpstr>
      <vt:lpstr>Major Sites: Homo erectus in Europe</vt:lpstr>
      <vt:lpstr>Major Sites: Homo erectus in Europe</vt:lpstr>
      <vt:lpstr>Major Sites: Homo erectus in Europe</vt:lpstr>
      <vt:lpstr>Major Sites: Homo erectus in 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Sites: Homo erectus in 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Sites: Asia</vt:lpstr>
      <vt:lpstr>Major Sites: Asia</vt:lpstr>
      <vt:lpstr>PowerPoint Presentation</vt:lpstr>
      <vt:lpstr>Major Sites: Asia</vt:lpstr>
      <vt:lpstr>Major Sites: Asia</vt:lpstr>
      <vt:lpstr>PowerPoint Presentation</vt:lpstr>
      <vt:lpstr>PowerPoint Presentation</vt:lpstr>
      <vt:lpstr>Major Sites: Asia</vt:lpstr>
      <vt:lpstr>PowerPoint Presentation</vt:lpstr>
      <vt:lpstr>PowerPoint Presentation</vt:lpstr>
      <vt:lpstr>PowerPoint Presentation</vt:lpstr>
      <vt:lpstr>Major Sites: Asia</vt:lpstr>
      <vt:lpstr>Major Sites: 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Sites: Asia</vt:lpstr>
      <vt:lpstr>Major Sites: 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Homo erectus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607</cp:revision>
  <dcterms:created xsi:type="dcterms:W3CDTF">2008-08-15T08:52:03Z</dcterms:created>
  <dcterms:modified xsi:type="dcterms:W3CDTF">2021-08-21T03:59:56Z</dcterms:modified>
</cp:coreProperties>
</file>