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2" r:id="rId2"/>
    <p:sldMasterId id="2147483864" r:id="rId3"/>
    <p:sldMasterId id="2147483876" r:id="rId4"/>
    <p:sldMasterId id="2147483888" r:id="rId5"/>
    <p:sldMasterId id="2147483900" r:id="rId6"/>
    <p:sldMasterId id="2147483912" r:id="rId7"/>
    <p:sldMasterId id="2147483924" r:id="rId8"/>
    <p:sldMasterId id="2147483936" r:id="rId9"/>
    <p:sldMasterId id="2147483948" r:id="rId10"/>
    <p:sldMasterId id="2147483960" r:id="rId11"/>
    <p:sldMasterId id="2147483972" r:id="rId12"/>
    <p:sldMasterId id="2147483984" r:id="rId13"/>
    <p:sldMasterId id="2147483996" r:id="rId14"/>
    <p:sldMasterId id="2147484008" r:id="rId15"/>
    <p:sldMasterId id="2147484020" r:id="rId16"/>
  </p:sldMasterIdLst>
  <p:notesMasterIdLst>
    <p:notesMasterId r:id="rId73"/>
  </p:notesMasterIdLst>
  <p:sldIdLst>
    <p:sldId id="990" r:id="rId17"/>
    <p:sldId id="992" r:id="rId18"/>
    <p:sldId id="991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2" r:id="rId58"/>
    <p:sldId id="363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374" r:id="rId70"/>
    <p:sldId id="2129" r:id="rId71"/>
    <p:sldId id="993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66" d="100"/>
          <a:sy n="66" d="100"/>
        </p:scale>
        <p:origin x="120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0.xml"/><Relationship Id="rId21" Type="http://schemas.openxmlformats.org/officeDocument/2006/relationships/slide" Target="slides/slide5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63" Type="http://schemas.openxmlformats.org/officeDocument/2006/relationships/slide" Target="slides/slide47.xml"/><Relationship Id="rId68" Type="http://schemas.openxmlformats.org/officeDocument/2006/relationships/slide" Target="slides/slide52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8" Type="http://schemas.openxmlformats.org/officeDocument/2006/relationships/slide" Target="slides/slide42.xml"/><Relationship Id="rId66" Type="http://schemas.openxmlformats.org/officeDocument/2006/relationships/slide" Target="slides/slide50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5.xml"/><Relationship Id="rId19" Type="http://schemas.openxmlformats.org/officeDocument/2006/relationships/slide" Target="slides/slide3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slide" Target="slides/slide40.xml"/><Relationship Id="rId64" Type="http://schemas.openxmlformats.org/officeDocument/2006/relationships/slide" Target="slides/slide48.xml"/><Relationship Id="rId69" Type="http://schemas.openxmlformats.org/officeDocument/2006/relationships/slide" Target="slides/slide53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72" Type="http://schemas.openxmlformats.org/officeDocument/2006/relationships/slide" Target="slides/slide5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59" Type="http://schemas.openxmlformats.org/officeDocument/2006/relationships/slide" Target="slides/slide43.xml"/><Relationship Id="rId67" Type="http://schemas.openxmlformats.org/officeDocument/2006/relationships/slide" Target="slides/slide51.xml"/><Relationship Id="rId20" Type="http://schemas.openxmlformats.org/officeDocument/2006/relationships/slide" Target="slides/slide4.xml"/><Relationship Id="rId41" Type="http://schemas.openxmlformats.org/officeDocument/2006/relationships/slide" Target="slides/slide25.xml"/><Relationship Id="rId54" Type="http://schemas.openxmlformats.org/officeDocument/2006/relationships/slide" Target="slides/slide38.xml"/><Relationship Id="rId62" Type="http://schemas.openxmlformats.org/officeDocument/2006/relationships/slide" Target="slides/slide46.xml"/><Relationship Id="rId70" Type="http://schemas.openxmlformats.org/officeDocument/2006/relationships/slide" Target="slides/slide54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slide" Target="slides/slide4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60" Type="http://schemas.openxmlformats.org/officeDocument/2006/relationships/slide" Target="slides/slide44.xml"/><Relationship Id="rId65" Type="http://schemas.openxmlformats.org/officeDocument/2006/relationships/slide" Target="slides/slide49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39" Type="http://schemas.openxmlformats.org/officeDocument/2006/relationships/slide" Target="slides/slide23.xml"/><Relationship Id="rId34" Type="http://schemas.openxmlformats.org/officeDocument/2006/relationships/slide" Target="slides/slide18.xml"/><Relationship Id="rId50" Type="http://schemas.openxmlformats.org/officeDocument/2006/relationships/slide" Target="slides/slide34.xml"/><Relationship Id="rId55" Type="http://schemas.openxmlformats.org/officeDocument/2006/relationships/slide" Target="slides/slide39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BAB19-B164-48FE-8430-94466D5C176E}" type="datetimeFigureOut">
              <a:rPr lang="en-US" smtClean="0"/>
              <a:pPr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D5DD4-3B75-4E4E-B3ED-F75D9CA99A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35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737C4-8EEB-4BD0-B434-9D23E2920B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4763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151F-E9CC-46CC-9C4F-021F507F763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2666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151F-E9CC-46CC-9C4F-021F507F763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9951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E6849B-1FE7-488C-A883-F4D08E6357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207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2FA442-918E-4FA7-8DC8-C1A2504DA2A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943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967712-AFD1-4F9D-8C67-C5EE1EFE363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395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7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44CCED-507D-472F-A17C-8835415286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390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C64446-27F0-4170-8913-100CB9E051A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7093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98403-4102-4F01-B583-D8ED65A2263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3070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198403-4102-4F01-B583-D8ED65A2263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700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0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11A1FD-269A-481A-AE94-C7A47DDF560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980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737C4-8EEB-4BD0-B434-9D23E2920B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6261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B0C0D2-CDD8-417F-A8FB-6B2887B0C2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51280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B0C0D2-CDD8-417F-A8FB-6B2887B0C2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276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B0C0D2-CDD8-417F-A8FB-6B2887B0C28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819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229C0A-190E-475F-9B70-D84D5FF64D6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968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8ED2F3-6817-46F3-9936-001EDE0CC12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0910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3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F56CB4-1ACA-4E53-AF07-A6C537C1A1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70131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76FBF3-4E6E-40D2-B729-89979C7C01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15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76FBF3-4E6E-40D2-B729-89979C7C01D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6388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AB7A2-E19C-43F9-9460-649BAF73F628}" type="slidenum">
              <a:rPr kumimoji="1" lang="en-US" sz="12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90314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AB7A2-E19C-43F9-9460-649BAF73F628}" type="slidenum">
              <a:rPr kumimoji="1" lang="en-US" sz="12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588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737C4-8EEB-4BD0-B434-9D23E2920B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5392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CAB7A2-E19C-43F9-9460-649BAF73F628}" type="slidenum">
              <a:rPr kumimoji="1" lang="en-US" sz="1200" b="0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en-US" sz="12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805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237806-9FBB-419A-A54D-BC6EE3556C2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527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737C4-8EEB-4BD0-B434-9D23E2920B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274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737C4-8EEB-4BD0-B434-9D23E2920B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6760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737C4-8EEB-4BD0-B434-9D23E2920B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5377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737C4-8EEB-4BD0-B434-9D23E2920B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533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737C4-8EEB-4BD0-B434-9D23E2920BE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123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BB151F-E9CC-46CC-9C4F-021F507F763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3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F7C0E-710D-4296-BAF8-290A8FD33DA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FB0CD-074C-4A95-BA4B-45517BBA7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422B-F663-42CF-933B-F2BE976F8F0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119C7-FD8A-4CCA-851E-BC4EDF32A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282B9-A2F7-4E07-85A2-514D5F463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3509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3"/>
            <a:ext cx="7315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637286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92249-749F-4F40-AE0E-4FEE6F333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580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83589-1B39-4FD9-9032-A305D75480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8901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674AA6-361E-49E8-9D04-AA3685A5E2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412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559AE-06B4-4882-BDB3-C8FA963E98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717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05F63-DD4C-4812-8831-229CF300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747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D03C2-9D6C-4F16-B8E8-AAE12415B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579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22173-7F01-445A-8A75-9279A32B48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6865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6F05-E73A-4331-97A2-55D13A9B45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90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1E94D-D69B-4966-9BCF-3AEB4723BE1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B5FA6-B1C3-4DD6-9C62-400AA78545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19197-4C57-46D6-8D8E-DCB86F026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239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050" y="1109865"/>
            <a:ext cx="9156700" cy="757237"/>
            <a:chOff x="0" y="0"/>
            <a:chExt cx="5768" cy="477"/>
          </a:xfrm>
        </p:grpSpPr>
        <p:sp>
          <p:nvSpPr>
            <p:cNvPr id="1378307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08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09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0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1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2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3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4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5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6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7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8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19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0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1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2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3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4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5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6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7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28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0640" y="6161088"/>
            <a:ext cx="9169400" cy="138112"/>
            <a:chOff x="0" y="4032"/>
            <a:chExt cx="5776" cy="87"/>
          </a:xfrm>
        </p:grpSpPr>
        <p:sp>
          <p:nvSpPr>
            <p:cNvPr id="1378330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31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8332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378333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68488"/>
            <a:ext cx="7772400" cy="1600200"/>
          </a:xfrm>
        </p:spPr>
        <p:txBody>
          <a:bodyPr anchorCtr="1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78334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73175" y="3729038"/>
            <a:ext cx="6400800" cy="1371600"/>
          </a:xfrm>
        </p:spPr>
        <p:txBody>
          <a:bodyPr anchorCtr="1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8335" name="Rectangle 31"/>
          <p:cNvSpPr>
            <a:spLocks noGrp="1" noChangeArrowheads="1"/>
          </p:cNvSpPr>
          <p:nvPr>
            <p:ph type="dt" sz="quarter" idx="2"/>
          </p:nvPr>
        </p:nvSpPr>
        <p:spPr>
          <a:xfrm>
            <a:off x="6858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8336" name="Rectangle 32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484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8337" name="Rectangle 3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484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DD012FE-553F-4693-B084-461144F4FD1A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172844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0423B5FA-7DB4-4CB0-98C9-7A6B446E66CC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272338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1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AC4D290-F95E-470B-9A12-B1A492E50458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0299552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DBA3CD2-D70C-4D3C-85A7-504E3F4971AC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4033410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AE4B37D-C419-4D33-BE20-D4C3D5951D4B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53679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1640B91-E04C-4434-A828-D4B2FA35600B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5119584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23E6C3A-A8B9-4305-8AFA-71235AB66AFF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3129829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2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92B495A-645B-4A1D-8A3C-ACAFF54906B4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450627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4A6EF15-F6D5-41E4-85CB-FE8178988333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59639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6859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8596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>
              <a:defRPr/>
            </a:pPr>
            <a:fld id="{C931A959-92DA-450D-9043-A52D08566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4989998-51BD-4EBD-8AE7-B5BF94FF3A8C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812574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8350"/>
            <a:ext cx="1943100" cy="532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768350"/>
            <a:ext cx="5676900" cy="532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BF8E5716-34FE-4245-9A26-7BD4803AD109}" type="slidenum">
              <a:rPr lang="en-US" sz="1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8014067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Rectangle 1028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1030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003300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03241" name="Rectangle 103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3242" name="Rectangle 103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0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A36DB77-AA7E-4539-8F45-A6876D54E929}" type="slidenum">
              <a:rPr lang="en-US" sz="1400" kern="1200"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38049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14FE02B-FAC5-4563-8804-7D03A15C7928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672203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67836F4-983B-4C01-A6F2-25AE2AE4A79D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4372774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512603DE-0940-4C3E-AF6C-D108ED86D58E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7300343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082E92D-3EF0-484A-93F2-EF3AF32C2AE4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01908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8D9D6FF-7814-4679-9F93-A8D6C200F7F0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53393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611657D8-3F2E-4B0F-982A-59A0AB5E6B35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089723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F2EAC9E-0E25-432D-A75B-70FFD4D507FB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668513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589D3-D476-497E-8D27-3D4926FD59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A43DA5A-81D6-4D40-AC8B-9C9C487779AC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4648617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206E907-8E55-49A0-88FD-44BD00B9CE64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566267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EE13D67-6DE9-4E2C-A00C-0B44D1DA89A5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275522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B9EFA46-C397-4FD1-BC84-680C622EE194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05892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99316B4D-5924-45AA-98F9-D09A62237519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0666243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4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464CED83-C805-4C33-AC0B-2FB765E50106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9050070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20" y="1849438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54" y="1849438"/>
            <a:ext cx="381846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B60856B-FF03-486C-AF6F-AE4C671C9C65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75210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BF1EF17-C357-4C6D-A450-9CFF19B2DCC5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34175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5E93703D-E653-4739-B6F7-0C72AF46D6A1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0057014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F859F536-8639-4A4C-B8E3-0B506DC7C0A4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18000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CA640-B7CE-4078-A398-84B0389D3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91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942323F-B746-4EC2-9366-3BA1684F3C15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2874548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A2B7927-6B7C-4C39-9DE7-6015EFBF2453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950906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0DF42E8-6C1F-47D0-A198-60CEBECCB554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1434654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93834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4DADA25-C679-4902-AA88-43466CB797F2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148717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63F6187-BB35-46A4-9215-4ADA9D26D4F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3705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2AD2F8A-32EF-4028-8A47-ECA03B521A5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0988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25A3339-10CF-48E9-B04C-B7E141B51C5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88990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1600205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5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D5B7BF5-5180-4FC8-ACD0-90F40F8ECC5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834780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E71ECF74-295B-41F2-8849-08990B037BB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60821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8B03AC85-55AE-4BE8-BD04-BA554761DD7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2102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7233-2A4D-40A4-AE37-D6AEFBA57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85947A5-9D75-4AEA-B3D3-95CDA4BA3AF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57422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5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B4F97B2-B89B-4F2C-9846-9C42E172908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45313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EFB81FB-F55F-4860-95A5-A95D72BD600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71905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CB3A8F65-633F-4C1E-A909-178CEB5E888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37697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3" y="27464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643891EA-D842-4A18-A9DB-A58E6A2DA9A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55587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DDEBEE0D-5B42-4F4B-A0AC-F040477C031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02579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C0DB892E-0907-49E7-9910-1F6FCED3655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9808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CB148F-9BC7-4835-97F2-E11CA43CA52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74859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7C96A00-307F-4720-B660-454B3F6F702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010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5F17B0B-84BF-4C52-8157-345FBEC30C9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264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DFC82-F18E-43DF-AA83-E6248278F5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4EFDC48-B62E-4DFB-AD47-5063EFB6D036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295649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F1B8499-6545-450A-982E-A05BFB2D4C0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4601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14BCF17-5D7A-4EFB-8F22-2CF2B7E5DCC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62320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FCFDCDB-300B-4C97-8151-D37FAAF711B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86280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41B0F8F-4FBE-4E30-AE76-2E1744594DC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09428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4C1E7AD0-3402-4847-9544-E32CF60AD86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098621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D4E32-63CC-48DF-9361-FA5E4BC40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4866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139F2-22FB-435D-8BA3-09FA7B213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0784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DABD1-22D8-4C80-BD46-79924F725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877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8FCEF-B8D5-4468-A51E-0740AB274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469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EAC3E-1043-49E2-8652-F0A8098D1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024F6-B620-4AC4-9478-7FD181313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409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E0C6D-E7EE-4178-AE0F-20687D11E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2338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02CC9-0DCA-4AFA-A602-20A24AD54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645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F75D57-BA86-4120-A4EF-0377F2C85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3069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42493-CE95-4811-A533-35CBD7E8A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0076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A6A5-F8E2-4D0D-BA52-891E00FF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96315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8" y="27465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7CDB-3C38-4149-B78B-FC145E089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62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7A533-7D9B-4443-BFCD-6132BAAE9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563C0-0691-43B0-A33D-D651D607E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0504-3EF4-4910-8C89-9770710695DD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FD55-17F6-45F3-8F95-9F380352B9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C9CEB-1617-44E7-A7F1-697E1421B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40E6C-D895-4B27-959B-B01B8E380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683ED-80DE-4D55-87CC-6783CBDAB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AC99A-CF41-408E-83EE-FEF76562D19F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7F74-52FD-4433-A426-D217604CC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6148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ACC1E-F225-428A-9550-ACC9B3146223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EFE57-14AD-479C-9532-487DEC45B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6F58F-95F2-481C-B7E5-043D59FED2D8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55EC-71F6-4CC2-B13F-C6F3E4766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892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C7C5F-1EA0-4976-9A3B-0BA3DD95B2C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86995-FBD5-422E-89D4-07542BD5D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67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1136F-C39E-4A32-BFA5-67F62CE7D56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3FED8-793C-417D-B285-8682D887D4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96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1BAC1-AD8D-4028-B4CB-E18E41120A0D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0347E-7B37-4826-88E0-ABF1357FF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87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20A6E-F33F-4A07-97EE-CD16DDFA2A42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79F75-4C0A-4388-AE54-02AB7C3F63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9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C46DE-8E6B-45F5-AD4F-E98C11774516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7DD1A-01DF-40F9-86E3-B33518F2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8EDE-1885-4DF7-992B-413477AD4A21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87C8D-3ADC-46E6-BEFA-8229EE7E9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29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A3583-F378-4302-BEA2-E67E7AA51C50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5A484-69DF-4B9F-8926-FB50E5AF1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08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B6A67-B694-47F3-82D4-69842CED4D99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C59FF-9576-4B09-8BA6-A1569E8C1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463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F8276-6A7B-4548-AD66-4312FFA0AD2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F65DD-D0D2-4E1C-8981-865BB02E3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58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5196A33B-2160-491C-9266-8794DBD7B3DD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68309F40-22CF-4FF3-A1DF-35A6C37CC4D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4252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3C0475D-A02E-418E-96F6-725210C6B0B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DFAEA7F-C664-494B-9983-7A4CBB5A2299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4106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96D9ED73-1413-4132-A9E2-161A5F62F3A2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7AB0D361-F471-472C-8A59-123C0449FE89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878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EDD4093-7EFE-44B1-A822-CD506C467BF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F6E0A9FD-5A93-4695-85B5-F026CDC7A2D1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2072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CF0E05EB-0DB5-403F-8C9F-F7D1D56489DA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50F08D8-EF64-4900-BA63-408975A15430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7089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6218E7CF-B342-4225-9725-BDC5EA2E16E1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56F0E3E1-0318-45E4-AFD1-86414D835E6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7602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C725-EB93-44DB-80B3-5A47139E0DAE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25251-EEC7-4499-AD92-E0FF43DDD3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4C877C9A-92A2-4BDB-B15A-F34A0BD927BE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F386076-5900-4AB4-A0E8-992CFA44C262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1477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77AB0891-EC2B-4B2F-99A4-DF909CAA2DE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7CBF008E-8E8C-4310-A4FC-B88ED705F52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6151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EDF06D9A-25BA-4AC9-BFA4-AB9DA75AAAEB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3F7F245D-A9B0-4E4B-9596-56275C8B8DF8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80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240CF514-DCBD-4EAA-980B-3884F781744C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9D7A234B-E3B7-4BD5-B2E5-EE13E8D372D6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131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>
              <a:defRPr/>
            </a:pPr>
            <a:fld id="{B06CBDDF-A4D9-4A01-88BE-28C124D8078F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>
                <a:defRPr/>
              </a:pPr>
              <a:t>11/19/2023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>
              <a:defRPr/>
            </a:pPr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>
              <a:defRPr/>
            </a:pPr>
            <a:fld id="{E2FADA9F-F4B5-4368-B438-691F5949ABBA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>
                <a:defRPr/>
              </a:pPr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7637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27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Rectangle 1028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1029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1030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Line 1031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1032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1503241" name="Rectangle 1033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03242" name="Rectangle 103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03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03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103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03C7486-FD7C-4E3D-8931-24F9FF5E139C}" type="slidenum">
              <a:rPr lang="en-US" sz="1400" kern="1200"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665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0CDAFD0-8959-4568-B45A-0F8127AF511D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3389849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9F645B0C-07C0-4BAD-9A7F-36C1BA7CB330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37757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BA69DD84-0EEC-423E-935F-ACEACC7643AB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94273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3EBD276-7EDD-41E9-B02C-F1CF331B46C1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19598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7ABE9-E36A-4541-8AB9-1BC33502E4F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6A5C-D210-41BE-8123-1FE26BE790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F0F78B5-48AB-469E-A2E6-1F4EC809B37B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57443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37C2908-394C-4092-A650-A88072E696FE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40327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1D345EC7-72C4-4A56-8018-F35438B0F7CA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786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6BCD9B0-3F1E-4C28-AB91-3DE1AAB8FD7D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85664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D44DC15-0FD2-449C-895D-ED53288C36E0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959814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BDAA0609-2392-4035-A892-1F8E28DCF0E3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874389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0" y="4032"/>
              <a:ext cx="5760" cy="9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6" name="Rectangle 4" descr="mutegras"/>
            <p:cNvSpPr>
              <a:spLocks noChangeArrowheads="1"/>
            </p:cNvSpPr>
            <p:nvPr/>
          </p:nvSpPr>
          <p:spPr bwMode="ltGray">
            <a:xfrm>
              <a:off x="0" y="0"/>
              <a:ext cx="5760" cy="2304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ltGray">
            <a:xfrm>
              <a:off x="0" y="2304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8" name="Rectangle 6" descr="mutegras"/>
            <p:cNvSpPr>
              <a:spLocks noChangeArrowheads="1"/>
            </p:cNvSpPr>
            <p:nvPr/>
          </p:nvSpPr>
          <p:spPr bwMode="ltGray">
            <a:xfrm>
              <a:off x="0" y="4128"/>
              <a:ext cx="5760" cy="19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ltGray">
            <a:xfrm>
              <a:off x="0" y="4128"/>
              <a:ext cx="5760" cy="1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>
              <a:off x="384" y="1584"/>
              <a:ext cx="5376" cy="432"/>
            </a:xfrm>
            <a:prstGeom prst="rect">
              <a:avLst/>
            </a:prstGeom>
            <a:solidFill>
              <a:schemeClr val="hlink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1200">
                <a:solidFill>
                  <a:srgbClr val="FFFFFF"/>
                </a:solidFill>
                <a:latin typeface="Arial" charset="0"/>
                <a:ea typeface="+mn-ea"/>
                <a:cs typeface="+mn-cs"/>
              </a:endParaRPr>
            </a:p>
          </p:txBody>
        </p:sp>
      </p:grpSp>
      <p:sp>
        <p:nvSpPr>
          <p:cNvPr id="26859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85962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003300"/>
                </a:solidFill>
              </a:defRPr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931A959-92DA-450D-9043-A52D08566D17}" type="slidenum">
              <a:rPr lang="en-US" sz="1400" kern="1200"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960636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3F589D3-D476-497E-8D27-3D4926FD5958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860308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893CA640-B7CE-4078-A398-84B0389D30CB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536588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4943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0AF37233-2A4D-40A4-AE37-D6AEFBA57E3E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42633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9260D-3B03-4F60-869C-ED3D0D1D2A3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5A64-2874-4230-9957-CF6F6814A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C13DFC82-F18E-43DF-AA83-E6248278F5C2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12711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AE9EAC3E-1043-49E2-8652-F0A8098D1457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20537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3587A533-7D9B-4443-BFCD-6132BAAE9965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614560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ED0563C0-0691-43B0-A33D-D651D607E536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663684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2A6C9CEB-1617-44E7-A7F1-697E1421B37F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3480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C340E6C-D895-4B27-959B-B01B8E380B02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143734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659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304800"/>
            <a:ext cx="5676900" cy="5659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50000"/>
              </a:spcBef>
              <a:spcAft>
                <a:spcPct val="0"/>
              </a:spcAft>
              <a:defRPr/>
            </a:pPr>
            <a:fld id="{D75683ED-80DE-4D55-87CC-6783CBDABB8B}" type="slidenum">
              <a:rPr lang="en-US" sz="1400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algn="r" rtl="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344312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80766CC-73CC-4301-AEF7-033F00FC9111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39775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D578DA-6304-42B7-8C19-1D5F580B98F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108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7AC09CC-4BF5-40C2-8F75-D8D2A587CC2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5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7D720-14FA-4496-BE57-D8A460E2FAA5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54464-DE0C-45C2-857B-5EB6B85A6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D784ED9-3D19-49B5-86AA-699856E619E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9687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6516604-97F8-4891-A098-39F6C350315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69159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10D4E2A-3265-4240-A1F4-6AA98B975E6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5233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E3D95A8-47F7-4093-AEE2-E4FA2A2F365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76488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08B95C1-CE9E-404E-854C-1604DEB10EE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2585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E4834F5-0CD3-40C4-AA96-A4E5A8CAF0D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1793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74D6-5662-4D31-9FEA-B44C09E92F6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69947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4EC9F56-AB57-4937-AE17-E8CB66652C4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4904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D4C06B9-7258-48EA-A4CD-8BAF574A9D63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0674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BC8374F-5BF1-4B5E-97D1-A807ABA89FB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8664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9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FC0F-20B2-4E6E-A087-C0573104E846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0B8B0-FB49-4217-B57E-322D43322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950C131-7BAC-43CB-898B-7883FE1B0A3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6065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24F847B-BCB2-4DB6-A56A-34B6CC614E9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979210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4ED051C-7DDB-447C-8C4E-6E496048FC83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957940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365C2B7-6D0F-4E35-B595-334C9E5C6D81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1230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10EC965-CE4E-4A0A-893F-D216F9470D7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3181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1D816F7-94FD-47C6-BC3A-5CEB97CC410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5943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F0844D8-2554-4915-9696-3874992C46D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7730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20FA302-ED4A-40DE-8749-DF92E93CF7F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6992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36160D9-9DDA-4582-A661-55E77DEC213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98413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2811BC8-ABC2-4526-964D-01E679E73CA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42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BA25D-8284-4952-B3D0-00027C78CF1C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D7307-9914-46D5-A633-4066CC5A4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0967DA-EE9B-4758-B41E-E2F3316E9BE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349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56CB1BB-A709-4D5E-97B5-15EAF4666AE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19156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EAEFC75-8FE4-44B2-A147-791E663166D5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02880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0507E69-3537-4572-AAC8-83CF5855AE5D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418835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B459EE5-FA0F-42B2-9101-966D69A54DE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74408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51541E7-C027-4BD1-9E7B-EEFC36698F2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003226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1853514-D692-437A-9B64-E8372049BC7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7643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E8205BA-A7B6-4C91-B59A-F9F031EDC44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3103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7D60042-6E60-4B40-AE80-08F8348BB32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3379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FDB7A7-8D31-4F60-AC51-5C9AFEFBBD4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97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4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FFDC9B40-524B-44E3-84ED-992FEC14C14A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AA13DA5-D8E2-4CF0-9959-BF6151464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777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77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777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5358864-D63E-4798-AD17-799593564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56700" cy="757238"/>
            <a:chOff x="0" y="0"/>
            <a:chExt cx="5768" cy="477"/>
          </a:xfrm>
        </p:grpSpPr>
        <p:sp>
          <p:nvSpPr>
            <p:cNvPr id="1377283" name="Freeform 3"/>
            <p:cNvSpPr>
              <a:spLocks/>
            </p:cNvSpPr>
            <p:nvPr userDrawn="1"/>
          </p:nvSpPr>
          <p:spPr bwMode="auto">
            <a:xfrm>
              <a:off x="5" y="0"/>
              <a:ext cx="5763" cy="477"/>
            </a:xfrm>
            <a:custGeom>
              <a:avLst/>
              <a:gdLst/>
              <a:ahLst/>
              <a:cxnLst>
                <a:cxn ang="0">
                  <a:pos x="0" y="450"/>
                </a:cxn>
                <a:cxn ang="0">
                  <a:pos x="3" y="0"/>
                </a:cxn>
                <a:cxn ang="0">
                  <a:pos x="5763" y="0"/>
                </a:cxn>
                <a:cxn ang="0">
                  <a:pos x="5763" y="465"/>
                </a:cxn>
                <a:cxn ang="0">
                  <a:pos x="4821" y="477"/>
                </a:cxn>
                <a:cxn ang="0">
                  <a:pos x="4326" y="447"/>
                </a:cxn>
                <a:cxn ang="0">
                  <a:pos x="3783" y="465"/>
                </a:cxn>
                <a:cxn ang="0">
                  <a:pos x="3417" y="456"/>
                </a:cxn>
                <a:cxn ang="0">
                  <a:pos x="2973" y="459"/>
                </a:cxn>
                <a:cxn ang="0">
                  <a:pos x="2451" y="453"/>
                </a:cxn>
                <a:cxn ang="0">
                  <a:pos x="2289" y="441"/>
                </a:cxn>
                <a:cxn ang="0">
                  <a:pos x="2010" y="453"/>
                </a:cxn>
                <a:cxn ang="0">
                  <a:pos x="1827" y="450"/>
                </a:cxn>
                <a:cxn ang="0">
                  <a:pos x="1215" y="465"/>
                </a:cxn>
                <a:cxn ang="0">
                  <a:pos x="660" y="456"/>
                </a:cxn>
                <a:cxn ang="0">
                  <a:pos x="0" y="450"/>
                </a:cxn>
              </a:cxnLst>
              <a:rect l="0" t="0" r="r" b="b"/>
              <a:pathLst>
                <a:path w="5763" h="477">
                  <a:moveTo>
                    <a:pt x="0" y="450"/>
                  </a:moveTo>
                  <a:lnTo>
                    <a:pt x="3" y="0"/>
                  </a:lnTo>
                  <a:lnTo>
                    <a:pt x="5763" y="0"/>
                  </a:lnTo>
                  <a:lnTo>
                    <a:pt x="5763" y="465"/>
                  </a:lnTo>
                  <a:lnTo>
                    <a:pt x="4821" y="477"/>
                  </a:lnTo>
                  <a:lnTo>
                    <a:pt x="4326" y="447"/>
                  </a:lnTo>
                  <a:lnTo>
                    <a:pt x="3783" y="465"/>
                  </a:lnTo>
                  <a:lnTo>
                    <a:pt x="3417" y="456"/>
                  </a:lnTo>
                  <a:lnTo>
                    <a:pt x="2973" y="459"/>
                  </a:lnTo>
                  <a:lnTo>
                    <a:pt x="2451" y="453"/>
                  </a:lnTo>
                  <a:lnTo>
                    <a:pt x="2289" y="441"/>
                  </a:lnTo>
                  <a:lnTo>
                    <a:pt x="2010" y="453"/>
                  </a:lnTo>
                  <a:lnTo>
                    <a:pt x="1827" y="450"/>
                  </a:lnTo>
                  <a:lnTo>
                    <a:pt x="1215" y="465"/>
                  </a:lnTo>
                  <a:lnTo>
                    <a:pt x="660" y="456"/>
                  </a:lnTo>
                  <a:lnTo>
                    <a:pt x="0" y="450"/>
                  </a:ln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4" name="Freeform 4"/>
            <p:cNvSpPr>
              <a:spLocks/>
            </p:cNvSpPr>
            <p:nvPr userDrawn="1"/>
          </p:nvSpPr>
          <p:spPr bwMode="auto">
            <a:xfrm>
              <a:off x="0" y="98"/>
              <a:ext cx="256" cy="253"/>
            </a:xfrm>
            <a:custGeom>
              <a:avLst/>
              <a:gdLst/>
              <a:ahLst/>
              <a:cxnLst>
                <a:cxn ang="0">
                  <a:pos x="8" y="190"/>
                </a:cxn>
                <a:cxn ang="0">
                  <a:pos x="71" y="115"/>
                </a:cxn>
                <a:cxn ang="0">
                  <a:pos x="203" y="16"/>
                </a:cxn>
                <a:cxn ang="0">
                  <a:pos x="251" y="19"/>
                </a:cxn>
                <a:cxn ang="0">
                  <a:pos x="236" y="46"/>
                </a:cxn>
                <a:cxn ang="0">
                  <a:pos x="176" y="82"/>
                </a:cxn>
                <a:cxn ang="0">
                  <a:pos x="92" y="154"/>
                </a:cxn>
                <a:cxn ang="0">
                  <a:pos x="23" y="247"/>
                </a:cxn>
                <a:cxn ang="0">
                  <a:pos x="8" y="190"/>
                </a:cxn>
              </a:cxnLst>
              <a:rect l="0" t="0" r="r" b="b"/>
              <a:pathLst>
                <a:path w="256" h="253">
                  <a:moveTo>
                    <a:pt x="8" y="190"/>
                  </a:moveTo>
                  <a:cubicBezTo>
                    <a:pt x="16" y="168"/>
                    <a:pt x="38" y="144"/>
                    <a:pt x="71" y="115"/>
                  </a:cubicBezTo>
                  <a:cubicBezTo>
                    <a:pt x="104" y="86"/>
                    <a:pt x="173" y="32"/>
                    <a:pt x="203" y="16"/>
                  </a:cubicBezTo>
                  <a:cubicBezTo>
                    <a:pt x="233" y="0"/>
                    <a:pt x="246" y="14"/>
                    <a:pt x="251" y="19"/>
                  </a:cubicBezTo>
                  <a:cubicBezTo>
                    <a:pt x="256" y="24"/>
                    <a:pt x="249" y="35"/>
                    <a:pt x="236" y="46"/>
                  </a:cubicBezTo>
                  <a:cubicBezTo>
                    <a:pt x="223" y="57"/>
                    <a:pt x="200" y="64"/>
                    <a:pt x="176" y="82"/>
                  </a:cubicBezTo>
                  <a:cubicBezTo>
                    <a:pt x="152" y="100"/>
                    <a:pt x="118" y="126"/>
                    <a:pt x="92" y="154"/>
                  </a:cubicBezTo>
                  <a:cubicBezTo>
                    <a:pt x="66" y="182"/>
                    <a:pt x="36" y="241"/>
                    <a:pt x="23" y="247"/>
                  </a:cubicBezTo>
                  <a:cubicBezTo>
                    <a:pt x="10" y="253"/>
                    <a:pt x="0" y="212"/>
                    <a:pt x="8" y="19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5" name="Freeform 5"/>
            <p:cNvSpPr>
              <a:spLocks/>
            </p:cNvSpPr>
            <p:nvPr userDrawn="1"/>
          </p:nvSpPr>
          <p:spPr bwMode="auto">
            <a:xfrm>
              <a:off x="56" y="0"/>
              <a:ext cx="708" cy="459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53"/>
                </a:cxn>
                <a:cxn ang="0">
                  <a:pos x="72" y="324"/>
                </a:cxn>
                <a:cxn ang="0">
                  <a:pos x="198" y="201"/>
                </a:cxn>
                <a:cxn ang="0">
                  <a:pos x="366" y="102"/>
                </a:cxn>
                <a:cxn ang="0">
                  <a:pos x="531" y="36"/>
                </a:cxn>
                <a:cxn ang="0">
                  <a:pos x="609" y="0"/>
                </a:cxn>
                <a:cxn ang="0">
                  <a:pos x="708" y="3"/>
                </a:cxn>
                <a:cxn ang="0">
                  <a:pos x="591" y="66"/>
                </a:cxn>
                <a:cxn ang="0">
                  <a:pos x="417" y="126"/>
                </a:cxn>
                <a:cxn ang="0">
                  <a:pos x="237" y="231"/>
                </a:cxn>
                <a:cxn ang="0">
                  <a:pos x="117" y="345"/>
                </a:cxn>
                <a:cxn ang="0">
                  <a:pos x="51" y="459"/>
                </a:cxn>
                <a:cxn ang="0">
                  <a:pos x="0" y="453"/>
                </a:cxn>
              </a:cxnLst>
              <a:rect l="0" t="0" r="r" b="b"/>
              <a:pathLst>
                <a:path w="708" h="459">
                  <a:moveTo>
                    <a:pt x="0" y="432"/>
                  </a:moveTo>
                  <a:lnTo>
                    <a:pt x="0" y="453"/>
                  </a:lnTo>
                  <a:cubicBezTo>
                    <a:pt x="12" y="435"/>
                    <a:pt x="39" y="366"/>
                    <a:pt x="72" y="324"/>
                  </a:cubicBezTo>
                  <a:cubicBezTo>
                    <a:pt x="105" y="282"/>
                    <a:pt x="149" y="238"/>
                    <a:pt x="198" y="201"/>
                  </a:cubicBezTo>
                  <a:cubicBezTo>
                    <a:pt x="247" y="164"/>
                    <a:pt x="311" y="129"/>
                    <a:pt x="366" y="102"/>
                  </a:cubicBezTo>
                  <a:cubicBezTo>
                    <a:pt x="421" y="75"/>
                    <a:pt x="490" y="53"/>
                    <a:pt x="531" y="36"/>
                  </a:cubicBezTo>
                  <a:cubicBezTo>
                    <a:pt x="572" y="19"/>
                    <a:pt x="580" y="5"/>
                    <a:pt x="609" y="0"/>
                  </a:cubicBezTo>
                  <a:lnTo>
                    <a:pt x="708" y="3"/>
                  </a:lnTo>
                  <a:cubicBezTo>
                    <a:pt x="705" y="14"/>
                    <a:pt x="640" y="45"/>
                    <a:pt x="591" y="66"/>
                  </a:cubicBezTo>
                  <a:cubicBezTo>
                    <a:pt x="542" y="87"/>
                    <a:pt x="476" y="98"/>
                    <a:pt x="417" y="126"/>
                  </a:cubicBezTo>
                  <a:cubicBezTo>
                    <a:pt x="358" y="154"/>
                    <a:pt x="287" y="195"/>
                    <a:pt x="237" y="231"/>
                  </a:cubicBezTo>
                  <a:cubicBezTo>
                    <a:pt x="187" y="267"/>
                    <a:pt x="148" y="307"/>
                    <a:pt x="117" y="345"/>
                  </a:cubicBezTo>
                  <a:cubicBezTo>
                    <a:pt x="86" y="383"/>
                    <a:pt x="70" y="441"/>
                    <a:pt x="51" y="459"/>
                  </a:cubicBezTo>
                  <a:lnTo>
                    <a:pt x="0" y="453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6" name="Freeform 6"/>
            <p:cNvSpPr>
              <a:spLocks/>
            </p:cNvSpPr>
            <p:nvPr userDrawn="1"/>
          </p:nvSpPr>
          <p:spPr bwMode="auto">
            <a:xfrm>
              <a:off x="131" y="269"/>
              <a:ext cx="251" cy="194"/>
            </a:xfrm>
            <a:custGeom>
              <a:avLst/>
              <a:gdLst/>
              <a:ahLst/>
              <a:cxnLst>
                <a:cxn ang="0">
                  <a:pos x="21" y="163"/>
                </a:cxn>
                <a:cxn ang="0">
                  <a:pos x="9" y="184"/>
                </a:cxn>
                <a:cxn ang="0">
                  <a:pos x="75" y="103"/>
                </a:cxn>
                <a:cxn ang="0">
                  <a:pos x="165" y="28"/>
                </a:cxn>
                <a:cxn ang="0">
                  <a:pos x="207" y="7"/>
                </a:cxn>
                <a:cxn ang="0">
                  <a:pos x="246" y="4"/>
                </a:cxn>
                <a:cxn ang="0">
                  <a:pos x="237" y="34"/>
                </a:cxn>
                <a:cxn ang="0">
                  <a:pos x="183" y="61"/>
                </a:cxn>
                <a:cxn ang="0">
                  <a:pos x="108" y="124"/>
                </a:cxn>
                <a:cxn ang="0">
                  <a:pos x="54" y="190"/>
                </a:cxn>
                <a:cxn ang="0">
                  <a:pos x="6" y="184"/>
                </a:cxn>
              </a:cxnLst>
              <a:rect l="0" t="0" r="r" b="b"/>
              <a:pathLst>
                <a:path w="251" h="194">
                  <a:moveTo>
                    <a:pt x="21" y="163"/>
                  </a:moveTo>
                  <a:cubicBezTo>
                    <a:pt x="10" y="178"/>
                    <a:pt x="0" y="194"/>
                    <a:pt x="9" y="184"/>
                  </a:cubicBezTo>
                  <a:cubicBezTo>
                    <a:pt x="18" y="174"/>
                    <a:pt x="49" y="129"/>
                    <a:pt x="75" y="103"/>
                  </a:cubicBezTo>
                  <a:cubicBezTo>
                    <a:pt x="101" y="77"/>
                    <a:pt x="143" y="44"/>
                    <a:pt x="165" y="28"/>
                  </a:cubicBezTo>
                  <a:cubicBezTo>
                    <a:pt x="187" y="12"/>
                    <a:pt x="194" y="11"/>
                    <a:pt x="207" y="7"/>
                  </a:cubicBezTo>
                  <a:cubicBezTo>
                    <a:pt x="220" y="3"/>
                    <a:pt x="241" y="0"/>
                    <a:pt x="246" y="4"/>
                  </a:cubicBezTo>
                  <a:cubicBezTo>
                    <a:pt x="251" y="8"/>
                    <a:pt x="247" y="25"/>
                    <a:pt x="237" y="34"/>
                  </a:cubicBezTo>
                  <a:cubicBezTo>
                    <a:pt x="227" y="43"/>
                    <a:pt x="204" y="46"/>
                    <a:pt x="183" y="61"/>
                  </a:cubicBezTo>
                  <a:cubicBezTo>
                    <a:pt x="162" y="76"/>
                    <a:pt x="129" y="103"/>
                    <a:pt x="108" y="124"/>
                  </a:cubicBezTo>
                  <a:cubicBezTo>
                    <a:pt x="87" y="145"/>
                    <a:pt x="71" y="180"/>
                    <a:pt x="54" y="190"/>
                  </a:cubicBezTo>
                  <a:lnTo>
                    <a:pt x="6" y="18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7" name="Freeform 7"/>
            <p:cNvSpPr>
              <a:spLocks/>
            </p:cNvSpPr>
            <p:nvPr userDrawn="1"/>
          </p:nvSpPr>
          <p:spPr bwMode="auto">
            <a:xfrm>
              <a:off x="341" y="0"/>
              <a:ext cx="159" cy="72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5" y="36"/>
                </a:cxn>
                <a:cxn ang="0">
                  <a:pos x="6" y="60"/>
                </a:cxn>
                <a:cxn ang="0">
                  <a:pos x="36" y="69"/>
                </a:cxn>
                <a:cxn ang="0">
                  <a:pos x="87" y="42"/>
                </a:cxn>
                <a:cxn ang="0">
                  <a:pos x="159" y="0"/>
                </a:cxn>
                <a:cxn ang="0">
                  <a:pos x="99" y="0"/>
                </a:cxn>
              </a:cxnLst>
              <a:rect l="0" t="0" r="r" b="b"/>
              <a:pathLst>
                <a:path w="159" h="72">
                  <a:moveTo>
                    <a:pt x="99" y="0"/>
                  </a:moveTo>
                  <a:cubicBezTo>
                    <a:pt x="75" y="6"/>
                    <a:pt x="30" y="26"/>
                    <a:pt x="15" y="36"/>
                  </a:cubicBezTo>
                  <a:cubicBezTo>
                    <a:pt x="0" y="46"/>
                    <a:pt x="3" y="55"/>
                    <a:pt x="6" y="60"/>
                  </a:cubicBezTo>
                  <a:cubicBezTo>
                    <a:pt x="9" y="65"/>
                    <a:pt x="23" y="72"/>
                    <a:pt x="36" y="69"/>
                  </a:cubicBezTo>
                  <a:cubicBezTo>
                    <a:pt x="49" y="66"/>
                    <a:pt x="67" y="53"/>
                    <a:pt x="87" y="42"/>
                  </a:cubicBezTo>
                  <a:cubicBezTo>
                    <a:pt x="107" y="31"/>
                    <a:pt x="158" y="6"/>
                    <a:pt x="159" y="0"/>
                  </a:cubicBezTo>
                  <a:lnTo>
                    <a:pt x="99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8" name="Freeform 8"/>
            <p:cNvSpPr>
              <a:spLocks/>
            </p:cNvSpPr>
            <p:nvPr userDrawn="1"/>
          </p:nvSpPr>
          <p:spPr bwMode="auto">
            <a:xfrm>
              <a:off x="488" y="0"/>
              <a:ext cx="455" cy="216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338" y="48"/>
                </a:cxn>
                <a:cxn ang="0">
                  <a:pos x="242" y="102"/>
                </a:cxn>
                <a:cxn ang="0">
                  <a:pos x="104" y="147"/>
                </a:cxn>
                <a:cxn ang="0">
                  <a:pos x="35" y="168"/>
                </a:cxn>
                <a:cxn ang="0">
                  <a:pos x="8" y="192"/>
                </a:cxn>
                <a:cxn ang="0">
                  <a:pos x="8" y="213"/>
                </a:cxn>
                <a:cxn ang="0">
                  <a:pos x="59" y="213"/>
                </a:cxn>
                <a:cxn ang="0">
                  <a:pos x="86" y="192"/>
                </a:cxn>
                <a:cxn ang="0">
                  <a:pos x="173" y="159"/>
                </a:cxn>
                <a:cxn ang="0">
                  <a:pos x="299" y="126"/>
                </a:cxn>
                <a:cxn ang="0">
                  <a:pos x="392" y="72"/>
                </a:cxn>
                <a:cxn ang="0">
                  <a:pos x="455" y="0"/>
                </a:cxn>
                <a:cxn ang="0">
                  <a:pos x="395" y="0"/>
                </a:cxn>
              </a:cxnLst>
              <a:rect l="0" t="0" r="r" b="b"/>
              <a:pathLst>
                <a:path w="455" h="216">
                  <a:moveTo>
                    <a:pt x="395" y="0"/>
                  </a:moveTo>
                  <a:cubicBezTo>
                    <a:pt x="376" y="8"/>
                    <a:pt x="364" y="31"/>
                    <a:pt x="338" y="48"/>
                  </a:cubicBezTo>
                  <a:cubicBezTo>
                    <a:pt x="312" y="65"/>
                    <a:pt x="281" y="86"/>
                    <a:pt x="242" y="102"/>
                  </a:cubicBezTo>
                  <a:cubicBezTo>
                    <a:pt x="203" y="118"/>
                    <a:pt x="138" y="136"/>
                    <a:pt x="104" y="147"/>
                  </a:cubicBezTo>
                  <a:cubicBezTo>
                    <a:pt x="70" y="158"/>
                    <a:pt x="51" y="161"/>
                    <a:pt x="35" y="168"/>
                  </a:cubicBezTo>
                  <a:cubicBezTo>
                    <a:pt x="19" y="175"/>
                    <a:pt x="12" y="185"/>
                    <a:pt x="8" y="192"/>
                  </a:cubicBezTo>
                  <a:cubicBezTo>
                    <a:pt x="4" y="199"/>
                    <a:pt x="0" y="210"/>
                    <a:pt x="8" y="213"/>
                  </a:cubicBezTo>
                  <a:cubicBezTo>
                    <a:pt x="16" y="216"/>
                    <a:pt x="46" y="216"/>
                    <a:pt x="59" y="213"/>
                  </a:cubicBezTo>
                  <a:cubicBezTo>
                    <a:pt x="72" y="210"/>
                    <a:pt x="67" y="201"/>
                    <a:pt x="86" y="192"/>
                  </a:cubicBezTo>
                  <a:cubicBezTo>
                    <a:pt x="105" y="183"/>
                    <a:pt x="138" y="170"/>
                    <a:pt x="173" y="159"/>
                  </a:cubicBezTo>
                  <a:cubicBezTo>
                    <a:pt x="208" y="148"/>
                    <a:pt x="263" y="140"/>
                    <a:pt x="299" y="126"/>
                  </a:cubicBezTo>
                  <a:cubicBezTo>
                    <a:pt x="335" y="112"/>
                    <a:pt x="366" y="93"/>
                    <a:pt x="392" y="72"/>
                  </a:cubicBezTo>
                  <a:cubicBezTo>
                    <a:pt x="418" y="51"/>
                    <a:pt x="454" y="12"/>
                    <a:pt x="455" y="0"/>
                  </a:cubicBezTo>
                  <a:lnTo>
                    <a:pt x="39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89" name="Freeform 9"/>
            <p:cNvSpPr>
              <a:spLocks/>
            </p:cNvSpPr>
            <p:nvPr userDrawn="1"/>
          </p:nvSpPr>
          <p:spPr bwMode="auto">
            <a:xfrm>
              <a:off x="1448" y="37"/>
              <a:ext cx="414" cy="10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4" y="11"/>
                </a:cxn>
                <a:cxn ang="0">
                  <a:pos x="156" y="2"/>
                </a:cxn>
                <a:cxn ang="0">
                  <a:pos x="288" y="23"/>
                </a:cxn>
                <a:cxn ang="0">
                  <a:pos x="384" y="53"/>
                </a:cxn>
                <a:cxn ang="0">
                  <a:pos x="411" y="74"/>
                </a:cxn>
                <a:cxn ang="0">
                  <a:pos x="405" y="104"/>
                </a:cxn>
                <a:cxn ang="0">
                  <a:pos x="363" y="101"/>
                </a:cxn>
                <a:cxn ang="0">
                  <a:pos x="294" y="77"/>
                </a:cxn>
                <a:cxn ang="0">
                  <a:pos x="174" y="50"/>
                </a:cxn>
                <a:cxn ang="0">
                  <a:pos x="72" y="62"/>
                </a:cxn>
                <a:cxn ang="0">
                  <a:pos x="36" y="59"/>
                </a:cxn>
                <a:cxn ang="0">
                  <a:pos x="0" y="11"/>
                </a:cxn>
              </a:cxnLst>
              <a:rect l="0" t="0" r="r" b="b"/>
              <a:pathLst>
                <a:path w="414" h="108">
                  <a:moveTo>
                    <a:pt x="0" y="11"/>
                  </a:moveTo>
                  <a:lnTo>
                    <a:pt x="24" y="11"/>
                  </a:lnTo>
                  <a:cubicBezTo>
                    <a:pt x="50" y="9"/>
                    <a:pt x="112" y="0"/>
                    <a:pt x="156" y="2"/>
                  </a:cubicBezTo>
                  <a:cubicBezTo>
                    <a:pt x="200" y="4"/>
                    <a:pt x="250" y="15"/>
                    <a:pt x="288" y="23"/>
                  </a:cubicBezTo>
                  <a:cubicBezTo>
                    <a:pt x="326" y="31"/>
                    <a:pt x="363" y="44"/>
                    <a:pt x="384" y="53"/>
                  </a:cubicBezTo>
                  <a:cubicBezTo>
                    <a:pt x="405" y="62"/>
                    <a:pt x="408" y="66"/>
                    <a:pt x="411" y="74"/>
                  </a:cubicBezTo>
                  <a:cubicBezTo>
                    <a:pt x="414" y="82"/>
                    <a:pt x="413" y="100"/>
                    <a:pt x="405" y="104"/>
                  </a:cubicBezTo>
                  <a:cubicBezTo>
                    <a:pt x="397" y="108"/>
                    <a:pt x="381" y="105"/>
                    <a:pt x="363" y="101"/>
                  </a:cubicBezTo>
                  <a:cubicBezTo>
                    <a:pt x="345" y="97"/>
                    <a:pt x="325" y="85"/>
                    <a:pt x="294" y="77"/>
                  </a:cubicBezTo>
                  <a:cubicBezTo>
                    <a:pt x="263" y="69"/>
                    <a:pt x="211" y="53"/>
                    <a:pt x="174" y="50"/>
                  </a:cubicBezTo>
                  <a:cubicBezTo>
                    <a:pt x="137" y="47"/>
                    <a:pt x="95" y="61"/>
                    <a:pt x="72" y="62"/>
                  </a:cubicBezTo>
                  <a:cubicBezTo>
                    <a:pt x="49" y="63"/>
                    <a:pt x="48" y="66"/>
                    <a:pt x="36" y="59"/>
                  </a:cubicBezTo>
                  <a:cubicBezTo>
                    <a:pt x="24" y="52"/>
                    <a:pt x="13" y="36"/>
                    <a:pt x="0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0" name="Freeform 10"/>
            <p:cNvSpPr>
              <a:spLocks/>
            </p:cNvSpPr>
            <p:nvPr userDrawn="1"/>
          </p:nvSpPr>
          <p:spPr bwMode="auto">
            <a:xfrm>
              <a:off x="1790" y="0"/>
              <a:ext cx="520" cy="225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" y="24"/>
                </a:cxn>
                <a:cxn ang="0">
                  <a:pos x="114" y="54"/>
                </a:cxn>
                <a:cxn ang="0">
                  <a:pos x="240" y="117"/>
                </a:cxn>
                <a:cxn ang="0">
                  <a:pos x="333" y="153"/>
                </a:cxn>
                <a:cxn ang="0">
                  <a:pos x="438" y="219"/>
                </a:cxn>
                <a:cxn ang="0">
                  <a:pos x="426" y="192"/>
                </a:cxn>
                <a:cxn ang="0">
                  <a:pos x="441" y="180"/>
                </a:cxn>
                <a:cxn ang="0">
                  <a:pos x="519" y="216"/>
                </a:cxn>
                <a:cxn ang="0">
                  <a:pos x="450" y="162"/>
                </a:cxn>
                <a:cxn ang="0">
                  <a:pos x="381" y="135"/>
                </a:cxn>
                <a:cxn ang="0">
                  <a:pos x="285" y="84"/>
                </a:cxn>
                <a:cxn ang="0">
                  <a:pos x="186" y="18"/>
                </a:cxn>
                <a:cxn ang="0">
                  <a:pos x="123" y="0"/>
                </a:cxn>
                <a:cxn ang="0">
                  <a:pos x="42" y="0"/>
                </a:cxn>
              </a:cxnLst>
              <a:rect l="0" t="0" r="r" b="b"/>
              <a:pathLst>
                <a:path w="520" h="225">
                  <a:moveTo>
                    <a:pt x="42" y="0"/>
                  </a:moveTo>
                  <a:cubicBezTo>
                    <a:pt x="24" y="4"/>
                    <a:pt x="0" y="15"/>
                    <a:pt x="12" y="24"/>
                  </a:cubicBezTo>
                  <a:cubicBezTo>
                    <a:pt x="24" y="33"/>
                    <a:pt x="76" y="39"/>
                    <a:pt x="114" y="54"/>
                  </a:cubicBezTo>
                  <a:cubicBezTo>
                    <a:pt x="152" y="69"/>
                    <a:pt x="203" y="100"/>
                    <a:pt x="240" y="117"/>
                  </a:cubicBezTo>
                  <a:cubicBezTo>
                    <a:pt x="277" y="134"/>
                    <a:pt x="300" y="136"/>
                    <a:pt x="333" y="153"/>
                  </a:cubicBezTo>
                  <a:cubicBezTo>
                    <a:pt x="366" y="170"/>
                    <a:pt x="423" y="213"/>
                    <a:pt x="438" y="219"/>
                  </a:cubicBezTo>
                  <a:cubicBezTo>
                    <a:pt x="453" y="225"/>
                    <a:pt x="426" y="198"/>
                    <a:pt x="426" y="192"/>
                  </a:cubicBezTo>
                  <a:cubicBezTo>
                    <a:pt x="426" y="186"/>
                    <a:pt x="426" y="176"/>
                    <a:pt x="441" y="180"/>
                  </a:cubicBezTo>
                  <a:cubicBezTo>
                    <a:pt x="456" y="184"/>
                    <a:pt x="518" y="219"/>
                    <a:pt x="519" y="216"/>
                  </a:cubicBezTo>
                  <a:cubicBezTo>
                    <a:pt x="520" y="213"/>
                    <a:pt x="473" y="176"/>
                    <a:pt x="450" y="162"/>
                  </a:cubicBezTo>
                  <a:cubicBezTo>
                    <a:pt x="427" y="148"/>
                    <a:pt x="408" y="148"/>
                    <a:pt x="381" y="135"/>
                  </a:cubicBezTo>
                  <a:cubicBezTo>
                    <a:pt x="354" y="122"/>
                    <a:pt x="318" y="104"/>
                    <a:pt x="285" y="84"/>
                  </a:cubicBezTo>
                  <a:cubicBezTo>
                    <a:pt x="252" y="64"/>
                    <a:pt x="213" y="32"/>
                    <a:pt x="186" y="18"/>
                  </a:cubicBezTo>
                  <a:cubicBezTo>
                    <a:pt x="159" y="4"/>
                    <a:pt x="147" y="2"/>
                    <a:pt x="123" y="0"/>
                  </a:cubicBezTo>
                  <a:lnTo>
                    <a:pt x="4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1" name="Freeform 11"/>
            <p:cNvSpPr>
              <a:spLocks/>
            </p:cNvSpPr>
            <p:nvPr userDrawn="1"/>
          </p:nvSpPr>
          <p:spPr bwMode="auto">
            <a:xfrm>
              <a:off x="1943" y="154"/>
              <a:ext cx="431" cy="233"/>
            </a:xfrm>
            <a:custGeom>
              <a:avLst/>
              <a:gdLst/>
              <a:ahLst/>
              <a:cxnLst>
                <a:cxn ang="0">
                  <a:pos x="6" y="38"/>
                </a:cxn>
                <a:cxn ang="0">
                  <a:pos x="9" y="20"/>
                </a:cxn>
                <a:cxn ang="0">
                  <a:pos x="42" y="2"/>
                </a:cxn>
                <a:cxn ang="0">
                  <a:pos x="90" y="35"/>
                </a:cxn>
                <a:cxn ang="0">
                  <a:pos x="189" y="89"/>
                </a:cxn>
                <a:cxn ang="0">
                  <a:pos x="288" y="140"/>
                </a:cxn>
                <a:cxn ang="0">
                  <a:pos x="375" y="176"/>
                </a:cxn>
                <a:cxn ang="0">
                  <a:pos x="396" y="176"/>
                </a:cxn>
                <a:cxn ang="0">
                  <a:pos x="429" y="212"/>
                </a:cxn>
                <a:cxn ang="0">
                  <a:pos x="408" y="233"/>
                </a:cxn>
                <a:cxn ang="0">
                  <a:pos x="333" y="212"/>
                </a:cxn>
                <a:cxn ang="0">
                  <a:pos x="186" y="143"/>
                </a:cxn>
                <a:cxn ang="0">
                  <a:pos x="48" y="68"/>
                </a:cxn>
                <a:cxn ang="0">
                  <a:pos x="6" y="38"/>
                </a:cxn>
              </a:cxnLst>
              <a:rect l="0" t="0" r="r" b="b"/>
              <a:pathLst>
                <a:path w="431" h="233">
                  <a:moveTo>
                    <a:pt x="6" y="38"/>
                  </a:moveTo>
                  <a:cubicBezTo>
                    <a:pt x="0" y="26"/>
                    <a:pt x="3" y="26"/>
                    <a:pt x="9" y="20"/>
                  </a:cubicBezTo>
                  <a:cubicBezTo>
                    <a:pt x="15" y="14"/>
                    <a:pt x="29" y="0"/>
                    <a:pt x="42" y="2"/>
                  </a:cubicBezTo>
                  <a:cubicBezTo>
                    <a:pt x="55" y="4"/>
                    <a:pt x="66" y="21"/>
                    <a:pt x="90" y="35"/>
                  </a:cubicBezTo>
                  <a:cubicBezTo>
                    <a:pt x="114" y="49"/>
                    <a:pt x="156" y="72"/>
                    <a:pt x="189" y="89"/>
                  </a:cubicBezTo>
                  <a:cubicBezTo>
                    <a:pt x="222" y="106"/>
                    <a:pt x="257" y="126"/>
                    <a:pt x="288" y="140"/>
                  </a:cubicBezTo>
                  <a:cubicBezTo>
                    <a:pt x="319" y="154"/>
                    <a:pt x="357" y="170"/>
                    <a:pt x="375" y="176"/>
                  </a:cubicBezTo>
                  <a:cubicBezTo>
                    <a:pt x="393" y="182"/>
                    <a:pt x="387" y="170"/>
                    <a:pt x="396" y="176"/>
                  </a:cubicBezTo>
                  <a:cubicBezTo>
                    <a:pt x="405" y="182"/>
                    <a:pt x="427" y="203"/>
                    <a:pt x="429" y="212"/>
                  </a:cubicBezTo>
                  <a:cubicBezTo>
                    <a:pt x="431" y="221"/>
                    <a:pt x="424" y="233"/>
                    <a:pt x="408" y="233"/>
                  </a:cubicBezTo>
                  <a:cubicBezTo>
                    <a:pt x="392" y="233"/>
                    <a:pt x="370" y="227"/>
                    <a:pt x="333" y="212"/>
                  </a:cubicBezTo>
                  <a:cubicBezTo>
                    <a:pt x="296" y="197"/>
                    <a:pt x="234" y="167"/>
                    <a:pt x="186" y="143"/>
                  </a:cubicBezTo>
                  <a:cubicBezTo>
                    <a:pt x="138" y="119"/>
                    <a:pt x="78" y="86"/>
                    <a:pt x="48" y="68"/>
                  </a:cubicBezTo>
                  <a:cubicBezTo>
                    <a:pt x="18" y="50"/>
                    <a:pt x="12" y="50"/>
                    <a:pt x="6" y="3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2" name="Freeform 12"/>
            <p:cNvSpPr>
              <a:spLocks/>
            </p:cNvSpPr>
            <p:nvPr userDrawn="1"/>
          </p:nvSpPr>
          <p:spPr bwMode="auto">
            <a:xfrm>
              <a:off x="2262" y="87"/>
              <a:ext cx="396" cy="227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53" y="66"/>
                </a:cxn>
                <a:cxn ang="0">
                  <a:pos x="176" y="132"/>
                </a:cxn>
                <a:cxn ang="0">
                  <a:pos x="293" y="189"/>
                </a:cxn>
                <a:cxn ang="0">
                  <a:pos x="341" y="222"/>
                </a:cxn>
                <a:cxn ang="0">
                  <a:pos x="377" y="219"/>
                </a:cxn>
                <a:cxn ang="0">
                  <a:pos x="377" y="180"/>
                </a:cxn>
                <a:cxn ang="0">
                  <a:pos x="260" y="126"/>
                </a:cxn>
                <a:cxn ang="0">
                  <a:pos x="113" y="51"/>
                </a:cxn>
                <a:cxn ang="0">
                  <a:pos x="41" y="9"/>
                </a:cxn>
                <a:cxn ang="0">
                  <a:pos x="2" y="9"/>
                </a:cxn>
              </a:cxnLst>
              <a:rect l="0" t="0" r="r" b="b"/>
              <a:pathLst>
                <a:path w="396" h="227">
                  <a:moveTo>
                    <a:pt x="2" y="9"/>
                  </a:moveTo>
                  <a:cubicBezTo>
                    <a:pt x="4" y="18"/>
                    <a:pt x="24" y="45"/>
                    <a:pt x="53" y="66"/>
                  </a:cubicBezTo>
                  <a:cubicBezTo>
                    <a:pt x="82" y="87"/>
                    <a:pt x="136" y="111"/>
                    <a:pt x="176" y="132"/>
                  </a:cubicBezTo>
                  <a:cubicBezTo>
                    <a:pt x="216" y="153"/>
                    <a:pt x="266" y="174"/>
                    <a:pt x="293" y="189"/>
                  </a:cubicBezTo>
                  <a:cubicBezTo>
                    <a:pt x="320" y="204"/>
                    <a:pt x="327" y="217"/>
                    <a:pt x="341" y="222"/>
                  </a:cubicBezTo>
                  <a:cubicBezTo>
                    <a:pt x="355" y="227"/>
                    <a:pt x="371" y="226"/>
                    <a:pt x="377" y="219"/>
                  </a:cubicBezTo>
                  <a:cubicBezTo>
                    <a:pt x="383" y="212"/>
                    <a:pt x="396" y="195"/>
                    <a:pt x="377" y="180"/>
                  </a:cubicBezTo>
                  <a:cubicBezTo>
                    <a:pt x="358" y="165"/>
                    <a:pt x="304" y="147"/>
                    <a:pt x="260" y="126"/>
                  </a:cubicBezTo>
                  <a:cubicBezTo>
                    <a:pt x="216" y="105"/>
                    <a:pt x="149" y="70"/>
                    <a:pt x="113" y="51"/>
                  </a:cubicBezTo>
                  <a:cubicBezTo>
                    <a:pt x="77" y="32"/>
                    <a:pt x="60" y="17"/>
                    <a:pt x="41" y="9"/>
                  </a:cubicBezTo>
                  <a:cubicBezTo>
                    <a:pt x="22" y="1"/>
                    <a:pt x="0" y="0"/>
                    <a:pt x="2" y="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3" name="Freeform 13"/>
            <p:cNvSpPr>
              <a:spLocks/>
            </p:cNvSpPr>
            <p:nvPr userDrawn="1"/>
          </p:nvSpPr>
          <p:spPr bwMode="auto">
            <a:xfrm>
              <a:off x="2264" y="240"/>
              <a:ext cx="516" cy="223"/>
            </a:xfrm>
            <a:custGeom>
              <a:avLst/>
              <a:gdLst/>
              <a:ahLst/>
              <a:cxnLst>
                <a:cxn ang="0">
                  <a:pos x="3" y="10"/>
                </a:cxn>
                <a:cxn ang="0">
                  <a:pos x="105" y="97"/>
                </a:cxn>
                <a:cxn ang="0">
                  <a:pos x="243" y="178"/>
                </a:cxn>
                <a:cxn ang="0">
                  <a:pos x="357" y="217"/>
                </a:cxn>
                <a:cxn ang="0">
                  <a:pos x="498" y="214"/>
                </a:cxn>
                <a:cxn ang="0">
                  <a:pos x="468" y="187"/>
                </a:cxn>
                <a:cxn ang="0">
                  <a:pos x="309" y="136"/>
                </a:cxn>
                <a:cxn ang="0">
                  <a:pos x="123" y="34"/>
                </a:cxn>
                <a:cxn ang="0">
                  <a:pos x="3" y="10"/>
                </a:cxn>
              </a:cxnLst>
              <a:rect l="0" t="0" r="r" b="b"/>
              <a:pathLst>
                <a:path w="516" h="223">
                  <a:moveTo>
                    <a:pt x="3" y="10"/>
                  </a:moveTo>
                  <a:cubicBezTo>
                    <a:pt x="0" y="20"/>
                    <a:pt x="65" y="69"/>
                    <a:pt x="105" y="97"/>
                  </a:cubicBezTo>
                  <a:cubicBezTo>
                    <a:pt x="145" y="125"/>
                    <a:pt x="201" y="158"/>
                    <a:pt x="243" y="178"/>
                  </a:cubicBezTo>
                  <a:cubicBezTo>
                    <a:pt x="285" y="198"/>
                    <a:pt x="315" y="211"/>
                    <a:pt x="357" y="217"/>
                  </a:cubicBezTo>
                  <a:cubicBezTo>
                    <a:pt x="399" y="223"/>
                    <a:pt x="480" y="219"/>
                    <a:pt x="498" y="214"/>
                  </a:cubicBezTo>
                  <a:cubicBezTo>
                    <a:pt x="516" y="209"/>
                    <a:pt x="499" y="200"/>
                    <a:pt x="468" y="187"/>
                  </a:cubicBezTo>
                  <a:cubicBezTo>
                    <a:pt x="437" y="174"/>
                    <a:pt x="366" y="161"/>
                    <a:pt x="309" y="136"/>
                  </a:cubicBezTo>
                  <a:cubicBezTo>
                    <a:pt x="252" y="111"/>
                    <a:pt x="172" y="54"/>
                    <a:pt x="123" y="34"/>
                  </a:cubicBezTo>
                  <a:cubicBezTo>
                    <a:pt x="74" y="14"/>
                    <a:pt x="6" y="0"/>
                    <a:pt x="3" y="1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4" name="Freeform 14"/>
            <p:cNvSpPr>
              <a:spLocks/>
            </p:cNvSpPr>
            <p:nvPr userDrawn="1"/>
          </p:nvSpPr>
          <p:spPr bwMode="auto">
            <a:xfrm>
              <a:off x="2723" y="324"/>
              <a:ext cx="414" cy="100"/>
            </a:xfrm>
            <a:custGeom>
              <a:avLst/>
              <a:gdLst/>
              <a:ahLst/>
              <a:cxnLst>
                <a:cxn ang="0">
                  <a:pos x="69" y="60"/>
                </a:cxn>
                <a:cxn ang="0">
                  <a:pos x="12" y="42"/>
                </a:cxn>
                <a:cxn ang="0">
                  <a:pos x="3" y="15"/>
                </a:cxn>
                <a:cxn ang="0">
                  <a:pos x="30" y="0"/>
                </a:cxn>
                <a:cxn ang="0">
                  <a:pos x="117" y="18"/>
                </a:cxn>
                <a:cxn ang="0">
                  <a:pos x="243" y="48"/>
                </a:cxn>
                <a:cxn ang="0">
                  <a:pos x="387" y="48"/>
                </a:cxn>
                <a:cxn ang="0">
                  <a:pos x="408" y="54"/>
                </a:cxn>
                <a:cxn ang="0">
                  <a:pos x="381" y="87"/>
                </a:cxn>
                <a:cxn ang="0">
                  <a:pos x="318" y="99"/>
                </a:cxn>
                <a:cxn ang="0">
                  <a:pos x="195" y="93"/>
                </a:cxn>
                <a:cxn ang="0">
                  <a:pos x="69" y="60"/>
                </a:cxn>
              </a:cxnLst>
              <a:rect l="0" t="0" r="r" b="b"/>
              <a:pathLst>
                <a:path w="414" h="100">
                  <a:moveTo>
                    <a:pt x="69" y="60"/>
                  </a:moveTo>
                  <a:cubicBezTo>
                    <a:pt x="39" y="52"/>
                    <a:pt x="23" y="49"/>
                    <a:pt x="12" y="42"/>
                  </a:cubicBezTo>
                  <a:cubicBezTo>
                    <a:pt x="1" y="35"/>
                    <a:pt x="0" y="22"/>
                    <a:pt x="3" y="15"/>
                  </a:cubicBezTo>
                  <a:cubicBezTo>
                    <a:pt x="6" y="8"/>
                    <a:pt x="11" y="0"/>
                    <a:pt x="30" y="0"/>
                  </a:cubicBezTo>
                  <a:cubicBezTo>
                    <a:pt x="49" y="0"/>
                    <a:pt x="82" y="10"/>
                    <a:pt x="117" y="18"/>
                  </a:cubicBezTo>
                  <a:cubicBezTo>
                    <a:pt x="152" y="26"/>
                    <a:pt x="198" y="43"/>
                    <a:pt x="243" y="48"/>
                  </a:cubicBezTo>
                  <a:cubicBezTo>
                    <a:pt x="288" y="53"/>
                    <a:pt x="360" y="47"/>
                    <a:pt x="387" y="48"/>
                  </a:cubicBezTo>
                  <a:cubicBezTo>
                    <a:pt x="414" y="49"/>
                    <a:pt x="409" y="48"/>
                    <a:pt x="408" y="54"/>
                  </a:cubicBezTo>
                  <a:cubicBezTo>
                    <a:pt x="407" y="60"/>
                    <a:pt x="396" y="80"/>
                    <a:pt x="381" y="87"/>
                  </a:cubicBezTo>
                  <a:cubicBezTo>
                    <a:pt x="366" y="94"/>
                    <a:pt x="349" y="98"/>
                    <a:pt x="318" y="99"/>
                  </a:cubicBezTo>
                  <a:cubicBezTo>
                    <a:pt x="287" y="100"/>
                    <a:pt x="237" y="99"/>
                    <a:pt x="195" y="93"/>
                  </a:cubicBezTo>
                  <a:cubicBezTo>
                    <a:pt x="153" y="87"/>
                    <a:pt x="99" y="68"/>
                    <a:pt x="69" y="6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5" name="Freeform 15"/>
            <p:cNvSpPr>
              <a:spLocks/>
            </p:cNvSpPr>
            <p:nvPr userDrawn="1"/>
          </p:nvSpPr>
          <p:spPr bwMode="auto">
            <a:xfrm>
              <a:off x="3165" y="375"/>
              <a:ext cx="150" cy="72"/>
            </a:xfrm>
            <a:custGeom>
              <a:avLst/>
              <a:gdLst/>
              <a:ahLst/>
              <a:cxnLst>
                <a:cxn ang="0">
                  <a:pos x="3" y="67"/>
                </a:cxn>
                <a:cxn ang="0">
                  <a:pos x="84" y="19"/>
                </a:cxn>
                <a:cxn ang="0">
                  <a:pos x="123" y="1"/>
                </a:cxn>
                <a:cxn ang="0">
                  <a:pos x="150" y="22"/>
                </a:cxn>
                <a:cxn ang="0">
                  <a:pos x="123" y="55"/>
                </a:cxn>
                <a:cxn ang="0">
                  <a:pos x="90" y="70"/>
                </a:cxn>
                <a:cxn ang="0">
                  <a:pos x="0" y="67"/>
                </a:cxn>
              </a:cxnLst>
              <a:rect l="0" t="0" r="r" b="b"/>
              <a:pathLst>
                <a:path w="150" h="72">
                  <a:moveTo>
                    <a:pt x="3" y="67"/>
                  </a:moveTo>
                  <a:cubicBezTo>
                    <a:pt x="16" y="59"/>
                    <a:pt x="64" y="30"/>
                    <a:pt x="84" y="19"/>
                  </a:cubicBezTo>
                  <a:cubicBezTo>
                    <a:pt x="104" y="8"/>
                    <a:pt x="112" y="0"/>
                    <a:pt x="123" y="1"/>
                  </a:cubicBezTo>
                  <a:cubicBezTo>
                    <a:pt x="134" y="2"/>
                    <a:pt x="150" y="13"/>
                    <a:pt x="150" y="22"/>
                  </a:cubicBezTo>
                  <a:cubicBezTo>
                    <a:pt x="150" y="31"/>
                    <a:pt x="133" y="47"/>
                    <a:pt x="123" y="55"/>
                  </a:cubicBezTo>
                  <a:cubicBezTo>
                    <a:pt x="113" y="63"/>
                    <a:pt x="110" y="68"/>
                    <a:pt x="90" y="70"/>
                  </a:cubicBezTo>
                  <a:cubicBezTo>
                    <a:pt x="70" y="72"/>
                    <a:pt x="35" y="69"/>
                    <a:pt x="0" y="67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6" name="Freeform 16"/>
            <p:cNvSpPr>
              <a:spLocks/>
            </p:cNvSpPr>
            <p:nvPr userDrawn="1"/>
          </p:nvSpPr>
          <p:spPr bwMode="auto">
            <a:xfrm>
              <a:off x="3463" y="267"/>
              <a:ext cx="148" cy="91"/>
            </a:xfrm>
            <a:custGeom>
              <a:avLst/>
              <a:gdLst/>
              <a:ahLst/>
              <a:cxnLst>
                <a:cxn ang="0">
                  <a:pos x="1" y="69"/>
                </a:cxn>
                <a:cxn ang="0">
                  <a:pos x="25" y="51"/>
                </a:cxn>
                <a:cxn ang="0">
                  <a:pos x="100" y="9"/>
                </a:cxn>
                <a:cxn ang="0">
                  <a:pos x="133" y="3"/>
                </a:cxn>
                <a:cxn ang="0">
                  <a:pos x="136" y="27"/>
                </a:cxn>
                <a:cxn ang="0">
                  <a:pos x="61" y="75"/>
                </a:cxn>
                <a:cxn ang="0">
                  <a:pos x="19" y="90"/>
                </a:cxn>
                <a:cxn ang="0">
                  <a:pos x="1" y="69"/>
                </a:cxn>
              </a:cxnLst>
              <a:rect l="0" t="0" r="r" b="b"/>
              <a:pathLst>
                <a:path w="148" h="91">
                  <a:moveTo>
                    <a:pt x="1" y="69"/>
                  </a:moveTo>
                  <a:cubicBezTo>
                    <a:pt x="2" y="63"/>
                    <a:pt x="9" y="61"/>
                    <a:pt x="25" y="51"/>
                  </a:cubicBezTo>
                  <a:cubicBezTo>
                    <a:pt x="41" y="41"/>
                    <a:pt x="82" y="17"/>
                    <a:pt x="100" y="9"/>
                  </a:cubicBezTo>
                  <a:cubicBezTo>
                    <a:pt x="118" y="1"/>
                    <a:pt x="127" y="0"/>
                    <a:pt x="133" y="3"/>
                  </a:cubicBezTo>
                  <a:cubicBezTo>
                    <a:pt x="139" y="6"/>
                    <a:pt x="148" y="15"/>
                    <a:pt x="136" y="27"/>
                  </a:cubicBezTo>
                  <a:cubicBezTo>
                    <a:pt x="124" y="39"/>
                    <a:pt x="80" y="65"/>
                    <a:pt x="61" y="75"/>
                  </a:cubicBezTo>
                  <a:cubicBezTo>
                    <a:pt x="42" y="85"/>
                    <a:pt x="29" y="91"/>
                    <a:pt x="19" y="90"/>
                  </a:cubicBezTo>
                  <a:cubicBezTo>
                    <a:pt x="9" y="89"/>
                    <a:pt x="0" y="75"/>
                    <a:pt x="1" y="6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7" name="Freeform 17"/>
            <p:cNvSpPr>
              <a:spLocks/>
            </p:cNvSpPr>
            <p:nvPr userDrawn="1"/>
          </p:nvSpPr>
          <p:spPr bwMode="auto">
            <a:xfrm>
              <a:off x="3580" y="58"/>
              <a:ext cx="938" cy="158"/>
            </a:xfrm>
            <a:custGeom>
              <a:avLst/>
              <a:gdLst/>
              <a:ahLst/>
              <a:cxnLst>
                <a:cxn ang="0">
                  <a:pos x="172" y="86"/>
                </a:cxn>
                <a:cxn ang="0">
                  <a:pos x="61" y="137"/>
                </a:cxn>
                <a:cxn ang="0">
                  <a:pos x="16" y="155"/>
                </a:cxn>
                <a:cxn ang="0">
                  <a:pos x="7" y="122"/>
                </a:cxn>
                <a:cxn ang="0">
                  <a:pos x="58" y="80"/>
                </a:cxn>
                <a:cxn ang="0">
                  <a:pos x="172" y="38"/>
                </a:cxn>
                <a:cxn ang="0">
                  <a:pos x="304" y="11"/>
                </a:cxn>
                <a:cxn ang="0">
                  <a:pos x="463" y="2"/>
                </a:cxn>
                <a:cxn ang="0">
                  <a:pos x="631" y="23"/>
                </a:cxn>
                <a:cxn ang="0">
                  <a:pos x="796" y="53"/>
                </a:cxn>
                <a:cxn ang="0">
                  <a:pos x="841" y="47"/>
                </a:cxn>
                <a:cxn ang="0">
                  <a:pos x="907" y="71"/>
                </a:cxn>
                <a:cxn ang="0">
                  <a:pos x="919" y="101"/>
                </a:cxn>
                <a:cxn ang="0">
                  <a:pos x="793" y="98"/>
                </a:cxn>
                <a:cxn ang="0">
                  <a:pos x="634" y="62"/>
                </a:cxn>
                <a:cxn ang="0">
                  <a:pos x="439" y="38"/>
                </a:cxn>
                <a:cxn ang="0">
                  <a:pos x="238" y="59"/>
                </a:cxn>
                <a:cxn ang="0">
                  <a:pos x="172" y="86"/>
                </a:cxn>
              </a:cxnLst>
              <a:rect l="0" t="0" r="r" b="b"/>
              <a:pathLst>
                <a:path w="938" h="158">
                  <a:moveTo>
                    <a:pt x="172" y="86"/>
                  </a:moveTo>
                  <a:cubicBezTo>
                    <a:pt x="142" y="99"/>
                    <a:pt x="87" y="126"/>
                    <a:pt x="61" y="137"/>
                  </a:cubicBezTo>
                  <a:cubicBezTo>
                    <a:pt x="35" y="148"/>
                    <a:pt x="25" y="158"/>
                    <a:pt x="16" y="155"/>
                  </a:cubicBezTo>
                  <a:cubicBezTo>
                    <a:pt x="7" y="152"/>
                    <a:pt x="0" y="134"/>
                    <a:pt x="7" y="122"/>
                  </a:cubicBezTo>
                  <a:cubicBezTo>
                    <a:pt x="14" y="110"/>
                    <a:pt x="31" y="94"/>
                    <a:pt x="58" y="80"/>
                  </a:cubicBezTo>
                  <a:cubicBezTo>
                    <a:pt x="85" y="66"/>
                    <a:pt x="131" y="49"/>
                    <a:pt x="172" y="38"/>
                  </a:cubicBezTo>
                  <a:cubicBezTo>
                    <a:pt x="213" y="27"/>
                    <a:pt x="256" y="17"/>
                    <a:pt x="304" y="11"/>
                  </a:cubicBezTo>
                  <a:cubicBezTo>
                    <a:pt x="352" y="5"/>
                    <a:pt x="409" y="0"/>
                    <a:pt x="463" y="2"/>
                  </a:cubicBezTo>
                  <a:cubicBezTo>
                    <a:pt x="517" y="4"/>
                    <a:pt x="576" y="15"/>
                    <a:pt x="631" y="23"/>
                  </a:cubicBezTo>
                  <a:cubicBezTo>
                    <a:pt x="686" y="31"/>
                    <a:pt x="761" y="49"/>
                    <a:pt x="796" y="53"/>
                  </a:cubicBezTo>
                  <a:cubicBezTo>
                    <a:pt x="831" y="57"/>
                    <a:pt x="823" y="44"/>
                    <a:pt x="841" y="47"/>
                  </a:cubicBezTo>
                  <a:cubicBezTo>
                    <a:pt x="859" y="50"/>
                    <a:pt x="894" y="62"/>
                    <a:pt x="907" y="71"/>
                  </a:cubicBezTo>
                  <a:cubicBezTo>
                    <a:pt x="920" y="80"/>
                    <a:pt x="938" y="97"/>
                    <a:pt x="919" y="101"/>
                  </a:cubicBezTo>
                  <a:cubicBezTo>
                    <a:pt x="900" y="105"/>
                    <a:pt x="840" y="104"/>
                    <a:pt x="793" y="98"/>
                  </a:cubicBezTo>
                  <a:cubicBezTo>
                    <a:pt x="746" y="92"/>
                    <a:pt x="693" y="72"/>
                    <a:pt x="634" y="62"/>
                  </a:cubicBezTo>
                  <a:cubicBezTo>
                    <a:pt x="575" y="52"/>
                    <a:pt x="505" y="38"/>
                    <a:pt x="439" y="38"/>
                  </a:cubicBezTo>
                  <a:cubicBezTo>
                    <a:pt x="373" y="38"/>
                    <a:pt x="284" y="51"/>
                    <a:pt x="238" y="59"/>
                  </a:cubicBezTo>
                  <a:cubicBezTo>
                    <a:pt x="192" y="67"/>
                    <a:pt x="202" y="73"/>
                    <a:pt x="172" y="8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8" name="Freeform 18"/>
            <p:cNvSpPr>
              <a:spLocks/>
            </p:cNvSpPr>
            <p:nvPr userDrawn="1"/>
          </p:nvSpPr>
          <p:spPr bwMode="auto">
            <a:xfrm>
              <a:off x="3686" y="145"/>
              <a:ext cx="372" cy="98"/>
            </a:xfrm>
            <a:custGeom>
              <a:avLst/>
              <a:gdLst/>
              <a:ahLst/>
              <a:cxnLst>
                <a:cxn ang="0">
                  <a:pos x="18" y="47"/>
                </a:cxn>
                <a:cxn ang="0">
                  <a:pos x="141" y="17"/>
                </a:cxn>
                <a:cxn ang="0">
                  <a:pos x="246" y="2"/>
                </a:cxn>
                <a:cxn ang="0">
                  <a:pos x="351" y="5"/>
                </a:cxn>
                <a:cxn ang="0">
                  <a:pos x="372" y="23"/>
                </a:cxn>
                <a:cxn ang="0">
                  <a:pos x="354" y="44"/>
                </a:cxn>
                <a:cxn ang="0">
                  <a:pos x="264" y="50"/>
                </a:cxn>
                <a:cxn ang="0">
                  <a:pos x="168" y="53"/>
                </a:cxn>
                <a:cxn ang="0">
                  <a:pos x="72" y="77"/>
                </a:cxn>
                <a:cxn ang="0">
                  <a:pos x="15" y="95"/>
                </a:cxn>
                <a:cxn ang="0">
                  <a:pos x="0" y="56"/>
                </a:cxn>
              </a:cxnLst>
              <a:rect l="0" t="0" r="r" b="b"/>
              <a:pathLst>
                <a:path w="372" h="98">
                  <a:moveTo>
                    <a:pt x="18" y="47"/>
                  </a:moveTo>
                  <a:cubicBezTo>
                    <a:pt x="60" y="36"/>
                    <a:pt x="103" y="25"/>
                    <a:pt x="141" y="17"/>
                  </a:cubicBezTo>
                  <a:cubicBezTo>
                    <a:pt x="179" y="9"/>
                    <a:pt x="211" y="4"/>
                    <a:pt x="246" y="2"/>
                  </a:cubicBezTo>
                  <a:cubicBezTo>
                    <a:pt x="281" y="0"/>
                    <a:pt x="330" y="1"/>
                    <a:pt x="351" y="5"/>
                  </a:cubicBezTo>
                  <a:cubicBezTo>
                    <a:pt x="372" y="9"/>
                    <a:pt x="372" y="17"/>
                    <a:pt x="372" y="23"/>
                  </a:cubicBezTo>
                  <a:cubicBezTo>
                    <a:pt x="372" y="29"/>
                    <a:pt x="372" y="40"/>
                    <a:pt x="354" y="44"/>
                  </a:cubicBezTo>
                  <a:cubicBezTo>
                    <a:pt x="336" y="48"/>
                    <a:pt x="295" y="49"/>
                    <a:pt x="264" y="50"/>
                  </a:cubicBezTo>
                  <a:cubicBezTo>
                    <a:pt x="233" y="51"/>
                    <a:pt x="200" y="49"/>
                    <a:pt x="168" y="53"/>
                  </a:cubicBezTo>
                  <a:cubicBezTo>
                    <a:pt x="136" y="57"/>
                    <a:pt x="98" y="70"/>
                    <a:pt x="72" y="77"/>
                  </a:cubicBezTo>
                  <a:cubicBezTo>
                    <a:pt x="46" y="84"/>
                    <a:pt x="27" y="98"/>
                    <a:pt x="15" y="95"/>
                  </a:cubicBezTo>
                  <a:cubicBezTo>
                    <a:pt x="3" y="92"/>
                    <a:pt x="1" y="74"/>
                    <a:pt x="0" y="56"/>
                  </a:cubicBezTo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299" name="Freeform 19"/>
            <p:cNvSpPr>
              <a:spLocks/>
            </p:cNvSpPr>
            <p:nvPr userDrawn="1"/>
          </p:nvSpPr>
          <p:spPr bwMode="auto">
            <a:xfrm>
              <a:off x="3618" y="308"/>
              <a:ext cx="318" cy="158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12" y="137"/>
                </a:cxn>
                <a:cxn ang="0">
                  <a:pos x="162" y="71"/>
                </a:cxn>
                <a:cxn ang="0">
                  <a:pos x="249" y="20"/>
                </a:cxn>
                <a:cxn ang="0">
                  <a:pos x="285" y="2"/>
                </a:cxn>
                <a:cxn ang="0">
                  <a:pos x="309" y="11"/>
                </a:cxn>
                <a:cxn ang="0">
                  <a:pos x="303" y="47"/>
                </a:cxn>
                <a:cxn ang="0">
                  <a:pos x="219" y="89"/>
                </a:cxn>
                <a:cxn ang="0">
                  <a:pos x="108" y="140"/>
                </a:cxn>
                <a:cxn ang="0">
                  <a:pos x="57" y="152"/>
                </a:cxn>
                <a:cxn ang="0">
                  <a:pos x="0" y="158"/>
                </a:cxn>
              </a:cxnLst>
              <a:rect l="0" t="0" r="r" b="b"/>
              <a:pathLst>
                <a:path w="318" h="158">
                  <a:moveTo>
                    <a:pt x="0" y="158"/>
                  </a:moveTo>
                  <a:lnTo>
                    <a:pt x="12" y="137"/>
                  </a:lnTo>
                  <a:cubicBezTo>
                    <a:pt x="39" y="123"/>
                    <a:pt x="122" y="90"/>
                    <a:pt x="162" y="71"/>
                  </a:cubicBezTo>
                  <a:cubicBezTo>
                    <a:pt x="202" y="52"/>
                    <a:pt x="229" y="31"/>
                    <a:pt x="249" y="20"/>
                  </a:cubicBezTo>
                  <a:cubicBezTo>
                    <a:pt x="269" y="9"/>
                    <a:pt x="275" y="4"/>
                    <a:pt x="285" y="2"/>
                  </a:cubicBezTo>
                  <a:cubicBezTo>
                    <a:pt x="295" y="0"/>
                    <a:pt x="306" y="4"/>
                    <a:pt x="309" y="11"/>
                  </a:cubicBezTo>
                  <a:cubicBezTo>
                    <a:pt x="312" y="18"/>
                    <a:pt x="318" y="34"/>
                    <a:pt x="303" y="47"/>
                  </a:cubicBezTo>
                  <a:cubicBezTo>
                    <a:pt x="288" y="60"/>
                    <a:pt x="252" y="74"/>
                    <a:pt x="219" y="89"/>
                  </a:cubicBezTo>
                  <a:cubicBezTo>
                    <a:pt x="186" y="104"/>
                    <a:pt x="135" y="130"/>
                    <a:pt x="108" y="140"/>
                  </a:cubicBezTo>
                  <a:cubicBezTo>
                    <a:pt x="81" y="150"/>
                    <a:pt x="74" y="150"/>
                    <a:pt x="57" y="152"/>
                  </a:cubicBezTo>
                  <a:cubicBezTo>
                    <a:pt x="40" y="154"/>
                    <a:pt x="23" y="154"/>
                    <a:pt x="0" y="15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27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0" name="Freeform 20"/>
            <p:cNvSpPr>
              <a:spLocks/>
            </p:cNvSpPr>
            <p:nvPr userDrawn="1"/>
          </p:nvSpPr>
          <p:spPr bwMode="auto">
            <a:xfrm>
              <a:off x="3413" y="291"/>
              <a:ext cx="380" cy="174"/>
            </a:xfrm>
            <a:custGeom>
              <a:avLst/>
              <a:gdLst/>
              <a:ahLst/>
              <a:cxnLst>
                <a:cxn ang="0">
                  <a:pos x="3" y="165"/>
                </a:cxn>
                <a:cxn ang="0">
                  <a:pos x="129" y="93"/>
                </a:cxn>
                <a:cxn ang="0">
                  <a:pos x="261" y="30"/>
                </a:cxn>
                <a:cxn ang="0">
                  <a:pos x="351" y="0"/>
                </a:cxn>
                <a:cxn ang="0">
                  <a:pos x="378" y="27"/>
                </a:cxn>
                <a:cxn ang="0">
                  <a:pos x="336" y="51"/>
                </a:cxn>
                <a:cxn ang="0">
                  <a:pos x="291" y="60"/>
                </a:cxn>
                <a:cxn ang="0">
                  <a:pos x="240" y="75"/>
                </a:cxn>
                <a:cxn ang="0">
                  <a:pos x="189" y="120"/>
                </a:cxn>
                <a:cxn ang="0">
                  <a:pos x="102" y="174"/>
                </a:cxn>
                <a:cxn ang="0">
                  <a:pos x="0" y="162"/>
                </a:cxn>
              </a:cxnLst>
              <a:rect l="0" t="0" r="r" b="b"/>
              <a:pathLst>
                <a:path w="380" h="174">
                  <a:moveTo>
                    <a:pt x="3" y="165"/>
                  </a:moveTo>
                  <a:cubicBezTo>
                    <a:pt x="24" y="153"/>
                    <a:pt x="86" y="115"/>
                    <a:pt x="129" y="93"/>
                  </a:cubicBezTo>
                  <a:cubicBezTo>
                    <a:pt x="172" y="71"/>
                    <a:pt x="224" y="45"/>
                    <a:pt x="261" y="30"/>
                  </a:cubicBezTo>
                  <a:cubicBezTo>
                    <a:pt x="298" y="15"/>
                    <a:pt x="332" y="0"/>
                    <a:pt x="351" y="0"/>
                  </a:cubicBezTo>
                  <a:cubicBezTo>
                    <a:pt x="370" y="0"/>
                    <a:pt x="380" y="19"/>
                    <a:pt x="378" y="27"/>
                  </a:cubicBezTo>
                  <a:cubicBezTo>
                    <a:pt x="376" y="35"/>
                    <a:pt x="350" y="46"/>
                    <a:pt x="336" y="51"/>
                  </a:cubicBezTo>
                  <a:cubicBezTo>
                    <a:pt x="322" y="56"/>
                    <a:pt x="307" y="56"/>
                    <a:pt x="291" y="60"/>
                  </a:cubicBezTo>
                  <a:cubicBezTo>
                    <a:pt x="275" y="64"/>
                    <a:pt x="257" y="65"/>
                    <a:pt x="240" y="75"/>
                  </a:cubicBezTo>
                  <a:cubicBezTo>
                    <a:pt x="223" y="85"/>
                    <a:pt x="212" y="104"/>
                    <a:pt x="189" y="120"/>
                  </a:cubicBezTo>
                  <a:cubicBezTo>
                    <a:pt x="166" y="136"/>
                    <a:pt x="133" y="167"/>
                    <a:pt x="102" y="174"/>
                  </a:cubicBezTo>
                  <a:lnTo>
                    <a:pt x="0" y="162"/>
                  </a:lnTo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1" name="Freeform 21"/>
            <p:cNvSpPr>
              <a:spLocks/>
            </p:cNvSpPr>
            <p:nvPr userDrawn="1"/>
          </p:nvSpPr>
          <p:spPr bwMode="auto">
            <a:xfrm>
              <a:off x="4178" y="187"/>
              <a:ext cx="523" cy="69"/>
            </a:xfrm>
            <a:custGeom>
              <a:avLst/>
              <a:gdLst/>
              <a:ahLst/>
              <a:cxnLst>
                <a:cxn ang="0">
                  <a:pos x="84" y="11"/>
                </a:cxn>
                <a:cxn ang="0">
                  <a:pos x="27" y="5"/>
                </a:cxn>
                <a:cxn ang="0">
                  <a:pos x="9" y="35"/>
                </a:cxn>
                <a:cxn ang="0">
                  <a:pos x="81" y="56"/>
                </a:cxn>
                <a:cxn ang="0">
                  <a:pos x="255" y="68"/>
                </a:cxn>
                <a:cxn ang="0">
                  <a:pos x="432" y="50"/>
                </a:cxn>
                <a:cxn ang="0">
                  <a:pos x="513" y="5"/>
                </a:cxn>
                <a:cxn ang="0">
                  <a:pos x="372" y="20"/>
                </a:cxn>
                <a:cxn ang="0">
                  <a:pos x="141" y="14"/>
                </a:cxn>
                <a:cxn ang="0">
                  <a:pos x="84" y="11"/>
                </a:cxn>
              </a:cxnLst>
              <a:rect l="0" t="0" r="r" b="b"/>
              <a:pathLst>
                <a:path w="523" h="69">
                  <a:moveTo>
                    <a:pt x="84" y="11"/>
                  </a:moveTo>
                  <a:cubicBezTo>
                    <a:pt x="65" y="9"/>
                    <a:pt x="40" y="1"/>
                    <a:pt x="27" y="5"/>
                  </a:cubicBezTo>
                  <a:cubicBezTo>
                    <a:pt x="14" y="9"/>
                    <a:pt x="0" y="27"/>
                    <a:pt x="9" y="35"/>
                  </a:cubicBezTo>
                  <a:cubicBezTo>
                    <a:pt x="18" y="43"/>
                    <a:pt x="40" y="51"/>
                    <a:pt x="81" y="56"/>
                  </a:cubicBezTo>
                  <a:cubicBezTo>
                    <a:pt x="122" y="61"/>
                    <a:pt x="197" y="69"/>
                    <a:pt x="255" y="68"/>
                  </a:cubicBezTo>
                  <a:cubicBezTo>
                    <a:pt x="313" y="67"/>
                    <a:pt x="389" y="60"/>
                    <a:pt x="432" y="50"/>
                  </a:cubicBezTo>
                  <a:cubicBezTo>
                    <a:pt x="475" y="40"/>
                    <a:pt x="523" y="10"/>
                    <a:pt x="513" y="5"/>
                  </a:cubicBezTo>
                  <a:cubicBezTo>
                    <a:pt x="503" y="0"/>
                    <a:pt x="434" y="19"/>
                    <a:pt x="372" y="20"/>
                  </a:cubicBezTo>
                  <a:cubicBezTo>
                    <a:pt x="310" y="21"/>
                    <a:pt x="189" y="15"/>
                    <a:pt x="141" y="14"/>
                  </a:cubicBezTo>
                  <a:cubicBezTo>
                    <a:pt x="93" y="13"/>
                    <a:pt x="103" y="13"/>
                    <a:pt x="84" y="11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189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2" name="Freeform 22"/>
            <p:cNvSpPr>
              <a:spLocks/>
            </p:cNvSpPr>
            <p:nvPr userDrawn="1"/>
          </p:nvSpPr>
          <p:spPr bwMode="auto">
            <a:xfrm>
              <a:off x="4689" y="186"/>
              <a:ext cx="537" cy="120"/>
            </a:xfrm>
            <a:custGeom>
              <a:avLst/>
              <a:gdLst/>
              <a:ahLst/>
              <a:cxnLst>
                <a:cxn ang="0">
                  <a:pos x="23" y="6"/>
                </a:cxn>
                <a:cxn ang="0">
                  <a:pos x="188" y="3"/>
                </a:cxn>
                <a:cxn ang="0">
                  <a:pos x="323" y="27"/>
                </a:cxn>
                <a:cxn ang="0">
                  <a:pos x="464" y="69"/>
                </a:cxn>
                <a:cxn ang="0">
                  <a:pos x="521" y="90"/>
                </a:cxn>
                <a:cxn ang="0">
                  <a:pos x="533" y="105"/>
                </a:cxn>
                <a:cxn ang="0">
                  <a:pos x="497" y="120"/>
                </a:cxn>
                <a:cxn ang="0">
                  <a:pos x="452" y="108"/>
                </a:cxn>
                <a:cxn ang="0">
                  <a:pos x="350" y="72"/>
                </a:cxn>
                <a:cxn ang="0">
                  <a:pos x="158" y="39"/>
                </a:cxn>
                <a:cxn ang="0">
                  <a:pos x="50" y="39"/>
                </a:cxn>
                <a:cxn ang="0">
                  <a:pos x="23" y="6"/>
                </a:cxn>
              </a:cxnLst>
              <a:rect l="0" t="0" r="r" b="b"/>
              <a:pathLst>
                <a:path w="537" h="120">
                  <a:moveTo>
                    <a:pt x="23" y="6"/>
                  </a:moveTo>
                  <a:cubicBezTo>
                    <a:pt x="46" y="0"/>
                    <a:pt x="138" y="0"/>
                    <a:pt x="188" y="3"/>
                  </a:cubicBezTo>
                  <a:cubicBezTo>
                    <a:pt x="238" y="6"/>
                    <a:pt x="277" y="16"/>
                    <a:pt x="323" y="27"/>
                  </a:cubicBezTo>
                  <a:cubicBezTo>
                    <a:pt x="369" y="38"/>
                    <a:pt x="431" y="59"/>
                    <a:pt x="464" y="69"/>
                  </a:cubicBezTo>
                  <a:cubicBezTo>
                    <a:pt x="497" y="79"/>
                    <a:pt x="509" y="84"/>
                    <a:pt x="521" y="90"/>
                  </a:cubicBezTo>
                  <a:cubicBezTo>
                    <a:pt x="533" y="96"/>
                    <a:pt x="537" y="100"/>
                    <a:pt x="533" y="105"/>
                  </a:cubicBezTo>
                  <a:cubicBezTo>
                    <a:pt x="529" y="110"/>
                    <a:pt x="510" y="120"/>
                    <a:pt x="497" y="120"/>
                  </a:cubicBezTo>
                  <a:cubicBezTo>
                    <a:pt x="484" y="120"/>
                    <a:pt x="476" y="116"/>
                    <a:pt x="452" y="108"/>
                  </a:cubicBezTo>
                  <a:cubicBezTo>
                    <a:pt x="428" y="100"/>
                    <a:pt x="399" y="84"/>
                    <a:pt x="350" y="72"/>
                  </a:cubicBezTo>
                  <a:cubicBezTo>
                    <a:pt x="301" y="60"/>
                    <a:pt x="208" y="45"/>
                    <a:pt x="158" y="39"/>
                  </a:cubicBezTo>
                  <a:cubicBezTo>
                    <a:pt x="108" y="33"/>
                    <a:pt x="72" y="43"/>
                    <a:pt x="50" y="39"/>
                  </a:cubicBezTo>
                  <a:cubicBezTo>
                    <a:pt x="28" y="35"/>
                    <a:pt x="0" y="12"/>
                    <a:pt x="23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3" name="Freeform 23"/>
            <p:cNvSpPr>
              <a:spLocks/>
            </p:cNvSpPr>
            <p:nvPr userDrawn="1"/>
          </p:nvSpPr>
          <p:spPr bwMode="auto">
            <a:xfrm>
              <a:off x="4968" y="312"/>
              <a:ext cx="800" cy="143"/>
            </a:xfrm>
            <a:custGeom>
              <a:avLst/>
              <a:gdLst/>
              <a:ahLst/>
              <a:cxnLst>
                <a:cxn ang="0">
                  <a:pos x="800" y="24"/>
                </a:cxn>
                <a:cxn ang="0">
                  <a:pos x="782" y="15"/>
                </a:cxn>
                <a:cxn ang="0">
                  <a:pos x="659" y="63"/>
                </a:cxn>
                <a:cxn ang="0">
                  <a:pos x="500" y="84"/>
                </a:cxn>
                <a:cxn ang="0">
                  <a:pos x="326" y="69"/>
                </a:cxn>
                <a:cxn ang="0">
                  <a:pos x="98" y="21"/>
                </a:cxn>
                <a:cxn ang="0">
                  <a:pos x="11" y="6"/>
                </a:cxn>
                <a:cxn ang="0">
                  <a:pos x="32" y="60"/>
                </a:cxn>
                <a:cxn ang="0">
                  <a:pos x="155" y="96"/>
                </a:cxn>
                <a:cxn ang="0">
                  <a:pos x="410" y="138"/>
                </a:cxn>
                <a:cxn ang="0">
                  <a:pos x="596" y="129"/>
                </a:cxn>
                <a:cxn ang="0">
                  <a:pos x="737" y="90"/>
                </a:cxn>
                <a:cxn ang="0">
                  <a:pos x="788" y="69"/>
                </a:cxn>
                <a:cxn ang="0">
                  <a:pos x="800" y="24"/>
                </a:cxn>
              </a:cxnLst>
              <a:rect l="0" t="0" r="r" b="b"/>
              <a:pathLst>
                <a:path w="800" h="143">
                  <a:moveTo>
                    <a:pt x="800" y="24"/>
                  </a:moveTo>
                  <a:lnTo>
                    <a:pt x="782" y="15"/>
                  </a:lnTo>
                  <a:cubicBezTo>
                    <a:pt x="759" y="21"/>
                    <a:pt x="706" y="51"/>
                    <a:pt x="659" y="63"/>
                  </a:cubicBezTo>
                  <a:cubicBezTo>
                    <a:pt x="612" y="75"/>
                    <a:pt x="555" y="83"/>
                    <a:pt x="500" y="84"/>
                  </a:cubicBezTo>
                  <a:cubicBezTo>
                    <a:pt x="445" y="85"/>
                    <a:pt x="393" y="79"/>
                    <a:pt x="326" y="69"/>
                  </a:cubicBezTo>
                  <a:cubicBezTo>
                    <a:pt x="259" y="59"/>
                    <a:pt x="150" y="31"/>
                    <a:pt x="98" y="21"/>
                  </a:cubicBezTo>
                  <a:cubicBezTo>
                    <a:pt x="46" y="11"/>
                    <a:pt x="22" y="0"/>
                    <a:pt x="11" y="6"/>
                  </a:cubicBezTo>
                  <a:cubicBezTo>
                    <a:pt x="0" y="12"/>
                    <a:pt x="8" y="45"/>
                    <a:pt x="32" y="60"/>
                  </a:cubicBezTo>
                  <a:cubicBezTo>
                    <a:pt x="56" y="75"/>
                    <a:pt x="92" y="83"/>
                    <a:pt x="155" y="96"/>
                  </a:cubicBezTo>
                  <a:cubicBezTo>
                    <a:pt x="218" y="109"/>
                    <a:pt x="337" y="133"/>
                    <a:pt x="410" y="138"/>
                  </a:cubicBezTo>
                  <a:cubicBezTo>
                    <a:pt x="483" y="143"/>
                    <a:pt x="542" y="137"/>
                    <a:pt x="596" y="129"/>
                  </a:cubicBezTo>
                  <a:cubicBezTo>
                    <a:pt x="650" y="121"/>
                    <a:pt x="705" y="100"/>
                    <a:pt x="737" y="90"/>
                  </a:cubicBezTo>
                  <a:cubicBezTo>
                    <a:pt x="769" y="80"/>
                    <a:pt x="780" y="80"/>
                    <a:pt x="788" y="69"/>
                  </a:cubicBezTo>
                  <a:cubicBezTo>
                    <a:pt x="796" y="58"/>
                    <a:pt x="792" y="39"/>
                    <a:pt x="800" y="2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4" name="Freeform 24"/>
            <p:cNvSpPr>
              <a:spLocks/>
            </p:cNvSpPr>
            <p:nvPr userDrawn="1"/>
          </p:nvSpPr>
          <p:spPr bwMode="auto">
            <a:xfrm>
              <a:off x="5318" y="240"/>
              <a:ext cx="402" cy="115"/>
            </a:xfrm>
            <a:custGeom>
              <a:avLst/>
              <a:gdLst/>
              <a:ahLst/>
              <a:cxnLst>
                <a:cxn ang="0">
                  <a:pos x="402" y="0"/>
                </a:cxn>
                <a:cxn ang="0">
                  <a:pos x="384" y="12"/>
                </a:cxn>
                <a:cxn ang="0">
                  <a:pos x="276" y="51"/>
                </a:cxn>
                <a:cxn ang="0">
                  <a:pos x="165" y="66"/>
                </a:cxn>
                <a:cxn ang="0">
                  <a:pos x="51" y="57"/>
                </a:cxn>
                <a:cxn ang="0">
                  <a:pos x="15" y="54"/>
                </a:cxn>
                <a:cxn ang="0">
                  <a:pos x="3" y="69"/>
                </a:cxn>
                <a:cxn ang="0">
                  <a:pos x="9" y="93"/>
                </a:cxn>
                <a:cxn ang="0">
                  <a:pos x="54" y="102"/>
                </a:cxn>
                <a:cxn ang="0">
                  <a:pos x="198" y="111"/>
                </a:cxn>
                <a:cxn ang="0">
                  <a:pos x="336" y="75"/>
                </a:cxn>
                <a:cxn ang="0">
                  <a:pos x="375" y="54"/>
                </a:cxn>
                <a:cxn ang="0">
                  <a:pos x="402" y="0"/>
                </a:cxn>
              </a:cxnLst>
              <a:rect l="0" t="0" r="r" b="b"/>
              <a:pathLst>
                <a:path w="402" h="115">
                  <a:moveTo>
                    <a:pt x="402" y="0"/>
                  </a:moveTo>
                  <a:lnTo>
                    <a:pt x="384" y="12"/>
                  </a:lnTo>
                  <a:cubicBezTo>
                    <a:pt x="363" y="20"/>
                    <a:pt x="312" y="42"/>
                    <a:pt x="276" y="51"/>
                  </a:cubicBezTo>
                  <a:cubicBezTo>
                    <a:pt x="240" y="60"/>
                    <a:pt x="202" y="65"/>
                    <a:pt x="165" y="66"/>
                  </a:cubicBezTo>
                  <a:cubicBezTo>
                    <a:pt x="128" y="67"/>
                    <a:pt x="76" y="59"/>
                    <a:pt x="51" y="57"/>
                  </a:cubicBezTo>
                  <a:cubicBezTo>
                    <a:pt x="26" y="55"/>
                    <a:pt x="23" y="52"/>
                    <a:pt x="15" y="54"/>
                  </a:cubicBezTo>
                  <a:cubicBezTo>
                    <a:pt x="7" y="56"/>
                    <a:pt x="4" y="63"/>
                    <a:pt x="3" y="69"/>
                  </a:cubicBezTo>
                  <a:cubicBezTo>
                    <a:pt x="2" y="75"/>
                    <a:pt x="0" y="88"/>
                    <a:pt x="9" y="93"/>
                  </a:cubicBezTo>
                  <a:cubicBezTo>
                    <a:pt x="18" y="98"/>
                    <a:pt x="22" y="99"/>
                    <a:pt x="54" y="102"/>
                  </a:cubicBezTo>
                  <a:cubicBezTo>
                    <a:pt x="86" y="105"/>
                    <a:pt x="151" y="115"/>
                    <a:pt x="198" y="111"/>
                  </a:cubicBezTo>
                  <a:cubicBezTo>
                    <a:pt x="245" y="107"/>
                    <a:pt x="307" y="84"/>
                    <a:pt x="336" y="75"/>
                  </a:cubicBezTo>
                  <a:cubicBezTo>
                    <a:pt x="365" y="66"/>
                    <a:pt x="365" y="65"/>
                    <a:pt x="375" y="54"/>
                  </a:cubicBezTo>
                  <a:cubicBezTo>
                    <a:pt x="385" y="43"/>
                    <a:pt x="392" y="26"/>
                    <a:pt x="402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0" y="6180138"/>
            <a:ext cx="9169400" cy="138112"/>
            <a:chOff x="0" y="4032"/>
            <a:chExt cx="5776" cy="87"/>
          </a:xfrm>
        </p:grpSpPr>
        <p:sp>
          <p:nvSpPr>
            <p:cNvPr id="1377306" name="Freeform 26"/>
            <p:cNvSpPr>
              <a:spLocks/>
            </p:cNvSpPr>
            <p:nvPr userDrawn="1"/>
          </p:nvSpPr>
          <p:spPr bwMode="auto">
            <a:xfrm>
              <a:off x="4041" y="4047"/>
              <a:ext cx="1735" cy="72"/>
            </a:xfrm>
            <a:custGeom>
              <a:avLst/>
              <a:gdLst/>
              <a:ahLst/>
              <a:cxnLst>
                <a:cxn ang="0">
                  <a:pos x="165" y="6"/>
                </a:cxn>
                <a:cxn ang="0">
                  <a:pos x="450" y="3"/>
                </a:cxn>
                <a:cxn ang="0">
                  <a:pos x="714" y="12"/>
                </a:cxn>
                <a:cxn ang="0">
                  <a:pos x="957" y="24"/>
                </a:cxn>
                <a:cxn ang="0">
                  <a:pos x="1173" y="24"/>
                </a:cxn>
                <a:cxn ang="0">
                  <a:pos x="1473" y="15"/>
                </a:cxn>
                <a:cxn ang="0">
                  <a:pos x="1617" y="0"/>
                </a:cxn>
                <a:cxn ang="0">
                  <a:pos x="1719" y="15"/>
                </a:cxn>
                <a:cxn ang="0">
                  <a:pos x="1716" y="66"/>
                </a:cxn>
                <a:cxn ang="0">
                  <a:pos x="1632" y="51"/>
                </a:cxn>
                <a:cxn ang="0">
                  <a:pos x="1407" y="51"/>
                </a:cxn>
                <a:cxn ang="0">
                  <a:pos x="1191" y="48"/>
                </a:cxn>
                <a:cxn ang="0">
                  <a:pos x="870" y="60"/>
                </a:cxn>
                <a:cxn ang="0">
                  <a:pos x="492" y="48"/>
                </a:cxn>
                <a:cxn ang="0">
                  <a:pos x="291" y="27"/>
                </a:cxn>
                <a:cxn ang="0">
                  <a:pos x="21" y="36"/>
                </a:cxn>
                <a:cxn ang="0">
                  <a:pos x="165" y="6"/>
                </a:cxn>
              </a:cxnLst>
              <a:rect l="0" t="0" r="r" b="b"/>
              <a:pathLst>
                <a:path w="1735" h="72">
                  <a:moveTo>
                    <a:pt x="165" y="6"/>
                  </a:moveTo>
                  <a:cubicBezTo>
                    <a:pt x="236" y="1"/>
                    <a:pt x="359" y="2"/>
                    <a:pt x="450" y="3"/>
                  </a:cubicBezTo>
                  <a:cubicBezTo>
                    <a:pt x="541" y="4"/>
                    <a:pt x="630" y="9"/>
                    <a:pt x="714" y="12"/>
                  </a:cubicBezTo>
                  <a:cubicBezTo>
                    <a:pt x="798" y="15"/>
                    <a:pt x="881" y="22"/>
                    <a:pt x="957" y="24"/>
                  </a:cubicBezTo>
                  <a:cubicBezTo>
                    <a:pt x="1033" y="26"/>
                    <a:pt x="1087" y="25"/>
                    <a:pt x="1173" y="24"/>
                  </a:cubicBezTo>
                  <a:cubicBezTo>
                    <a:pt x="1259" y="23"/>
                    <a:pt x="1399" y="19"/>
                    <a:pt x="1473" y="15"/>
                  </a:cubicBezTo>
                  <a:cubicBezTo>
                    <a:pt x="1547" y="11"/>
                    <a:pt x="1576" y="0"/>
                    <a:pt x="1617" y="0"/>
                  </a:cubicBezTo>
                  <a:cubicBezTo>
                    <a:pt x="1658" y="0"/>
                    <a:pt x="1703" y="4"/>
                    <a:pt x="1719" y="15"/>
                  </a:cubicBezTo>
                  <a:cubicBezTo>
                    <a:pt x="1735" y="26"/>
                    <a:pt x="1730" y="60"/>
                    <a:pt x="1716" y="66"/>
                  </a:cubicBezTo>
                  <a:cubicBezTo>
                    <a:pt x="1702" y="72"/>
                    <a:pt x="1683" y="53"/>
                    <a:pt x="1632" y="51"/>
                  </a:cubicBezTo>
                  <a:cubicBezTo>
                    <a:pt x="1581" y="49"/>
                    <a:pt x="1480" y="51"/>
                    <a:pt x="1407" y="51"/>
                  </a:cubicBezTo>
                  <a:cubicBezTo>
                    <a:pt x="1334" y="51"/>
                    <a:pt x="1280" y="47"/>
                    <a:pt x="1191" y="48"/>
                  </a:cubicBezTo>
                  <a:cubicBezTo>
                    <a:pt x="1102" y="49"/>
                    <a:pt x="986" y="60"/>
                    <a:pt x="870" y="60"/>
                  </a:cubicBezTo>
                  <a:cubicBezTo>
                    <a:pt x="754" y="60"/>
                    <a:pt x="588" y="53"/>
                    <a:pt x="492" y="48"/>
                  </a:cubicBezTo>
                  <a:cubicBezTo>
                    <a:pt x="396" y="43"/>
                    <a:pt x="369" y="29"/>
                    <a:pt x="291" y="27"/>
                  </a:cubicBezTo>
                  <a:cubicBezTo>
                    <a:pt x="213" y="25"/>
                    <a:pt x="42" y="39"/>
                    <a:pt x="21" y="36"/>
                  </a:cubicBezTo>
                  <a:cubicBezTo>
                    <a:pt x="0" y="33"/>
                    <a:pt x="94" y="11"/>
                    <a:pt x="165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7" name="Freeform 27"/>
            <p:cNvSpPr>
              <a:spLocks/>
            </p:cNvSpPr>
            <p:nvPr userDrawn="1"/>
          </p:nvSpPr>
          <p:spPr bwMode="auto">
            <a:xfrm>
              <a:off x="1727" y="4038"/>
              <a:ext cx="2655" cy="60"/>
            </a:xfrm>
            <a:custGeom>
              <a:avLst/>
              <a:gdLst/>
              <a:ahLst/>
              <a:cxnLst>
                <a:cxn ang="0">
                  <a:pos x="2641" y="6"/>
                </a:cxn>
                <a:cxn ang="0">
                  <a:pos x="2620" y="30"/>
                </a:cxn>
                <a:cxn ang="0">
                  <a:pos x="2368" y="45"/>
                </a:cxn>
                <a:cxn ang="0">
                  <a:pos x="2023" y="60"/>
                </a:cxn>
                <a:cxn ang="0">
                  <a:pos x="1786" y="48"/>
                </a:cxn>
                <a:cxn ang="0">
                  <a:pos x="1525" y="36"/>
                </a:cxn>
                <a:cxn ang="0">
                  <a:pos x="1195" y="45"/>
                </a:cxn>
                <a:cxn ang="0">
                  <a:pos x="817" y="39"/>
                </a:cxn>
                <a:cxn ang="0">
                  <a:pos x="499" y="27"/>
                </a:cxn>
                <a:cxn ang="0">
                  <a:pos x="136" y="39"/>
                </a:cxn>
                <a:cxn ang="0">
                  <a:pos x="10" y="33"/>
                </a:cxn>
                <a:cxn ang="0">
                  <a:pos x="76" y="24"/>
                </a:cxn>
                <a:cxn ang="0">
                  <a:pos x="310" y="18"/>
                </a:cxn>
                <a:cxn ang="0">
                  <a:pos x="544" y="0"/>
                </a:cxn>
                <a:cxn ang="0">
                  <a:pos x="853" y="21"/>
                </a:cxn>
                <a:cxn ang="0">
                  <a:pos x="1114" y="21"/>
                </a:cxn>
                <a:cxn ang="0">
                  <a:pos x="1399" y="3"/>
                </a:cxn>
                <a:cxn ang="0">
                  <a:pos x="1588" y="9"/>
                </a:cxn>
                <a:cxn ang="0">
                  <a:pos x="1807" y="21"/>
                </a:cxn>
                <a:cxn ang="0">
                  <a:pos x="2035" y="12"/>
                </a:cxn>
                <a:cxn ang="0">
                  <a:pos x="2290" y="18"/>
                </a:cxn>
                <a:cxn ang="0">
                  <a:pos x="2596" y="3"/>
                </a:cxn>
                <a:cxn ang="0">
                  <a:pos x="2641" y="6"/>
                </a:cxn>
              </a:cxnLst>
              <a:rect l="0" t="0" r="r" b="b"/>
              <a:pathLst>
                <a:path w="2655" h="60">
                  <a:moveTo>
                    <a:pt x="2641" y="6"/>
                  </a:moveTo>
                  <a:lnTo>
                    <a:pt x="2620" y="30"/>
                  </a:lnTo>
                  <a:cubicBezTo>
                    <a:pt x="2575" y="36"/>
                    <a:pt x="2467" y="40"/>
                    <a:pt x="2368" y="45"/>
                  </a:cubicBezTo>
                  <a:cubicBezTo>
                    <a:pt x="2269" y="50"/>
                    <a:pt x="2120" y="60"/>
                    <a:pt x="2023" y="60"/>
                  </a:cubicBezTo>
                  <a:cubicBezTo>
                    <a:pt x="1926" y="60"/>
                    <a:pt x="1869" y="52"/>
                    <a:pt x="1786" y="48"/>
                  </a:cubicBezTo>
                  <a:cubicBezTo>
                    <a:pt x="1703" y="44"/>
                    <a:pt x="1623" y="36"/>
                    <a:pt x="1525" y="36"/>
                  </a:cubicBezTo>
                  <a:cubicBezTo>
                    <a:pt x="1427" y="36"/>
                    <a:pt x="1313" y="44"/>
                    <a:pt x="1195" y="45"/>
                  </a:cubicBezTo>
                  <a:cubicBezTo>
                    <a:pt x="1077" y="46"/>
                    <a:pt x="933" y="42"/>
                    <a:pt x="817" y="39"/>
                  </a:cubicBezTo>
                  <a:cubicBezTo>
                    <a:pt x="701" y="36"/>
                    <a:pt x="612" y="27"/>
                    <a:pt x="499" y="27"/>
                  </a:cubicBezTo>
                  <a:cubicBezTo>
                    <a:pt x="386" y="27"/>
                    <a:pt x="217" y="38"/>
                    <a:pt x="136" y="39"/>
                  </a:cubicBezTo>
                  <a:cubicBezTo>
                    <a:pt x="55" y="40"/>
                    <a:pt x="20" y="36"/>
                    <a:pt x="10" y="33"/>
                  </a:cubicBezTo>
                  <a:cubicBezTo>
                    <a:pt x="0" y="30"/>
                    <a:pt x="26" y="27"/>
                    <a:pt x="76" y="24"/>
                  </a:cubicBezTo>
                  <a:cubicBezTo>
                    <a:pt x="126" y="21"/>
                    <a:pt x="232" y="22"/>
                    <a:pt x="310" y="18"/>
                  </a:cubicBezTo>
                  <a:cubicBezTo>
                    <a:pt x="388" y="14"/>
                    <a:pt x="454" y="0"/>
                    <a:pt x="544" y="0"/>
                  </a:cubicBezTo>
                  <a:cubicBezTo>
                    <a:pt x="634" y="0"/>
                    <a:pt x="758" y="18"/>
                    <a:pt x="853" y="21"/>
                  </a:cubicBezTo>
                  <a:cubicBezTo>
                    <a:pt x="948" y="24"/>
                    <a:pt x="1023" y="24"/>
                    <a:pt x="1114" y="21"/>
                  </a:cubicBezTo>
                  <a:cubicBezTo>
                    <a:pt x="1205" y="18"/>
                    <a:pt x="1320" y="5"/>
                    <a:pt x="1399" y="3"/>
                  </a:cubicBezTo>
                  <a:cubicBezTo>
                    <a:pt x="1478" y="1"/>
                    <a:pt x="1520" y="6"/>
                    <a:pt x="1588" y="9"/>
                  </a:cubicBezTo>
                  <a:cubicBezTo>
                    <a:pt x="1656" y="12"/>
                    <a:pt x="1733" y="21"/>
                    <a:pt x="1807" y="21"/>
                  </a:cubicBezTo>
                  <a:cubicBezTo>
                    <a:pt x="1881" y="21"/>
                    <a:pt x="1955" y="12"/>
                    <a:pt x="2035" y="12"/>
                  </a:cubicBezTo>
                  <a:cubicBezTo>
                    <a:pt x="2115" y="12"/>
                    <a:pt x="2197" y="19"/>
                    <a:pt x="2290" y="18"/>
                  </a:cubicBezTo>
                  <a:cubicBezTo>
                    <a:pt x="2383" y="17"/>
                    <a:pt x="2537" y="5"/>
                    <a:pt x="2596" y="3"/>
                  </a:cubicBezTo>
                  <a:cubicBezTo>
                    <a:pt x="2655" y="1"/>
                    <a:pt x="2651" y="3"/>
                    <a:pt x="2641" y="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77308" name="Freeform 28"/>
            <p:cNvSpPr>
              <a:spLocks/>
            </p:cNvSpPr>
            <p:nvPr userDrawn="1"/>
          </p:nvSpPr>
          <p:spPr bwMode="auto">
            <a:xfrm>
              <a:off x="0" y="4032"/>
              <a:ext cx="2041" cy="62"/>
            </a:xfrm>
            <a:custGeom>
              <a:avLst/>
              <a:gdLst/>
              <a:ahLst/>
              <a:cxnLst>
                <a:cxn ang="0">
                  <a:pos x="1893" y="39"/>
                </a:cxn>
                <a:cxn ang="0">
                  <a:pos x="1578" y="45"/>
                </a:cxn>
                <a:cxn ang="0">
                  <a:pos x="1011" y="60"/>
                </a:cxn>
                <a:cxn ang="0">
                  <a:pos x="438" y="57"/>
                </a:cxn>
                <a:cxn ang="0">
                  <a:pos x="0" y="36"/>
                </a:cxn>
                <a:cxn ang="0">
                  <a:pos x="0" y="3"/>
                </a:cxn>
                <a:cxn ang="0">
                  <a:pos x="210" y="18"/>
                </a:cxn>
                <a:cxn ang="0">
                  <a:pos x="474" y="21"/>
                </a:cxn>
                <a:cxn ang="0">
                  <a:pos x="678" y="9"/>
                </a:cxn>
                <a:cxn ang="0">
                  <a:pos x="897" y="9"/>
                </a:cxn>
                <a:cxn ang="0">
                  <a:pos x="1167" y="30"/>
                </a:cxn>
                <a:cxn ang="0">
                  <a:pos x="1500" y="24"/>
                </a:cxn>
                <a:cxn ang="0">
                  <a:pos x="1758" y="3"/>
                </a:cxn>
                <a:cxn ang="0">
                  <a:pos x="1938" y="18"/>
                </a:cxn>
                <a:cxn ang="0">
                  <a:pos x="2034" y="33"/>
                </a:cxn>
                <a:cxn ang="0">
                  <a:pos x="1893" y="39"/>
                </a:cxn>
              </a:cxnLst>
              <a:rect l="0" t="0" r="r" b="b"/>
              <a:pathLst>
                <a:path w="2041" h="62">
                  <a:moveTo>
                    <a:pt x="1893" y="39"/>
                  </a:moveTo>
                  <a:cubicBezTo>
                    <a:pt x="1817" y="41"/>
                    <a:pt x="1725" y="42"/>
                    <a:pt x="1578" y="45"/>
                  </a:cubicBezTo>
                  <a:cubicBezTo>
                    <a:pt x="1431" y="48"/>
                    <a:pt x="1201" y="58"/>
                    <a:pt x="1011" y="60"/>
                  </a:cubicBezTo>
                  <a:cubicBezTo>
                    <a:pt x="821" y="62"/>
                    <a:pt x="606" y="61"/>
                    <a:pt x="438" y="57"/>
                  </a:cubicBezTo>
                  <a:cubicBezTo>
                    <a:pt x="270" y="53"/>
                    <a:pt x="73" y="45"/>
                    <a:pt x="0" y="36"/>
                  </a:cubicBezTo>
                  <a:lnTo>
                    <a:pt x="0" y="3"/>
                  </a:lnTo>
                  <a:cubicBezTo>
                    <a:pt x="35" y="0"/>
                    <a:pt x="131" y="15"/>
                    <a:pt x="210" y="18"/>
                  </a:cubicBezTo>
                  <a:cubicBezTo>
                    <a:pt x="289" y="21"/>
                    <a:pt x="396" y="22"/>
                    <a:pt x="474" y="21"/>
                  </a:cubicBezTo>
                  <a:cubicBezTo>
                    <a:pt x="552" y="20"/>
                    <a:pt x="608" y="11"/>
                    <a:pt x="678" y="9"/>
                  </a:cubicBezTo>
                  <a:cubicBezTo>
                    <a:pt x="748" y="7"/>
                    <a:pt x="816" y="6"/>
                    <a:pt x="897" y="9"/>
                  </a:cubicBezTo>
                  <a:cubicBezTo>
                    <a:pt x="978" y="12"/>
                    <a:pt x="1067" y="28"/>
                    <a:pt x="1167" y="30"/>
                  </a:cubicBezTo>
                  <a:cubicBezTo>
                    <a:pt x="1267" y="32"/>
                    <a:pt x="1402" y="28"/>
                    <a:pt x="1500" y="24"/>
                  </a:cubicBezTo>
                  <a:cubicBezTo>
                    <a:pt x="1598" y="20"/>
                    <a:pt x="1685" y="4"/>
                    <a:pt x="1758" y="3"/>
                  </a:cubicBezTo>
                  <a:cubicBezTo>
                    <a:pt x="1831" y="2"/>
                    <a:pt x="1892" y="13"/>
                    <a:pt x="1938" y="18"/>
                  </a:cubicBezTo>
                  <a:cubicBezTo>
                    <a:pt x="1984" y="23"/>
                    <a:pt x="2041" y="30"/>
                    <a:pt x="2034" y="33"/>
                  </a:cubicBezTo>
                  <a:cubicBezTo>
                    <a:pt x="2027" y="36"/>
                    <a:pt x="1969" y="37"/>
                    <a:pt x="1893" y="39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sz="2400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377309" name="Rectangle 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835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77310" name="Rectangle 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77311" name="Rectangle 3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51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7312" name="Rectangle 3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3563" y="63674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77313" name="Rectangle 3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32563" y="63674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E4BB19D9-04F9-4C6A-9831-62A909F09828}" type="slidenum">
              <a:rPr lang="en-US" kern="1200">
                <a:solidFill>
                  <a:srgbClr val="545472"/>
                </a:solidFill>
                <a:latin typeface="Times New Roman" pitchFamily="18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545472"/>
              </a:solidFill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738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9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80000"/>
        <a:buBlip>
          <a:blip r:embed="rId15"/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6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7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70000"/>
        <a:buBlip>
          <a:blip r:embed="rId18"/>
        </a:buBlip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36585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022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latin typeface="Verdana"/>
              <a:ea typeface="+mn-ea"/>
              <a:cs typeface="+mn-cs"/>
            </a:endParaRPr>
          </a:p>
        </p:txBody>
      </p:sp>
      <p:sp>
        <p:nvSpPr>
          <p:cNvPr id="15022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latin typeface="Verdana"/>
              <a:ea typeface="+mn-ea"/>
              <a:cs typeface="+mn-cs"/>
            </a:endParaRPr>
          </a:p>
        </p:txBody>
      </p:sp>
      <p:sp>
        <p:nvSpPr>
          <p:cNvPr id="15022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240C2E04-41CA-429B-BFE8-105BC7197A0F}" type="slidenum">
              <a:rPr lang="en-US" kern="1200">
                <a:latin typeface="Verdana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2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5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7267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5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7268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5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7269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5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7270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5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kumimoji="1" lang="en-US" sz="5400" i="1" kern="1200">
              <a:solidFill>
                <a:srgbClr val="FF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727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9497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727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kumimoji="0" sz="140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67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kumimoji="0" sz="140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26727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kumimoji="0" sz="1400" i="0" smtClean="0">
                <a:solidFill>
                  <a:schemeClr val="tx1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788C61F7-906B-4920-BFA1-253F61836197}" type="slidenum">
              <a:rPr lang="en-US" kern="1200">
                <a:solidFill>
                  <a:srgbClr val="003300"/>
                </a:solidFill>
                <a:latin typeface="Verdana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3300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56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 i="0">
                <a:solidFill>
                  <a:schemeClr val="tx1"/>
                </a:solidFill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A2881D2D-706F-4738-A72E-0186C98616AD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33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937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937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693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4512EEBB-209C-475F-9CBC-F8C37093E23B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95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97A03666-DA0D-4712-BFE9-739D4BB76F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5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93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8493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8493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8493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8493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8493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68493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848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8493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849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26849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1F0D2FDB-2246-496C-AB9F-86FFE77EBC10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E69632-159E-47D6-9A40-B0403B150AA4}" type="datetimeFigureOut">
              <a:rPr lang="en-US"/>
              <a:pPr>
                <a:defRPr/>
              </a:pPr>
              <a:t>11/19/2023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E33C0F4-03ED-4C12-95C5-1B16BAD8E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46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D1324D76-3343-4BF9-B43F-0FA2426F5768}" type="datetimeFigureOut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11/19/2023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9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>
              <a:defRPr/>
            </a:pPr>
            <a:fld id="{290EB106-A7C1-4E85-B269-71EB5FBBB690}" type="slidenum">
              <a:rPr lang="en-US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>
                <a:defRPr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925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221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022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620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0221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latin typeface="Verdana"/>
              <a:ea typeface="+mn-ea"/>
              <a:cs typeface="+mn-cs"/>
            </a:endParaRPr>
          </a:p>
        </p:txBody>
      </p:sp>
      <p:sp>
        <p:nvSpPr>
          <p:cNvPr id="150221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latin typeface="Verdana"/>
              <a:ea typeface="+mn-ea"/>
              <a:cs typeface="+mn-cs"/>
            </a:endParaRPr>
          </a:p>
        </p:txBody>
      </p:sp>
      <p:sp>
        <p:nvSpPr>
          <p:cNvPr id="15022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8FED4B0-3006-4379-B459-529B2D896AD3}" type="slidenum">
              <a:rPr lang="en-US" kern="1200">
                <a:latin typeface="Verdana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552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930" name="Line 2"/>
          <p:cNvSpPr>
            <a:spLocks noChangeShapeType="1"/>
          </p:cNvSpPr>
          <p:nvPr/>
        </p:nvSpPr>
        <p:spPr bwMode="auto">
          <a:xfrm>
            <a:off x="0" y="15240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84931" name="Rectangle 3"/>
          <p:cNvSpPr>
            <a:spLocks noChangeArrowheads="1"/>
          </p:cNvSpPr>
          <p:nvPr/>
        </p:nvSpPr>
        <p:spPr bwMode="auto">
          <a:xfrm>
            <a:off x="0" y="6400800"/>
            <a:ext cx="9144000" cy="1524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84932" name="Rectangle 4" descr="mutegras"/>
          <p:cNvSpPr>
            <a:spLocks noChangeArrowheads="1"/>
          </p:cNvSpPr>
          <p:nvPr/>
        </p:nvSpPr>
        <p:spPr bwMode="ltGray">
          <a:xfrm>
            <a:off x="0" y="0"/>
            <a:ext cx="9144000" cy="15240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84933" name="Rectangle 5" descr="mutegras"/>
          <p:cNvSpPr>
            <a:spLocks noChangeArrowheads="1"/>
          </p:cNvSpPr>
          <p:nvPr/>
        </p:nvSpPr>
        <p:spPr bwMode="ltGray">
          <a:xfrm>
            <a:off x="0" y="6553200"/>
            <a:ext cx="9144000" cy="304800"/>
          </a:xfrm>
          <a:prstGeom prst="rect">
            <a:avLst/>
          </a:prstGeom>
          <a:blipFill dpi="0" rotWithShape="0">
            <a:blip r:embed="rId13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84934" name="Line 6"/>
          <p:cNvSpPr>
            <a:spLocks noChangeShapeType="1"/>
          </p:cNvSpPr>
          <p:nvPr/>
        </p:nvSpPr>
        <p:spPr bwMode="auto">
          <a:xfrm>
            <a:off x="0" y="6553200"/>
            <a:ext cx="9144000" cy="1588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84935" name="Rectangle 7"/>
          <p:cNvSpPr>
            <a:spLocks noChangeArrowheads="1"/>
          </p:cNvSpPr>
          <p:nvPr/>
        </p:nvSpPr>
        <p:spPr bwMode="auto">
          <a:xfrm>
            <a:off x="609600" y="533400"/>
            <a:ext cx="8534400" cy="685800"/>
          </a:xfrm>
          <a:prstGeom prst="rect">
            <a:avLst/>
          </a:prstGeom>
          <a:solidFill>
            <a:schemeClr val="hlink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68493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848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4943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8493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latin typeface="Verdana"/>
              <a:ea typeface="+mn-ea"/>
              <a:cs typeface="+mn-cs"/>
            </a:endParaRPr>
          </a:p>
        </p:txBody>
      </p:sp>
      <p:sp>
        <p:nvSpPr>
          <p:cNvPr id="26849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896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latin typeface="Verdana"/>
              <a:ea typeface="+mn-ea"/>
              <a:cs typeface="+mn-cs"/>
            </a:endParaRPr>
          </a:p>
        </p:txBody>
      </p:sp>
      <p:sp>
        <p:nvSpPr>
          <p:cNvPr id="26849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896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1F0D2FDB-2246-496C-AB9F-86FFE77EBC10}" type="slidenum">
              <a:rPr lang="en-US" kern="1200">
                <a:latin typeface="Verdana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7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 i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latin typeface="Arial"/>
              <a:ea typeface="+mn-ea"/>
              <a:cs typeface="+mn-cs"/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latin typeface="Arial"/>
              <a:ea typeface="+mn-ea"/>
              <a:cs typeface="+mn-cs"/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6765AD0B-39EB-4134-8314-0E45F6556AE3}" type="slidenum">
              <a:rPr lang="en-US" kern="1200"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431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latin typeface="Arial"/>
              <a:ea typeface="+mn-ea"/>
              <a:cs typeface="+mn-cs"/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latin typeface="Arial"/>
              <a:ea typeface="+mn-ea"/>
              <a:cs typeface="+mn-cs"/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03CACE30-905E-4694-9690-70122CF4D67F}" type="slidenum">
              <a:rPr lang="en-US" kern="1200"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61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52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latin typeface="Arial"/>
              <a:ea typeface="+mn-ea"/>
              <a:cs typeface="+mn-cs"/>
            </a:endParaRPr>
          </a:p>
        </p:txBody>
      </p:sp>
      <p:sp>
        <p:nvSpPr>
          <p:cNvPr id="2152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latin typeface="Arial"/>
              <a:ea typeface="+mn-ea"/>
              <a:cs typeface="+mn-cs"/>
            </a:endParaRPr>
          </a:p>
        </p:txBody>
      </p:sp>
      <p:sp>
        <p:nvSpPr>
          <p:cNvPr id="2152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DD1F513F-1462-476F-8D8D-9E6A6247175E}" type="slidenum">
              <a:rPr lang="en-US" kern="1200">
                <a:latin typeface="Arial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652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v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v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4" Type="http://schemas.openxmlformats.org/officeDocument/2006/relationships/hyperlink" Target="http://www.amnh.org/exhibitions/atapuerca/africa/branches.php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4" Type="http://schemas.openxmlformats.org/officeDocument/2006/relationships/hyperlink" Target="http://www.amnh.org/exhibitions/atapuerca/africa/branches.php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aily.com/releases/2009/02/090202140046.ht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3.xml"/><Relationship Id="rId4" Type="http://schemas.openxmlformats.org/officeDocument/2006/relationships/hyperlink" Target="http://abcnews.go.com/Technology/wireStory?id=5035837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abcnews.go.com/Technology/wireStory?id=5035837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.umn.edu/cla/faculty/troufs/anthfood/aftexts.html#title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aily.com/releases/2007/11/071112172155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5.xml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lenhq.com/scubaandsnorkeling.ht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tirugondar.wordpress.com/2008/08/03/yehliu-and-the-yehliu-geopark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xfish.com/fish/pfblen/pfblen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xfish.com/fish/pfblen/pfblen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8.xml"/><Relationship Id="rId5" Type="http://schemas.openxmlformats.org/officeDocument/2006/relationships/image" Target="../media/image22.jpeg"/><Relationship Id="rId4" Type="http://schemas.openxmlformats.org/officeDocument/2006/relationships/slide" Target="slide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6.xml"/><Relationship Id="rId5" Type="http://schemas.openxmlformats.org/officeDocument/2006/relationships/image" Target="../media/image22.jpeg"/><Relationship Id="rId4" Type="http://schemas.openxmlformats.org/officeDocument/2006/relationships/slide" Target="slide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22.jpeg"/><Relationship Id="rId4" Type="http://schemas.openxmlformats.org/officeDocument/2006/relationships/slide" Target="slide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australianmuseum.net.au/image/A-leopards-lunch/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nbc.msn.com/id/10819471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09/02/090206-oldest-hair-hyenas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nationalgeographic.com/news/2009/02/090206-oldest-hair-hyenas.htm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2/hi/science/nature/7144337.st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1.xml"/><Relationship Id="rId5" Type="http://schemas.openxmlformats.org/officeDocument/2006/relationships/image" Target="../media/image31.png"/><Relationship Id="rId4" Type="http://schemas.openxmlformats.org/officeDocument/2006/relationships/hyperlink" Target="http://www.sciencedaily.com/releases/2008/01/080130092139.htm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.umn.edu/cla/faculty/troufs/anth1602/pcdiet.html#title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 and Evolution: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Adaptation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ECC690-D673-4CE0-A9AA-AC74F3156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1803" y="2551093"/>
            <a:ext cx="653416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use your up/down arrow keys and/or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8809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209804"/>
            <a:ext cx="73152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“Darwin’s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portrayal of natural selection is that it is a force that is constantly choosing variations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believed to be the most advantageous, thereby creating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‘fittest’ individuals.”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“. . . but this may not be how things work in nature.”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25</a:t>
            </a:r>
          </a:p>
        </p:txBody>
      </p:sp>
    </p:spTree>
    <p:extLst>
      <p:ext uri="{BB962C8B-B14F-4D97-AF65-F5344CB8AC3E}">
        <p14:creationId xmlns:p14="http://schemas.microsoft.com/office/powerpoint/2010/main" val="1664174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377860"/>
            <a:ext cx="7315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“. . . 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more realistic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way to look at selection [is]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to focus on the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elimination of the unfit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(say, by death)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rather than the selection of the fittest.”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25</a:t>
            </a:r>
          </a:p>
        </p:txBody>
      </p:sp>
    </p:spTree>
    <p:extLst>
      <p:ext uri="{BB962C8B-B14F-4D97-AF65-F5344CB8AC3E}">
        <p14:creationId xmlns:p14="http://schemas.microsoft.com/office/powerpoint/2010/main" val="2388854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204864"/>
            <a:ext cx="7315200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“The difference between these two views is important: Darwinian selection implies a constant culling and improvement of the cream of the crop, whereas the idea based on elimination of the unfit emphasizes the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survival of the just ‘OK’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.”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25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892314"/>
            <a:ext cx="82282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It’s not the “survival of the fittest” . . 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212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25284" y="2509897"/>
            <a:ext cx="731520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and food is central to all of it . . 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818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14400" y="2521565"/>
            <a:ext cx="7315200" cy="27084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chimpanzee groups utilize foods efficiently in different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748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4" descr="mynd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6337"/>
            <a:ext cx="9144000" cy="6093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363" name="Text Box 5"/>
          <p:cNvSpPr txBox="1">
            <a:spLocks noChangeArrowheads="1"/>
          </p:cNvSpPr>
          <p:nvPr/>
        </p:nvSpPr>
        <p:spPr bwMode="auto">
          <a:xfrm>
            <a:off x="2846389" y="6019800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</p:spTree>
    <p:extLst>
      <p:ext uri="{BB962C8B-B14F-4D97-AF65-F5344CB8AC3E}">
        <p14:creationId xmlns:p14="http://schemas.microsoft.com/office/powerpoint/2010/main" val="8710504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4" descr="mynd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6337"/>
            <a:ext cx="9144000" cy="6093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363" name="Text Box 5"/>
          <p:cNvSpPr txBox="1">
            <a:spLocks noChangeArrowheads="1"/>
          </p:cNvSpPr>
          <p:nvPr/>
        </p:nvSpPr>
        <p:spPr bwMode="auto">
          <a:xfrm>
            <a:off x="2846389" y="6019800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3106057" y="3759200"/>
            <a:ext cx="5689600" cy="1016000"/>
          </a:xfrm>
          <a:custGeom>
            <a:avLst/>
            <a:gdLst>
              <a:gd name="connsiteX0" fmla="*/ 0 w 5689600"/>
              <a:gd name="connsiteY0" fmla="*/ 1016000 h 1016000"/>
              <a:gd name="connsiteX1" fmla="*/ 14514 w 5689600"/>
              <a:gd name="connsiteY1" fmla="*/ 914400 h 1016000"/>
              <a:gd name="connsiteX2" fmla="*/ 29029 w 5689600"/>
              <a:gd name="connsiteY2" fmla="*/ 856343 h 1016000"/>
              <a:gd name="connsiteX3" fmla="*/ 72572 w 5689600"/>
              <a:gd name="connsiteY3" fmla="*/ 827314 h 1016000"/>
              <a:gd name="connsiteX4" fmla="*/ 159657 w 5689600"/>
              <a:gd name="connsiteY4" fmla="*/ 754743 h 1016000"/>
              <a:gd name="connsiteX5" fmla="*/ 246743 w 5689600"/>
              <a:gd name="connsiteY5" fmla="*/ 725714 h 1016000"/>
              <a:gd name="connsiteX6" fmla="*/ 333829 w 5689600"/>
              <a:gd name="connsiteY6" fmla="*/ 667657 h 1016000"/>
              <a:gd name="connsiteX7" fmla="*/ 551543 w 5689600"/>
              <a:gd name="connsiteY7" fmla="*/ 624114 h 1016000"/>
              <a:gd name="connsiteX8" fmla="*/ 595086 w 5689600"/>
              <a:gd name="connsiteY8" fmla="*/ 609600 h 1016000"/>
              <a:gd name="connsiteX9" fmla="*/ 696686 w 5689600"/>
              <a:gd name="connsiteY9" fmla="*/ 580571 h 1016000"/>
              <a:gd name="connsiteX10" fmla="*/ 740229 w 5689600"/>
              <a:gd name="connsiteY10" fmla="*/ 551543 h 1016000"/>
              <a:gd name="connsiteX11" fmla="*/ 827314 w 5689600"/>
              <a:gd name="connsiteY11" fmla="*/ 522514 h 1016000"/>
              <a:gd name="connsiteX12" fmla="*/ 870857 w 5689600"/>
              <a:gd name="connsiteY12" fmla="*/ 508000 h 1016000"/>
              <a:gd name="connsiteX13" fmla="*/ 957943 w 5689600"/>
              <a:gd name="connsiteY13" fmla="*/ 449943 h 1016000"/>
              <a:gd name="connsiteX14" fmla="*/ 1030514 w 5689600"/>
              <a:gd name="connsiteY14" fmla="*/ 435429 h 1016000"/>
              <a:gd name="connsiteX15" fmla="*/ 1175657 w 5689600"/>
              <a:gd name="connsiteY15" fmla="*/ 406400 h 1016000"/>
              <a:gd name="connsiteX16" fmla="*/ 1582057 w 5689600"/>
              <a:gd name="connsiteY16" fmla="*/ 391886 h 1016000"/>
              <a:gd name="connsiteX17" fmla="*/ 1857829 w 5689600"/>
              <a:gd name="connsiteY17" fmla="*/ 348343 h 1016000"/>
              <a:gd name="connsiteX18" fmla="*/ 2351314 w 5689600"/>
              <a:gd name="connsiteY18" fmla="*/ 319314 h 1016000"/>
              <a:gd name="connsiteX19" fmla="*/ 2641600 w 5689600"/>
              <a:gd name="connsiteY19" fmla="*/ 304800 h 1016000"/>
              <a:gd name="connsiteX20" fmla="*/ 2699657 w 5689600"/>
              <a:gd name="connsiteY20" fmla="*/ 290286 h 1016000"/>
              <a:gd name="connsiteX21" fmla="*/ 2786743 w 5689600"/>
              <a:gd name="connsiteY21" fmla="*/ 261257 h 1016000"/>
              <a:gd name="connsiteX22" fmla="*/ 2830286 w 5689600"/>
              <a:gd name="connsiteY22" fmla="*/ 246743 h 1016000"/>
              <a:gd name="connsiteX23" fmla="*/ 2888343 w 5689600"/>
              <a:gd name="connsiteY23" fmla="*/ 232229 h 1016000"/>
              <a:gd name="connsiteX24" fmla="*/ 2975429 w 5689600"/>
              <a:gd name="connsiteY24" fmla="*/ 217714 h 1016000"/>
              <a:gd name="connsiteX25" fmla="*/ 3048000 w 5689600"/>
              <a:gd name="connsiteY25" fmla="*/ 203200 h 1016000"/>
              <a:gd name="connsiteX26" fmla="*/ 3091543 w 5689600"/>
              <a:gd name="connsiteY26" fmla="*/ 174171 h 1016000"/>
              <a:gd name="connsiteX27" fmla="*/ 3236686 w 5689600"/>
              <a:gd name="connsiteY27" fmla="*/ 159657 h 1016000"/>
              <a:gd name="connsiteX28" fmla="*/ 3657600 w 5689600"/>
              <a:gd name="connsiteY28" fmla="*/ 145143 h 1016000"/>
              <a:gd name="connsiteX29" fmla="*/ 3831772 w 5689600"/>
              <a:gd name="connsiteY29" fmla="*/ 116114 h 1016000"/>
              <a:gd name="connsiteX30" fmla="*/ 3976914 w 5689600"/>
              <a:gd name="connsiteY30" fmla="*/ 101600 h 1016000"/>
              <a:gd name="connsiteX31" fmla="*/ 4049486 w 5689600"/>
              <a:gd name="connsiteY31" fmla="*/ 87086 h 1016000"/>
              <a:gd name="connsiteX32" fmla="*/ 4252686 w 5689600"/>
              <a:gd name="connsiteY32" fmla="*/ 58057 h 1016000"/>
              <a:gd name="connsiteX33" fmla="*/ 4339772 w 5689600"/>
              <a:gd name="connsiteY33" fmla="*/ 29029 h 1016000"/>
              <a:gd name="connsiteX34" fmla="*/ 4528457 w 5689600"/>
              <a:gd name="connsiteY34" fmla="*/ 0 h 1016000"/>
              <a:gd name="connsiteX35" fmla="*/ 4818743 w 5689600"/>
              <a:gd name="connsiteY35" fmla="*/ 14514 h 1016000"/>
              <a:gd name="connsiteX36" fmla="*/ 4905829 w 5689600"/>
              <a:gd name="connsiteY36" fmla="*/ 29029 h 1016000"/>
              <a:gd name="connsiteX37" fmla="*/ 4963886 w 5689600"/>
              <a:gd name="connsiteY37" fmla="*/ 43543 h 1016000"/>
              <a:gd name="connsiteX38" fmla="*/ 5283200 w 5689600"/>
              <a:gd name="connsiteY38" fmla="*/ 58057 h 1016000"/>
              <a:gd name="connsiteX39" fmla="*/ 5515429 w 5689600"/>
              <a:gd name="connsiteY39" fmla="*/ 72571 h 1016000"/>
              <a:gd name="connsiteX40" fmla="*/ 5558972 w 5689600"/>
              <a:gd name="connsiteY40" fmla="*/ 87086 h 1016000"/>
              <a:gd name="connsiteX41" fmla="*/ 5617029 w 5689600"/>
              <a:gd name="connsiteY41" fmla="*/ 101600 h 1016000"/>
              <a:gd name="connsiteX42" fmla="*/ 5646057 w 5689600"/>
              <a:gd name="connsiteY42" fmla="*/ 145143 h 1016000"/>
              <a:gd name="connsiteX43" fmla="*/ 5689600 w 5689600"/>
              <a:gd name="connsiteY43" fmla="*/ 174171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689600" h="1016000">
                <a:moveTo>
                  <a:pt x="0" y="1016000"/>
                </a:moveTo>
                <a:cubicBezTo>
                  <a:pt x="4838" y="982133"/>
                  <a:pt x="8394" y="948059"/>
                  <a:pt x="14514" y="914400"/>
                </a:cubicBezTo>
                <a:cubicBezTo>
                  <a:pt x="18082" y="894774"/>
                  <a:pt x="17964" y="872941"/>
                  <a:pt x="29029" y="856343"/>
                </a:cubicBezTo>
                <a:cubicBezTo>
                  <a:pt x="38705" y="841829"/>
                  <a:pt x="59171" y="838482"/>
                  <a:pt x="72572" y="827314"/>
                </a:cubicBezTo>
                <a:cubicBezTo>
                  <a:pt x="111638" y="794758"/>
                  <a:pt x="113321" y="775337"/>
                  <a:pt x="159657" y="754743"/>
                </a:cubicBezTo>
                <a:cubicBezTo>
                  <a:pt x="187619" y="742316"/>
                  <a:pt x="221283" y="742687"/>
                  <a:pt x="246743" y="725714"/>
                </a:cubicBezTo>
                <a:cubicBezTo>
                  <a:pt x="275772" y="706362"/>
                  <a:pt x="300731" y="678689"/>
                  <a:pt x="333829" y="667657"/>
                </a:cubicBezTo>
                <a:cubicBezTo>
                  <a:pt x="462477" y="624775"/>
                  <a:pt x="390503" y="642008"/>
                  <a:pt x="551543" y="624114"/>
                </a:cubicBezTo>
                <a:cubicBezTo>
                  <a:pt x="566057" y="619276"/>
                  <a:pt x="580375" y="613803"/>
                  <a:pt x="595086" y="609600"/>
                </a:cubicBezTo>
                <a:cubicBezTo>
                  <a:pt x="616795" y="603397"/>
                  <a:pt x="673481" y="592174"/>
                  <a:pt x="696686" y="580571"/>
                </a:cubicBezTo>
                <a:cubicBezTo>
                  <a:pt x="712288" y="572770"/>
                  <a:pt x="724289" y="558628"/>
                  <a:pt x="740229" y="551543"/>
                </a:cubicBezTo>
                <a:cubicBezTo>
                  <a:pt x="768190" y="539116"/>
                  <a:pt x="798286" y="532190"/>
                  <a:pt x="827314" y="522514"/>
                </a:cubicBezTo>
                <a:lnTo>
                  <a:pt x="870857" y="508000"/>
                </a:lnTo>
                <a:cubicBezTo>
                  <a:pt x="899886" y="488648"/>
                  <a:pt x="923732" y="456785"/>
                  <a:pt x="957943" y="449943"/>
                </a:cubicBezTo>
                <a:cubicBezTo>
                  <a:pt x="982133" y="445105"/>
                  <a:pt x="1006581" y="441412"/>
                  <a:pt x="1030514" y="435429"/>
                </a:cubicBezTo>
                <a:cubicBezTo>
                  <a:pt x="1116150" y="414020"/>
                  <a:pt x="1037360" y="414303"/>
                  <a:pt x="1175657" y="406400"/>
                </a:cubicBezTo>
                <a:cubicBezTo>
                  <a:pt x="1310989" y="398667"/>
                  <a:pt x="1446590" y="396724"/>
                  <a:pt x="1582057" y="391886"/>
                </a:cubicBezTo>
                <a:cubicBezTo>
                  <a:pt x="1726898" y="343603"/>
                  <a:pt x="1471269" y="425654"/>
                  <a:pt x="1857829" y="348343"/>
                </a:cubicBezTo>
                <a:cubicBezTo>
                  <a:pt x="2071177" y="305674"/>
                  <a:pt x="1888020" y="338224"/>
                  <a:pt x="2351314" y="319314"/>
                </a:cubicBezTo>
                <a:lnTo>
                  <a:pt x="2641600" y="304800"/>
                </a:lnTo>
                <a:cubicBezTo>
                  <a:pt x="2660952" y="299962"/>
                  <a:pt x="2680550" y="296018"/>
                  <a:pt x="2699657" y="290286"/>
                </a:cubicBezTo>
                <a:cubicBezTo>
                  <a:pt x="2728965" y="281493"/>
                  <a:pt x="2757714" y="270933"/>
                  <a:pt x="2786743" y="261257"/>
                </a:cubicBezTo>
                <a:cubicBezTo>
                  <a:pt x="2801257" y="256419"/>
                  <a:pt x="2815443" y="250454"/>
                  <a:pt x="2830286" y="246743"/>
                </a:cubicBezTo>
                <a:cubicBezTo>
                  <a:pt x="2849638" y="241905"/>
                  <a:pt x="2868782" y="236141"/>
                  <a:pt x="2888343" y="232229"/>
                </a:cubicBezTo>
                <a:cubicBezTo>
                  <a:pt x="2917201" y="226457"/>
                  <a:pt x="2946475" y="222979"/>
                  <a:pt x="2975429" y="217714"/>
                </a:cubicBezTo>
                <a:cubicBezTo>
                  <a:pt x="2999700" y="213301"/>
                  <a:pt x="3023810" y="208038"/>
                  <a:pt x="3048000" y="203200"/>
                </a:cubicBezTo>
                <a:cubicBezTo>
                  <a:pt x="3062514" y="193524"/>
                  <a:pt x="3074546" y="178093"/>
                  <a:pt x="3091543" y="174171"/>
                </a:cubicBezTo>
                <a:cubicBezTo>
                  <a:pt x="3138920" y="163238"/>
                  <a:pt x="3188128" y="162147"/>
                  <a:pt x="3236686" y="159657"/>
                </a:cubicBezTo>
                <a:cubicBezTo>
                  <a:pt x="3376890" y="152467"/>
                  <a:pt x="3517295" y="149981"/>
                  <a:pt x="3657600" y="145143"/>
                </a:cubicBezTo>
                <a:cubicBezTo>
                  <a:pt x="3735891" y="129485"/>
                  <a:pt x="3744339" y="126400"/>
                  <a:pt x="3831772" y="116114"/>
                </a:cubicBezTo>
                <a:cubicBezTo>
                  <a:pt x="3880061" y="110433"/>
                  <a:pt x="3928719" y="108026"/>
                  <a:pt x="3976914" y="101600"/>
                </a:cubicBezTo>
                <a:cubicBezTo>
                  <a:pt x="4001367" y="98340"/>
                  <a:pt x="4025214" y="91499"/>
                  <a:pt x="4049486" y="87086"/>
                </a:cubicBezTo>
                <a:cubicBezTo>
                  <a:pt x="4141580" y="70342"/>
                  <a:pt x="4151729" y="70676"/>
                  <a:pt x="4252686" y="58057"/>
                </a:cubicBezTo>
                <a:cubicBezTo>
                  <a:pt x="4281715" y="48381"/>
                  <a:pt x="4309767" y="35030"/>
                  <a:pt x="4339772" y="29029"/>
                </a:cubicBezTo>
                <a:cubicBezTo>
                  <a:pt x="4450591" y="6864"/>
                  <a:pt x="4387864" y="17574"/>
                  <a:pt x="4528457" y="0"/>
                </a:cubicBezTo>
                <a:cubicBezTo>
                  <a:pt x="4625219" y="4838"/>
                  <a:pt x="4722146" y="7083"/>
                  <a:pt x="4818743" y="14514"/>
                </a:cubicBezTo>
                <a:cubicBezTo>
                  <a:pt x="4848085" y="16771"/>
                  <a:pt x="4876971" y="23257"/>
                  <a:pt x="4905829" y="29029"/>
                </a:cubicBezTo>
                <a:cubicBezTo>
                  <a:pt x="4925390" y="32941"/>
                  <a:pt x="4943997" y="42013"/>
                  <a:pt x="4963886" y="43543"/>
                </a:cubicBezTo>
                <a:cubicBezTo>
                  <a:pt x="5070120" y="51715"/>
                  <a:pt x="5176799" y="52457"/>
                  <a:pt x="5283200" y="58057"/>
                </a:cubicBezTo>
                <a:lnTo>
                  <a:pt x="5515429" y="72571"/>
                </a:lnTo>
                <a:cubicBezTo>
                  <a:pt x="5529943" y="77409"/>
                  <a:pt x="5544261" y="82883"/>
                  <a:pt x="5558972" y="87086"/>
                </a:cubicBezTo>
                <a:cubicBezTo>
                  <a:pt x="5578152" y="92566"/>
                  <a:pt x="5600431" y="90535"/>
                  <a:pt x="5617029" y="101600"/>
                </a:cubicBezTo>
                <a:cubicBezTo>
                  <a:pt x="5631543" y="111276"/>
                  <a:pt x="5633722" y="132808"/>
                  <a:pt x="5646057" y="145143"/>
                </a:cubicBezTo>
                <a:cubicBezTo>
                  <a:pt x="5658392" y="157478"/>
                  <a:pt x="5689600" y="174171"/>
                  <a:pt x="5689600" y="174171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1804877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4" descr="mynd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6337"/>
            <a:ext cx="9144000" cy="6093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363" name="Text Box 5"/>
          <p:cNvSpPr txBox="1">
            <a:spLocks noChangeArrowheads="1"/>
          </p:cNvSpPr>
          <p:nvPr/>
        </p:nvSpPr>
        <p:spPr bwMode="auto">
          <a:xfrm>
            <a:off x="2846389" y="6019800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3" name="Freeform 2"/>
          <p:cNvSpPr/>
          <p:nvPr/>
        </p:nvSpPr>
        <p:spPr bwMode="auto">
          <a:xfrm rot="21446830">
            <a:off x="2357702" y="3504997"/>
            <a:ext cx="6849983" cy="714551"/>
          </a:xfrm>
          <a:custGeom>
            <a:avLst/>
            <a:gdLst>
              <a:gd name="connsiteX0" fmla="*/ 116115 w 5661143"/>
              <a:gd name="connsiteY0" fmla="*/ 682171 h 714551"/>
              <a:gd name="connsiteX1" fmla="*/ 333829 w 5661143"/>
              <a:gd name="connsiteY1" fmla="*/ 653143 h 714551"/>
              <a:gd name="connsiteX2" fmla="*/ 377372 w 5661143"/>
              <a:gd name="connsiteY2" fmla="*/ 638628 h 714551"/>
              <a:gd name="connsiteX3" fmla="*/ 464458 w 5661143"/>
              <a:gd name="connsiteY3" fmla="*/ 624114 h 714551"/>
              <a:gd name="connsiteX4" fmla="*/ 566058 w 5661143"/>
              <a:gd name="connsiteY4" fmla="*/ 595085 h 714551"/>
              <a:gd name="connsiteX5" fmla="*/ 711200 w 5661143"/>
              <a:gd name="connsiteY5" fmla="*/ 609600 h 714551"/>
              <a:gd name="connsiteX6" fmla="*/ 1422400 w 5661143"/>
              <a:gd name="connsiteY6" fmla="*/ 595085 h 714551"/>
              <a:gd name="connsiteX7" fmla="*/ 1727200 w 5661143"/>
              <a:gd name="connsiteY7" fmla="*/ 551543 h 714551"/>
              <a:gd name="connsiteX8" fmla="*/ 1843315 w 5661143"/>
              <a:gd name="connsiteY8" fmla="*/ 522514 h 714551"/>
              <a:gd name="connsiteX9" fmla="*/ 1944915 w 5661143"/>
              <a:gd name="connsiteY9" fmla="*/ 508000 h 714551"/>
              <a:gd name="connsiteX10" fmla="*/ 2104572 w 5661143"/>
              <a:gd name="connsiteY10" fmla="*/ 478971 h 714551"/>
              <a:gd name="connsiteX11" fmla="*/ 2656115 w 5661143"/>
              <a:gd name="connsiteY11" fmla="*/ 464457 h 714551"/>
              <a:gd name="connsiteX12" fmla="*/ 3135086 w 5661143"/>
              <a:gd name="connsiteY12" fmla="*/ 435428 h 714551"/>
              <a:gd name="connsiteX13" fmla="*/ 3193143 w 5661143"/>
              <a:gd name="connsiteY13" fmla="*/ 420914 h 714551"/>
              <a:gd name="connsiteX14" fmla="*/ 3352800 w 5661143"/>
              <a:gd name="connsiteY14" fmla="*/ 406400 h 714551"/>
              <a:gd name="connsiteX15" fmla="*/ 4093029 w 5661143"/>
              <a:gd name="connsiteY15" fmla="*/ 420914 h 714551"/>
              <a:gd name="connsiteX16" fmla="*/ 5442858 w 5661143"/>
              <a:gd name="connsiteY16" fmla="*/ 406400 h 714551"/>
              <a:gd name="connsiteX17" fmla="*/ 5573486 w 5661143"/>
              <a:gd name="connsiteY17" fmla="*/ 348343 h 714551"/>
              <a:gd name="connsiteX18" fmla="*/ 5617029 w 5661143"/>
              <a:gd name="connsiteY18" fmla="*/ 304800 h 714551"/>
              <a:gd name="connsiteX19" fmla="*/ 5631543 w 5661143"/>
              <a:gd name="connsiteY19" fmla="*/ 261257 h 714551"/>
              <a:gd name="connsiteX20" fmla="*/ 5660572 w 5661143"/>
              <a:gd name="connsiteY20" fmla="*/ 217714 h 714551"/>
              <a:gd name="connsiteX21" fmla="*/ 5558972 w 5661143"/>
              <a:gd name="connsiteY21" fmla="*/ 116114 h 714551"/>
              <a:gd name="connsiteX22" fmla="*/ 5471886 w 5661143"/>
              <a:gd name="connsiteY22" fmla="*/ 87085 h 714551"/>
              <a:gd name="connsiteX23" fmla="*/ 5152572 w 5661143"/>
              <a:gd name="connsiteY23" fmla="*/ 58057 h 714551"/>
              <a:gd name="connsiteX24" fmla="*/ 5036458 w 5661143"/>
              <a:gd name="connsiteY24" fmla="*/ 43543 h 714551"/>
              <a:gd name="connsiteX25" fmla="*/ 4891315 w 5661143"/>
              <a:gd name="connsiteY25" fmla="*/ 29028 h 714551"/>
              <a:gd name="connsiteX26" fmla="*/ 4833258 w 5661143"/>
              <a:gd name="connsiteY26" fmla="*/ 14514 h 714551"/>
              <a:gd name="connsiteX27" fmla="*/ 4717143 w 5661143"/>
              <a:gd name="connsiteY27" fmla="*/ 0 h 714551"/>
              <a:gd name="connsiteX28" fmla="*/ 4601029 w 5661143"/>
              <a:gd name="connsiteY28" fmla="*/ 29028 h 714551"/>
              <a:gd name="connsiteX29" fmla="*/ 4528458 w 5661143"/>
              <a:gd name="connsiteY29" fmla="*/ 43543 h 714551"/>
              <a:gd name="connsiteX30" fmla="*/ 4484915 w 5661143"/>
              <a:gd name="connsiteY30" fmla="*/ 58057 h 714551"/>
              <a:gd name="connsiteX31" fmla="*/ 4238172 w 5661143"/>
              <a:gd name="connsiteY31" fmla="*/ 72571 h 714551"/>
              <a:gd name="connsiteX32" fmla="*/ 3933372 w 5661143"/>
              <a:gd name="connsiteY32" fmla="*/ 116114 h 714551"/>
              <a:gd name="connsiteX33" fmla="*/ 3730172 w 5661143"/>
              <a:gd name="connsiteY33" fmla="*/ 145143 h 714551"/>
              <a:gd name="connsiteX34" fmla="*/ 2699658 w 5661143"/>
              <a:gd name="connsiteY34" fmla="*/ 174171 h 714551"/>
              <a:gd name="connsiteX35" fmla="*/ 2540000 w 5661143"/>
              <a:gd name="connsiteY35" fmla="*/ 217714 h 714551"/>
              <a:gd name="connsiteX36" fmla="*/ 2191658 w 5661143"/>
              <a:gd name="connsiteY36" fmla="*/ 232228 h 714551"/>
              <a:gd name="connsiteX37" fmla="*/ 2104572 w 5661143"/>
              <a:gd name="connsiteY37" fmla="*/ 261257 h 714551"/>
              <a:gd name="connsiteX38" fmla="*/ 1727200 w 5661143"/>
              <a:gd name="connsiteY38" fmla="*/ 290285 h 714551"/>
              <a:gd name="connsiteX39" fmla="*/ 1640115 w 5661143"/>
              <a:gd name="connsiteY39" fmla="*/ 319314 h 714551"/>
              <a:gd name="connsiteX40" fmla="*/ 1509486 w 5661143"/>
              <a:gd name="connsiteY40" fmla="*/ 348343 h 714551"/>
              <a:gd name="connsiteX41" fmla="*/ 1306286 w 5661143"/>
              <a:gd name="connsiteY41" fmla="*/ 333828 h 714551"/>
              <a:gd name="connsiteX42" fmla="*/ 1219200 w 5661143"/>
              <a:gd name="connsiteY42" fmla="*/ 304800 h 714551"/>
              <a:gd name="connsiteX43" fmla="*/ 696686 w 5661143"/>
              <a:gd name="connsiteY43" fmla="*/ 319314 h 714551"/>
              <a:gd name="connsiteX44" fmla="*/ 580572 w 5661143"/>
              <a:gd name="connsiteY44" fmla="*/ 348343 h 714551"/>
              <a:gd name="connsiteX45" fmla="*/ 464458 w 5661143"/>
              <a:gd name="connsiteY45" fmla="*/ 362857 h 714551"/>
              <a:gd name="connsiteX46" fmla="*/ 101600 w 5661143"/>
              <a:gd name="connsiteY46" fmla="*/ 391885 h 714551"/>
              <a:gd name="connsiteX47" fmla="*/ 58058 w 5661143"/>
              <a:gd name="connsiteY47" fmla="*/ 406400 h 714551"/>
              <a:gd name="connsiteX48" fmla="*/ 29029 w 5661143"/>
              <a:gd name="connsiteY48" fmla="*/ 449943 h 714551"/>
              <a:gd name="connsiteX49" fmla="*/ 0 w 5661143"/>
              <a:gd name="connsiteY49" fmla="*/ 566057 h 714551"/>
              <a:gd name="connsiteX50" fmla="*/ 14515 w 5661143"/>
              <a:gd name="connsiteY50" fmla="*/ 667657 h 714551"/>
              <a:gd name="connsiteX51" fmla="*/ 101600 w 5661143"/>
              <a:gd name="connsiteY51" fmla="*/ 696685 h 714551"/>
              <a:gd name="connsiteX52" fmla="*/ 275772 w 5661143"/>
              <a:gd name="connsiteY52" fmla="*/ 711200 h 714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661143" h="714551">
                <a:moveTo>
                  <a:pt x="116115" y="682171"/>
                </a:moveTo>
                <a:cubicBezTo>
                  <a:pt x="144367" y="678640"/>
                  <a:pt x="300448" y="659819"/>
                  <a:pt x="333829" y="653143"/>
                </a:cubicBezTo>
                <a:cubicBezTo>
                  <a:pt x="348831" y="650142"/>
                  <a:pt x="362437" y="641947"/>
                  <a:pt x="377372" y="638628"/>
                </a:cubicBezTo>
                <a:cubicBezTo>
                  <a:pt x="406100" y="632244"/>
                  <a:pt x="435429" y="628952"/>
                  <a:pt x="464458" y="624114"/>
                </a:cubicBezTo>
                <a:cubicBezTo>
                  <a:pt x="484991" y="617270"/>
                  <a:pt x="547835" y="595085"/>
                  <a:pt x="566058" y="595085"/>
                </a:cubicBezTo>
                <a:cubicBezTo>
                  <a:pt x="614680" y="595085"/>
                  <a:pt x="662819" y="604762"/>
                  <a:pt x="711200" y="609600"/>
                </a:cubicBezTo>
                <a:lnTo>
                  <a:pt x="1422400" y="595085"/>
                </a:lnTo>
                <a:cubicBezTo>
                  <a:pt x="1481714" y="593040"/>
                  <a:pt x="1684211" y="562290"/>
                  <a:pt x="1727200" y="551543"/>
                </a:cubicBezTo>
                <a:cubicBezTo>
                  <a:pt x="1765905" y="541867"/>
                  <a:pt x="1803820" y="528156"/>
                  <a:pt x="1843315" y="522514"/>
                </a:cubicBezTo>
                <a:cubicBezTo>
                  <a:pt x="1877182" y="517676"/>
                  <a:pt x="1911170" y="513624"/>
                  <a:pt x="1944915" y="508000"/>
                </a:cubicBezTo>
                <a:cubicBezTo>
                  <a:pt x="1980848" y="502011"/>
                  <a:pt x="2071284" y="480484"/>
                  <a:pt x="2104572" y="478971"/>
                </a:cubicBezTo>
                <a:cubicBezTo>
                  <a:pt x="2288294" y="470620"/>
                  <a:pt x="2472267" y="469295"/>
                  <a:pt x="2656115" y="464457"/>
                </a:cubicBezTo>
                <a:cubicBezTo>
                  <a:pt x="2923739" y="426226"/>
                  <a:pt x="2571172" y="473023"/>
                  <a:pt x="3135086" y="435428"/>
                </a:cubicBezTo>
                <a:cubicBezTo>
                  <a:pt x="3154990" y="434101"/>
                  <a:pt x="3173370" y="423550"/>
                  <a:pt x="3193143" y="420914"/>
                </a:cubicBezTo>
                <a:cubicBezTo>
                  <a:pt x="3246113" y="413852"/>
                  <a:pt x="3299581" y="411238"/>
                  <a:pt x="3352800" y="406400"/>
                </a:cubicBezTo>
                <a:lnTo>
                  <a:pt x="4093029" y="420914"/>
                </a:lnTo>
                <a:cubicBezTo>
                  <a:pt x="4542998" y="420914"/>
                  <a:pt x="4993095" y="420029"/>
                  <a:pt x="5442858" y="406400"/>
                </a:cubicBezTo>
                <a:cubicBezTo>
                  <a:pt x="5482261" y="405206"/>
                  <a:pt x="5541101" y="375331"/>
                  <a:pt x="5573486" y="348343"/>
                </a:cubicBezTo>
                <a:cubicBezTo>
                  <a:pt x="5589255" y="335202"/>
                  <a:pt x="5602515" y="319314"/>
                  <a:pt x="5617029" y="304800"/>
                </a:cubicBezTo>
                <a:cubicBezTo>
                  <a:pt x="5621867" y="290286"/>
                  <a:pt x="5624701" y="274941"/>
                  <a:pt x="5631543" y="261257"/>
                </a:cubicBezTo>
                <a:cubicBezTo>
                  <a:pt x="5639344" y="245655"/>
                  <a:pt x="5657704" y="234921"/>
                  <a:pt x="5660572" y="217714"/>
                </a:cubicBezTo>
                <a:cubicBezTo>
                  <a:pt x="5669025" y="166997"/>
                  <a:pt x="5581257" y="123542"/>
                  <a:pt x="5558972" y="116114"/>
                </a:cubicBezTo>
                <a:lnTo>
                  <a:pt x="5471886" y="87085"/>
                </a:lnTo>
                <a:cubicBezTo>
                  <a:pt x="5341019" y="43463"/>
                  <a:pt x="5443600" y="73374"/>
                  <a:pt x="5152572" y="58057"/>
                </a:cubicBezTo>
                <a:lnTo>
                  <a:pt x="5036458" y="43543"/>
                </a:lnTo>
                <a:cubicBezTo>
                  <a:pt x="4988133" y="38173"/>
                  <a:pt x="4939449" y="35904"/>
                  <a:pt x="4891315" y="29028"/>
                </a:cubicBezTo>
                <a:cubicBezTo>
                  <a:pt x="4871568" y="26207"/>
                  <a:pt x="4852935" y="17793"/>
                  <a:pt x="4833258" y="14514"/>
                </a:cubicBezTo>
                <a:cubicBezTo>
                  <a:pt x="4794783" y="8102"/>
                  <a:pt x="4755848" y="4838"/>
                  <a:pt x="4717143" y="0"/>
                </a:cubicBezTo>
                <a:cubicBezTo>
                  <a:pt x="4449709" y="53486"/>
                  <a:pt x="4779521" y="-15596"/>
                  <a:pt x="4601029" y="29028"/>
                </a:cubicBezTo>
                <a:cubicBezTo>
                  <a:pt x="4577096" y="35011"/>
                  <a:pt x="4552391" y="37560"/>
                  <a:pt x="4528458" y="43543"/>
                </a:cubicBezTo>
                <a:cubicBezTo>
                  <a:pt x="4513615" y="47254"/>
                  <a:pt x="4500138" y="56535"/>
                  <a:pt x="4484915" y="58057"/>
                </a:cubicBezTo>
                <a:cubicBezTo>
                  <a:pt x="4402934" y="66255"/>
                  <a:pt x="4320420" y="67733"/>
                  <a:pt x="4238172" y="72571"/>
                </a:cubicBezTo>
                <a:cubicBezTo>
                  <a:pt x="3987639" y="122676"/>
                  <a:pt x="4510933" y="19856"/>
                  <a:pt x="3933372" y="116114"/>
                </a:cubicBezTo>
                <a:cubicBezTo>
                  <a:pt x="3860148" y="128318"/>
                  <a:pt x="3806119" y="138539"/>
                  <a:pt x="3730172" y="145143"/>
                </a:cubicBezTo>
                <a:cubicBezTo>
                  <a:pt x="3385416" y="175122"/>
                  <a:pt x="3051163" y="167894"/>
                  <a:pt x="2699658" y="174171"/>
                </a:cubicBezTo>
                <a:cubicBezTo>
                  <a:pt x="2652227" y="189981"/>
                  <a:pt x="2591737" y="214146"/>
                  <a:pt x="2540000" y="217714"/>
                </a:cubicBezTo>
                <a:cubicBezTo>
                  <a:pt x="2424061" y="225710"/>
                  <a:pt x="2307772" y="227390"/>
                  <a:pt x="2191658" y="232228"/>
                </a:cubicBezTo>
                <a:cubicBezTo>
                  <a:pt x="2162629" y="241904"/>
                  <a:pt x="2134984" y="257878"/>
                  <a:pt x="2104572" y="261257"/>
                </a:cubicBezTo>
                <a:cubicBezTo>
                  <a:pt x="1892057" y="284869"/>
                  <a:pt x="2017678" y="273198"/>
                  <a:pt x="1727200" y="290285"/>
                </a:cubicBezTo>
                <a:cubicBezTo>
                  <a:pt x="1698172" y="299961"/>
                  <a:pt x="1669800" y="311893"/>
                  <a:pt x="1640115" y="319314"/>
                </a:cubicBezTo>
                <a:cubicBezTo>
                  <a:pt x="1558125" y="339811"/>
                  <a:pt x="1601619" y="329916"/>
                  <a:pt x="1509486" y="348343"/>
                </a:cubicBezTo>
                <a:cubicBezTo>
                  <a:pt x="1441753" y="343505"/>
                  <a:pt x="1373441" y="343901"/>
                  <a:pt x="1306286" y="333828"/>
                </a:cubicBezTo>
                <a:cubicBezTo>
                  <a:pt x="1276026" y="329289"/>
                  <a:pt x="1219200" y="304800"/>
                  <a:pt x="1219200" y="304800"/>
                </a:cubicBezTo>
                <a:cubicBezTo>
                  <a:pt x="1045029" y="309638"/>
                  <a:pt x="870718" y="310825"/>
                  <a:pt x="696686" y="319314"/>
                </a:cubicBezTo>
                <a:cubicBezTo>
                  <a:pt x="585705" y="324728"/>
                  <a:pt x="662035" y="333531"/>
                  <a:pt x="580572" y="348343"/>
                </a:cubicBezTo>
                <a:cubicBezTo>
                  <a:pt x="542195" y="355321"/>
                  <a:pt x="503122" y="357702"/>
                  <a:pt x="464458" y="362857"/>
                </a:cubicBezTo>
                <a:cubicBezTo>
                  <a:pt x="253501" y="390984"/>
                  <a:pt x="455688" y="372214"/>
                  <a:pt x="101600" y="391885"/>
                </a:cubicBezTo>
                <a:cubicBezTo>
                  <a:pt x="87086" y="396723"/>
                  <a:pt x="70005" y="396843"/>
                  <a:pt x="58058" y="406400"/>
                </a:cubicBezTo>
                <a:cubicBezTo>
                  <a:pt x="44437" y="417297"/>
                  <a:pt x="36830" y="434341"/>
                  <a:pt x="29029" y="449943"/>
                </a:cubicBezTo>
                <a:cubicBezTo>
                  <a:pt x="14153" y="479695"/>
                  <a:pt x="5520" y="538458"/>
                  <a:pt x="0" y="566057"/>
                </a:cubicBezTo>
                <a:cubicBezTo>
                  <a:pt x="4838" y="599924"/>
                  <a:pt x="-6488" y="640653"/>
                  <a:pt x="14515" y="667657"/>
                </a:cubicBezTo>
                <a:cubicBezTo>
                  <a:pt x="33301" y="691810"/>
                  <a:pt x="72572" y="687009"/>
                  <a:pt x="101600" y="696685"/>
                </a:cubicBezTo>
                <a:cubicBezTo>
                  <a:pt x="186455" y="724970"/>
                  <a:pt x="129834" y="711200"/>
                  <a:pt x="275772" y="711200"/>
                </a:cubicBezTo>
              </a:path>
            </a:pathLst>
          </a:custGeom>
          <a:noFill/>
          <a:ln w="76200" cap="flat" cmpd="sng" algn="ctr">
            <a:solidFill>
              <a:srgbClr val="FF0000">
                <a:alpha val="91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654229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4" descr="mynd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6337"/>
            <a:ext cx="9144000" cy="6093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363" name="Text Box 5"/>
          <p:cNvSpPr txBox="1">
            <a:spLocks noChangeArrowheads="1"/>
          </p:cNvSpPr>
          <p:nvPr/>
        </p:nvSpPr>
        <p:spPr bwMode="auto">
          <a:xfrm>
            <a:off x="2846389" y="6019800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3727123" y="2975429"/>
            <a:ext cx="4328306" cy="464457"/>
          </a:xfrm>
          <a:custGeom>
            <a:avLst/>
            <a:gdLst>
              <a:gd name="connsiteX0" fmla="*/ 90134 w 4328306"/>
              <a:gd name="connsiteY0" fmla="*/ 377371 h 464457"/>
              <a:gd name="connsiteX1" fmla="*/ 322363 w 4328306"/>
              <a:gd name="connsiteY1" fmla="*/ 391885 h 464457"/>
              <a:gd name="connsiteX2" fmla="*/ 365906 w 4328306"/>
              <a:gd name="connsiteY2" fmla="*/ 406400 h 464457"/>
              <a:gd name="connsiteX3" fmla="*/ 482020 w 4328306"/>
              <a:gd name="connsiteY3" fmla="*/ 420914 h 464457"/>
              <a:gd name="connsiteX4" fmla="*/ 830363 w 4328306"/>
              <a:gd name="connsiteY4" fmla="*/ 449942 h 464457"/>
              <a:gd name="connsiteX5" fmla="*/ 1294820 w 4328306"/>
              <a:gd name="connsiteY5" fmla="*/ 435428 h 464457"/>
              <a:gd name="connsiteX6" fmla="*/ 1381906 w 4328306"/>
              <a:gd name="connsiteY6" fmla="*/ 406400 h 464457"/>
              <a:gd name="connsiteX7" fmla="*/ 3080077 w 4328306"/>
              <a:gd name="connsiteY7" fmla="*/ 420914 h 464457"/>
              <a:gd name="connsiteX8" fmla="*/ 3123620 w 4328306"/>
              <a:gd name="connsiteY8" fmla="*/ 435428 h 464457"/>
              <a:gd name="connsiteX9" fmla="*/ 3181677 w 4328306"/>
              <a:gd name="connsiteY9" fmla="*/ 449942 h 464457"/>
              <a:gd name="connsiteX10" fmla="*/ 3428420 w 4328306"/>
              <a:gd name="connsiteY10" fmla="*/ 464457 h 464457"/>
              <a:gd name="connsiteX11" fmla="*/ 3718706 w 4328306"/>
              <a:gd name="connsiteY11" fmla="*/ 449942 h 464457"/>
              <a:gd name="connsiteX12" fmla="*/ 3936420 w 4328306"/>
              <a:gd name="connsiteY12" fmla="*/ 420914 h 464457"/>
              <a:gd name="connsiteX13" fmla="*/ 4008991 w 4328306"/>
              <a:gd name="connsiteY13" fmla="*/ 406400 h 464457"/>
              <a:gd name="connsiteX14" fmla="*/ 4183163 w 4328306"/>
              <a:gd name="connsiteY14" fmla="*/ 377371 h 464457"/>
              <a:gd name="connsiteX15" fmla="*/ 4270248 w 4328306"/>
              <a:gd name="connsiteY15" fmla="*/ 348342 h 464457"/>
              <a:gd name="connsiteX16" fmla="*/ 4313791 w 4328306"/>
              <a:gd name="connsiteY16" fmla="*/ 319314 h 464457"/>
              <a:gd name="connsiteX17" fmla="*/ 4328306 w 4328306"/>
              <a:gd name="connsiteY17" fmla="*/ 275771 h 464457"/>
              <a:gd name="connsiteX18" fmla="*/ 4313791 w 4328306"/>
              <a:gd name="connsiteY18" fmla="*/ 174171 h 464457"/>
              <a:gd name="connsiteX19" fmla="*/ 4284763 w 4328306"/>
              <a:gd name="connsiteY19" fmla="*/ 130628 h 464457"/>
              <a:gd name="connsiteX20" fmla="*/ 4096077 w 4328306"/>
              <a:gd name="connsiteY20" fmla="*/ 116114 h 464457"/>
              <a:gd name="connsiteX21" fmla="*/ 4038020 w 4328306"/>
              <a:gd name="connsiteY21" fmla="*/ 101600 h 464457"/>
              <a:gd name="connsiteX22" fmla="*/ 3994477 w 4328306"/>
              <a:gd name="connsiteY22" fmla="*/ 87085 h 464457"/>
              <a:gd name="connsiteX23" fmla="*/ 3907391 w 4328306"/>
              <a:gd name="connsiteY23" fmla="*/ 72571 h 464457"/>
              <a:gd name="connsiteX24" fmla="*/ 3820306 w 4328306"/>
              <a:gd name="connsiteY24" fmla="*/ 43542 h 464457"/>
              <a:gd name="connsiteX25" fmla="*/ 3602591 w 4328306"/>
              <a:gd name="connsiteY25" fmla="*/ 0 h 464457"/>
              <a:gd name="connsiteX26" fmla="*/ 3370363 w 4328306"/>
              <a:gd name="connsiteY26" fmla="*/ 14514 h 464457"/>
              <a:gd name="connsiteX27" fmla="*/ 3297791 w 4328306"/>
              <a:gd name="connsiteY27" fmla="*/ 29028 h 464457"/>
              <a:gd name="connsiteX28" fmla="*/ 3196191 w 4328306"/>
              <a:gd name="connsiteY28" fmla="*/ 43542 h 464457"/>
              <a:gd name="connsiteX29" fmla="*/ 3138134 w 4328306"/>
              <a:gd name="connsiteY29" fmla="*/ 58057 h 464457"/>
              <a:gd name="connsiteX30" fmla="*/ 2731734 w 4328306"/>
              <a:gd name="connsiteY30" fmla="*/ 72571 h 464457"/>
              <a:gd name="connsiteX31" fmla="*/ 2035048 w 4328306"/>
              <a:gd name="connsiteY31" fmla="*/ 87085 h 464457"/>
              <a:gd name="connsiteX32" fmla="*/ 1556077 w 4328306"/>
              <a:gd name="connsiteY32" fmla="*/ 101600 h 464457"/>
              <a:gd name="connsiteX33" fmla="*/ 960991 w 4328306"/>
              <a:gd name="connsiteY33" fmla="*/ 130628 h 464457"/>
              <a:gd name="connsiteX34" fmla="*/ 627163 w 4328306"/>
              <a:gd name="connsiteY34" fmla="*/ 116114 h 464457"/>
              <a:gd name="connsiteX35" fmla="*/ 569106 w 4328306"/>
              <a:gd name="connsiteY35" fmla="*/ 101600 h 464457"/>
              <a:gd name="connsiteX36" fmla="*/ 148191 w 4328306"/>
              <a:gd name="connsiteY36" fmla="*/ 130628 h 464457"/>
              <a:gd name="connsiteX37" fmla="*/ 119163 w 4328306"/>
              <a:gd name="connsiteY37" fmla="*/ 174171 h 464457"/>
              <a:gd name="connsiteX38" fmla="*/ 75620 w 4328306"/>
              <a:gd name="connsiteY38" fmla="*/ 203200 h 464457"/>
              <a:gd name="connsiteX39" fmla="*/ 32077 w 4328306"/>
              <a:gd name="connsiteY39" fmla="*/ 246742 h 464457"/>
              <a:gd name="connsiteX40" fmla="*/ 17563 w 4328306"/>
              <a:gd name="connsiteY40" fmla="*/ 304800 h 464457"/>
              <a:gd name="connsiteX41" fmla="*/ 3048 w 4328306"/>
              <a:gd name="connsiteY41" fmla="*/ 348342 h 464457"/>
              <a:gd name="connsiteX42" fmla="*/ 148191 w 4328306"/>
              <a:gd name="connsiteY42" fmla="*/ 377371 h 464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4328306" h="464457">
                <a:moveTo>
                  <a:pt x="90134" y="377371"/>
                </a:moveTo>
                <a:cubicBezTo>
                  <a:pt x="167544" y="382209"/>
                  <a:pt x="245228" y="383765"/>
                  <a:pt x="322363" y="391885"/>
                </a:cubicBezTo>
                <a:cubicBezTo>
                  <a:pt x="337578" y="393487"/>
                  <a:pt x="350853" y="403663"/>
                  <a:pt x="365906" y="406400"/>
                </a:cubicBezTo>
                <a:cubicBezTo>
                  <a:pt x="404283" y="413378"/>
                  <a:pt x="443184" y="417273"/>
                  <a:pt x="482020" y="420914"/>
                </a:cubicBezTo>
                <a:cubicBezTo>
                  <a:pt x="598028" y="431790"/>
                  <a:pt x="714249" y="440266"/>
                  <a:pt x="830363" y="449942"/>
                </a:cubicBezTo>
                <a:cubicBezTo>
                  <a:pt x="985182" y="445104"/>
                  <a:pt x="1140406" y="447618"/>
                  <a:pt x="1294820" y="435428"/>
                </a:cubicBezTo>
                <a:cubicBezTo>
                  <a:pt x="1325324" y="433020"/>
                  <a:pt x="1381906" y="406400"/>
                  <a:pt x="1381906" y="406400"/>
                </a:cubicBezTo>
                <a:lnTo>
                  <a:pt x="3080077" y="420914"/>
                </a:lnTo>
                <a:cubicBezTo>
                  <a:pt x="3095374" y="421169"/>
                  <a:pt x="3108909" y="431225"/>
                  <a:pt x="3123620" y="435428"/>
                </a:cubicBezTo>
                <a:cubicBezTo>
                  <a:pt x="3142800" y="440908"/>
                  <a:pt x="3161819" y="448051"/>
                  <a:pt x="3181677" y="449942"/>
                </a:cubicBezTo>
                <a:cubicBezTo>
                  <a:pt x="3263696" y="457753"/>
                  <a:pt x="3346172" y="459619"/>
                  <a:pt x="3428420" y="464457"/>
                </a:cubicBezTo>
                <a:cubicBezTo>
                  <a:pt x="3525182" y="459619"/>
                  <a:pt x="3622069" y="456845"/>
                  <a:pt x="3718706" y="449942"/>
                </a:cubicBezTo>
                <a:cubicBezTo>
                  <a:pt x="3744390" y="448107"/>
                  <a:pt x="3905291" y="426102"/>
                  <a:pt x="3936420" y="420914"/>
                </a:cubicBezTo>
                <a:cubicBezTo>
                  <a:pt x="3960754" y="416858"/>
                  <a:pt x="3984608" y="410151"/>
                  <a:pt x="4008991" y="406400"/>
                </a:cubicBezTo>
                <a:cubicBezTo>
                  <a:pt x="4107560" y="391235"/>
                  <a:pt x="4106360" y="400412"/>
                  <a:pt x="4183163" y="377371"/>
                </a:cubicBezTo>
                <a:cubicBezTo>
                  <a:pt x="4212471" y="368578"/>
                  <a:pt x="4244788" y="365315"/>
                  <a:pt x="4270248" y="348342"/>
                </a:cubicBezTo>
                <a:lnTo>
                  <a:pt x="4313791" y="319314"/>
                </a:lnTo>
                <a:cubicBezTo>
                  <a:pt x="4318629" y="304800"/>
                  <a:pt x="4328306" y="291071"/>
                  <a:pt x="4328306" y="275771"/>
                </a:cubicBezTo>
                <a:cubicBezTo>
                  <a:pt x="4328306" y="241560"/>
                  <a:pt x="4323621" y="206939"/>
                  <a:pt x="4313791" y="174171"/>
                </a:cubicBezTo>
                <a:cubicBezTo>
                  <a:pt x="4308779" y="157463"/>
                  <a:pt x="4301618" y="135123"/>
                  <a:pt x="4284763" y="130628"/>
                </a:cubicBezTo>
                <a:cubicBezTo>
                  <a:pt x="4223812" y="114374"/>
                  <a:pt x="4158972" y="120952"/>
                  <a:pt x="4096077" y="116114"/>
                </a:cubicBezTo>
                <a:cubicBezTo>
                  <a:pt x="4076725" y="111276"/>
                  <a:pt x="4057200" y="107080"/>
                  <a:pt x="4038020" y="101600"/>
                </a:cubicBezTo>
                <a:cubicBezTo>
                  <a:pt x="4023309" y="97397"/>
                  <a:pt x="4009412" y="90404"/>
                  <a:pt x="3994477" y="87085"/>
                </a:cubicBezTo>
                <a:cubicBezTo>
                  <a:pt x="3965749" y="80701"/>
                  <a:pt x="3935941" y="79709"/>
                  <a:pt x="3907391" y="72571"/>
                </a:cubicBezTo>
                <a:cubicBezTo>
                  <a:pt x="3877706" y="65150"/>
                  <a:pt x="3850488" y="48572"/>
                  <a:pt x="3820306" y="43542"/>
                </a:cubicBezTo>
                <a:cubicBezTo>
                  <a:pt x="3631043" y="11999"/>
                  <a:pt x="3701972" y="33126"/>
                  <a:pt x="3602591" y="0"/>
                </a:cubicBezTo>
                <a:cubicBezTo>
                  <a:pt x="3525182" y="4838"/>
                  <a:pt x="3447574" y="7161"/>
                  <a:pt x="3370363" y="14514"/>
                </a:cubicBezTo>
                <a:cubicBezTo>
                  <a:pt x="3345804" y="16853"/>
                  <a:pt x="3322125" y="24972"/>
                  <a:pt x="3297791" y="29028"/>
                </a:cubicBezTo>
                <a:cubicBezTo>
                  <a:pt x="3264046" y="34652"/>
                  <a:pt x="3229850" y="37422"/>
                  <a:pt x="3196191" y="43542"/>
                </a:cubicBezTo>
                <a:cubicBezTo>
                  <a:pt x="3176565" y="47110"/>
                  <a:pt x="3158043" y="56813"/>
                  <a:pt x="3138134" y="58057"/>
                </a:cubicBezTo>
                <a:cubicBezTo>
                  <a:pt x="3002845" y="66513"/>
                  <a:pt x="2867240" y="69005"/>
                  <a:pt x="2731734" y="72571"/>
                </a:cubicBezTo>
                <a:lnTo>
                  <a:pt x="2035048" y="87085"/>
                </a:lnTo>
                <a:lnTo>
                  <a:pt x="1556077" y="101600"/>
                </a:lnTo>
                <a:cubicBezTo>
                  <a:pt x="1333665" y="118708"/>
                  <a:pt x="1212477" y="130628"/>
                  <a:pt x="960991" y="130628"/>
                </a:cubicBezTo>
                <a:cubicBezTo>
                  <a:pt x="849610" y="130628"/>
                  <a:pt x="738439" y="120952"/>
                  <a:pt x="627163" y="116114"/>
                </a:cubicBezTo>
                <a:cubicBezTo>
                  <a:pt x="607811" y="111276"/>
                  <a:pt x="589054" y="101600"/>
                  <a:pt x="569106" y="101600"/>
                </a:cubicBezTo>
                <a:cubicBezTo>
                  <a:pt x="221753" y="101600"/>
                  <a:pt x="305652" y="78142"/>
                  <a:pt x="148191" y="130628"/>
                </a:cubicBezTo>
                <a:cubicBezTo>
                  <a:pt x="138515" y="145142"/>
                  <a:pt x="131498" y="161836"/>
                  <a:pt x="119163" y="174171"/>
                </a:cubicBezTo>
                <a:cubicBezTo>
                  <a:pt x="106828" y="186506"/>
                  <a:pt x="89021" y="192033"/>
                  <a:pt x="75620" y="203200"/>
                </a:cubicBezTo>
                <a:cubicBezTo>
                  <a:pt x="59851" y="216340"/>
                  <a:pt x="46591" y="232228"/>
                  <a:pt x="32077" y="246742"/>
                </a:cubicBezTo>
                <a:cubicBezTo>
                  <a:pt x="27239" y="266095"/>
                  <a:pt x="23043" y="285619"/>
                  <a:pt x="17563" y="304800"/>
                </a:cubicBezTo>
                <a:cubicBezTo>
                  <a:pt x="13360" y="319511"/>
                  <a:pt x="-7770" y="337524"/>
                  <a:pt x="3048" y="348342"/>
                </a:cubicBezTo>
                <a:cubicBezTo>
                  <a:pt x="38197" y="383491"/>
                  <a:pt x="103994" y="377371"/>
                  <a:pt x="148191" y="377371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8087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4" descr="mynd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6337"/>
            <a:ext cx="9144000" cy="6093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363" name="Text Box 5"/>
          <p:cNvSpPr txBox="1">
            <a:spLocks noChangeArrowheads="1"/>
          </p:cNvSpPr>
          <p:nvPr/>
        </p:nvSpPr>
        <p:spPr bwMode="auto">
          <a:xfrm>
            <a:off x="2846389" y="6019800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377371" y="2191657"/>
            <a:ext cx="8350311" cy="754743"/>
          </a:xfrm>
          <a:custGeom>
            <a:avLst/>
            <a:gdLst>
              <a:gd name="connsiteX0" fmla="*/ 493486 w 8350311"/>
              <a:gd name="connsiteY0" fmla="*/ 667657 h 754743"/>
              <a:gd name="connsiteX1" fmla="*/ 580572 w 8350311"/>
              <a:gd name="connsiteY1" fmla="*/ 624114 h 754743"/>
              <a:gd name="connsiteX2" fmla="*/ 667658 w 8350311"/>
              <a:gd name="connsiteY2" fmla="*/ 580572 h 754743"/>
              <a:gd name="connsiteX3" fmla="*/ 1146629 w 8350311"/>
              <a:gd name="connsiteY3" fmla="*/ 595086 h 754743"/>
              <a:gd name="connsiteX4" fmla="*/ 1190172 w 8350311"/>
              <a:gd name="connsiteY4" fmla="*/ 609600 h 754743"/>
              <a:gd name="connsiteX5" fmla="*/ 1291772 w 8350311"/>
              <a:gd name="connsiteY5" fmla="*/ 624114 h 754743"/>
              <a:gd name="connsiteX6" fmla="*/ 1727200 w 8350311"/>
              <a:gd name="connsiteY6" fmla="*/ 609600 h 754743"/>
              <a:gd name="connsiteX7" fmla="*/ 1785258 w 8350311"/>
              <a:gd name="connsiteY7" fmla="*/ 595086 h 754743"/>
              <a:gd name="connsiteX8" fmla="*/ 2206172 w 8350311"/>
              <a:gd name="connsiteY8" fmla="*/ 609600 h 754743"/>
              <a:gd name="connsiteX9" fmla="*/ 2336800 w 8350311"/>
              <a:gd name="connsiteY9" fmla="*/ 624114 h 754743"/>
              <a:gd name="connsiteX10" fmla="*/ 2394858 w 8350311"/>
              <a:gd name="connsiteY10" fmla="*/ 638629 h 754743"/>
              <a:gd name="connsiteX11" fmla="*/ 2496458 w 8350311"/>
              <a:gd name="connsiteY11" fmla="*/ 653143 h 754743"/>
              <a:gd name="connsiteX12" fmla="*/ 2583543 w 8350311"/>
              <a:gd name="connsiteY12" fmla="*/ 667657 h 754743"/>
              <a:gd name="connsiteX13" fmla="*/ 3193143 w 8350311"/>
              <a:gd name="connsiteY13" fmla="*/ 653143 h 754743"/>
              <a:gd name="connsiteX14" fmla="*/ 3265715 w 8350311"/>
              <a:gd name="connsiteY14" fmla="*/ 638629 h 754743"/>
              <a:gd name="connsiteX15" fmla="*/ 3381829 w 8350311"/>
              <a:gd name="connsiteY15" fmla="*/ 624114 h 754743"/>
              <a:gd name="connsiteX16" fmla="*/ 3599543 w 8350311"/>
              <a:gd name="connsiteY16" fmla="*/ 638629 h 754743"/>
              <a:gd name="connsiteX17" fmla="*/ 3643086 w 8350311"/>
              <a:gd name="connsiteY17" fmla="*/ 653143 h 754743"/>
              <a:gd name="connsiteX18" fmla="*/ 4064000 w 8350311"/>
              <a:gd name="connsiteY18" fmla="*/ 638629 h 754743"/>
              <a:gd name="connsiteX19" fmla="*/ 4194629 w 8350311"/>
              <a:gd name="connsiteY19" fmla="*/ 624114 h 754743"/>
              <a:gd name="connsiteX20" fmla="*/ 4296229 w 8350311"/>
              <a:gd name="connsiteY20" fmla="*/ 595086 h 754743"/>
              <a:gd name="connsiteX21" fmla="*/ 4383315 w 8350311"/>
              <a:gd name="connsiteY21" fmla="*/ 580572 h 754743"/>
              <a:gd name="connsiteX22" fmla="*/ 4542972 w 8350311"/>
              <a:gd name="connsiteY22" fmla="*/ 595086 h 754743"/>
              <a:gd name="connsiteX23" fmla="*/ 4804229 w 8350311"/>
              <a:gd name="connsiteY23" fmla="*/ 609600 h 754743"/>
              <a:gd name="connsiteX24" fmla="*/ 4847772 w 8350311"/>
              <a:gd name="connsiteY24" fmla="*/ 624114 h 754743"/>
              <a:gd name="connsiteX25" fmla="*/ 5239658 w 8350311"/>
              <a:gd name="connsiteY25" fmla="*/ 653143 h 754743"/>
              <a:gd name="connsiteX26" fmla="*/ 6183086 w 8350311"/>
              <a:gd name="connsiteY26" fmla="*/ 638629 h 754743"/>
              <a:gd name="connsiteX27" fmla="*/ 6241143 w 8350311"/>
              <a:gd name="connsiteY27" fmla="*/ 624114 h 754743"/>
              <a:gd name="connsiteX28" fmla="*/ 7242629 w 8350311"/>
              <a:gd name="connsiteY28" fmla="*/ 638629 h 754743"/>
              <a:gd name="connsiteX29" fmla="*/ 7358743 w 8350311"/>
              <a:gd name="connsiteY29" fmla="*/ 653143 h 754743"/>
              <a:gd name="connsiteX30" fmla="*/ 7445829 w 8350311"/>
              <a:gd name="connsiteY30" fmla="*/ 682172 h 754743"/>
              <a:gd name="connsiteX31" fmla="*/ 7547429 w 8350311"/>
              <a:gd name="connsiteY31" fmla="*/ 711200 h 754743"/>
              <a:gd name="connsiteX32" fmla="*/ 7794172 w 8350311"/>
              <a:gd name="connsiteY32" fmla="*/ 696686 h 754743"/>
              <a:gd name="connsiteX33" fmla="*/ 7982858 w 8350311"/>
              <a:gd name="connsiteY33" fmla="*/ 725714 h 754743"/>
              <a:gd name="connsiteX34" fmla="*/ 8084458 w 8350311"/>
              <a:gd name="connsiteY34" fmla="*/ 740229 h 754743"/>
              <a:gd name="connsiteX35" fmla="*/ 8128000 w 8350311"/>
              <a:gd name="connsiteY35" fmla="*/ 754743 h 754743"/>
              <a:gd name="connsiteX36" fmla="*/ 8186058 w 8350311"/>
              <a:gd name="connsiteY36" fmla="*/ 740229 h 754743"/>
              <a:gd name="connsiteX37" fmla="*/ 8316686 w 8350311"/>
              <a:gd name="connsiteY37" fmla="*/ 682172 h 754743"/>
              <a:gd name="connsiteX38" fmla="*/ 8331200 w 8350311"/>
              <a:gd name="connsiteY38" fmla="*/ 435429 h 754743"/>
              <a:gd name="connsiteX39" fmla="*/ 8244115 w 8350311"/>
              <a:gd name="connsiteY39" fmla="*/ 290286 h 754743"/>
              <a:gd name="connsiteX40" fmla="*/ 8215086 w 8350311"/>
              <a:gd name="connsiteY40" fmla="*/ 246743 h 754743"/>
              <a:gd name="connsiteX41" fmla="*/ 8186058 w 8350311"/>
              <a:gd name="connsiteY41" fmla="*/ 203200 h 754743"/>
              <a:gd name="connsiteX42" fmla="*/ 8142515 w 8350311"/>
              <a:gd name="connsiteY42" fmla="*/ 174172 h 754743"/>
              <a:gd name="connsiteX43" fmla="*/ 8055429 w 8350311"/>
              <a:gd name="connsiteY43" fmla="*/ 145143 h 754743"/>
              <a:gd name="connsiteX44" fmla="*/ 7953829 w 8350311"/>
              <a:gd name="connsiteY44" fmla="*/ 116114 h 754743"/>
              <a:gd name="connsiteX45" fmla="*/ 7547429 w 8350311"/>
              <a:gd name="connsiteY45" fmla="*/ 145143 h 754743"/>
              <a:gd name="connsiteX46" fmla="*/ 7286172 w 8350311"/>
              <a:gd name="connsiteY46" fmla="*/ 174172 h 754743"/>
              <a:gd name="connsiteX47" fmla="*/ 7199086 w 8350311"/>
              <a:gd name="connsiteY47" fmla="*/ 203200 h 754743"/>
              <a:gd name="connsiteX48" fmla="*/ 7155543 w 8350311"/>
              <a:gd name="connsiteY48" fmla="*/ 217714 h 754743"/>
              <a:gd name="connsiteX49" fmla="*/ 7010400 w 8350311"/>
              <a:gd name="connsiteY49" fmla="*/ 232229 h 754743"/>
              <a:gd name="connsiteX50" fmla="*/ 6807200 w 8350311"/>
              <a:gd name="connsiteY50" fmla="*/ 217714 h 754743"/>
              <a:gd name="connsiteX51" fmla="*/ 6691086 w 8350311"/>
              <a:gd name="connsiteY51" fmla="*/ 188686 h 754743"/>
              <a:gd name="connsiteX52" fmla="*/ 6618515 w 8350311"/>
              <a:gd name="connsiteY52" fmla="*/ 174172 h 754743"/>
              <a:gd name="connsiteX53" fmla="*/ 6415315 w 8350311"/>
              <a:gd name="connsiteY53" fmla="*/ 145143 h 754743"/>
              <a:gd name="connsiteX54" fmla="*/ 6342743 w 8350311"/>
              <a:gd name="connsiteY54" fmla="*/ 130629 h 754743"/>
              <a:gd name="connsiteX55" fmla="*/ 6241143 w 8350311"/>
              <a:gd name="connsiteY55" fmla="*/ 116114 h 754743"/>
              <a:gd name="connsiteX56" fmla="*/ 6183086 w 8350311"/>
              <a:gd name="connsiteY56" fmla="*/ 101600 h 754743"/>
              <a:gd name="connsiteX57" fmla="*/ 5994400 w 8350311"/>
              <a:gd name="connsiteY57" fmla="*/ 72572 h 754743"/>
              <a:gd name="connsiteX58" fmla="*/ 5544458 w 8350311"/>
              <a:gd name="connsiteY58" fmla="*/ 58057 h 754743"/>
              <a:gd name="connsiteX59" fmla="*/ 5442858 w 8350311"/>
              <a:gd name="connsiteY59" fmla="*/ 29029 h 754743"/>
              <a:gd name="connsiteX60" fmla="*/ 5326743 w 8350311"/>
              <a:gd name="connsiteY60" fmla="*/ 0 h 754743"/>
              <a:gd name="connsiteX61" fmla="*/ 4963886 w 8350311"/>
              <a:gd name="connsiteY61" fmla="*/ 14514 h 754743"/>
              <a:gd name="connsiteX62" fmla="*/ 4760686 w 8350311"/>
              <a:gd name="connsiteY62" fmla="*/ 43543 h 754743"/>
              <a:gd name="connsiteX63" fmla="*/ 4717143 w 8350311"/>
              <a:gd name="connsiteY63" fmla="*/ 58057 h 754743"/>
              <a:gd name="connsiteX64" fmla="*/ 4005943 w 8350311"/>
              <a:gd name="connsiteY64" fmla="*/ 58057 h 754743"/>
              <a:gd name="connsiteX65" fmla="*/ 3831772 w 8350311"/>
              <a:gd name="connsiteY65" fmla="*/ 43543 h 754743"/>
              <a:gd name="connsiteX66" fmla="*/ 3773715 w 8350311"/>
              <a:gd name="connsiteY66" fmla="*/ 29029 h 754743"/>
              <a:gd name="connsiteX67" fmla="*/ 3251200 w 8350311"/>
              <a:gd name="connsiteY67" fmla="*/ 14514 h 754743"/>
              <a:gd name="connsiteX68" fmla="*/ 3091543 w 8350311"/>
              <a:gd name="connsiteY68" fmla="*/ 29029 h 754743"/>
              <a:gd name="connsiteX69" fmla="*/ 2975429 w 8350311"/>
              <a:gd name="connsiteY69" fmla="*/ 58057 h 754743"/>
              <a:gd name="connsiteX70" fmla="*/ 2873829 w 8350311"/>
              <a:gd name="connsiteY70" fmla="*/ 101600 h 754743"/>
              <a:gd name="connsiteX71" fmla="*/ 2786743 w 8350311"/>
              <a:gd name="connsiteY71" fmla="*/ 130629 h 754743"/>
              <a:gd name="connsiteX72" fmla="*/ 1814286 w 8350311"/>
              <a:gd name="connsiteY72" fmla="*/ 174172 h 754743"/>
              <a:gd name="connsiteX73" fmla="*/ 1683658 w 8350311"/>
              <a:gd name="connsiteY73" fmla="*/ 188686 h 754743"/>
              <a:gd name="connsiteX74" fmla="*/ 1320800 w 8350311"/>
              <a:gd name="connsiteY74" fmla="*/ 174172 h 754743"/>
              <a:gd name="connsiteX75" fmla="*/ 1146629 w 8350311"/>
              <a:gd name="connsiteY75" fmla="*/ 145143 h 754743"/>
              <a:gd name="connsiteX76" fmla="*/ 566058 w 8350311"/>
              <a:gd name="connsiteY76" fmla="*/ 159657 h 754743"/>
              <a:gd name="connsiteX77" fmla="*/ 43543 w 8350311"/>
              <a:gd name="connsiteY77" fmla="*/ 174172 h 754743"/>
              <a:gd name="connsiteX78" fmla="*/ 0 w 8350311"/>
              <a:gd name="connsiteY78" fmla="*/ 261257 h 754743"/>
              <a:gd name="connsiteX79" fmla="*/ 43543 w 8350311"/>
              <a:gd name="connsiteY79" fmla="*/ 348343 h 754743"/>
              <a:gd name="connsiteX80" fmla="*/ 101600 w 8350311"/>
              <a:gd name="connsiteY80" fmla="*/ 478972 h 754743"/>
              <a:gd name="connsiteX81" fmla="*/ 145143 w 8350311"/>
              <a:gd name="connsiteY81" fmla="*/ 522514 h 754743"/>
              <a:gd name="connsiteX82" fmla="*/ 319315 w 8350311"/>
              <a:gd name="connsiteY82" fmla="*/ 609600 h 754743"/>
              <a:gd name="connsiteX83" fmla="*/ 362858 w 8350311"/>
              <a:gd name="connsiteY83" fmla="*/ 624114 h 754743"/>
              <a:gd name="connsiteX84" fmla="*/ 537029 w 8350311"/>
              <a:gd name="connsiteY84" fmla="*/ 609600 h 754743"/>
              <a:gd name="connsiteX85" fmla="*/ 653143 w 8350311"/>
              <a:gd name="connsiteY85" fmla="*/ 580572 h 754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8350311" h="754743">
                <a:moveTo>
                  <a:pt x="493486" y="667657"/>
                </a:moveTo>
                <a:cubicBezTo>
                  <a:pt x="522515" y="653143"/>
                  <a:pt x="552201" y="639875"/>
                  <a:pt x="580572" y="624114"/>
                </a:cubicBezTo>
                <a:cubicBezTo>
                  <a:pt x="664979" y="577222"/>
                  <a:pt x="582891" y="608827"/>
                  <a:pt x="667658" y="580572"/>
                </a:cubicBezTo>
                <a:cubicBezTo>
                  <a:pt x="827315" y="585410"/>
                  <a:pt x="987145" y="586226"/>
                  <a:pt x="1146629" y="595086"/>
                </a:cubicBezTo>
                <a:cubicBezTo>
                  <a:pt x="1161905" y="595935"/>
                  <a:pt x="1175170" y="606600"/>
                  <a:pt x="1190172" y="609600"/>
                </a:cubicBezTo>
                <a:cubicBezTo>
                  <a:pt x="1223718" y="616309"/>
                  <a:pt x="1257905" y="619276"/>
                  <a:pt x="1291772" y="624114"/>
                </a:cubicBezTo>
                <a:cubicBezTo>
                  <a:pt x="1436915" y="619276"/>
                  <a:pt x="1582227" y="618128"/>
                  <a:pt x="1727200" y="609600"/>
                </a:cubicBezTo>
                <a:cubicBezTo>
                  <a:pt x="1747114" y="608429"/>
                  <a:pt x="1765310" y="595086"/>
                  <a:pt x="1785258" y="595086"/>
                </a:cubicBezTo>
                <a:cubicBezTo>
                  <a:pt x="1925646" y="595086"/>
                  <a:pt x="2065867" y="604762"/>
                  <a:pt x="2206172" y="609600"/>
                </a:cubicBezTo>
                <a:cubicBezTo>
                  <a:pt x="2249715" y="614438"/>
                  <a:pt x="2293499" y="617452"/>
                  <a:pt x="2336800" y="624114"/>
                </a:cubicBezTo>
                <a:cubicBezTo>
                  <a:pt x="2356516" y="627147"/>
                  <a:pt x="2375231" y="635061"/>
                  <a:pt x="2394858" y="638629"/>
                </a:cubicBezTo>
                <a:cubicBezTo>
                  <a:pt x="2428517" y="644749"/>
                  <a:pt x="2462645" y="647941"/>
                  <a:pt x="2496458" y="653143"/>
                </a:cubicBezTo>
                <a:cubicBezTo>
                  <a:pt x="2525545" y="657618"/>
                  <a:pt x="2554515" y="662819"/>
                  <a:pt x="2583543" y="667657"/>
                </a:cubicBezTo>
                <a:lnTo>
                  <a:pt x="3193143" y="653143"/>
                </a:lnTo>
                <a:cubicBezTo>
                  <a:pt x="3217790" y="652094"/>
                  <a:pt x="3241332" y="642380"/>
                  <a:pt x="3265715" y="638629"/>
                </a:cubicBezTo>
                <a:cubicBezTo>
                  <a:pt x="3304267" y="632698"/>
                  <a:pt x="3343124" y="628952"/>
                  <a:pt x="3381829" y="624114"/>
                </a:cubicBezTo>
                <a:cubicBezTo>
                  <a:pt x="3454400" y="628952"/>
                  <a:pt x="3527255" y="630597"/>
                  <a:pt x="3599543" y="638629"/>
                </a:cubicBezTo>
                <a:cubicBezTo>
                  <a:pt x="3614749" y="640319"/>
                  <a:pt x="3627787" y="653143"/>
                  <a:pt x="3643086" y="653143"/>
                </a:cubicBezTo>
                <a:cubicBezTo>
                  <a:pt x="3783474" y="653143"/>
                  <a:pt x="3923695" y="643467"/>
                  <a:pt x="4064000" y="638629"/>
                </a:cubicBezTo>
                <a:cubicBezTo>
                  <a:pt x="4107543" y="633791"/>
                  <a:pt x="4151327" y="630776"/>
                  <a:pt x="4194629" y="624114"/>
                </a:cubicBezTo>
                <a:cubicBezTo>
                  <a:pt x="4297372" y="608307"/>
                  <a:pt x="4210873" y="614054"/>
                  <a:pt x="4296229" y="595086"/>
                </a:cubicBezTo>
                <a:cubicBezTo>
                  <a:pt x="4324957" y="588702"/>
                  <a:pt x="4354286" y="585410"/>
                  <a:pt x="4383315" y="580572"/>
                </a:cubicBezTo>
                <a:cubicBezTo>
                  <a:pt x="4436534" y="585410"/>
                  <a:pt x="4489660" y="591409"/>
                  <a:pt x="4542972" y="595086"/>
                </a:cubicBezTo>
                <a:cubicBezTo>
                  <a:pt x="4629985" y="601087"/>
                  <a:pt x="4717402" y="601331"/>
                  <a:pt x="4804229" y="609600"/>
                </a:cubicBezTo>
                <a:cubicBezTo>
                  <a:pt x="4819460" y="611050"/>
                  <a:pt x="4832650" y="621788"/>
                  <a:pt x="4847772" y="624114"/>
                </a:cubicBezTo>
                <a:cubicBezTo>
                  <a:pt x="4946203" y="639257"/>
                  <a:pt x="5162444" y="648601"/>
                  <a:pt x="5239658" y="653143"/>
                </a:cubicBezTo>
                <a:lnTo>
                  <a:pt x="6183086" y="638629"/>
                </a:lnTo>
                <a:cubicBezTo>
                  <a:pt x="6203026" y="638051"/>
                  <a:pt x="6221195" y="624114"/>
                  <a:pt x="6241143" y="624114"/>
                </a:cubicBezTo>
                <a:cubicBezTo>
                  <a:pt x="6575007" y="624114"/>
                  <a:pt x="6908800" y="633791"/>
                  <a:pt x="7242629" y="638629"/>
                </a:cubicBezTo>
                <a:cubicBezTo>
                  <a:pt x="7281334" y="643467"/>
                  <a:pt x="7320603" y="644970"/>
                  <a:pt x="7358743" y="653143"/>
                </a:cubicBezTo>
                <a:cubicBezTo>
                  <a:pt x="7388663" y="659554"/>
                  <a:pt x="7416144" y="674751"/>
                  <a:pt x="7445829" y="682172"/>
                </a:cubicBezTo>
                <a:cubicBezTo>
                  <a:pt x="7518729" y="700397"/>
                  <a:pt x="7484962" y="690378"/>
                  <a:pt x="7547429" y="711200"/>
                </a:cubicBezTo>
                <a:cubicBezTo>
                  <a:pt x="7629677" y="706362"/>
                  <a:pt x="7711782" y="696686"/>
                  <a:pt x="7794172" y="696686"/>
                </a:cubicBezTo>
                <a:cubicBezTo>
                  <a:pt x="8064325" y="696686"/>
                  <a:pt x="7858643" y="700871"/>
                  <a:pt x="7982858" y="725714"/>
                </a:cubicBezTo>
                <a:cubicBezTo>
                  <a:pt x="8016404" y="732423"/>
                  <a:pt x="8050591" y="735391"/>
                  <a:pt x="8084458" y="740229"/>
                </a:cubicBezTo>
                <a:cubicBezTo>
                  <a:pt x="8098972" y="745067"/>
                  <a:pt x="8112701" y="754743"/>
                  <a:pt x="8128000" y="754743"/>
                </a:cubicBezTo>
                <a:cubicBezTo>
                  <a:pt x="8147948" y="754743"/>
                  <a:pt x="8166951" y="745961"/>
                  <a:pt x="8186058" y="740229"/>
                </a:cubicBezTo>
                <a:cubicBezTo>
                  <a:pt x="8280268" y="711966"/>
                  <a:pt x="8253056" y="724591"/>
                  <a:pt x="8316686" y="682172"/>
                </a:cubicBezTo>
                <a:cubicBezTo>
                  <a:pt x="8355191" y="566658"/>
                  <a:pt x="8361448" y="586671"/>
                  <a:pt x="8331200" y="435429"/>
                </a:cubicBezTo>
                <a:cubicBezTo>
                  <a:pt x="8324824" y="403549"/>
                  <a:pt x="8252490" y="302849"/>
                  <a:pt x="8244115" y="290286"/>
                </a:cubicBezTo>
                <a:lnTo>
                  <a:pt x="8215086" y="246743"/>
                </a:lnTo>
                <a:cubicBezTo>
                  <a:pt x="8205410" y="232229"/>
                  <a:pt x="8200572" y="212876"/>
                  <a:pt x="8186058" y="203200"/>
                </a:cubicBezTo>
                <a:cubicBezTo>
                  <a:pt x="8171544" y="193524"/>
                  <a:pt x="8158455" y="181257"/>
                  <a:pt x="8142515" y="174172"/>
                </a:cubicBezTo>
                <a:cubicBezTo>
                  <a:pt x="8114553" y="161745"/>
                  <a:pt x="8084458" y="154819"/>
                  <a:pt x="8055429" y="145143"/>
                </a:cubicBezTo>
                <a:cubicBezTo>
                  <a:pt x="7992967" y="124322"/>
                  <a:pt x="8026721" y="134338"/>
                  <a:pt x="7953829" y="116114"/>
                </a:cubicBezTo>
                <a:cubicBezTo>
                  <a:pt x="7701653" y="130124"/>
                  <a:pt x="7747233" y="123735"/>
                  <a:pt x="7547429" y="145143"/>
                </a:cubicBezTo>
                <a:lnTo>
                  <a:pt x="7286172" y="174172"/>
                </a:lnTo>
                <a:lnTo>
                  <a:pt x="7199086" y="203200"/>
                </a:lnTo>
                <a:cubicBezTo>
                  <a:pt x="7184572" y="208038"/>
                  <a:pt x="7170766" y="216192"/>
                  <a:pt x="7155543" y="217714"/>
                </a:cubicBezTo>
                <a:lnTo>
                  <a:pt x="7010400" y="232229"/>
                </a:lnTo>
                <a:cubicBezTo>
                  <a:pt x="6942667" y="227391"/>
                  <a:pt x="6874733" y="224823"/>
                  <a:pt x="6807200" y="217714"/>
                </a:cubicBezTo>
                <a:cubicBezTo>
                  <a:pt x="6714796" y="207987"/>
                  <a:pt x="6761029" y="206171"/>
                  <a:pt x="6691086" y="188686"/>
                </a:cubicBezTo>
                <a:cubicBezTo>
                  <a:pt x="6667153" y="182703"/>
                  <a:pt x="6642786" y="178585"/>
                  <a:pt x="6618515" y="174172"/>
                </a:cubicBezTo>
                <a:cubicBezTo>
                  <a:pt x="6447895" y="143150"/>
                  <a:pt x="6620353" y="176687"/>
                  <a:pt x="6415315" y="145143"/>
                </a:cubicBezTo>
                <a:cubicBezTo>
                  <a:pt x="6390932" y="141392"/>
                  <a:pt x="6367077" y="134685"/>
                  <a:pt x="6342743" y="130629"/>
                </a:cubicBezTo>
                <a:cubicBezTo>
                  <a:pt x="6308998" y="125005"/>
                  <a:pt x="6274802" y="122234"/>
                  <a:pt x="6241143" y="116114"/>
                </a:cubicBezTo>
                <a:cubicBezTo>
                  <a:pt x="6221517" y="112546"/>
                  <a:pt x="6202647" y="105512"/>
                  <a:pt x="6183086" y="101600"/>
                </a:cubicBezTo>
                <a:cubicBezTo>
                  <a:pt x="6158440" y="96671"/>
                  <a:pt x="6013321" y="73568"/>
                  <a:pt x="5994400" y="72572"/>
                </a:cubicBezTo>
                <a:cubicBezTo>
                  <a:pt x="5844549" y="64685"/>
                  <a:pt x="5694439" y="62895"/>
                  <a:pt x="5544458" y="58057"/>
                </a:cubicBezTo>
                <a:cubicBezTo>
                  <a:pt x="5440036" y="23251"/>
                  <a:pt x="5570459" y="65487"/>
                  <a:pt x="5442858" y="29029"/>
                </a:cubicBezTo>
                <a:cubicBezTo>
                  <a:pt x="5338714" y="-727"/>
                  <a:pt x="5474296" y="29510"/>
                  <a:pt x="5326743" y="0"/>
                </a:cubicBezTo>
                <a:cubicBezTo>
                  <a:pt x="5205791" y="4838"/>
                  <a:pt x="5084578" y="5230"/>
                  <a:pt x="4963886" y="14514"/>
                </a:cubicBezTo>
                <a:cubicBezTo>
                  <a:pt x="4895667" y="19762"/>
                  <a:pt x="4760686" y="43543"/>
                  <a:pt x="4760686" y="43543"/>
                </a:cubicBezTo>
                <a:cubicBezTo>
                  <a:pt x="4746172" y="48381"/>
                  <a:pt x="4732196" y="55320"/>
                  <a:pt x="4717143" y="58057"/>
                </a:cubicBezTo>
                <a:cubicBezTo>
                  <a:pt x="4490377" y="99288"/>
                  <a:pt x="4201341" y="62823"/>
                  <a:pt x="4005943" y="58057"/>
                </a:cubicBezTo>
                <a:cubicBezTo>
                  <a:pt x="3947886" y="53219"/>
                  <a:pt x="3889580" y="50769"/>
                  <a:pt x="3831772" y="43543"/>
                </a:cubicBezTo>
                <a:cubicBezTo>
                  <a:pt x="3811978" y="41069"/>
                  <a:pt x="3793638" y="30025"/>
                  <a:pt x="3773715" y="29029"/>
                </a:cubicBezTo>
                <a:cubicBezTo>
                  <a:pt x="3599694" y="20328"/>
                  <a:pt x="3425372" y="19352"/>
                  <a:pt x="3251200" y="14514"/>
                </a:cubicBezTo>
                <a:cubicBezTo>
                  <a:pt x="3197981" y="19352"/>
                  <a:pt x="3144328" y="20695"/>
                  <a:pt x="3091543" y="29029"/>
                </a:cubicBezTo>
                <a:cubicBezTo>
                  <a:pt x="3052135" y="35251"/>
                  <a:pt x="2975429" y="58057"/>
                  <a:pt x="2975429" y="58057"/>
                </a:cubicBezTo>
                <a:cubicBezTo>
                  <a:pt x="2906346" y="104113"/>
                  <a:pt x="2959035" y="76038"/>
                  <a:pt x="2873829" y="101600"/>
                </a:cubicBezTo>
                <a:cubicBezTo>
                  <a:pt x="2844521" y="110393"/>
                  <a:pt x="2816926" y="125599"/>
                  <a:pt x="2786743" y="130629"/>
                </a:cubicBezTo>
                <a:cubicBezTo>
                  <a:pt x="2350054" y="203409"/>
                  <a:pt x="2671420" y="158587"/>
                  <a:pt x="1814286" y="174172"/>
                </a:cubicBezTo>
                <a:cubicBezTo>
                  <a:pt x="1770743" y="179010"/>
                  <a:pt x="1727469" y="188686"/>
                  <a:pt x="1683658" y="188686"/>
                </a:cubicBezTo>
                <a:cubicBezTo>
                  <a:pt x="1562609" y="188686"/>
                  <a:pt x="1441614" y="181723"/>
                  <a:pt x="1320800" y="174172"/>
                </a:cubicBezTo>
                <a:cubicBezTo>
                  <a:pt x="1268435" y="170899"/>
                  <a:pt x="1199632" y="155743"/>
                  <a:pt x="1146629" y="145143"/>
                </a:cubicBezTo>
                <a:lnTo>
                  <a:pt x="566058" y="159657"/>
                </a:lnTo>
                <a:cubicBezTo>
                  <a:pt x="391879" y="164241"/>
                  <a:pt x="216824" y="155932"/>
                  <a:pt x="43543" y="174172"/>
                </a:cubicBezTo>
                <a:cubicBezTo>
                  <a:pt x="24104" y="176218"/>
                  <a:pt x="4177" y="248726"/>
                  <a:pt x="0" y="261257"/>
                </a:cubicBezTo>
                <a:cubicBezTo>
                  <a:pt x="52940" y="420070"/>
                  <a:pt x="-31492" y="179512"/>
                  <a:pt x="43543" y="348343"/>
                </a:cubicBezTo>
                <a:cubicBezTo>
                  <a:pt x="79704" y="429706"/>
                  <a:pt x="54678" y="422665"/>
                  <a:pt x="101600" y="478972"/>
                </a:cubicBezTo>
                <a:cubicBezTo>
                  <a:pt x="114741" y="494741"/>
                  <a:pt x="128941" y="509912"/>
                  <a:pt x="145143" y="522514"/>
                </a:cubicBezTo>
                <a:cubicBezTo>
                  <a:pt x="229555" y="588168"/>
                  <a:pt x="223806" y="577764"/>
                  <a:pt x="319315" y="609600"/>
                </a:cubicBezTo>
                <a:lnTo>
                  <a:pt x="362858" y="624114"/>
                </a:lnTo>
                <a:cubicBezTo>
                  <a:pt x="420915" y="619276"/>
                  <a:pt x="479563" y="619177"/>
                  <a:pt x="537029" y="609600"/>
                </a:cubicBezTo>
                <a:cubicBezTo>
                  <a:pt x="729559" y="577512"/>
                  <a:pt x="563075" y="580572"/>
                  <a:pt x="653143" y="580572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19629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 and Evolution:</a:t>
            </a:r>
          </a:p>
          <a:p>
            <a:pPr algn="ctr">
              <a:spcBef>
                <a:spcPct val="20000"/>
              </a:spcBef>
            </a:pPr>
            <a:r>
              <a:rPr kumimoji="1" lang="en-US" sz="40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Adaptation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75288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4" descr="mynd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6337"/>
            <a:ext cx="9144000" cy="6093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363" name="Text Box 5"/>
          <p:cNvSpPr txBox="1">
            <a:spLocks noChangeArrowheads="1"/>
          </p:cNvSpPr>
          <p:nvPr/>
        </p:nvSpPr>
        <p:spPr bwMode="auto">
          <a:xfrm>
            <a:off x="2846389" y="6019800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159657" y="1741714"/>
            <a:ext cx="8940800" cy="740229"/>
          </a:xfrm>
          <a:custGeom>
            <a:avLst/>
            <a:gdLst>
              <a:gd name="connsiteX0" fmla="*/ 2960914 w 8940800"/>
              <a:gd name="connsiteY0" fmla="*/ 551543 h 740229"/>
              <a:gd name="connsiteX1" fmla="*/ 3033486 w 8940800"/>
              <a:gd name="connsiteY1" fmla="*/ 595086 h 740229"/>
              <a:gd name="connsiteX2" fmla="*/ 3091543 w 8940800"/>
              <a:gd name="connsiteY2" fmla="*/ 609600 h 740229"/>
              <a:gd name="connsiteX3" fmla="*/ 3483429 w 8940800"/>
              <a:gd name="connsiteY3" fmla="*/ 595086 h 740229"/>
              <a:gd name="connsiteX4" fmla="*/ 3614057 w 8940800"/>
              <a:gd name="connsiteY4" fmla="*/ 566057 h 740229"/>
              <a:gd name="connsiteX5" fmla="*/ 3759200 w 8940800"/>
              <a:gd name="connsiteY5" fmla="*/ 580572 h 740229"/>
              <a:gd name="connsiteX6" fmla="*/ 4078514 w 8940800"/>
              <a:gd name="connsiteY6" fmla="*/ 551543 h 740229"/>
              <a:gd name="connsiteX7" fmla="*/ 4281714 w 8940800"/>
              <a:gd name="connsiteY7" fmla="*/ 522515 h 740229"/>
              <a:gd name="connsiteX8" fmla="*/ 4528457 w 8940800"/>
              <a:gd name="connsiteY8" fmla="*/ 478972 h 740229"/>
              <a:gd name="connsiteX9" fmla="*/ 4601029 w 8940800"/>
              <a:gd name="connsiteY9" fmla="*/ 464457 h 740229"/>
              <a:gd name="connsiteX10" fmla="*/ 4688114 w 8940800"/>
              <a:gd name="connsiteY10" fmla="*/ 449943 h 740229"/>
              <a:gd name="connsiteX11" fmla="*/ 4905829 w 8940800"/>
              <a:gd name="connsiteY11" fmla="*/ 406400 h 740229"/>
              <a:gd name="connsiteX12" fmla="*/ 5094514 w 8940800"/>
              <a:gd name="connsiteY12" fmla="*/ 377372 h 740229"/>
              <a:gd name="connsiteX13" fmla="*/ 5442857 w 8940800"/>
              <a:gd name="connsiteY13" fmla="*/ 362857 h 740229"/>
              <a:gd name="connsiteX14" fmla="*/ 5500914 w 8940800"/>
              <a:gd name="connsiteY14" fmla="*/ 348343 h 740229"/>
              <a:gd name="connsiteX15" fmla="*/ 5544457 w 8940800"/>
              <a:gd name="connsiteY15" fmla="*/ 333829 h 740229"/>
              <a:gd name="connsiteX16" fmla="*/ 6008914 w 8940800"/>
              <a:gd name="connsiteY16" fmla="*/ 319315 h 740229"/>
              <a:gd name="connsiteX17" fmla="*/ 6371772 w 8940800"/>
              <a:gd name="connsiteY17" fmla="*/ 304800 h 740229"/>
              <a:gd name="connsiteX18" fmla="*/ 6574972 w 8940800"/>
              <a:gd name="connsiteY18" fmla="*/ 275772 h 740229"/>
              <a:gd name="connsiteX19" fmla="*/ 6662057 w 8940800"/>
              <a:gd name="connsiteY19" fmla="*/ 246743 h 740229"/>
              <a:gd name="connsiteX20" fmla="*/ 6749143 w 8940800"/>
              <a:gd name="connsiteY20" fmla="*/ 217715 h 740229"/>
              <a:gd name="connsiteX21" fmla="*/ 6792686 w 8940800"/>
              <a:gd name="connsiteY21" fmla="*/ 203200 h 740229"/>
              <a:gd name="connsiteX22" fmla="*/ 6836229 w 8940800"/>
              <a:gd name="connsiteY22" fmla="*/ 174172 h 740229"/>
              <a:gd name="connsiteX23" fmla="*/ 7329714 w 8940800"/>
              <a:gd name="connsiteY23" fmla="*/ 203200 h 740229"/>
              <a:gd name="connsiteX24" fmla="*/ 7416800 w 8940800"/>
              <a:gd name="connsiteY24" fmla="*/ 232229 h 740229"/>
              <a:gd name="connsiteX25" fmla="*/ 7460343 w 8940800"/>
              <a:gd name="connsiteY25" fmla="*/ 246743 h 740229"/>
              <a:gd name="connsiteX26" fmla="*/ 7503886 w 8940800"/>
              <a:gd name="connsiteY26" fmla="*/ 261257 h 740229"/>
              <a:gd name="connsiteX27" fmla="*/ 7561943 w 8940800"/>
              <a:gd name="connsiteY27" fmla="*/ 275772 h 740229"/>
              <a:gd name="connsiteX28" fmla="*/ 7605486 w 8940800"/>
              <a:gd name="connsiteY28" fmla="*/ 290286 h 740229"/>
              <a:gd name="connsiteX29" fmla="*/ 7663543 w 8940800"/>
              <a:gd name="connsiteY29" fmla="*/ 304800 h 740229"/>
              <a:gd name="connsiteX30" fmla="*/ 7707086 w 8940800"/>
              <a:gd name="connsiteY30" fmla="*/ 319315 h 740229"/>
              <a:gd name="connsiteX31" fmla="*/ 8055429 w 8940800"/>
              <a:gd name="connsiteY31" fmla="*/ 348343 h 740229"/>
              <a:gd name="connsiteX32" fmla="*/ 8229600 w 8940800"/>
              <a:gd name="connsiteY32" fmla="*/ 362857 h 740229"/>
              <a:gd name="connsiteX33" fmla="*/ 8360229 w 8940800"/>
              <a:gd name="connsiteY33" fmla="*/ 391886 h 740229"/>
              <a:gd name="connsiteX34" fmla="*/ 8461829 w 8940800"/>
              <a:gd name="connsiteY34" fmla="*/ 420915 h 740229"/>
              <a:gd name="connsiteX35" fmla="*/ 8679543 w 8940800"/>
              <a:gd name="connsiteY35" fmla="*/ 406400 h 740229"/>
              <a:gd name="connsiteX36" fmla="*/ 8766629 w 8940800"/>
              <a:gd name="connsiteY36" fmla="*/ 377372 h 740229"/>
              <a:gd name="connsiteX37" fmla="*/ 8810172 w 8940800"/>
              <a:gd name="connsiteY37" fmla="*/ 362857 h 740229"/>
              <a:gd name="connsiteX38" fmla="*/ 8897257 w 8940800"/>
              <a:gd name="connsiteY38" fmla="*/ 290286 h 740229"/>
              <a:gd name="connsiteX39" fmla="*/ 8940800 w 8940800"/>
              <a:gd name="connsiteY39" fmla="*/ 246743 h 740229"/>
              <a:gd name="connsiteX40" fmla="*/ 8868229 w 8940800"/>
              <a:gd name="connsiteY40" fmla="*/ 188686 h 740229"/>
              <a:gd name="connsiteX41" fmla="*/ 8824686 w 8940800"/>
              <a:gd name="connsiteY41" fmla="*/ 145143 h 740229"/>
              <a:gd name="connsiteX42" fmla="*/ 8737600 w 8940800"/>
              <a:gd name="connsiteY42" fmla="*/ 87086 h 740229"/>
              <a:gd name="connsiteX43" fmla="*/ 8389257 w 8940800"/>
              <a:gd name="connsiteY43" fmla="*/ 87086 h 740229"/>
              <a:gd name="connsiteX44" fmla="*/ 8287657 w 8940800"/>
              <a:gd name="connsiteY44" fmla="*/ 58057 h 740229"/>
              <a:gd name="connsiteX45" fmla="*/ 8128000 w 8940800"/>
              <a:gd name="connsiteY45" fmla="*/ 14515 h 740229"/>
              <a:gd name="connsiteX46" fmla="*/ 8084457 w 8940800"/>
              <a:gd name="connsiteY46" fmla="*/ 0 h 740229"/>
              <a:gd name="connsiteX47" fmla="*/ 7765143 w 8940800"/>
              <a:gd name="connsiteY47" fmla="*/ 14515 h 740229"/>
              <a:gd name="connsiteX48" fmla="*/ 7707086 w 8940800"/>
              <a:gd name="connsiteY48" fmla="*/ 29029 h 740229"/>
              <a:gd name="connsiteX49" fmla="*/ 7605486 w 8940800"/>
              <a:gd name="connsiteY49" fmla="*/ 43543 h 740229"/>
              <a:gd name="connsiteX50" fmla="*/ 7387772 w 8940800"/>
              <a:gd name="connsiteY50" fmla="*/ 72572 h 740229"/>
              <a:gd name="connsiteX51" fmla="*/ 7242629 w 8940800"/>
              <a:gd name="connsiteY51" fmla="*/ 87086 h 740229"/>
              <a:gd name="connsiteX52" fmla="*/ 7199086 w 8940800"/>
              <a:gd name="connsiteY52" fmla="*/ 101600 h 740229"/>
              <a:gd name="connsiteX53" fmla="*/ 7155543 w 8940800"/>
              <a:gd name="connsiteY53" fmla="*/ 130629 h 740229"/>
              <a:gd name="connsiteX54" fmla="*/ 7082972 w 8940800"/>
              <a:gd name="connsiteY54" fmla="*/ 145143 h 740229"/>
              <a:gd name="connsiteX55" fmla="*/ 6995886 w 8940800"/>
              <a:gd name="connsiteY55" fmla="*/ 174172 h 740229"/>
              <a:gd name="connsiteX56" fmla="*/ 6879772 w 8940800"/>
              <a:gd name="connsiteY56" fmla="*/ 159657 h 740229"/>
              <a:gd name="connsiteX57" fmla="*/ 6836229 w 8940800"/>
              <a:gd name="connsiteY57" fmla="*/ 145143 h 740229"/>
              <a:gd name="connsiteX58" fmla="*/ 6778172 w 8940800"/>
              <a:gd name="connsiteY58" fmla="*/ 130629 h 740229"/>
              <a:gd name="connsiteX59" fmla="*/ 6734629 w 8940800"/>
              <a:gd name="connsiteY59" fmla="*/ 116115 h 740229"/>
              <a:gd name="connsiteX60" fmla="*/ 6618514 w 8940800"/>
              <a:gd name="connsiteY60" fmla="*/ 101600 h 740229"/>
              <a:gd name="connsiteX61" fmla="*/ 6531429 w 8940800"/>
              <a:gd name="connsiteY61" fmla="*/ 87086 h 740229"/>
              <a:gd name="connsiteX62" fmla="*/ 6415314 w 8940800"/>
              <a:gd name="connsiteY62" fmla="*/ 101600 h 740229"/>
              <a:gd name="connsiteX63" fmla="*/ 6328229 w 8940800"/>
              <a:gd name="connsiteY63" fmla="*/ 130629 h 740229"/>
              <a:gd name="connsiteX64" fmla="*/ 6226629 w 8940800"/>
              <a:gd name="connsiteY64" fmla="*/ 159657 h 740229"/>
              <a:gd name="connsiteX65" fmla="*/ 6139543 w 8940800"/>
              <a:gd name="connsiteY65" fmla="*/ 203200 h 740229"/>
              <a:gd name="connsiteX66" fmla="*/ 6096000 w 8940800"/>
              <a:gd name="connsiteY66" fmla="*/ 232229 h 740229"/>
              <a:gd name="connsiteX67" fmla="*/ 5907314 w 8940800"/>
              <a:gd name="connsiteY67" fmla="*/ 261257 h 740229"/>
              <a:gd name="connsiteX68" fmla="*/ 5457372 w 8940800"/>
              <a:gd name="connsiteY68" fmla="*/ 290286 h 740229"/>
              <a:gd name="connsiteX69" fmla="*/ 4847772 w 8940800"/>
              <a:gd name="connsiteY69" fmla="*/ 319315 h 740229"/>
              <a:gd name="connsiteX70" fmla="*/ 4731657 w 8940800"/>
              <a:gd name="connsiteY70" fmla="*/ 348343 h 740229"/>
              <a:gd name="connsiteX71" fmla="*/ 4673600 w 8940800"/>
              <a:gd name="connsiteY71" fmla="*/ 362857 h 740229"/>
              <a:gd name="connsiteX72" fmla="*/ 4586514 w 8940800"/>
              <a:gd name="connsiteY72" fmla="*/ 391886 h 740229"/>
              <a:gd name="connsiteX73" fmla="*/ 4513943 w 8940800"/>
              <a:gd name="connsiteY73" fmla="*/ 406400 h 740229"/>
              <a:gd name="connsiteX74" fmla="*/ 4325257 w 8940800"/>
              <a:gd name="connsiteY74" fmla="*/ 391886 h 740229"/>
              <a:gd name="connsiteX75" fmla="*/ 4267200 w 8940800"/>
              <a:gd name="connsiteY75" fmla="*/ 377372 h 740229"/>
              <a:gd name="connsiteX76" fmla="*/ 4180114 w 8940800"/>
              <a:gd name="connsiteY76" fmla="*/ 348343 h 740229"/>
              <a:gd name="connsiteX77" fmla="*/ 4136572 w 8940800"/>
              <a:gd name="connsiteY77" fmla="*/ 333829 h 740229"/>
              <a:gd name="connsiteX78" fmla="*/ 4049486 w 8940800"/>
              <a:gd name="connsiteY78" fmla="*/ 304800 h 740229"/>
              <a:gd name="connsiteX79" fmla="*/ 4005943 w 8940800"/>
              <a:gd name="connsiteY79" fmla="*/ 275772 h 740229"/>
              <a:gd name="connsiteX80" fmla="*/ 3904343 w 8940800"/>
              <a:gd name="connsiteY80" fmla="*/ 217715 h 740229"/>
              <a:gd name="connsiteX81" fmla="*/ 3788229 w 8940800"/>
              <a:gd name="connsiteY81" fmla="*/ 159657 h 740229"/>
              <a:gd name="connsiteX82" fmla="*/ 3701143 w 8940800"/>
              <a:gd name="connsiteY82" fmla="*/ 174172 h 740229"/>
              <a:gd name="connsiteX83" fmla="*/ 3628572 w 8940800"/>
              <a:gd name="connsiteY83" fmla="*/ 246743 h 740229"/>
              <a:gd name="connsiteX84" fmla="*/ 3585029 w 8940800"/>
              <a:gd name="connsiteY84" fmla="*/ 261257 h 740229"/>
              <a:gd name="connsiteX85" fmla="*/ 3541486 w 8940800"/>
              <a:gd name="connsiteY85" fmla="*/ 290286 h 740229"/>
              <a:gd name="connsiteX86" fmla="*/ 3381829 w 8940800"/>
              <a:gd name="connsiteY86" fmla="*/ 319315 h 740229"/>
              <a:gd name="connsiteX87" fmla="*/ 3251200 w 8940800"/>
              <a:gd name="connsiteY87" fmla="*/ 362857 h 740229"/>
              <a:gd name="connsiteX88" fmla="*/ 3207657 w 8940800"/>
              <a:gd name="connsiteY88" fmla="*/ 377372 h 740229"/>
              <a:gd name="connsiteX89" fmla="*/ 3164114 w 8940800"/>
              <a:gd name="connsiteY89" fmla="*/ 406400 h 740229"/>
              <a:gd name="connsiteX90" fmla="*/ 3120572 w 8940800"/>
              <a:gd name="connsiteY90" fmla="*/ 420915 h 740229"/>
              <a:gd name="connsiteX91" fmla="*/ 3033486 w 8940800"/>
              <a:gd name="connsiteY91" fmla="*/ 478972 h 740229"/>
              <a:gd name="connsiteX92" fmla="*/ 2844800 w 8940800"/>
              <a:gd name="connsiteY92" fmla="*/ 464457 h 740229"/>
              <a:gd name="connsiteX93" fmla="*/ 2801257 w 8940800"/>
              <a:gd name="connsiteY93" fmla="*/ 449943 h 740229"/>
              <a:gd name="connsiteX94" fmla="*/ 2670629 w 8940800"/>
              <a:gd name="connsiteY94" fmla="*/ 420915 h 740229"/>
              <a:gd name="connsiteX95" fmla="*/ 2017486 w 8940800"/>
              <a:gd name="connsiteY95" fmla="*/ 391886 h 740229"/>
              <a:gd name="connsiteX96" fmla="*/ 1973943 w 8940800"/>
              <a:gd name="connsiteY96" fmla="*/ 362857 h 740229"/>
              <a:gd name="connsiteX97" fmla="*/ 1930400 w 8940800"/>
              <a:gd name="connsiteY97" fmla="*/ 348343 h 740229"/>
              <a:gd name="connsiteX98" fmla="*/ 1843314 w 8940800"/>
              <a:gd name="connsiteY98" fmla="*/ 290286 h 740229"/>
              <a:gd name="connsiteX99" fmla="*/ 1799772 w 8940800"/>
              <a:gd name="connsiteY99" fmla="*/ 261257 h 740229"/>
              <a:gd name="connsiteX100" fmla="*/ 1175657 w 8940800"/>
              <a:gd name="connsiteY100" fmla="*/ 290286 h 740229"/>
              <a:gd name="connsiteX101" fmla="*/ 566057 w 8940800"/>
              <a:gd name="connsiteY101" fmla="*/ 290286 h 740229"/>
              <a:gd name="connsiteX102" fmla="*/ 522514 w 8940800"/>
              <a:gd name="connsiteY102" fmla="*/ 304800 h 740229"/>
              <a:gd name="connsiteX103" fmla="*/ 464457 w 8940800"/>
              <a:gd name="connsiteY103" fmla="*/ 319315 h 740229"/>
              <a:gd name="connsiteX104" fmla="*/ 420914 w 8940800"/>
              <a:gd name="connsiteY104" fmla="*/ 348343 h 740229"/>
              <a:gd name="connsiteX105" fmla="*/ 333829 w 8940800"/>
              <a:gd name="connsiteY105" fmla="*/ 377372 h 740229"/>
              <a:gd name="connsiteX106" fmla="*/ 290286 w 8940800"/>
              <a:gd name="connsiteY106" fmla="*/ 391886 h 740229"/>
              <a:gd name="connsiteX107" fmla="*/ 174172 w 8940800"/>
              <a:gd name="connsiteY107" fmla="*/ 420915 h 740229"/>
              <a:gd name="connsiteX108" fmla="*/ 29029 w 8940800"/>
              <a:gd name="connsiteY108" fmla="*/ 464457 h 740229"/>
              <a:gd name="connsiteX109" fmla="*/ 0 w 8940800"/>
              <a:gd name="connsiteY109" fmla="*/ 508000 h 740229"/>
              <a:gd name="connsiteX110" fmla="*/ 72572 w 8940800"/>
              <a:gd name="connsiteY110" fmla="*/ 609600 h 740229"/>
              <a:gd name="connsiteX111" fmla="*/ 275772 w 8940800"/>
              <a:gd name="connsiteY111" fmla="*/ 638629 h 740229"/>
              <a:gd name="connsiteX112" fmla="*/ 319314 w 8940800"/>
              <a:gd name="connsiteY112" fmla="*/ 667657 h 740229"/>
              <a:gd name="connsiteX113" fmla="*/ 420914 w 8940800"/>
              <a:gd name="connsiteY113" fmla="*/ 696686 h 740229"/>
              <a:gd name="connsiteX114" fmla="*/ 464457 w 8940800"/>
              <a:gd name="connsiteY114" fmla="*/ 711200 h 740229"/>
              <a:gd name="connsiteX115" fmla="*/ 638629 w 8940800"/>
              <a:gd name="connsiteY115" fmla="*/ 696686 h 740229"/>
              <a:gd name="connsiteX116" fmla="*/ 725714 w 8940800"/>
              <a:gd name="connsiteY116" fmla="*/ 682172 h 740229"/>
              <a:gd name="connsiteX117" fmla="*/ 1248229 w 8940800"/>
              <a:gd name="connsiteY117" fmla="*/ 696686 h 740229"/>
              <a:gd name="connsiteX118" fmla="*/ 1320800 w 8940800"/>
              <a:gd name="connsiteY118" fmla="*/ 711200 h 740229"/>
              <a:gd name="connsiteX119" fmla="*/ 1436914 w 8940800"/>
              <a:gd name="connsiteY119" fmla="*/ 740229 h 740229"/>
              <a:gd name="connsiteX120" fmla="*/ 2032000 w 8940800"/>
              <a:gd name="connsiteY120" fmla="*/ 725715 h 740229"/>
              <a:gd name="connsiteX121" fmla="*/ 2148114 w 8940800"/>
              <a:gd name="connsiteY121" fmla="*/ 711200 h 740229"/>
              <a:gd name="connsiteX122" fmla="*/ 2191657 w 8940800"/>
              <a:gd name="connsiteY122" fmla="*/ 696686 h 740229"/>
              <a:gd name="connsiteX123" fmla="*/ 2583543 w 8940800"/>
              <a:gd name="connsiteY123" fmla="*/ 667657 h 740229"/>
              <a:gd name="connsiteX124" fmla="*/ 2641600 w 8940800"/>
              <a:gd name="connsiteY124" fmla="*/ 653143 h 740229"/>
              <a:gd name="connsiteX125" fmla="*/ 2902857 w 8940800"/>
              <a:gd name="connsiteY125" fmla="*/ 638629 h 740229"/>
              <a:gd name="connsiteX126" fmla="*/ 2946400 w 8940800"/>
              <a:gd name="connsiteY126" fmla="*/ 624115 h 740229"/>
              <a:gd name="connsiteX127" fmla="*/ 3135086 w 8940800"/>
              <a:gd name="connsiteY127" fmla="*/ 595086 h 740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8940800" h="740229">
                <a:moveTo>
                  <a:pt x="2960914" y="551543"/>
                </a:moveTo>
                <a:cubicBezTo>
                  <a:pt x="2985105" y="566057"/>
                  <a:pt x="3007707" y="583629"/>
                  <a:pt x="3033486" y="595086"/>
                </a:cubicBezTo>
                <a:cubicBezTo>
                  <a:pt x="3051715" y="603188"/>
                  <a:pt x="3071595" y="609600"/>
                  <a:pt x="3091543" y="609600"/>
                </a:cubicBezTo>
                <a:cubicBezTo>
                  <a:pt x="3222261" y="609600"/>
                  <a:pt x="3352800" y="599924"/>
                  <a:pt x="3483429" y="595086"/>
                </a:cubicBezTo>
                <a:cubicBezTo>
                  <a:pt x="3528329" y="580120"/>
                  <a:pt x="3562973" y="566057"/>
                  <a:pt x="3614057" y="566057"/>
                </a:cubicBezTo>
                <a:cubicBezTo>
                  <a:pt x="3662679" y="566057"/>
                  <a:pt x="3710819" y="575734"/>
                  <a:pt x="3759200" y="580572"/>
                </a:cubicBezTo>
                <a:cubicBezTo>
                  <a:pt x="3945400" y="567271"/>
                  <a:pt x="3927132" y="572186"/>
                  <a:pt x="4078514" y="551543"/>
                </a:cubicBezTo>
                <a:lnTo>
                  <a:pt x="4281714" y="522515"/>
                </a:lnTo>
                <a:cubicBezTo>
                  <a:pt x="4411094" y="479386"/>
                  <a:pt x="4216521" y="541362"/>
                  <a:pt x="4528457" y="478972"/>
                </a:cubicBezTo>
                <a:lnTo>
                  <a:pt x="4601029" y="464457"/>
                </a:lnTo>
                <a:cubicBezTo>
                  <a:pt x="4629983" y="459193"/>
                  <a:pt x="4659338" y="456109"/>
                  <a:pt x="4688114" y="449943"/>
                </a:cubicBezTo>
                <a:cubicBezTo>
                  <a:pt x="4912077" y="401952"/>
                  <a:pt x="4700714" y="435704"/>
                  <a:pt x="4905829" y="406400"/>
                </a:cubicBezTo>
                <a:cubicBezTo>
                  <a:pt x="4987930" y="379034"/>
                  <a:pt x="4958203" y="385390"/>
                  <a:pt x="5094514" y="377372"/>
                </a:cubicBezTo>
                <a:cubicBezTo>
                  <a:pt x="5210529" y="370548"/>
                  <a:pt x="5326743" y="367695"/>
                  <a:pt x="5442857" y="362857"/>
                </a:cubicBezTo>
                <a:cubicBezTo>
                  <a:pt x="5462209" y="358019"/>
                  <a:pt x="5481734" y="353823"/>
                  <a:pt x="5500914" y="348343"/>
                </a:cubicBezTo>
                <a:cubicBezTo>
                  <a:pt x="5515625" y="344140"/>
                  <a:pt x="5529183" y="334702"/>
                  <a:pt x="5544457" y="333829"/>
                </a:cubicBezTo>
                <a:cubicBezTo>
                  <a:pt x="5699099" y="324992"/>
                  <a:pt x="5854115" y="324747"/>
                  <a:pt x="6008914" y="319315"/>
                </a:cubicBezTo>
                <a:lnTo>
                  <a:pt x="6371772" y="304800"/>
                </a:lnTo>
                <a:cubicBezTo>
                  <a:pt x="6493323" y="264283"/>
                  <a:pt x="6304677" y="323471"/>
                  <a:pt x="6574972" y="275772"/>
                </a:cubicBezTo>
                <a:cubicBezTo>
                  <a:pt x="6605105" y="270454"/>
                  <a:pt x="6633029" y="256419"/>
                  <a:pt x="6662057" y="246743"/>
                </a:cubicBezTo>
                <a:lnTo>
                  <a:pt x="6749143" y="217715"/>
                </a:lnTo>
                <a:cubicBezTo>
                  <a:pt x="6763657" y="212877"/>
                  <a:pt x="6779956" y="211687"/>
                  <a:pt x="6792686" y="203200"/>
                </a:cubicBezTo>
                <a:lnTo>
                  <a:pt x="6836229" y="174172"/>
                </a:lnTo>
                <a:lnTo>
                  <a:pt x="7329714" y="203200"/>
                </a:lnTo>
                <a:cubicBezTo>
                  <a:pt x="7360005" y="207527"/>
                  <a:pt x="7387771" y="222553"/>
                  <a:pt x="7416800" y="232229"/>
                </a:cubicBezTo>
                <a:lnTo>
                  <a:pt x="7460343" y="246743"/>
                </a:lnTo>
                <a:cubicBezTo>
                  <a:pt x="7474857" y="251581"/>
                  <a:pt x="7489043" y="257546"/>
                  <a:pt x="7503886" y="261257"/>
                </a:cubicBezTo>
                <a:cubicBezTo>
                  <a:pt x="7523238" y="266095"/>
                  <a:pt x="7542763" y="270292"/>
                  <a:pt x="7561943" y="275772"/>
                </a:cubicBezTo>
                <a:cubicBezTo>
                  <a:pt x="7576654" y="279975"/>
                  <a:pt x="7590775" y="286083"/>
                  <a:pt x="7605486" y="290286"/>
                </a:cubicBezTo>
                <a:cubicBezTo>
                  <a:pt x="7624666" y="295766"/>
                  <a:pt x="7644363" y="299320"/>
                  <a:pt x="7663543" y="304800"/>
                </a:cubicBezTo>
                <a:cubicBezTo>
                  <a:pt x="7678254" y="309003"/>
                  <a:pt x="7691995" y="316800"/>
                  <a:pt x="7707086" y="319315"/>
                </a:cubicBezTo>
                <a:cubicBezTo>
                  <a:pt x="7800845" y="334942"/>
                  <a:pt x="7975218" y="342402"/>
                  <a:pt x="8055429" y="348343"/>
                </a:cubicBezTo>
                <a:lnTo>
                  <a:pt x="8229600" y="362857"/>
                </a:lnTo>
                <a:cubicBezTo>
                  <a:pt x="8314340" y="391105"/>
                  <a:pt x="8232511" y="366343"/>
                  <a:pt x="8360229" y="391886"/>
                </a:cubicBezTo>
                <a:cubicBezTo>
                  <a:pt x="8405795" y="400999"/>
                  <a:pt x="8420326" y="407080"/>
                  <a:pt x="8461829" y="420915"/>
                </a:cubicBezTo>
                <a:cubicBezTo>
                  <a:pt x="8534400" y="416077"/>
                  <a:pt x="8607542" y="416686"/>
                  <a:pt x="8679543" y="406400"/>
                </a:cubicBezTo>
                <a:cubicBezTo>
                  <a:pt x="8709834" y="402073"/>
                  <a:pt x="8737600" y="387048"/>
                  <a:pt x="8766629" y="377372"/>
                </a:cubicBezTo>
                <a:lnTo>
                  <a:pt x="8810172" y="362857"/>
                </a:lnTo>
                <a:cubicBezTo>
                  <a:pt x="8937380" y="235649"/>
                  <a:pt x="8776014" y="391322"/>
                  <a:pt x="8897257" y="290286"/>
                </a:cubicBezTo>
                <a:cubicBezTo>
                  <a:pt x="8913026" y="277145"/>
                  <a:pt x="8926286" y="261257"/>
                  <a:pt x="8940800" y="246743"/>
                </a:cubicBezTo>
                <a:cubicBezTo>
                  <a:pt x="8875881" y="149362"/>
                  <a:pt x="8952357" y="244771"/>
                  <a:pt x="8868229" y="188686"/>
                </a:cubicBezTo>
                <a:cubicBezTo>
                  <a:pt x="8851150" y="177300"/>
                  <a:pt x="8840889" y="157745"/>
                  <a:pt x="8824686" y="145143"/>
                </a:cubicBezTo>
                <a:cubicBezTo>
                  <a:pt x="8797147" y="123724"/>
                  <a:pt x="8737600" y="87086"/>
                  <a:pt x="8737600" y="87086"/>
                </a:cubicBezTo>
                <a:cubicBezTo>
                  <a:pt x="8551817" y="102568"/>
                  <a:pt x="8575040" y="110308"/>
                  <a:pt x="8389257" y="87086"/>
                </a:cubicBezTo>
                <a:cubicBezTo>
                  <a:pt x="8334950" y="80298"/>
                  <a:pt x="8335864" y="70109"/>
                  <a:pt x="8287657" y="58057"/>
                </a:cubicBezTo>
                <a:cubicBezTo>
                  <a:pt x="8123532" y="17025"/>
                  <a:pt x="8314832" y="76792"/>
                  <a:pt x="8128000" y="14515"/>
                </a:cubicBezTo>
                <a:lnTo>
                  <a:pt x="8084457" y="0"/>
                </a:lnTo>
                <a:cubicBezTo>
                  <a:pt x="7978019" y="4838"/>
                  <a:pt x="7871377" y="6343"/>
                  <a:pt x="7765143" y="14515"/>
                </a:cubicBezTo>
                <a:cubicBezTo>
                  <a:pt x="7745254" y="16045"/>
                  <a:pt x="7726712" y="25461"/>
                  <a:pt x="7707086" y="29029"/>
                </a:cubicBezTo>
                <a:cubicBezTo>
                  <a:pt x="7673427" y="35149"/>
                  <a:pt x="7639353" y="38705"/>
                  <a:pt x="7605486" y="43543"/>
                </a:cubicBezTo>
                <a:cubicBezTo>
                  <a:pt x="7505120" y="76997"/>
                  <a:pt x="7583107" y="54814"/>
                  <a:pt x="7387772" y="72572"/>
                </a:cubicBezTo>
                <a:lnTo>
                  <a:pt x="7242629" y="87086"/>
                </a:lnTo>
                <a:cubicBezTo>
                  <a:pt x="7228115" y="91924"/>
                  <a:pt x="7212770" y="94758"/>
                  <a:pt x="7199086" y="101600"/>
                </a:cubicBezTo>
                <a:cubicBezTo>
                  <a:pt x="7183484" y="109401"/>
                  <a:pt x="7171876" y="124504"/>
                  <a:pt x="7155543" y="130629"/>
                </a:cubicBezTo>
                <a:cubicBezTo>
                  <a:pt x="7132444" y="139291"/>
                  <a:pt x="7106772" y="138652"/>
                  <a:pt x="7082972" y="145143"/>
                </a:cubicBezTo>
                <a:cubicBezTo>
                  <a:pt x="7053451" y="153194"/>
                  <a:pt x="6995886" y="174172"/>
                  <a:pt x="6995886" y="174172"/>
                </a:cubicBezTo>
                <a:cubicBezTo>
                  <a:pt x="6957181" y="169334"/>
                  <a:pt x="6918149" y="166635"/>
                  <a:pt x="6879772" y="159657"/>
                </a:cubicBezTo>
                <a:cubicBezTo>
                  <a:pt x="6864719" y="156920"/>
                  <a:pt x="6850940" y="149346"/>
                  <a:pt x="6836229" y="145143"/>
                </a:cubicBezTo>
                <a:cubicBezTo>
                  <a:pt x="6817049" y="139663"/>
                  <a:pt x="6797352" y="136109"/>
                  <a:pt x="6778172" y="130629"/>
                </a:cubicBezTo>
                <a:cubicBezTo>
                  <a:pt x="6763461" y="126426"/>
                  <a:pt x="6749682" y="118852"/>
                  <a:pt x="6734629" y="116115"/>
                </a:cubicBezTo>
                <a:cubicBezTo>
                  <a:pt x="6696252" y="109137"/>
                  <a:pt x="6657128" y="107116"/>
                  <a:pt x="6618514" y="101600"/>
                </a:cubicBezTo>
                <a:cubicBezTo>
                  <a:pt x="6589381" y="97438"/>
                  <a:pt x="6560457" y="91924"/>
                  <a:pt x="6531429" y="87086"/>
                </a:cubicBezTo>
                <a:cubicBezTo>
                  <a:pt x="6492724" y="91924"/>
                  <a:pt x="6453454" y="93427"/>
                  <a:pt x="6415314" y="101600"/>
                </a:cubicBezTo>
                <a:cubicBezTo>
                  <a:pt x="6385395" y="108011"/>
                  <a:pt x="6357914" y="123208"/>
                  <a:pt x="6328229" y="130629"/>
                </a:cubicBezTo>
                <a:cubicBezTo>
                  <a:pt x="6255329" y="148854"/>
                  <a:pt x="6289096" y="138835"/>
                  <a:pt x="6226629" y="159657"/>
                </a:cubicBezTo>
                <a:cubicBezTo>
                  <a:pt x="6101840" y="242850"/>
                  <a:pt x="6259727" y="143108"/>
                  <a:pt x="6139543" y="203200"/>
                </a:cubicBezTo>
                <a:cubicBezTo>
                  <a:pt x="6123941" y="211001"/>
                  <a:pt x="6112333" y="226104"/>
                  <a:pt x="6096000" y="232229"/>
                </a:cubicBezTo>
                <a:cubicBezTo>
                  <a:pt x="6064584" y="244010"/>
                  <a:pt x="5922358" y="260100"/>
                  <a:pt x="5907314" y="261257"/>
                </a:cubicBezTo>
                <a:cubicBezTo>
                  <a:pt x="5757464" y="272784"/>
                  <a:pt x="5457372" y="290286"/>
                  <a:pt x="5457372" y="290286"/>
                </a:cubicBezTo>
                <a:cubicBezTo>
                  <a:pt x="5214742" y="350942"/>
                  <a:pt x="5475975" y="290096"/>
                  <a:pt x="4847772" y="319315"/>
                </a:cubicBezTo>
                <a:cubicBezTo>
                  <a:pt x="4794901" y="321774"/>
                  <a:pt x="4777082" y="335365"/>
                  <a:pt x="4731657" y="348343"/>
                </a:cubicBezTo>
                <a:cubicBezTo>
                  <a:pt x="4712477" y="353823"/>
                  <a:pt x="4692707" y="357125"/>
                  <a:pt x="4673600" y="362857"/>
                </a:cubicBezTo>
                <a:cubicBezTo>
                  <a:pt x="4644292" y="371650"/>
                  <a:pt x="4616519" y="385885"/>
                  <a:pt x="4586514" y="391886"/>
                </a:cubicBezTo>
                <a:lnTo>
                  <a:pt x="4513943" y="406400"/>
                </a:lnTo>
                <a:cubicBezTo>
                  <a:pt x="4451048" y="401562"/>
                  <a:pt x="4387906" y="399256"/>
                  <a:pt x="4325257" y="391886"/>
                </a:cubicBezTo>
                <a:cubicBezTo>
                  <a:pt x="4305446" y="389555"/>
                  <a:pt x="4286307" y="383104"/>
                  <a:pt x="4267200" y="377372"/>
                </a:cubicBezTo>
                <a:cubicBezTo>
                  <a:pt x="4237892" y="368579"/>
                  <a:pt x="4209143" y="358019"/>
                  <a:pt x="4180114" y="348343"/>
                </a:cubicBezTo>
                <a:lnTo>
                  <a:pt x="4136572" y="333829"/>
                </a:lnTo>
                <a:cubicBezTo>
                  <a:pt x="4136567" y="333827"/>
                  <a:pt x="4049490" y="304803"/>
                  <a:pt x="4049486" y="304800"/>
                </a:cubicBezTo>
                <a:cubicBezTo>
                  <a:pt x="4034972" y="295124"/>
                  <a:pt x="4020138" y="285911"/>
                  <a:pt x="4005943" y="275772"/>
                </a:cubicBezTo>
                <a:cubicBezTo>
                  <a:pt x="3876910" y="183606"/>
                  <a:pt x="4007984" y="264825"/>
                  <a:pt x="3904343" y="217715"/>
                </a:cubicBezTo>
                <a:cubicBezTo>
                  <a:pt x="3864949" y="199808"/>
                  <a:pt x="3788229" y="159657"/>
                  <a:pt x="3788229" y="159657"/>
                </a:cubicBezTo>
                <a:cubicBezTo>
                  <a:pt x="3759200" y="164495"/>
                  <a:pt x="3729062" y="164866"/>
                  <a:pt x="3701143" y="174172"/>
                </a:cubicBezTo>
                <a:cubicBezTo>
                  <a:pt x="3626495" y="199055"/>
                  <a:pt x="3683867" y="202507"/>
                  <a:pt x="3628572" y="246743"/>
                </a:cubicBezTo>
                <a:cubicBezTo>
                  <a:pt x="3616625" y="256300"/>
                  <a:pt x="3599543" y="256419"/>
                  <a:pt x="3585029" y="261257"/>
                </a:cubicBezTo>
                <a:cubicBezTo>
                  <a:pt x="3570515" y="270933"/>
                  <a:pt x="3557088" y="282485"/>
                  <a:pt x="3541486" y="290286"/>
                </a:cubicBezTo>
                <a:cubicBezTo>
                  <a:pt x="3496740" y="312659"/>
                  <a:pt x="3421849" y="314312"/>
                  <a:pt x="3381829" y="319315"/>
                </a:cubicBezTo>
                <a:lnTo>
                  <a:pt x="3251200" y="362857"/>
                </a:lnTo>
                <a:cubicBezTo>
                  <a:pt x="3236686" y="367695"/>
                  <a:pt x="3220387" y="368885"/>
                  <a:pt x="3207657" y="377372"/>
                </a:cubicBezTo>
                <a:cubicBezTo>
                  <a:pt x="3193143" y="387048"/>
                  <a:pt x="3179716" y="398599"/>
                  <a:pt x="3164114" y="406400"/>
                </a:cubicBezTo>
                <a:cubicBezTo>
                  <a:pt x="3150430" y="413242"/>
                  <a:pt x="3133946" y="413485"/>
                  <a:pt x="3120572" y="420915"/>
                </a:cubicBezTo>
                <a:cubicBezTo>
                  <a:pt x="3090074" y="437858"/>
                  <a:pt x="3033486" y="478972"/>
                  <a:pt x="3033486" y="478972"/>
                </a:cubicBezTo>
                <a:cubicBezTo>
                  <a:pt x="2970591" y="474134"/>
                  <a:pt x="2907394" y="472281"/>
                  <a:pt x="2844800" y="464457"/>
                </a:cubicBezTo>
                <a:cubicBezTo>
                  <a:pt x="2829619" y="462559"/>
                  <a:pt x="2815968" y="454146"/>
                  <a:pt x="2801257" y="449943"/>
                </a:cubicBezTo>
                <a:cubicBezTo>
                  <a:pt x="2772253" y="441656"/>
                  <a:pt x="2697234" y="424241"/>
                  <a:pt x="2670629" y="420915"/>
                </a:cubicBezTo>
                <a:cubicBezTo>
                  <a:pt x="2462461" y="394894"/>
                  <a:pt x="2209070" y="397521"/>
                  <a:pt x="2017486" y="391886"/>
                </a:cubicBezTo>
                <a:cubicBezTo>
                  <a:pt x="2002972" y="382210"/>
                  <a:pt x="1989545" y="370658"/>
                  <a:pt x="1973943" y="362857"/>
                </a:cubicBezTo>
                <a:cubicBezTo>
                  <a:pt x="1960259" y="356015"/>
                  <a:pt x="1943130" y="356830"/>
                  <a:pt x="1930400" y="348343"/>
                </a:cubicBezTo>
                <a:cubicBezTo>
                  <a:pt x="1821677" y="275862"/>
                  <a:pt x="1946849" y="324797"/>
                  <a:pt x="1843314" y="290286"/>
                </a:cubicBezTo>
                <a:cubicBezTo>
                  <a:pt x="1828800" y="280610"/>
                  <a:pt x="1817211" y="261672"/>
                  <a:pt x="1799772" y="261257"/>
                </a:cubicBezTo>
                <a:cubicBezTo>
                  <a:pt x="1319609" y="249825"/>
                  <a:pt x="1405641" y="232791"/>
                  <a:pt x="1175657" y="290286"/>
                </a:cubicBezTo>
                <a:cubicBezTo>
                  <a:pt x="920478" y="281780"/>
                  <a:pt x="789283" y="260523"/>
                  <a:pt x="566057" y="290286"/>
                </a:cubicBezTo>
                <a:cubicBezTo>
                  <a:pt x="550892" y="292308"/>
                  <a:pt x="537225" y="300597"/>
                  <a:pt x="522514" y="304800"/>
                </a:cubicBezTo>
                <a:cubicBezTo>
                  <a:pt x="503334" y="310280"/>
                  <a:pt x="483809" y="314477"/>
                  <a:pt x="464457" y="319315"/>
                </a:cubicBezTo>
                <a:cubicBezTo>
                  <a:pt x="449943" y="328991"/>
                  <a:pt x="436854" y="341258"/>
                  <a:pt x="420914" y="348343"/>
                </a:cubicBezTo>
                <a:cubicBezTo>
                  <a:pt x="392953" y="360770"/>
                  <a:pt x="362857" y="367696"/>
                  <a:pt x="333829" y="377372"/>
                </a:cubicBezTo>
                <a:cubicBezTo>
                  <a:pt x="319315" y="382210"/>
                  <a:pt x="305129" y="388175"/>
                  <a:pt x="290286" y="391886"/>
                </a:cubicBezTo>
                <a:cubicBezTo>
                  <a:pt x="251581" y="401562"/>
                  <a:pt x="212021" y="408299"/>
                  <a:pt x="174172" y="420915"/>
                </a:cubicBezTo>
                <a:cubicBezTo>
                  <a:pt x="68162" y="456251"/>
                  <a:pt x="116771" y="442522"/>
                  <a:pt x="29029" y="464457"/>
                </a:cubicBezTo>
                <a:cubicBezTo>
                  <a:pt x="19353" y="478971"/>
                  <a:pt x="0" y="490556"/>
                  <a:pt x="0" y="508000"/>
                </a:cubicBezTo>
                <a:cubicBezTo>
                  <a:pt x="0" y="562781"/>
                  <a:pt x="31124" y="588876"/>
                  <a:pt x="72572" y="609600"/>
                </a:cubicBezTo>
                <a:cubicBezTo>
                  <a:pt x="128422" y="637525"/>
                  <a:pt x="234966" y="634919"/>
                  <a:pt x="275772" y="638629"/>
                </a:cubicBezTo>
                <a:cubicBezTo>
                  <a:pt x="290286" y="648305"/>
                  <a:pt x="303712" y="659856"/>
                  <a:pt x="319314" y="667657"/>
                </a:cubicBezTo>
                <a:cubicBezTo>
                  <a:pt x="342519" y="679260"/>
                  <a:pt x="399206" y="690484"/>
                  <a:pt x="420914" y="696686"/>
                </a:cubicBezTo>
                <a:cubicBezTo>
                  <a:pt x="435625" y="700889"/>
                  <a:pt x="449943" y="706362"/>
                  <a:pt x="464457" y="711200"/>
                </a:cubicBezTo>
                <a:cubicBezTo>
                  <a:pt x="522514" y="706362"/>
                  <a:pt x="580727" y="703119"/>
                  <a:pt x="638629" y="696686"/>
                </a:cubicBezTo>
                <a:cubicBezTo>
                  <a:pt x="667878" y="693436"/>
                  <a:pt x="696285" y="682172"/>
                  <a:pt x="725714" y="682172"/>
                </a:cubicBezTo>
                <a:cubicBezTo>
                  <a:pt x="899953" y="682172"/>
                  <a:pt x="1074057" y="691848"/>
                  <a:pt x="1248229" y="696686"/>
                </a:cubicBezTo>
                <a:cubicBezTo>
                  <a:pt x="1272419" y="701524"/>
                  <a:pt x="1296762" y="705653"/>
                  <a:pt x="1320800" y="711200"/>
                </a:cubicBezTo>
                <a:cubicBezTo>
                  <a:pt x="1359674" y="720171"/>
                  <a:pt x="1436914" y="740229"/>
                  <a:pt x="1436914" y="740229"/>
                </a:cubicBezTo>
                <a:lnTo>
                  <a:pt x="2032000" y="725715"/>
                </a:lnTo>
                <a:cubicBezTo>
                  <a:pt x="2070973" y="724124"/>
                  <a:pt x="2109737" y="718178"/>
                  <a:pt x="2148114" y="711200"/>
                </a:cubicBezTo>
                <a:cubicBezTo>
                  <a:pt x="2163167" y="708463"/>
                  <a:pt x="2176434" y="698208"/>
                  <a:pt x="2191657" y="696686"/>
                </a:cubicBezTo>
                <a:cubicBezTo>
                  <a:pt x="2321993" y="683652"/>
                  <a:pt x="2583543" y="667657"/>
                  <a:pt x="2583543" y="667657"/>
                </a:cubicBezTo>
                <a:cubicBezTo>
                  <a:pt x="2602895" y="662819"/>
                  <a:pt x="2621734" y="654949"/>
                  <a:pt x="2641600" y="653143"/>
                </a:cubicBezTo>
                <a:cubicBezTo>
                  <a:pt x="2728462" y="645247"/>
                  <a:pt x="2816030" y="646898"/>
                  <a:pt x="2902857" y="638629"/>
                </a:cubicBezTo>
                <a:cubicBezTo>
                  <a:pt x="2918088" y="637179"/>
                  <a:pt x="2931219" y="626013"/>
                  <a:pt x="2946400" y="624115"/>
                </a:cubicBezTo>
                <a:cubicBezTo>
                  <a:pt x="3139910" y="599926"/>
                  <a:pt x="3135086" y="673395"/>
                  <a:pt x="3135086" y="595086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78522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4" descr="mynd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6337"/>
            <a:ext cx="9144000" cy="6093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363" name="Text Box 5"/>
          <p:cNvSpPr txBox="1">
            <a:spLocks noChangeArrowheads="1"/>
          </p:cNvSpPr>
          <p:nvPr/>
        </p:nvSpPr>
        <p:spPr bwMode="auto">
          <a:xfrm>
            <a:off x="2846389" y="6019800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1523093" y="3033486"/>
            <a:ext cx="2337707" cy="667657"/>
          </a:xfrm>
          <a:custGeom>
            <a:avLst/>
            <a:gdLst>
              <a:gd name="connsiteX0" fmla="*/ 508907 w 2337707"/>
              <a:gd name="connsiteY0" fmla="*/ 580571 h 667657"/>
              <a:gd name="connsiteX1" fmla="*/ 857250 w 2337707"/>
              <a:gd name="connsiteY1" fmla="*/ 595085 h 667657"/>
              <a:gd name="connsiteX2" fmla="*/ 929821 w 2337707"/>
              <a:gd name="connsiteY2" fmla="*/ 609600 h 667657"/>
              <a:gd name="connsiteX3" fmla="*/ 1031421 w 2337707"/>
              <a:gd name="connsiteY3" fmla="*/ 624114 h 667657"/>
              <a:gd name="connsiteX4" fmla="*/ 1147536 w 2337707"/>
              <a:gd name="connsiteY4" fmla="*/ 653143 h 667657"/>
              <a:gd name="connsiteX5" fmla="*/ 1220107 w 2337707"/>
              <a:gd name="connsiteY5" fmla="*/ 667657 h 667657"/>
              <a:gd name="connsiteX6" fmla="*/ 1655536 w 2337707"/>
              <a:gd name="connsiteY6" fmla="*/ 653143 h 667657"/>
              <a:gd name="connsiteX7" fmla="*/ 1786164 w 2337707"/>
              <a:gd name="connsiteY7" fmla="*/ 638628 h 667657"/>
              <a:gd name="connsiteX8" fmla="*/ 1873250 w 2337707"/>
              <a:gd name="connsiteY8" fmla="*/ 609600 h 667657"/>
              <a:gd name="connsiteX9" fmla="*/ 1974850 w 2337707"/>
              <a:gd name="connsiteY9" fmla="*/ 580571 h 667657"/>
              <a:gd name="connsiteX10" fmla="*/ 2018393 w 2337707"/>
              <a:gd name="connsiteY10" fmla="*/ 537028 h 667657"/>
              <a:gd name="connsiteX11" fmla="*/ 2192564 w 2337707"/>
              <a:gd name="connsiteY11" fmla="*/ 493485 h 667657"/>
              <a:gd name="connsiteX12" fmla="*/ 2236107 w 2337707"/>
              <a:gd name="connsiteY12" fmla="*/ 478971 h 667657"/>
              <a:gd name="connsiteX13" fmla="*/ 2279650 w 2337707"/>
              <a:gd name="connsiteY13" fmla="*/ 435428 h 667657"/>
              <a:gd name="connsiteX14" fmla="*/ 2323193 w 2337707"/>
              <a:gd name="connsiteY14" fmla="*/ 406400 h 667657"/>
              <a:gd name="connsiteX15" fmla="*/ 2337707 w 2337707"/>
              <a:gd name="connsiteY15" fmla="*/ 362857 h 667657"/>
              <a:gd name="connsiteX16" fmla="*/ 2323193 w 2337707"/>
              <a:gd name="connsiteY16" fmla="*/ 232228 h 667657"/>
              <a:gd name="connsiteX17" fmla="*/ 2221593 w 2337707"/>
              <a:gd name="connsiteY17" fmla="*/ 101600 h 667657"/>
              <a:gd name="connsiteX18" fmla="*/ 2192564 w 2337707"/>
              <a:gd name="connsiteY18" fmla="*/ 58057 h 667657"/>
              <a:gd name="connsiteX19" fmla="*/ 1844221 w 2337707"/>
              <a:gd name="connsiteY19" fmla="*/ 43543 h 667657"/>
              <a:gd name="connsiteX20" fmla="*/ 1757136 w 2337707"/>
              <a:gd name="connsiteY20" fmla="*/ 14514 h 667657"/>
              <a:gd name="connsiteX21" fmla="*/ 1713593 w 2337707"/>
              <a:gd name="connsiteY21" fmla="*/ 0 h 667657"/>
              <a:gd name="connsiteX22" fmla="*/ 1249136 w 2337707"/>
              <a:gd name="connsiteY22" fmla="*/ 14514 h 667657"/>
              <a:gd name="connsiteX23" fmla="*/ 407307 w 2337707"/>
              <a:gd name="connsiteY23" fmla="*/ 29028 h 667657"/>
              <a:gd name="connsiteX24" fmla="*/ 305707 w 2337707"/>
              <a:gd name="connsiteY24" fmla="*/ 58057 h 667657"/>
              <a:gd name="connsiteX25" fmla="*/ 262164 w 2337707"/>
              <a:gd name="connsiteY25" fmla="*/ 87085 h 667657"/>
              <a:gd name="connsiteX26" fmla="*/ 175078 w 2337707"/>
              <a:gd name="connsiteY26" fmla="*/ 116114 h 667657"/>
              <a:gd name="connsiteX27" fmla="*/ 131536 w 2337707"/>
              <a:gd name="connsiteY27" fmla="*/ 130628 h 667657"/>
              <a:gd name="connsiteX28" fmla="*/ 87993 w 2337707"/>
              <a:gd name="connsiteY28" fmla="*/ 145143 h 667657"/>
              <a:gd name="connsiteX29" fmla="*/ 29936 w 2337707"/>
              <a:gd name="connsiteY29" fmla="*/ 159657 h 667657"/>
              <a:gd name="connsiteX30" fmla="*/ 907 w 2337707"/>
              <a:gd name="connsiteY30" fmla="*/ 246743 h 667657"/>
              <a:gd name="connsiteX31" fmla="*/ 15421 w 2337707"/>
              <a:gd name="connsiteY31" fmla="*/ 319314 h 667657"/>
              <a:gd name="connsiteX32" fmla="*/ 58964 w 2337707"/>
              <a:gd name="connsiteY32" fmla="*/ 348343 h 667657"/>
              <a:gd name="connsiteX33" fmla="*/ 160564 w 2337707"/>
              <a:gd name="connsiteY33" fmla="*/ 362857 h 667657"/>
              <a:gd name="connsiteX34" fmla="*/ 218621 w 2337707"/>
              <a:gd name="connsiteY34" fmla="*/ 377371 h 667657"/>
              <a:gd name="connsiteX35" fmla="*/ 247650 w 2337707"/>
              <a:gd name="connsiteY35" fmla="*/ 420914 h 667657"/>
              <a:gd name="connsiteX36" fmla="*/ 305707 w 2337707"/>
              <a:gd name="connsiteY36" fmla="*/ 551543 h 667657"/>
              <a:gd name="connsiteX37" fmla="*/ 349250 w 2337707"/>
              <a:gd name="connsiteY37" fmla="*/ 580571 h 667657"/>
              <a:gd name="connsiteX38" fmla="*/ 378278 w 2337707"/>
              <a:gd name="connsiteY38" fmla="*/ 624114 h 667657"/>
              <a:gd name="connsiteX39" fmla="*/ 479878 w 2337707"/>
              <a:gd name="connsiteY39" fmla="*/ 667657 h 667657"/>
              <a:gd name="connsiteX40" fmla="*/ 595993 w 2337707"/>
              <a:gd name="connsiteY40" fmla="*/ 609600 h 667657"/>
              <a:gd name="connsiteX41" fmla="*/ 639536 w 2337707"/>
              <a:gd name="connsiteY41" fmla="*/ 580571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337707" h="667657">
                <a:moveTo>
                  <a:pt x="508907" y="580571"/>
                </a:moveTo>
                <a:cubicBezTo>
                  <a:pt x="625021" y="585409"/>
                  <a:pt x="741310" y="587089"/>
                  <a:pt x="857250" y="595085"/>
                </a:cubicBezTo>
                <a:cubicBezTo>
                  <a:pt x="881861" y="596782"/>
                  <a:pt x="905487" y="605544"/>
                  <a:pt x="929821" y="609600"/>
                </a:cubicBezTo>
                <a:cubicBezTo>
                  <a:pt x="963566" y="615224"/>
                  <a:pt x="997875" y="617405"/>
                  <a:pt x="1031421" y="624114"/>
                </a:cubicBezTo>
                <a:cubicBezTo>
                  <a:pt x="1070542" y="631938"/>
                  <a:pt x="1108415" y="645319"/>
                  <a:pt x="1147536" y="653143"/>
                </a:cubicBezTo>
                <a:lnTo>
                  <a:pt x="1220107" y="667657"/>
                </a:lnTo>
                <a:lnTo>
                  <a:pt x="1655536" y="653143"/>
                </a:lnTo>
                <a:cubicBezTo>
                  <a:pt x="1699289" y="650899"/>
                  <a:pt x="1743204" y="647220"/>
                  <a:pt x="1786164" y="638628"/>
                </a:cubicBezTo>
                <a:cubicBezTo>
                  <a:pt x="1816169" y="632627"/>
                  <a:pt x="1843565" y="617022"/>
                  <a:pt x="1873250" y="609600"/>
                </a:cubicBezTo>
                <a:cubicBezTo>
                  <a:pt x="1946150" y="591374"/>
                  <a:pt x="1912383" y="601393"/>
                  <a:pt x="1974850" y="580571"/>
                </a:cubicBezTo>
                <a:cubicBezTo>
                  <a:pt x="1989364" y="566057"/>
                  <a:pt x="2000450" y="546996"/>
                  <a:pt x="2018393" y="537028"/>
                </a:cubicBezTo>
                <a:cubicBezTo>
                  <a:pt x="2077046" y="504443"/>
                  <a:pt x="2129494" y="507501"/>
                  <a:pt x="2192564" y="493485"/>
                </a:cubicBezTo>
                <a:cubicBezTo>
                  <a:pt x="2207499" y="490166"/>
                  <a:pt x="2221593" y="483809"/>
                  <a:pt x="2236107" y="478971"/>
                </a:cubicBezTo>
                <a:cubicBezTo>
                  <a:pt x="2250621" y="464457"/>
                  <a:pt x="2263881" y="448569"/>
                  <a:pt x="2279650" y="435428"/>
                </a:cubicBezTo>
                <a:cubicBezTo>
                  <a:pt x="2293051" y="424261"/>
                  <a:pt x="2312296" y="420021"/>
                  <a:pt x="2323193" y="406400"/>
                </a:cubicBezTo>
                <a:cubicBezTo>
                  <a:pt x="2332750" y="394453"/>
                  <a:pt x="2332869" y="377371"/>
                  <a:pt x="2337707" y="362857"/>
                </a:cubicBezTo>
                <a:cubicBezTo>
                  <a:pt x="2332869" y="319314"/>
                  <a:pt x="2337047" y="273791"/>
                  <a:pt x="2323193" y="232228"/>
                </a:cubicBezTo>
                <a:cubicBezTo>
                  <a:pt x="2298738" y="158862"/>
                  <a:pt x="2263337" y="151692"/>
                  <a:pt x="2221593" y="101600"/>
                </a:cubicBezTo>
                <a:cubicBezTo>
                  <a:pt x="2210426" y="88199"/>
                  <a:pt x="2209805" y="60709"/>
                  <a:pt x="2192564" y="58057"/>
                </a:cubicBezTo>
                <a:cubicBezTo>
                  <a:pt x="2077700" y="40386"/>
                  <a:pt x="1960335" y="48381"/>
                  <a:pt x="1844221" y="43543"/>
                </a:cubicBezTo>
                <a:lnTo>
                  <a:pt x="1757136" y="14514"/>
                </a:lnTo>
                <a:lnTo>
                  <a:pt x="1713593" y="0"/>
                </a:lnTo>
                <a:lnTo>
                  <a:pt x="1249136" y="14514"/>
                </a:lnTo>
                <a:lnTo>
                  <a:pt x="407307" y="29028"/>
                </a:lnTo>
                <a:cubicBezTo>
                  <a:pt x="397368" y="29349"/>
                  <a:pt x="319886" y="50968"/>
                  <a:pt x="305707" y="58057"/>
                </a:cubicBezTo>
                <a:cubicBezTo>
                  <a:pt x="290105" y="65858"/>
                  <a:pt x="278104" y="80000"/>
                  <a:pt x="262164" y="87085"/>
                </a:cubicBezTo>
                <a:cubicBezTo>
                  <a:pt x="234202" y="99512"/>
                  <a:pt x="204107" y="106438"/>
                  <a:pt x="175078" y="116114"/>
                </a:cubicBezTo>
                <a:lnTo>
                  <a:pt x="131536" y="130628"/>
                </a:lnTo>
                <a:cubicBezTo>
                  <a:pt x="117022" y="135466"/>
                  <a:pt x="102836" y="141432"/>
                  <a:pt x="87993" y="145143"/>
                </a:cubicBezTo>
                <a:lnTo>
                  <a:pt x="29936" y="159657"/>
                </a:lnTo>
                <a:cubicBezTo>
                  <a:pt x="20260" y="188686"/>
                  <a:pt x="-5094" y="216738"/>
                  <a:pt x="907" y="246743"/>
                </a:cubicBezTo>
                <a:cubicBezTo>
                  <a:pt x="5745" y="270933"/>
                  <a:pt x="3182" y="297895"/>
                  <a:pt x="15421" y="319314"/>
                </a:cubicBezTo>
                <a:cubicBezTo>
                  <a:pt x="24076" y="334460"/>
                  <a:pt x="42256" y="343330"/>
                  <a:pt x="58964" y="348343"/>
                </a:cubicBezTo>
                <a:cubicBezTo>
                  <a:pt x="91732" y="358173"/>
                  <a:pt x="126905" y="356737"/>
                  <a:pt x="160564" y="362857"/>
                </a:cubicBezTo>
                <a:cubicBezTo>
                  <a:pt x="180190" y="366425"/>
                  <a:pt x="199269" y="372533"/>
                  <a:pt x="218621" y="377371"/>
                </a:cubicBezTo>
                <a:cubicBezTo>
                  <a:pt x="228297" y="391885"/>
                  <a:pt x="240565" y="404973"/>
                  <a:pt x="247650" y="420914"/>
                </a:cubicBezTo>
                <a:cubicBezTo>
                  <a:pt x="270646" y="472654"/>
                  <a:pt x="266288" y="512125"/>
                  <a:pt x="305707" y="551543"/>
                </a:cubicBezTo>
                <a:cubicBezTo>
                  <a:pt x="318042" y="563878"/>
                  <a:pt x="334736" y="570895"/>
                  <a:pt x="349250" y="580571"/>
                </a:cubicBezTo>
                <a:cubicBezTo>
                  <a:pt x="358926" y="595085"/>
                  <a:pt x="364877" y="612947"/>
                  <a:pt x="378278" y="624114"/>
                </a:cubicBezTo>
                <a:cubicBezTo>
                  <a:pt x="402192" y="644042"/>
                  <a:pt x="449628" y="657574"/>
                  <a:pt x="479878" y="667657"/>
                </a:cubicBezTo>
                <a:cubicBezTo>
                  <a:pt x="624931" y="638647"/>
                  <a:pt x="491446" y="679299"/>
                  <a:pt x="595993" y="609600"/>
                </a:cubicBezTo>
                <a:cubicBezTo>
                  <a:pt x="644126" y="577511"/>
                  <a:pt x="639536" y="615458"/>
                  <a:pt x="639536" y="580571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35753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62" name="Picture 4" descr="mynd14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36337"/>
            <a:ext cx="9144000" cy="60930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1363" name="Text Box 5"/>
          <p:cNvSpPr txBox="1">
            <a:spLocks noChangeArrowheads="1"/>
          </p:cNvSpPr>
          <p:nvPr/>
        </p:nvSpPr>
        <p:spPr bwMode="auto">
          <a:xfrm>
            <a:off x="2846389" y="6019800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66489" y="4833257"/>
            <a:ext cx="2647682" cy="1591840"/>
          </a:xfrm>
          <a:custGeom>
            <a:avLst/>
            <a:gdLst>
              <a:gd name="connsiteX0" fmla="*/ 2313854 w 2647682"/>
              <a:gd name="connsiteY0" fmla="*/ 0 h 1591840"/>
              <a:gd name="connsiteX1" fmla="*/ 2241282 w 2647682"/>
              <a:gd name="connsiteY1" fmla="*/ 43543 h 1591840"/>
              <a:gd name="connsiteX2" fmla="*/ 2154197 w 2647682"/>
              <a:gd name="connsiteY2" fmla="*/ 72572 h 1591840"/>
              <a:gd name="connsiteX3" fmla="*/ 2110654 w 2647682"/>
              <a:gd name="connsiteY3" fmla="*/ 101600 h 1591840"/>
              <a:gd name="connsiteX4" fmla="*/ 1994540 w 2647682"/>
              <a:gd name="connsiteY4" fmla="*/ 130629 h 1591840"/>
              <a:gd name="connsiteX5" fmla="*/ 1791340 w 2647682"/>
              <a:gd name="connsiteY5" fmla="*/ 174172 h 1591840"/>
              <a:gd name="connsiteX6" fmla="*/ 1747797 w 2647682"/>
              <a:gd name="connsiteY6" fmla="*/ 188686 h 1591840"/>
              <a:gd name="connsiteX7" fmla="*/ 1631682 w 2647682"/>
              <a:gd name="connsiteY7" fmla="*/ 203200 h 1591840"/>
              <a:gd name="connsiteX8" fmla="*/ 1254311 w 2647682"/>
              <a:gd name="connsiteY8" fmla="*/ 217714 h 1591840"/>
              <a:gd name="connsiteX9" fmla="*/ 1051111 w 2647682"/>
              <a:gd name="connsiteY9" fmla="*/ 246743 h 1591840"/>
              <a:gd name="connsiteX10" fmla="*/ 934997 w 2647682"/>
              <a:gd name="connsiteY10" fmla="*/ 275772 h 1591840"/>
              <a:gd name="connsiteX11" fmla="*/ 891454 w 2647682"/>
              <a:gd name="connsiteY11" fmla="*/ 304800 h 1591840"/>
              <a:gd name="connsiteX12" fmla="*/ 804368 w 2647682"/>
              <a:gd name="connsiteY12" fmla="*/ 333829 h 1591840"/>
              <a:gd name="connsiteX13" fmla="*/ 673740 w 2647682"/>
              <a:gd name="connsiteY13" fmla="*/ 391886 h 1591840"/>
              <a:gd name="connsiteX14" fmla="*/ 470540 w 2647682"/>
              <a:gd name="connsiteY14" fmla="*/ 449943 h 1591840"/>
              <a:gd name="connsiteX15" fmla="*/ 354425 w 2647682"/>
              <a:gd name="connsiteY15" fmla="*/ 508000 h 1591840"/>
              <a:gd name="connsiteX16" fmla="*/ 267340 w 2647682"/>
              <a:gd name="connsiteY16" fmla="*/ 537029 h 1591840"/>
              <a:gd name="connsiteX17" fmla="*/ 180254 w 2647682"/>
              <a:gd name="connsiteY17" fmla="*/ 609600 h 1591840"/>
              <a:gd name="connsiteX18" fmla="*/ 107682 w 2647682"/>
              <a:gd name="connsiteY18" fmla="*/ 696686 h 1591840"/>
              <a:gd name="connsiteX19" fmla="*/ 49625 w 2647682"/>
              <a:gd name="connsiteY19" fmla="*/ 827314 h 1591840"/>
              <a:gd name="connsiteX20" fmla="*/ 35111 w 2647682"/>
              <a:gd name="connsiteY20" fmla="*/ 885372 h 1591840"/>
              <a:gd name="connsiteX21" fmla="*/ 6082 w 2647682"/>
              <a:gd name="connsiteY21" fmla="*/ 1045029 h 1591840"/>
              <a:gd name="connsiteX22" fmla="*/ 49625 w 2647682"/>
              <a:gd name="connsiteY22" fmla="*/ 1364343 h 1591840"/>
              <a:gd name="connsiteX23" fmla="*/ 93168 w 2647682"/>
              <a:gd name="connsiteY23" fmla="*/ 1393372 h 1591840"/>
              <a:gd name="connsiteX24" fmla="*/ 165740 w 2647682"/>
              <a:gd name="connsiteY24" fmla="*/ 1480457 h 1591840"/>
              <a:gd name="connsiteX25" fmla="*/ 252825 w 2647682"/>
              <a:gd name="connsiteY25" fmla="*/ 1538514 h 1591840"/>
              <a:gd name="connsiteX26" fmla="*/ 354425 w 2647682"/>
              <a:gd name="connsiteY26" fmla="*/ 1553029 h 1591840"/>
              <a:gd name="connsiteX27" fmla="*/ 397968 w 2647682"/>
              <a:gd name="connsiteY27" fmla="*/ 1567543 h 1591840"/>
              <a:gd name="connsiteX28" fmla="*/ 876940 w 2647682"/>
              <a:gd name="connsiteY28" fmla="*/ 1567543 h 1591840"/>
              <a:gd name="connsiteX29" fmla="*/ 920482 w 2647682"/>
              <a:gd name="connsiteY29" fmla="*/ 1553029 h 1591840"/>
              <a:gd name="connsiteX30" fmla="*/ 964025 w 2647682"/>
              <a:gd name="connsiteY30" fmla="*/ 1524000 h 1591840"/>
              <a:gd name="connsiteX31" fmla="*/ 1051111 w 2647682"/>
              <a:gd name="connsiteY31" fmla="*/ 1494972 h 1591840"/>
              <a:gd name="connsiteX32" fmla="*/ 1123682 w 2647682"/>
              <a:gd name="connsiteY32" fmla="*/ 1422400 h 1591840"/>
              <a:gd name="connsiteX33" fmla="*/ 1167225 w 2647682"/>
              <a:gd name="connsiteY33" fmla="*/ 1393372 h 1591840"/>
              <a:gd name="connsiteX34" fmla="*/ 1210768 w 2647682"/>
              <a:gd name="connsiteY34" fmla="*/ 1349829 h 1591840"/>
              <a:gd name="connsiteX35" fmla="*/ 1254311 w 2647682"/>
              <a:gd name="connsiteY35" fmla="*/ 1335314 h 1591840"/>
              <a:gd name="connsiteX36" fmla="*/ 1341397 w 2647682"/>
              <a:gd name="connsiteY36" fmla="*/ 1277257 h 1591840"/>
              <a:gd name="connsiteX37" fmla="*/ 1413968 w 2647682"/>
              <a:gd name="connsiteY37" fmla="*/ 1204686 h 1591840"/>
              <a:gd name="connsiteX38" fmla="*/ 1442997 w 2647682"/>
              <a:gd name="connsiteY38" fmla="*/ 1161143 h 1591840"/>
              <a:gd name="connsiteX39" fmla="*/ 1559111 w 2647682"/>
              <a:gd name="connsiteY39" fmla="*/ 1103086 h 1591840"/>
              <a:gd name="connsiteX40" fmla="*/ 1646197 w 2647682"/>
              <a:gd name="connsiteY40" fmla="*/ 1074057 h 1591840"/>
              <a:gd name="connsiteX41" fmla="*/ 1689740 w 2647682"/>
              <a:gd name="connsiteY41" fmla="*/ 1059543 h 1591840"/>
              <a:gd name="connsiteX42" fmla="*/ 1820368 w 2647682"/>
              <a:gd name="connsiteY42" fmla="*/ 957943 h 1591840"/>
              <a:gd name="connsiteX43" fmla="*/ 1907454 w 2647682"/>
              <a:gd name="connsiteY43" fmla="*/ 899886 h 1591840"/>
              <a:gd name="connsiteX44" fmla="*/ 2038082 w 2647682"/>
              <a:gd name="connsiteY44" fmla="*/ 856343 h 1591840"/>
              <a:gd name="connsiteX45" fmla="*/ 2081625 w 2647682"/>
              <a:gd name="connsiteY45" fmla="*/ 841829 h 1591840"/>
              <a:gd name="connsiteX46" fmla="*/ 2125168 w 2647682"/>
              <a:gd name="connsiteY46" fmla="*/ 827314 h 1591840"/>
              <a:gd name="connsiteX47" fmla="*/ 2371911 w 2647682"/>
              <a:gd name="connsiteY47" fmla="*/ 812800 h 1591840"/>
              <a:gd name="connsiteX48" fmla="*/ 2488025 w 2647682"/>
              <a:gd name="connsiteY48" fmla="*/ 798286 h 1591840"/>
              <a:gd name="connsiteX49" fmla="*/ 2575111 w 2647682"/>
              <a:gd name="connsiteY49" fmla="*/ 740229 h 1591840"/>
              <a:gd name="connsiteX50" fmla="*/ 2604140 w 2647682"/>
              <a:gd name="connsiteY50" fmla="*/ 696686 h 1591840"/>
              <a:gd name="connsiteX51" fmla="*/ 2647682 w 2647682"/>
              <a:gd name="connsiteY51" fmla="*/ 609600 h 1591840"/>
              <a:gd name="connsiteX52" fmla="*/ 2618654 w 2647682"/>
              <a:gd name="connsiteY52" fmla="*/ 508000 h 1591840"/>
              <a:gd name="connsiteX53" fmla="*/ 2589625 w 2647682"/>
              <a:gd name="connsiteY53" fmla="*/ 464457 h 1591840"/>
              <a:gd name="connsiteX54" fmla="*/ 2546082 w 2647682"/>
              <a:gd name="connsiteY54" fmla="*/ 377372 h 1591840"/>
              <a:gd name="connsiteX55" fmla="*/ 2531568 w 2647682"/>
              <a:gd name="connsiteY55" fmla="*/ 333829 h 1591840"/>
              <a:gd name="connsiteX56" fmla="*/ 2429968 w 2647682"/>
              <a:gd name="connsiteY56" fmla="*/ 217714 h 1591840"/>
              <a:gd name="connsiteX57" fmla="*/ 2270311 w 2647682"/>
              <a:gd name="connsiteY57" fmla="*/ 188686 h 1591840"/>
              <a:gd name="connsiteX58" fmla="*/ 2183225 w 2647682"/>
              <a:gd name="connsiteY58" fmla="*/ 145143 h 1591840"/>
              <a:gd name="connsiteX59" fmla="*/ 2139682 w 2647682"/>
              <a:gd name="connsiteY59" fmla="*/ 130629 h 1591840"/>
              <a:gd name="connsiteX60" fmla="*/ 2023568 w 2647682"/>
              <a:gd name="connsiteY60" fmla="*/ 87086 h 1591840"/>
              <a:gd name="connsiteX61" fmla="*/ 1980025 w 2647682"/>
              <a:gd name="connsiteY61" fmla="*/ 101600 h 1591840"/>
              <a:gd name="connsiteX62" fmla="*/ 1921968 w 2647682"/>
              <a:gd name="connsiteY62" fmla="*/ 145143 h 15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647682" h="1591840">
                <a:moveTo>
                  <a:pt x="2313854" y="0"/>
                </a:moveTo>
                <a:cubicBezTo>
                  <a:pt x="2289663" y="14514"/>
                  <a:pt x="2266964" y="31869"/>
                  <a:pt x="2241282" y="43543"/>
                </a:cubicBezTo>
                <a:cubicBezTo>
                  <a:pt x="2213426" y="56205"/>
                  <a:pt x="2179657" y="55599"/>
                  <a:pt x="2154197" y="72572"/>
                </a:cubicBezTo>
                <a:cubicBezTo>
                  <a:pt x="2139683" y="82248"/>
                  <a:pt x="2126256" y="93799"/>
                  <a:pt x="2110654" y="101600"/>
                </a:cubicBezTo>
                <a:cubicBezTo>
                  <a:pt x="2080902" y="116476"/>
                  <a:pt x="2022139" y="125109"/>
                  <a:pt x="1994540" y="130629"/>
                </a:cubicBezTo>
                <a:cubicBezTo>
                  <a:pt x="1900802" y="193119"/>
                  <a:pt x="1985926" y="146374"/>
                  <a:pt x="1791340" y="174172"/>
                </a:cubicBezTo>
                <a:cubicBezTo>
                  <a:pt x="1776194" y="176336"/>
                  <a:pt x="1762850" y="185949"/>
                  <a:pt x="1747797" y="188686"/>
                </a:cubicBezTo>
                <a:cubicBezTo>
                  <a:pt x="1709420" y="195663"/>
                  <a:pt x="1670621" y="200910"/>
                  <a:pt x="1631682" y="203200"/>
                </a:cubicBezTo>
                <a:cubicBezTo>
                  <a:pt x="1506016" y="210592"/>
                  <a:pt x="1380101" y="212876"/>
                  <a:pt x="1254311" y="217714"/>
                </a:cubicBezTo>
                <a:cubicBezTo>
                  <a:pt x="1151932" y="229090"/>
                  <a:pt x="1136929" y="226939"/>
                  <a:pt x="1051111" y="246743"/>
                </a:cubicBezTo>
                <a:cubicBezTo>
                  <a:pt x="1012237" y="255714"/>
                  <a:pt x="934997" y="275772"/>
                  <a:pt x="934997" y="275772"/>
                </a:cubicBezTo>
                <a:cubicBezTo>
                  <a:pt x="920483" y="285448"/>
                  <a:pt x="907394" y="297715"/>
                  <a:pt x="891454" y="304800"/>
                </a:cubicBezTo>
                <a:cubicBezTo>
                  <a:pt x="863492" y="317227"/>
                  <a:pt x="829828" y="316856"/>
                  <a:pt x="804368" y="333829"/>
                </a:cubicBezTo>
                <a:cubicBezTo>
                  <a:pt x="747184" y="371951"/>
                  <a:pt x="756643" y="371161"/>
                  <a:pt x="673740" y="391886"/>
                </a:cubicBezTo>
                <a:cubicBezTo>
                  <a:pt x="636528" y="401189"/>
                  <a:pt x="512191" y="429118"/>
                  <a:pt x="470540" y="449943"/>
                </a:cubicBezTo>
                <a:cubicBezTo>
                  <a:pt x="431835" y="469295"/>
                  <a:pt x="395478" y="494315"/>
                  <a:pt x="354425" y="508000"/>
                </a:cubicBezTo>
                <a:lnTo>
                  <a:pt x="267340" y="537029"/>
                </a:lnTo>
                <a:cubicBezTo>
                  <a:pt x="140128" y="664241"/>
                  <a:pt x="301498" y="508564"/>
                  <a:pt x="180254" y="609600"/>
                </a:cubicBezTo>
                <a:cubicBezTo>
                  <a:pt x="138346" y="644523"/>
                  <a:pt x="136225" y="653873"/>
                  <a:pt x="107682" y="696686"/>
                </a:cubicBezTo>
                <a:cubicBezTo>
                  <a:pt x="73138" y="800321"/>
                  <a:pt x="95628" y="758313"/>
                  <a:pt x="49625" y="827314"/>
                </a:cubicBezTo>
                <a:cubicBezTo>
                  <a:pt x="44787" y="846667"/>
                  <a:pt x="38390" y="865695"/>
                  <a:pt x="35111" y="885372"/>
                </a:cubicBezTo>
                <a:cubicBezTo>
                  <a:pt x="7759" y="1049486"/>
                  <a:pt x="37223" y="951609"/>
                  <a:pt x="6082" y="1045029"/>
                </a:cubicBezTo>
                <a:cubicBezTo>
                  <a:pt x="9773" y="1115160"/>
                  <a:pt x="-28238" y="1286479"/>
                  <a:pt x="49625" y="1364343"/>
                </a:cubicBezTo>
                <a:cubicBezTo>
                  <a:pt x="61960" y="1376678"/>
                  <a:pt x="78654" y="1383696"/>
                  <a:pt x="93168" y="1393372"/>
                </a:cubicBezTo>
                <a:cubicBezTo>
                  <a:pt x="118971" y="1432075"/>
                  <a:pt x="127057" y="1450370"/>
                  <a:pt x="165740" y="1480457"/>
                </a:cubicBezTo>
                <a:cubicBezTo>
                  <a:pt x="193279" y="1501876"/>
                  <a:pt x="218288" y="1533580"/>
                  <a:pt x="252825" y="1538514"/>
                </a:cubicBezTo>
                <a:lnTo>
                  <a:pt x="354425" y="1553029"/>
                </a:lnTo>
                <a:cubicBezTo>
                  <a:pt x="368939" y="1557867"/>
                  <a:pt x="383257" y="1563340"/>
                  <a:pt x="397968" y="1567543"/>
                </a:cubicBezTo>
                <a:cubicBezTo>
                  <a:pt x="570555" y="1616853"/>
                  <a:pt x="588572" y="1577487"/>
                  <a:pt x="876940" y="1567543"/>
                </a:cubicBezTo>
                <a:cubicBezTo>
                  <a:pt x="891454" y="1562705"/>
                  <a:pt x="906798" y="1559871"/>
                  <a:pt x="920482" y="1553029"/>
                </a:cubicBezTo>
                <a:cubicBezTo>
                  <a:pt x="936084" y="1545228"/>
                  <a:pt x="948084" y="1531085"/>
                  <a:pt x="964025" y="1524000"/>
                </a:cubicBezTo>
                <a:cubicBezTo>
                  <a:pt x="991987" y="1511573"/>
                  <a:pt x="1051111" y="1494972"/>
                  <a:pt x="1051111" y="1494972"/>
                </a:cubicBezTo>
                <a:cubicBezTo>
                  <a:pt x="1167230" y="1417558"/>
                  <a:pt x="1026916" y="1519166"/>
                  <a:pt x="1123682" y="1422400"/>
                </a:cubicBezTo>
                <a:cubicBezTo>
                  <a:pt x="1136017" y="1410065"/>
                  <a:pt x="1153824" y="1404539"/>
                  <a:pt x="1167225" y="1393372"/>
                </a:cubicBezTo>
                <a:cubicBezTo>
                  <a:pt x="1182994" y="1380231"/>
                  <a:pt x="1193689" y="1361215"/>
                  <a:pt x="1210768" y="1349829"/>
                </a:cubicBezTo>
                <a:cubicBezTo>
                  <a:pt x="1223498" y="1341342"/>
                  <a:pt x="1240937" y="1342744"/>
                  <a:pt x="1254311" y="1335314"/>
                </a:cubicBezTo>
                <a:cubicBezTo>
                  <a:pt x="1284809" y="1318371"/>
                  <a:pt x="1341397" y="1277257"/>
                  <a:pt x="1341397" y="1277257"/>
                </a:cubicBezTo>
                <a:cubicBezTo>
                  <a:pt x="1418802" y="1161146"/>
                  <a:pt x="1317209" y="1301443"/>
                  <a:pt x="1413968" y="1204686"/>
                </a:cubicBezTo>
                <a:cubicBezTo>
                  <a:pt x="1426303" y="1192351"/>
                  <a:pt x="1430662" y="1173478"/>
                  <a:pt x="1442997" y="1161143"/>
                </a:cubicBezTo>
                <a:cubicBezTo>
                  <a:pt x="1497641" y="1106499"/>
                  <a:pt x="1493560" y="1122751"/>
                  <a:pt x="1559111" y="1103086"/>
                </a:cubicBezTo>
                <a:cubicBezTo>
                  <a:pt x="1588419" y="1094293"/>
                  <a:pt x="1617168" y="1083733"/>
                  <a:pt x="1646197" y="1074057"/>
                </a:cubicBezTo>
                <a:lnTo>
                  <a:pt x="1689740" y="1059543"/>
                </a:lnTo>
                <a:cubicBezTo>
                  <a:pt x="1757952" y="991329"/>
                  <a:pt x="1716202" y="1027387"/>
                  <a:pt x="1820368" y="957943"/>
                </a:cubicBezTo>
                <a:lnTo>
                  <a:pt x="1907454" y="899886"/>
                </a:lnTo>
                <a:lnTo>
                  <a:pt x="2038082" y="856343"/>
                </a:lnTo>
                <a:lnTo>
                  <a:pt x="2081625" y="841829"/>
                </a:lnTo>
                <a:cubicBezTo>
                  <a:pt x="2096139" y="836991"/>
                  <a:pt x="2109895" y="828212"/>
                  <a:pt x="2125168" y="827314"/>
                </a:cubicBezTo>
                <a:lnTo>
                  <a:pt x="2371911" y="812800"/>
                </a:lnTo>
                <a:cubicBezTo>
                  <a:pt x="2410616" y="807962"/>
                  <a:pt x="2451292" y="811405"/>
                  <a:pt x="2488025" y="798286"/>
                </a:cubicBezTo>
                <a:cubicBezTo>
                  <a:pt x="2520881" y="786552"/>
                  <a:pt x="2575111" y="740229"/>
                  <a:pt x="2575111" y="740229"/>
                </a:cubicBezTo>
                <a:cubicBezTo>
                  <a:pt x="2584787" y="725715"/>
                  <a:pt x="2596339" y="712288"/>
                  <a:pt x="2604140" y="696686"/>
                </a:cubicBezTo>
                <a:cubicBezTo>
                  <a:pt x="2664236" y="576494"/>
                  <a:pt x="2564486" y="734397"/>
                  <a:pt x="2647682" y="609600"/>
                </a:cubicBezTo>
                <a:cubicBezTo>
                  <a:pt x="2643032" y="591000"/>
                  <a:pt x="2629065" y="528821"/>
                  <a:pt x="2618654" y="508000"/>
                </a:cubicBezTo>
                <a:cubicBezTo>
                  <a:pt x="2610853" y="492398"/>
                  <a:pt x="2599301" y="478971"/>
                  <a:pt x="2589625" y="464457"/>
                </a:cubicBezTo>
                <a:cubicBezTo>
                  <a:pt x="2553144" y="355010"/>
                  <a:pt x="2602355" y="489917"/>
                  <a:pt x="2546082" y="377372"/>
                </a:cubicBezTo>
                <a:cubicBezTo>
                  <a:pt x="2539240" y="363688"/>
                  <a:pt x="2538998" y="347203"/>
                  <a:pt x="2531568" y="333829"/>
                </a:cubicBezTo>
                <a:cubicBezTo>
                  <a:pt x="2503850" y="283937"/>
                  <a:pt x="2482532" y="240241"/>
                  <a:pt x="2429968" y="217714"/>
                </a:cubicBezTo>
                <a:cubicBezTo>
                  <a:pt x="2395752" y="203050"/>
                  <a:pt x="2293853" y="192049"/>
                  <a:pt x="2270311" y="188686"/>
                </a:cubicBezTo>
                <a:cubicBezTo>
                  <a:pt x="2160865" y="152205"/>
                  <a:pt x="2295771" y="201416"/>
                  <a:pt x="2183225" y="145143"/>
                </a:cubicBezTo>
                <a:cubicBezTo>
                  <a:pt x="2169541" y="138301"/>
                  <a:pt x="2154196" y="135467"/>
                  <a:pt x="2139682" y="130629"/>
                </a:cubicBezTo>
                <a:cubicBezTo>
                  <a:pt x="2094636" y="100597"/>
                  <a:pt x="2086344" y="87086"/>
                  <a:pt x="2023568" y="87086"/>
                </a:cubicBezTo>
                <a:cubicBezTo>
                  <a:pt x="2008269" y="87086"/>
                  <a:pt x="1994539" y="96762"/>
                  <a:pt x="1980025" y="101600"/>
                </a:cubicBezTo>
                <a:cubicBezTo>
                  <a:pt x="1933061" y="148564"/>
                  <a:pt x="1957008" y="145143"/>
                  <a:pt x="1921968" y="145143"/>
                </a:cubicBezTo>
              </a:path>
            </a:pathLst>
          </a:cu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85000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0" name="Picture 2" descr="African_microenvironm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63056"/>
            <a:ext cx="9144000" cy="32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3411" name="Text Box 3"/>
          <p:cNvSpPr txBox="1">
            <a:spLocks noChangeArrowheads="1"/>
          </p:cNvSpPr>
          <p:nvPr/>
        </p:nvSpPr>
        <p:spPr bwMode="auto">
          <a:xfrm>
            <a:off x="2590802" y="5334000"/>
            <a:ext cx="39437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The African Savannah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Illustration by Jay H.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Matternes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13412" name="Text Box 4"/>
          <p:cNvSpPr txBox="1">
            <a:spLocks noChangeArrowheads="1"/>
          </p:cNvSpPr>
          <p:nvPr/>
        </p:nvSpPr>
        <p:spPr bwMode="auto">
          <a:xfrm>
            <a:off x="2846389" y="1176338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728858" y="6535579"/>
            <a:ext cx="3748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http://www.amnh.org/exhibitions/atapuerca/africa/branches.php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13250" y="3515380"/>
            <a:ext cx="84497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How many can you find in the following picture?</a:t>
            </a:r>
          </a:p>
        </p:txBody>
      </p:sp>
    </p:spTree>
    <p:extLst>
      <p:ext uri="{BB962C8B-B14F-4D97-AF65-F5344CB8AC3E}">
        <p14:creationId xmlns:p14="http://schemas.microsoft.com/office/powerpoint/2010/main" val="30670055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410" name="Picture 2" descr="African_microenvironment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63056"/>
            <a:ext cx="9144000" cy="327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3411" name="Text Box 3"/>
          <p:cNvSpPr txBox="1">
            <a:spLocks noChangeArrowheads="1"/>
          </p:cNvSpPr>
          <p:nvPr/>
        </p:nvSpPr>
        <p:spPr bwMode="auto">
          <a:xfrm>
            <a:off x="2590802" y="5334000"/>
            <a:ext cx="39437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The African Savannah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Illustration by Jay H.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Matternes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913412" name="Text Box 4"/>
          <p:cNvSpPr txBox="1">
            <a:spLocks noChangeArrowheads="1"/>
          </p:cNvSpPr>
          <p:nvPr/>
        </p:nvSpPr>
        <p:spPr bwMode="auto">
          <a:xfrm>
            <a:off x="2846389" y="1176338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728858" y="6535579"/>
            <a:ext cx="374814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http://www.amnh.org/exhibitions/atapuerca/africa/branches.php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3196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412" name="Text Box 4"/>
          <p:cNvSpPr txBox="1">
            <a:spLocks noChangeArrowheads="1"/>
          </p:cNvSpPr>
          <p:nvPr/>
        </p:nvSpPr>
        <p:spPr bwMode="auto">
          <a:xfrm>
            <a:off x="2846389" y="76200"/>
            <a:ext cx="35205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microenvironments</a:t>
            </a:r>
          </a:p>
        </p:txBody>
      </p:sp>
      <p:sp>
        <p:nvSpPr>
          <p:cNvPr id="913413" name="Text Box 5"/>
          <p:cNvSpPr txBox="1">
            <a:spLocks noChangeArrowheads="1"/>
          </p:cNvSpPr>
          <p:nvPr/>
        </p:nvSpPr>
        <p:spPr bwMode="auto">
          <a:xfrm>
            <a:off x="2743200" y="6529428"/>
            <a:ext cx="36134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www.sciencedaily.com/releases/2009/02/090202140046.htm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1273" y="762000"/>
            <a:ext cx="7481455" cy="5683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3623336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981205"/>
            <a:ext cx="7315200" cy="41395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chimpanzee groups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utilize foods efficiently in different microenvironments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that is, they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are opportunistic feeders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“. . . if it’s a matter of their survival,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they can do it.”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25</a:t>
            </a:r>
          </a:p>
        </p:txBody>
      </p:sp>
    </p:spTree>
    <p:extLst>
      <p:ext uri="{BB962C8B-B14F-4D97-AF65-F5344CB8AC3E}">
        <p14:creationId xmlns:p14="http://schemas.microsoft.com/office/powerpoint/2010/main" val="9516131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743200"/>
            <a:ext cx="731520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effective adaptive food use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is a characteristic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primates in general,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even monkeys . . .</a:t>
            </a:r>
          </a:p>
        </p:txBody>
      </p:sp>
    </p:spTree>
    <p:extLst>
      <p:ext uri="{BB962C8B-B14F-4D97-AF65-F5344CB8AC3E}">
        <p14:creationId xmlns:p14="http://schemas.microsoft.com/office/powerpoint/2010/main" val="7305050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0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00050"/>
            <a:ext cx="8229600" cy="60007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438400" y="6477000"/>
            <a:ext cx="4248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4"/>
              </a:rPr>
              <a:t>abcnews.go.com/Technology/wireStory?id=5035837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144780" y="1741056"/>
            <a:ext cx="5113020" cy="1318489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911554" y="700314"/>
            <a:ext cx="13789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for e.g.,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2585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2928260" y="6520542"/>
            <a:ext cx="332014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abcnews.go.com/Technology/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wireStory?id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=5035837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52400"/>
            <a:ext cx="9144000" cy="663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61931" y="5562600"/>
            <a:ext cx="60580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monkeys know how to fish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103328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C65A1D3F-6C27-46C2-81FF-E4A8147FC0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A6DECCF2-767E-47B8-9B3D-9CFCFCD91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922" y="6637867"/>
            <a:ext cx="29049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www.d.umn.edu/cla/faculty/troufs/anthfood/aftexts.html#title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608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2787310" y="6535579"/>
            <a:ext cx="361349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www.sciencedaily.com/releases/2007/11/071112172155.htm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3082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990600"/>
            <a:ext cx="8229600" cy="514283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 rot="220282">
            <a:off x="1063107" y="1701391"/>
            <a:ext cx="4711309" cy="910045"/>
          </a:xfrm>
          <a:custGeom>
            <a:avLst/>
            <a:gdLst>
              <a:gd name="connsiteX0" fmla="*/ 856343 w 4283008"/>
              <a:gd name="connsiteY0" fmla="*/ 812800 h 827314"/>
              <a:gd name="connsiteX1" fmla="*/ 986972 w 4283008"/>
              <a:gd name="connsiteY1" fmla="*/ 783771 h 827314"/>
              <a:gd name="connsiteX2" fmla="*/ 1030514 w 4283008"/>
              <a:gd name="connsiteY2" fmla="*/ 769257 h 827314"/>
              <a:gd name="connsiteX3" fmla="*/ 1161143 w 4283008"/>
              <a:gd name="connsiteY3" fmla="*/ 740229 h 827314"/>
              <a:gd name="connsiteX4" fmla="*/ 1378857 w 4283008"/>
              <a:gd name="connsiteY4" fmla="*/ 754743 h 827314"/>
              <a:gd name="connsiteX5" fmla="*/ 1436914 w 4283008"/>
              <a:gd name="connsiteY5" fmla="*/ 769257 h 827314"/>
              <a:gd name="connsiteX6" fmla="*/ 1785257 w 4283008"/>
              <a:gd name="connsiteY6" fmla="*/ 783771 h 827314"/>
              <a:gd name="connsiteX7" fmla="*/ 2075543 w 4283008"/>
              <a:gd name="connsiteY7" fmla="*/ 798286 h 827314"/>
              <a:gd name="connsiteX8" fmla="*/ 2554514 w 4283008"/>
              <a:gd name="connsiteY8" fmla="*/ 798286 h 827314"/>
              <a:gd name="connsiteX9" fmla="*/ 2612572 w 4283008"/>
              <a:gd name="connsiteY9" fmla="*/ 783771 h 827314"/>
              <a:gd name="connsiteX10" fmla="*/ 2844800 w 4283008"/>
              <a:gd name="connsiteY10" fmla="*/ 769257 h 827314"/>
              <a:gd name="connsiteX11" fmla="*/ 2888343 w 4283008"/>
              <a:gd name="connsiteY11" fmla="*/ 754743 h 827314"/>
              <a:gd name="connsiteX12" fmla="*/ 3077029 w 4283008"/>
              <a:gd name="connsiteY12" fmla="*/ 725714 h 827314"/>
              <a:gd name="connsiteX13" fmla="*/ 3164114 w 4283008"/>
              <a:gd name="connsiteY13" fmla="*/ 696686 h 827314"/>
              <a:gd name="connsiteX14" fmla="*/ 3222172 w 4283008"/>
              <a:gd name="connsiteY14" fmla="*/ 682171 h 827314"/>
              <a:gd name="connsiteX15" fmla="*/ 3265714 w 4283008"/>
              <a:gd name="connsiteY15" fmla="*/ 667657 h 827314"/>
              <a:gd name="connsiteX16" fmla="*/ 3439886 w 4283008"/>
              <a:gd name="connsiteY16" fmla="*/ 653143 h 827314"/>
              <a:gd name="connsiteX17" fmla="*/ 3556000 w 4283008"/>
              <a:gd name="connsiteY17" fmla="*/ 638629 h 827314"/>
              <a:gd name="connsiteX18" fmla="*/ 3802743 w 4283008"/>
              <a:gd name="connsiteY18" fmla="*/ 609600 h 827314"/>
              <a:gd name="connsiteX19" fmla="*/ 4049486 w 4283008"/>
              <a:gd name="connsiteY19" fmla="*/ 580571 h 827314"/>
              <a:gd name="connsiteX20" fmla="*/ 4136572 w 4283008"/>
              <a:gd name="connsiteY20" fmla="*/ 551543 h 827314"/>
              <a:gd name="connsiteX21" fmla="*/ 4180114 w 4283008"/>
              <a:gd name="connsiteY21" fmla="*/ 537029 h 827314"/>
              <a:gd name="connsiteX22" fmla="*/ 4238172 w 4283008"/>
              <a:gd name="connsiteY22" fmla="*/ 508000 h 827314"/>
              <a:gd name="connsiteX23" fmla="*/ 4267200 w 4283008"/>
              <a:gd name="connsiteY23" fmla="*/ 464457 h 827314"/>
              <a:gd name="connsiteX24" fmla="*/ 4281714 w 4283008"/>
              <a:gd name="connsiteY24" fmla="*/ 406400 h 827314"/>
              <a:gd name="connsiteX25" fmla="*/ 4238172 w 4283008"/>
              <a:gd name="connsiteY25" fmla="*/ 188686 h 827314"/>
              <a:gd name="connsiteX26" fmla="*/ 4194629 w 4283008"/>
              <a:gd name="connsiteY26" fmla="*/ 145143 h 827314"/>
              <a:gd name="connsiteX27" fmla="*/ 4107543 w 4283008"/>
              <a:gd name="connsiteY27" fmla="*/ 130629 h 827314"/>
              <a:gd name="connsiteX28" fmla="*/ 3701143 w 4283008"/>
              <a:gd name="connsiteY28" fmla="*/ 101600 h 827314"/>
              <a:gd name="connsiteX29" fmla="*/ 3599543 w 4283008"/>
              <a:gd name="connsiteY29" fmla="*/ 87086 h 827314"/>
              <a:gd name="connsiteX30" fmla="*/ 3309257 w 4283008"/>
              <a:gd name="connsiteY30" fmla="*/ 58057 h 827314"/>
              <a:gd name="connsiteX31" fmla="*/ 3178629 w 4283008"/>
              <a:gd name="connsiteY31" fmla="*/ 29029 h 827314"/>
              <a:gd name="connsiteX32" fmla="*/ 3120572 w 4283008"/>
              <a:gd name="connsiteY32" fmla="*/ 14514 h 827314"/>
              <a:gd name="connsiteX33" fmla="*/ 3048000 w 4283008"/>
              <a:gd name="connsiteY33" fmla="*/ 0 h 827314"/>
              <a:gd name="connsiteX34" fmla="*/ 2873829 w 4283008"/>
              <a:gd name="connsiteY34" fmla="*/ 14514 h 827314"/>
              <a:gd name="connsiteX35" fmla="*/ 2772229 w 4283008"/>
              <a:gd name="connsiteY35" fmla="*/ 43543 h 827314"/>
              <a:gd name="connsiteX36" fmla="*/ 2264229 w 4283008"/>
              <a:gd name="connsiteY36" fmla="*/ 58057 h 827314"/>
              <a:gd name="connsiteX37" fmla="*/ 2090057 w 4283008"/>
              <a:gd name="connsiteY37" fmla="*/ 87086 h 827314"/>
              <a:gd name="connsiteX38" fmla="*/ 1828800 w 4283008"/>
              <a:gd name="connsiteY38" fmla="*/ 101600 h 827314"/>
              <a:gd name="connsiteX39" fmla="*/ 1378857 w 4283008"/>
              <a:gd name="connsiteY39" fmla="*/ 130629 h 827314"/>
              <a:gd name="connsiteX40" fmla="*/ 1262743 w 4283008"/>
              <a:gd name="connsiteY40" fmla="*/ 145143 h 827314"/>
              <a:gd name="connsiteX41" fmla="*/ 725714 w 4283008"/>
              <a:gd name="connsiteY41" fmla="*/ 159657 h 827314"/>
              <a:gd name="connsiteX42" fmla="*/ 624114 w 4283008"/>
              <a:gd name="connsiteY42" fmla="*/ 174171 h 827314"/>
              <a:gd name="connsiteX43" fmla="*/ 493486 w 4283008"/>
              <a:gd name="connsiteY43" fmla="*/ 188686 h 827314"/>
              <a:gd name="connsiteX44" fmla="*/ 391886 w 4283008"/>
              <a:gd name="connsiteY44" fmla="*/ 217714 h 827314"/>
              <a:gd name="connsiteX45" fmla="*/ 348343 w 4283008"/>
              <a:gd name="connsiteY45" fmla="*/ 246743 h 827314"/>
              <a:gd name="connsiteX46" fmla="*/ 203200 w 4283008"/>
              <a:gd name="connsiteY46" fmla="*/ 290286 h 827314"/>
              <a:gd name="connsiteX47" fmla="*/ 159657 w 4283008"/>
              <a:gd name="connsiteY47" fmla="*/ 304800 h 827314"/>
              <a:gd name="connsiteX48" fmla="*/ 72572 w 4283008"/>
              <a:gd name="connsiteY48" fmla="*/ 362857 h 827314"/>
              <a:gd name="connsiteX49" fmla="*/ 14514 w 4283008"/>
              <a:gd name="connsiteY49" fmla="*/ 449943 h 827314"/>
              <a:gd name="connsiteX50" fmla="*/ 0 w 4283008"/>
              <a:gd name="connsiteY50" fmla="*/ 493486 h 827314"/>
              <a:gd name="connsiteX51" fmla="*/ 14514 w 4283008"/>
              <a:gd name="connsiteY51" fmla="*/ 667657 h 827314"/>
              <a:gd name="connsiteX52" fmla="*/ 29029 w 4283008"/>
              <a:gd name="connsiteY52" fmla="*/ 711200 h 827314"/>
              <a:gd name="connsiteX53" fmla="*/ 116114 w 4283008"/>
              <a:gd name="connsiteY53" fmla="*/ 769257 h 827314"/>
              <a:gd name="connsiteX54" fmla="*/ 304800 w 4283008"/>
              <a:gd name="connsiteY54" fmla="*/ 812800 h 827314"/>
              <a:gd name="connsiteX55" fmla="*/ 769257 w 4283008"/>
              <a:gd name="connsiteY55" fmla="*/ 827314 h 827314"/>
              <a:gd name="connsiteX56" fmla="*/ 928914 w 4283008"/>
              <a:gd name="connsiteY56" fmla="*/ 812800 h 827314"/>
              <a:gd name="connsiteX57" fmla="*/ 972457 w 4283008"/>
              <a:gd name="connsiteY57" fmla="*/ 783771 h 827314"/>
              <a:gd name="connsiteX58" fmla="*/ 1001486 w 4283008"/>
              <a:gd name="connsiteY58" fmla="*/ 740229 h 827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4283008" h="827314">
                <a:moveTo>
                  <a:pt x="856343" y="812800"/>
                </a:moveTo>
                <a:cubicBezTo>
                  <a:pt x="906236" y="802822"/>
                  <a:pt x="939137" y="797438"/>
                  <a:pt x="986972" y="783771"/>
                </a:cubicBezTo>
                <a:cubicBezTo>
                  <a:pt x="1001682" y="779568"/>
                  <a:pt x="1015804" y="773460"/>
                  <a:pt x="1030514" y="769257"/>
                </a:cubicBezTo>
                <a:cubicBezTo>
                  <a:pt x="1078338" y="755593"/>
                  <a:pt x="1111264" y="750205"/>
                  <a:pt x="1161143" y="740229"/>
                </a:cubicBezTo>
                <a:cubicBezTo>
                  <a:pt x="1233714" y="745067"/>
                  <a:pt x="1306524" y="747129"/>
                  <a:pt x="1378857" y="754743"/>
                </a:cubicBezTo>
                <a:cubicBezTo>
                  <a:pt x="1398695" y="756831"/>
                  <a:pt x="1417017" y="767836"/>
                  <a:pt x="1436914" y="769257"/>
                </a:cubicBezTo>
                <a:cubicBezTo>
                  <a:pt x="1552834" y="777537"/>
                  <a:pt x="1669162" y="778494"/>
                  <a:pt x="1785257" y="783771"/>
                </a:cubicBezTo>
                <a:lnTo>
                  <a:pt x="2075543" y="798286"/>
                </a:lnTo>
                <a:cubicBezTo>
                  <a:pt x="2273029" y="837783"/>
                  <a:pt x="2167448" y="822478"/>
                  <a:pt x="2554514" y="798286"/>
                </a:cubicBezTo>
                <a:cubicBezTo>
                  <a:pt x="2574423" y="797042"/>
                  <a:pt x="2592723" y="785756"/>
                  <a:pt x="2612572" y="783771"/>
                </a:cubicBezTo>
                <a:cubicBezTo>
                  <a:pt x="2689747" y="776053"/>
                  <a:pt x="2767391" y="774095"/>
                  <a:pt x="2844800" y="769257"/>
                </a:cubicBezTo>
                <a:cubicBezTo>
                  <a:pt x="2859314" y="764419"/>
                  <a:pt x="2873290" y="757480"/>
                  <a:pt x="2888343" y="754743"/>
                </a:cubicBezTo>
                <a:cubicBezTo>
                  <a:pt x="2976645" y="738688"/>
                  <a:pt x="2999281" y="746918"/>
                  <a:pt x="3077029" y="725714"/>
                </a:cubicBezTo>
                <a:cubicBezTo>
                  <a:pt x="3106549" y="717663"/>
                  <a:pt x="3134429" y="704107"/>
                  <a:pt x="3164114" y="696686"/>
                </a:cubicBezTo>
                <a:cubicBezTo>
                  <a:pt x="3183467" y="691848"/>
                  <a:pt x="3202991" y="687651"/>
                  <a:pt x="3222172" y="682171"/>
                </a:cubicBezTo>
                <a:cubicBezTo>
                  <a:pt x="3236882" y="677968"/>
                  <a:pt x="3250549" y="669679"/>
                  <a:pt x="3265714" y="667657"/>
                </a:cubicBezTo>
                <a:cubicBezTo>
                  <a:pt x="3323462" y="659957"/>
                  <a:pt x="3381917" y="658940"/>
                  <a:pt x="3439886" y="653143"/>
                </a:cubicBezTo>
                <a:cubicBezTo>
                  <a:pt x="3478698" y="649262"/>
                  <a:pt x="3517295" y="643467"/>
                  <a:pt x="3556000" y="638629"/>
                </a:cubicBezTo>
                <a:cubicBezTo>
                  <a:pt x="3667066" y="601605"/>
                  <a:pt x="3570515" y="629793"/>
                  <a:pt x="3802743" y="609600"/>
                </a:cubicBezTo>
                <a:cubicBezTo>
                  <a:pt x="3864613" y="604220"/>
                  <a:pt x="3985633" y="588553"/>
                  <a:pt x="4049486" y="580571"/>
                </a:cubicBezTo>
                <a:lnTo>
                  <a:pt x="4136572" y="551543"/>
                </a:lnTo>
                <a:cubicBezTo>
                  <a:pt x="4151086" y="546705"/>
                  <a:pt x="4166430" y="543871"/>
                  <a:pt x="4180114" y="537029"/>
                </a:cubicBezTo>
                <a:lnTo>
                  <a:pt x="4238172" y="508000"/>
                </a:lnTo>
                <a:cubicBezTo>
                  <a:pt x="4247848" y="493486"/>
                  <a:pt x="4260329" y="480491"/>
                  <a:pt x="4267200" y="464457"/>
                </a:cubicBezTo>
                <a:cubicBezTo>
                  <a:pt x="4275058" y="446122"/>
                  <a:pt x="4281714" y="426348"/>
                  <a:pt x="4281714" y="406400"/>
                </a:cubicBezTo>
                <a:cubicBezTo>
                  <a:pt x="4281714" y="295467"/>
                  <a:pt x="4294736" y="256563"/>
                  <a:pt x="4238172" y="188686"/>
                </a:cubicBezTo>
                <a:cubicBezTo>
                  <a:pt x="4225031" y="172917"/>
                  <a:pt x="4213386" y="153480"/>
                  <a:pt x="4194629" y="145143"/>
                </a:cubicBezTo>
                <a:cubicBezTo>
                  <a:pt x="4167736" y="133191"/>
                  <a:pt x="4136572" y="135467"/>
                  <a:pt x="4107543" y="130629"/>
                </a:cubicBezTo>
                <a:cubicBezTo>
                  <a:pt x="3945193" y="76510"/>
                  <a:pt x="4110700" y="127197"/>
                  <a:pt x="3701143" y="101600"/>
                </a:cubicBezTo>
                <a:cubicBezTo>
                  <a:pt x="3666999" y="99466"/>
                  <a:pt x="3633544" y="90864"/>
                  <a:pt x="3599543" y="87086"/>
                </a:cubicBezTo>
                <a:cubicBezTo>
                  <a:pt x="3502893" y="76347"/>
                  <a:pt x="3309257" y="58057"/>
                  <a:pt x="3309257" y="58057"/>
                </a:cubicBezTo>
                <a:cubicBezTo>
                  <a:pt x="3224512" y="29809"/>
                  <a:pt x="3306356" y="54575"/>
                  <a:pt x="3178629" y="29029"/>
                </a:cubicBezTo>
                <a:cubicBezTo>
                  <a:pt x="3159068" y="25117"/>
                  <a:pt x="3140045" y="18841"/>
                  <a:pt x="3120572" y="14514"/>
                </a:cubicBezTo>
                <a:cubicBezTo>
                  <a:pt x="3096490" y="9162"/>
                  <a:pt x="3072191" y="4838"/>
                  <a:pt x="3048000" y="0"/>
                </a:cubicBezTo>
                <a:cubicBezTo>
                  <a:pt x="2989943" y="4838"/>
                  <a:pt x="2931576" y="6814"/>
                  <a:pt x="2873829" y="14514"/>
                </a:cubicBezTo>
                <a:cubicBezTo>
                  <a:pt x="2794499" y="25092"/>
                  <a:pt x="2867115" y="38677"/>
                  <a:pt x="2772229" y="43543"/>
                </a:cubicBezTo>
                <a:cubicBezTo>
                  <a:pt x="2603049" y="52219"/>
                  <a:pt x="2433562" y="53219"/>
                  <a:pt x="2264229" y="58057"/>
                </a:cubicBezTo>
                <a:cubicBezTo>
                  <a:pt x="2205720" y="69759"/>
                  <a:pt x="2150058" y="82286"/>
                  <a:pt x="2090057" y="87086"/>
                </a:cubicBezTo>
                <a:cubicBezTo>
                  <a:pt x="2003115" y="94041"/>
                  <a:pt x="1915886" y="96762"/>
                  <a:pt x="1828800" y="101600"/>
                </a:cubicBezTo>
                <a:cubicBezTo>
                  <a:pt x="1653260" y="160112"/>
                  <a:pt x="1830667" y="105528"/>
                  <a:pt x="1378857" y="130629"/>
                </a:cubicBezTo>
                <a:cubicBezTo>
                  <a:pt x="1339911" y="132793"/>
                  <a:pt x="1301710" y="143411"/>
                  <a:pt x="1262743" y="145143"/>
                </a:cubicBezTo>
                <a:cubicBezTo>
                  <a:pt x="1083845" y="153094"/>
                  <a:pt x="904724" y="154819"/>
                  <a:pt x="725714" y="159657"/>
                </a:cubicBezTo>
                <a:lnTo>
                  <a:pt x="624114" y="174171"/>
                </a:lnTo>
                <a:cubicBezTo>
                  <a:pt x="580642" y="179605"/>
                  <a:pt x="536787" y="182024"/>
                  <a:pt x="493486" y="188686"/>
                </a:cubicBezTo>
                <a:cubicBezTo>
                  <a:pt x="459639" y="193893"/>
                  <a:pt x="424401" y="206876"/>
                  <a:pt x="391886" y="217714"/>
                </a:cubicBezTo>
                <a:cubicBezTo>
                  <a:pt x="377372" y="227390"/>
                  <a:pt x="364284" y="239658"/>
                  <a:pt x="348343" y="246743"/>
                </a:cubicBezTo>
                <a:cubicBezTo>
                  <a:pt x="286270" y="274331"/>
                  <a:pt x="262299" y="273400"/>
                  <a:pt x="203200" y="290286"/>
                </a:cubicBezTo>
                <a:cubicBezTo>
                  <a:pt x="188489" y="294489"/>
                  <a:pt x="174171" y="299962"/>
                  <a:pt x="159657" y="304800"/>
                </a:cubicBezTo>
                <a:cubicBezTo>
                  <a:pt x="130629" y="324152"/>
                  <a:pt x="91924" y="333829"/>
                  <a:pt x="72572" y="362857"/>
                </a:cubicBezTo>
                <a:lnTo>
                  <a:pt x="14514" y="449943"/>
                </a:lnTo>
                <a:cubicBezTo>
                  <a:pt x="9676" y="464457"/>
                  <a:pt x="0" y="478187"/>
                  <a:pt x="0" y="493486"/>
                </a:cubicBezTo>
                <a:cubicBezTo>
                  <a:pt x="0" y="551744"/>
                  <a:pt x="6814" y="609910"/>
                  <a:pt x="14514" y="667657"/>
                </a:cubicBezTo>
                <a:cubicBezTo>
                  <a:pt x="16536" y="682822"/>
                  <a:pt x="18211" y="700382"/>
                  <a:pt x="29029" y="711200"/>
                </a:cubicBezTo>
                <a:cubicBezTo>
                  <a:pt x="53698" y="735869"/>
                  <a:pt x="83017" y="758224"/>
                  <a:pt x="116114" y="769257"/>
                </a:cubicBezTo>
                <a:cubicBezTo>
                  <a:pt x="197355" y="796338"/>
                  <a:pt x="215729" y="808232"/>
                  <a:pt x="304800" y="812800"/>
                </a:cubicBezTo>
                <a:cubicBezTo>
                  <a:pt x="459491" y="820733"/>
                  <a:pt x="614438" y="822476"/>
                  <a:pt x="769257" y="827314"/>
                </a:cubicBezTo>
                <a:cubicBezTo>
                  <a:pt x="822476" y="822476"/>
                  <a:pt x="876662" y="823997"/>
                  <a:pt x="928914" y="812800"/>
                </a:cubicBezTo>
                <a:cubicBezTo>
                  <a:pt x="945971" y="809145"/>
                  <a:pt x="960122" y="796106"/>
                  <a:pt x="972457" y="783771"/>
                </a:cubicBezTo>
                <a:cubicBezTo>
                  <a:pt x="984792" y="771436"/>
                  <a:pt x="1001486" y="740229"/>
                  <a:pt x="1001486" y="740229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375634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Text Box 2"/>
          <p:cNvSpPr txBox="1">
            <a:spLocks noChangeArrowheads="1"/>
          </p:cNvSpPr>
          <p:nvPr/>
        </p:nvSpPr>
        <p:spPr bwMode="auto">
          <a:xfrm>
            <a:off x="3078827" y="6535579"/>
            <a:ext cx="30171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www.bolenhq.com/scubaandsnorkeling.htm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1027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0276" name="Rectangle 3"/>
          <p:cNvSpPr>
            <a:spLocks noChangeArrowheads="1"/>
          </p:cNvSpPr>
          <p:nvPr/>
        </p:nvSpPr>
        <p:spPr bwMode="auto">
          <a:xfrm>
            <a:off x="4419600" y="5114925"/>
            <a:ext cx="3810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tidal pools offer luxury living</a:t>
            </a:r>
          </a:p>
        </p:txBody>
      </p:sp>
    </p:spTree>
    <p:extLst>
      <p:ext uri="{BB962C8B-B14F-4D97-AF65-F5344CB8AC3E}">
        <p14:creationId xmlns:p14="http://schemas.microsoft.com/office/powerpoint/2010/main" val="99148172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Text Box 2"/>
          <p:cNvSpPr txBox="1">
            <a:spLocks noChangeArrowheads="1"/>
          </p:cNvSpPr>
          <p:nvPr/>
        </p:nvSpPr>
        <p:spPr bwMode="auto">
          <a:xfrm>
            <a:off x="1953317" y="6535056"/>
            <a:ext cx="524214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http://tirugondar.wordpress.com/2008/08/03/yehliu-and-the-yehliu-geopark/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1232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760215"/>
            <a:ext cx="8229600" cy="5488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95110" y="5334000"/>
            <a:ext cx="44678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excellent food for the taking,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delivered twice a day to the tidal pools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94953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3132384" y="6535579"/>
            <a:ext cx="28729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www.mexfish.com/fish/pfblen/pfblen.htm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143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69106"/>
            <a:ext cx="8229600" cy="60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194495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Text Box 2"/>
          <p:cNvSpPr txBox="1">
            <a:spLocks noChangeArrowheads="1"/>
          </p:cNvSpPr>
          <p:nvPr/>
        </p:nvSpPr>
        <p:spPr bwMode="auto">
          <a:xfrm>
            <a:off x="3132384" y="6535579"/>
            <a:ext cx="287290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www.mexfish.com/fish/pfblen/pfblen.htm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1437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69106"/>
            <a:ext cx="8229600" cy="60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828800" y="2662059"/>
            <a:ext cx="6019800" cy="366254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Panamic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Fanged Blenny,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Ophioblennius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steindachneri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[Adults] are common and always found in tidal pools, even with extreme low tides, with plenty of water and a place to hide under a rock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 Collected in January 2008 in a dry El Tule Tidal pool, Km. 17, San Jose del Cabo, Mexico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543581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6004" name="Picture 4" descr="primate_map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562428"/>
            <a:ext cx="9326880" cy="5853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14400" y="538813"/>
            <a:ext cx="73152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Primates are tropical and temperate climate creatures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-92166" y="5319486"/>
            <a:ext cx="9326880" cy="1477328"/>
          </a:xfrm>
          <a:prstGeom prst="rect">
            <a:avLst/>
          </a:prstGeom>
          <a:solidFill>
            <a:srgbClr val="0C0600"/>
          </a:solidFill>
          <a:ln w="762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Distribution of Nonhuman Primates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(mostly in the tropics and subtropics)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3351968" y="6447972"/>
            <a:ext cx="251543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Humankind Emerging, 7</a:t>
            </a:r>
            <a:r>
              <a:rPr kumimoji="0" lang="en-US" sz="1000" b="0" i="1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th</a:t>
            </a: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ed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., p. 93</a:t>
            </a:r>
          </a:p>
        </p:txBody>
      </p:sp>
    </p:spTree>
    <p:extLst>
      <p:ext uri="{BB962C8B-B14F-4D97-AF65-F5344CB8AC3E}">
        <p14:creationId xmlns:p14="http://schemas.microsoft.com/office/powerpoint/2010/main" val="5670593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52914"/>
            <a:ext cx="7315200" cy="3046988"/>
          </a:xfrm>
        </p:spPr>
        <p:txBody>
          <a:bodyPr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en-US" sz="4800" b="1" dirty="0">
                <a:solidFill>
                  <a:srgbClr val="FF0000"/>
                </a:solidFill>
              </a:rPr>
              <a:t>over the millennia there were a number of important food “revolutions” . . .</a:t>
            </a:r>
          </a:p>
        </p:txBody>
      </p:sp>
    </p:spTree>
    <p:extLst>
      <p:ext uri="{BB962C8B-B14F-4D97-AF65-F5344CB8AC3E}">
        <p14:creationId xmlns:p14="http://schemas.microsoft.com/office/powerpoint/2010/main" val="422671948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8043" y="6248400"/>
            <a:ext cx="2154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Simon &amp; Schuster 2003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685800"/>
            <a:ext cx="3657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758134" y="2024742"/>
            <a:ext cx="292465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is an excellent source for a discussion on food “revolutions” . . 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545472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60455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4046" y="6248400"/>
            <a:ext cx="2154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Simon &amp; Schuster 2003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954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600200" y="533602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Eight  Food “Revolutions”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1219200"/>
            <a:ext cx="7315200" cy="4832092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Invention of Cooking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Discovery that Food is More Than Sustenance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“Herding Revolution”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Snail Farming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of Food as a Means and Index of Social Differentiation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Long-Range Exchange of Culture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Ecological Revolution of last 500 years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Industrial Revolution of the 19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20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Centuries</a:t>
            </a:r>
          </a:p>
        </p:txBody>
      </p:sp>
    </p:spTree>
    <p:extLst>
      <p:ext uri="{BB962C8B-B14F-4D97-AF65-F5344CB8AC3E}">
        <p14:creationId xmlns:p14="http://schemas.microsoft.com/office/powerpoint/2010/main" val="1817388266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84046" y="6248400"/>
            <a:ext cx="21547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Simon &amp; Schuster 2003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2954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914400" y="1219200"/>
            <a:ext cx="7315200" cy="5201424"/>
          </a:xfrm>
          <a:prstGeom prst="rect">
            <a:avLst/>
          </a:prstGeom>
          <a:solidFill>
            <a:srgbClr val="000000">
              <a:alpha val="30196"/>
            </a:srgbClr>
          </a:solidFill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Invention of Cooking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Discovery that Food is More Than Sustenance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“Herding Revolution”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Snail Farming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Use of Food as a Means and Index of Social Differentiation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Long-Range Exchange of Culture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Ecological Revolution of last 500 years</a:t>
            </a:r>
          </a:p>
          <a:p>
            <a:pPr marL="514350" marR="0" lvl="0" indent="-5143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Industrial Revolution of the 19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and 20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Centuries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00200" y="533602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Eight  Food “Revolutions”</a:t>
            </a:r>
          </a:p>
        </p:txBody>
      </p:sp>
    </p:spTree>
    <p:extLst>
      <p:ext uri="{BB962C8B-B14F-4D97-AF65-F5344CB8AC3E}">
        <p14:creationId xmlns:p14="http://schemas.microsoft.com/office/powerpoint/2010/main" val="298832199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Place in Nature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Brief Who's Who of the Early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Did Early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Eat?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Can We Say About the Diets of Fossil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Summary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Diet and Human Evolution</a:t>
            </a:r>
          </a:p>
        </p:txBody>
      </p:sp>
    </p:spTree>
    <p:extLst>
      <p:ext uri="{BB962C8B-B14F-4D97-AF65-F5344CB8AC3E}">
        <p14:creationId xmlns:p14="http://schemas.microsoft.com/office/powerpoint/2010/main" val="4269247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Text Box 2"/>
          <p:cNvSpPr txBox="1">
            <a:spLocks noChangeArrowheads="1"/>
          </p:cNvSpPr>
          <p:nvPr/>
        </p:nvSpPr>
        <p:spPr bwMode="auto">
          <a:xfrm>
            <a:off x="2286000" y="6229290"/>
            <a:ext cx="45849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Old World Monkeys: Macaques</a:t>
            </a:r>
          </a:p>
        </p:txBody>
      </p:sp>
      <p:pic>
        <p:nvPicPr>
          <p:cNvPr id="898051" name="Picture 4" descr="12_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686" y="31920"/>
            <a:ext cx="8229600" cy="612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8052" name="Picture 7" descr="TURN80621sm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0292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521650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6242" name="Text Box 2"/>
          <p:cNvSpPr txBox="1">
            <a:spLocks noChangeArrowheads="1"/>
          </p:cNvSpPr>
          <p:nvPr/>
        </p:nvSpPr>
        <p:spPr bwMode="auto">
          <a:xfrm>
            <a:off x="2374920" y="6096001"/>
            <a:ext cx="44087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Old World Monkey: Golden Langur</a:t>
            </a:r>
          </a:p>
        </p:txBody>
      </p:sp>
      <p:pic>
        <p:nvPicPr>
          <p:cNvPr id="906243" name="Picture 3" descr="12_6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5862" y="320675"/>
            <a:ext cx="4249738" cy="585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6244" name="Text Box 4"/>
          <p:cNvSpPr txBox="1">
            <a:spLocks noChangeArrowheads="1"/>
          </p:cNvSpPr>
          <p:nvPr/>
        </p:nvSpPr>
        <p:spPr bwMode="auto">
          <a:xfrm>
            <a:off x="3179786" y="6464301"/>
            <a:ext cx="2686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Primates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Time-Life (1974) p. 54</a:t>
            </a:r>
          </a:p>
        </p:txBody>
      </p:sp>
      <p:pic>
        <p:nvPicPr>
          <p:cNvPr id="906245" name="Picture 5" descr="TURN80621sm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2578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450469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0" name="Text Box 2"/>
          <p:cNvSpPr txBox="1">
            <a:spLocks noChangeArrowheads="1"/>
          </p:cNvSpPr>
          <p:nvPr/>
        </p:nvSpPr>
        <p:spPr bwMode="auto">
          <a:xfrm>
            <a:off x="2717805" y="6096001"/>
            <a:ext cx="374031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Old World Monkeys: Langurs</a:t>
            </a:r>
          </a:p>
        </p:txBody>
      </p:sp>
      <p:pic>
        <p:nvPicPr>
          <p:cNvPr id="908291" name="Picture 3" descr="12_6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52400"/>
            <a:ext cx="7239000" cy="584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8292" name="Text Box 4"/>
          <p:cNvSpPr txBox="1">
            <a:spLocks noChangeArrowheads="1"/>
          </p:cNvSpPr>
          <p:nvPr/>
        </p:nvSpPr>
        <p:spPr bwMode="auto">
          <a:xfrm>
            <a:off x="3136900" y="6464301"/>
            <a:ext cx="27714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Primates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Time-Life (1974) p. 100</a:t>
            </a:r>
          </a:p>
        </p:txBody>
      </p:sp>
      <p:pic>
        <p:nvPicPr>
          <p:cNvPr id="7" name="Picture 5" descr="TURN80621sm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4400" y="5257800"/>
            <a:ext cx="1371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4137188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3124200"/>
            <a:ext cx="73152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 remember always . . 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hunter is also the hunted . . .</a:t>
            </a:r>
          </a:p>
        </p:txBody>
      </p:sp>
    </p:spTree>
    <p:extLst>
      <p:ext uri="{BB962C8B-B14F-4D97-AF65-F5344CB8AC3E}">
        <p14:creationId xmlns:p14="http://schemas.microsoft.com/office/powerpoint/2010/main" val="36875372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741980"/>
            <a:ext cx="7315200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“tropic level”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 animal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or a plant’s position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in the food chain</a:t>
            </a:r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91725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28</a:t>
            </a:r>
          </a:p>
        </p:txBody>
      </p:sp>
    </p:spTree>
    <p:extLst>
      <p:ext uri="{BB962C8B-B14F-4D97-AF65-F5344CB8AC3E}">
        <p14:creationId xmlns:p14="http://schemas.microsoft.com/office/powerpoint/2010/main" val="1194087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Text Box 2"/>
          <p:cNvSpPr txBox="1">
            <a:spLocks noChangeArrowheads="1"/>
          </p:cNvSpPr>
          <p:nvPr/>
        </p:nvSpPr>
        <p:spPr bwMode="auto">
          <a:xfrm>
            <a:off x="1849438" y="6075364"/>
            <a:ext cx="550984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New World Monkey: Squirrel Monkey</a:t>
            </a:r>
          </a:p>
        </p:txBody>
      </p:sp>
      <p:sp>
        <p:nvSpPr>
          <p:cNvPr id="961539" name="Text Box 3"/>
          <p:cNvSpPr txBox="1">
            <a:spLocks noChangeArrowheads="1"/>
          </p:cNvSpPr>
          <p:nvPr/>
        </p:nvSpPr>
        <p:spPr bwMode="auto">
          <a:xfrm>
            <a:off x="3244873" y="6464301"/>
            <a:ext cx="26865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 Primates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Time-Life (1974) p. 49</a:t>
            </a:r>
          </a:p>
        </p:txBody>
      </p:sp>
      <p:pic>
        <p:nvPicPr>
          <p:cNvPr id="961540" name="Picture 4" descr="monkey-squirr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366" y="412414"/>
            <a:ext cx="8046720" cy="560738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8253231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44" y="-14514"/>
            <a:ext cx="86506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426026" y="6110514"/>
            <a:ext cx="62423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Reconstruction of the death of a hominin by a leopard,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based on fossils found in South Africa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589822" y="6446644"/>
            <a:ext cx="3996607" cy="33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http://australianmuseum.net.au/image/A-leopards-lunch/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55352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2819400" y="6504801"/>
            <a:ext cx="353930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http://www.msnbc.msn.com/id/10819471/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3205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" y="441960"/>
            <a:ext cx="8046720" cy="603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>
          <a:xfrm>
            <a:off x="1480456" y="812801"/>
            <a:ext cx="4397829" cy="986972"/>
          </a:xfrm>
          <a:custGeom>
            <a:avLst/>
            <a:gdLst>
              <a:gd name="connsiteX0" fmla="*/ 566057 w 4397829"/>
              <a:gd name="connsiteY0" fmla="*/ 972458 h 986972"/>
              <a:gd name="connsiteX1" fmla="*/ 638629 w 4397829"/>
              <a:gd name="connsiteY1" fmla="*/ 957943 h 986972"/>
              <a:gd name="connsiteX2" fmla="*/ 682171 w 4397829"/>
              <a:gd name="connsiteY2" fmla="*/ 943429 h 986972"/>
              <a:gd name="connsiteX3" fmla="*/ 769257 w 4397829"/>
              <a:gd name="connsiteY3" fmla="*/ 928915 h 986972"/>
              <a:gd name="connsiteX4" fmla="*/ 1088571 w 4397829"/>
              <a:gd name="connsiteY4" fmla="*/ 943429 h 986972"/>
              <a:gd name="connsiteX5" fmla="*/ 1349829 w 4397829"/>
              <a:gd name="connsiteY5" fmla="*/ 928915 h 986972"/>
              <a:gd name="connsiteX6" fmla="*/ 1582057 w 4397829"/>
              <a:gd name="connsiteY6" fmla="*/ 899886 h 986972"/>
              <a:gd name="connsiteX7" fmla="*/ 1988457 w 4397829"/>
              <a:gd name="connsiteY7" fmla="*/ 885372 h 986972"/>
              <a:gd name="connsiteX8" fmla="*/ 3672114 w 4397829"/>
              <a:gd name="connsiteY8" fmla="*/ 899886 h 986972"/>
              <a:gd name="connsiteX9" fmla="*/ 4107543 w 4397829"/>
              <a:gd name="connsiteY9" fmla="*/ 856343 h 986972"/>
              <a:gd name="connsiteX10" fmla="*/ 4194629 w 4397829"/>
              <a:gd name="connsiteY10" fmla="*/ 827315 h 986972"/>
              <a:gd name="connsiteX11" fmla="*/ 4238171 w 4397829"/>
              <a:gd name="connsiteY11" fmla="*/ 812800 h 986972"/>
              <a:gd name="connsiteX12" fmla="*/ 4325257 w 4397829"/>
              <a:gd name="connsiteY12" fmla="*/ 754743 h 986972"/>
              <a:gd name="connsiteX13" fmla="*/ 4383314 w 4397829"/>
              <a:gd name="connsiteY13" fmla="*/ 624115 h 986972"/>
              <a:gd name="connsiteX14" fmla="*/ 4397829 w 4397829"/>
              <a:gd name="connsiteY14" fmla="*/ 580572 h 986972"/>
              <a:gd name="connsiteX15" fmla="*/ 4383314 w 4397829"/>
              <a:gd name="connsiteY15" fmla="*/ 304800 h 986972"/>
              <a:gd name="connsiteX16" fmla="*/ 4368800 w 4397829"/>
              <a:gd name="connsiteY16" fmla="*/ 246743 h 986972"/>
              <a:gd name="connsiteX17" fmla="*/ 4238171 w 4397829"/>
              <a:gd name="connsiteY17" fmla="*/ 130629 h 986972"/>
              <a:gd name="connsiteX18" fmla="*/ 4194629 w 4397829"/>
              <a:gd name="connsiteY18" fmla="*/ 116115 h 986972"/>
              <a:gd name="connsiteX19" fmla="*/ 4064000 w 4397829"/>
              <a:gd name="connsiteY19" fmla="*/ 101600 h 986972"/>
              <a:gd name="connsiteX20" fmla="*/ 3918857 w 4397829"/>
              <a:gd name="connsiteY20" fmla="*/ 72572 h 986972"/>
              <a:gd name="connsiteX21" fmla="*/ 3860800 w 4397829"/>
              <a:gd name="connsiteY21" fmla="*/ 58058 h 986972"/>
              <a:gd name="connsiteX22" fmla="*/ 3744686 w 4397829"/>
              <a:gd name="connsiteY22" fmla="*/ 43543 h 986972"/>
              <a:gd name="connsiteX23" fmla="*/ 3686629 w 4397829"/>
              <a:gd name="connsiteY23" fmla="*/ 29029 h 986972"/>
              <a:gd name="connsiteX24" fmla="*/ 3410857 w 4397829"/>
              <a:gd name="connsiteY24" fmla="*/ 0 h 986972"/>
              <a:gd name="connsiteX25" fmla="*/ 3004457 w 4397829"/>
              <a:gd name="connsiteY25" fmla="*/ 14515 h 986972"/>
              <a:gd name="connsiteX26" fmla="*/ 2902857 w 4397829"/>
              <a:gd name="connsiteY26" fmla="*/ 29029 h 986972"/>
              <a:gd name="connsiteX27" fmla="*/ 2801257 w 4397829"/>
              <a:gd name="connsiteY27" fmla="*/ 58058 h 986972"/>
              <a:gd name="connsiteX28" fmla="*/ 2670629 w 4397829"/>
              <a:gd name="connsiteY28" fmla="*/ 72572 h 986972"/>
              <a:gd name="connsiteX29" fmla="*/ 1233714 w 4397829"/>
              <a:gd name="connsiteY29" fmla="*/ 101600 h 986972"/>
              <a:gd name="connsiteX30" fmla="*/ 1117600 w 4397829"/>
              <a:gd name="connsiteY30" fmla="*/ 130629 h 986972"/>
              <a:gd name="connsiteX31" fmla="*/ 696686 w 4397829"/>
              <a:gd name="connsiteY31" fmla="*/ 145143 h 986972"/>
              <a:gd name="connsiteX32" fmla="*/ 638629 w 4397829"/>
              <a:gd name="connsiteY32" fmla="*/ 159658 h 986972"/>
              <a:gd name="connsiteX33" fmla="*/ 537029 w 4397829"/>
              <a:gd name="connsiteY33" fmla="*/ 188686 h 986972"/>
              <a:gd name="connsiteX34" fmla="*/ 232229 w 4397829"/>
              <a:gd name="connsiteY34" fmla="*/ 203200 h 986972"/>
              <a:gd name="connsiteX35" fmla="*/ 188686 w 4397829"/>
              <a:gd name="connsiteY35" fmla="*/ 217715 h 986972"/>
              <a:gd name="connsiteX36" fmla="*/ 159657 w 4397829"/>
              <a:gd name="connsiteY36" fmla="*/ 261258 h 986972"/>
              <a:gd name="connsiteX37" fmla="*/ 116114 w 4397829"/>
              <a:gd name="connsiteY37" fmla="*/ 304800 h 986972"/>
              <a:gd name="connsiteX38" fmla="*/ 72571 w 4397829"/>
              <a:gd name="connsiteY38" fmla="*/ 391886 h 986972"/>
              <a:gd name="connsiteX39" fmla="*/ 43543 w 4397829"/>
              <a:gd name="connsiteY39" fmla="*/ 478972 h 986972"/>
              <a:gd name="connsiteX40" fmla="*/ 29029 w 4397829"/>
              <a:gd name="connsiteY40" fmla="*/ 522515 h 986972"/>
              <a:gd name="connsiteX41" fmla="*/ 0 w 4397829"/>
              <a:gd name="connsiteY41" fmla="*/ 682172 h 986972"/>
              <a:gd name="connsiteX42" fmla="*/ 43543 w 4397829"/>
              <a:gd name="connsiteY42" fmla="*/ 899886 h 986972"/>
              <a:gd name="connsiteX43" fmla="*/ 130629 w 4397829"/>
              <a:gd name="connsiteY43" fmla="*/ 943429 h 986972"/>
              <a:gd name="connsiteX44" fmla="*/ 188686 w 4397829"/>
              <a:gd name="connsiteY44" fmla="*/ 972458 h 986972"/>
              <a:gd name="connsiteX45" fmla="*/ 319314 w 4397829"/>
              <a:gd name="connsiteY45" fmla="*/ 986972 h 986972"/>
              <a:gd name="connsiteX46" fmla="*/ 841829 w 4397829"/>
              <a:gd name="connsiteY46" fmla="*/ 972458 h 98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97829" h="986972">
                <a:moveTo>
                  <a:pt x="566057" y="972458"/>
                </a:moveTo>
                <a:cubicBezTo>
                  <a:pt x="590248" y="967620"/>
                  <a:pt x="614696" y="963926"/>
                  <a:pt x="638629" y="957943"/>
                </a:cubicBezTo>
                <a:cubicBezTo>
                  <a:pt x="653471" y="954232"/>
                  <a:pt x="667236" y="946748"/>
                  <a:pt x="682171" y="943429"/>
                </a:cubicBezTo>
                <a:cubicBezTo>
                  <a:pt x="710899" y="937045"/>
                  <a:pt x="740228" y="933753"/>
                  <a:pt x="769257" y="928915"/>
                </a:cubicBezTo>
                <a:cubicBezTo>
                  <a:pt x="875695" y="933753"/>
                  <a:pt x="982023" y="943429"/>
                  <a:pt x="1088571" y="943429"/>
                </a:cubicBezTo>
                <a:cubicBezTo>
                  <a:pt x="1175791" y="943429"/>
                  <a:pt x="1262886" y="935870"/>
                  <a:pt x="1349829" y="928915"/>
                </a:cubicBezTo>
                <a:cubicBezTo>
                  <a:pt x="1563338" y="911834"/>
                  <a:pt x="1329656" y="913529"/>
                  <a:pt x="1582057" y="899886"/>
                </a:cubicBezTo>
                <a:cubicBezTo>
                  <a:pt x="1717412" y="892570"/>
                  <a:pt x="1852990" y="890210"/>
                  <a:pt x="1988457" y="885372"/>
                </a:cubicBezTo>
                <a:lnTo>
                  <a:pt x="3672114" y="899886"/>
                </a:lnTo>
                <a:cubicBezTo>
                  <a:pt x="3835784" y="899886"/>
                  <a:pt x="3961265" y="905101"/>
                  <a:pt x="4107543" y="856343"/>
                </a:cubicBezTo>
                <a:lnTo>
                  <a:pt x="4194629" y="827315"/>
                </a:lnTo>
                <a:cubicBezTo>
                  <a:pt x="4209143" y="822477"/>
                  <a:pt x="4225441" y="821286"/>
                  <a:pt x="4238171" y="812800"/>
                </a:cubicBezTo>
                <a:lnTo>
                  <a:pt x="4325257" y="754743"/>
                </a:lnTo>
                <a:cubicBezTo>
                  <a:pt x="4371260" y="685739"/>
                  <a:pt x="4348768" y="727751"/>
                  <a:pt x="4383314" y="624115"/>
                </a:cubicBezTo>
                <a:lnTo>
                  <a:pt x="4397829" y="580572"/>
                </a:lnTo>
                <a:cubicBezTo>
                  <a:pt x="4392991" y="488648"/>
                  <a:pt x="4391288" y="396505"/>
                  <a:pt x="4383314" y="304800"/>
                </a:cubicBezTo>
                <a:cubicBezTo>
                  <a:pt x="4381586" y="284927"/>
                  <a:pt x="4380239" y="263085"/>
                  <a:pt x="4368800" y="246743"/>
                </a:cubicBezTo>
                <a:cubicBezTo>
                  <a:pt x="4348088" y="217155"/>
                  <a:pt x="4282426" y="152757"/>
                  <a:pt x="4238171" y="130629"/>
                </a:cubicBezTo>
                <a:cubicBezTo>
                  <a:pt x="4224487" y="123787"/>
                  <a:pt x="4209720" y="118630"/>
                  <a:pt x="4194629" y="116115"/>
                </a:cubicBezTo>
                <a:cubicBezTo>
                  <a:pt x="4151414" y="108912"/>
                  <a:pt x="4107275" y="108433"/>
                  <a:pt x="4064000" y="101600"/>
                </a:cubicBezTo>
                <a:cubicBezTo>
                  <a:pt x="4015265" y="93905"/>
                  <a:pt x="3967101" y="82910"/>
                  <a:pt x="3918857" y="72572"/>
                </a:cubicBezTo>
                <a:cubicBezTo>
                  <a:pt x="3899352" y="68392"/>
                  <a:pt x="3880476" y="61337"/>
                  <a:pt x="3860800" y="58058"/>
                </a:cubicBezTo>
                <a:cubicBezTo>
                  <a:pt x="3822325" y="51645"/>
                  <a:pt x="3783161" y="49956"/>
                  <a:pt x="3744686" y="43543"/>
                </a:cubicBezTo>
                <a:cubicBezTo>
                  <a:pt x="3725010" y="40264"/>
                  <a:pt x="3706409" y="31609"/>
                  <a:pt x="3686629" y="29029"/>
                </a:cubicBezTo>
                <a:cubicBezTo>
                  <a:pt x="3594974" y="17074"/>
                  <a:pt x="3410857" y="0"/>
                  <a:pt x="3410857" y="0"/>
                </a:cubicBezTo>
                <a:cubicBezTo>
                  <a:pt x="3275390" y="4838"/>
                  <a:pt x="3139789" y="6782"/>
                  <a:pt x="3004457" y="14515"/>
                </a:cubicBezTo>
                <a:cubicBezTo>
                  <a:pt x="2970302" y="16467"/>
                  <a:pt x="2936403" y="22320"/>
                  <a:pt x="2902857" y="29029"/>
                </a:cubicBezTo>
                <a:cubicBezTo>
                  <a:pt x="2776418" y="54316"/>
                  <a:pt x="2957566" y="34010"/>
                  <a:pt x="2801257" y="58058"/>
                </a:cubicBezTo>
                <a:cubicBezTo>
                  <a:pt x="2757956" y="64720"/>
                  <a:pt x="2714172" y="67734"/>
                  <a:pt x="2670629" y="72572"/>
                </a:cubicBezTo>
                <a:cubicBezTo>
                  <a:pt x="2161537" y="199841"/>
                  <a:pt x="2750319" y="57427"/>
                  <a:pt x="1233714" y="101600"/>
                </a:cubicBezTo>
                <a:cubicBezTo>
                  <a:pt x="1193835" y="102762"/>
                  <a:pt x="1157472" y="129254"/>
                  <a:pt x="1117600" y="130629"/>
                </a:cubicBezTo>
                <a:lnTo>
                  <a:pt x="696686" y="145143"/>
                </a:lnTo>
                <a:cubicBezTo>
                  <a:pt x="677334" y="149981"/>
                  <a:pt x="657809" y="154178"/>
                  <a:pt x="638629" y="159658"/>
                </a:cubicBezTo>
                <a:cubicBezTo>
                  <a:pt x="607908" y="168435"/>
                  <a:pt x="568536" y="186165"/>
                  <a:pt x="537029" y="188686"/>
                </a:cubicBezTo>
                <a:cubicBezTo>
                  <a:pt x="435638" y="196797"/>
                  <a:pt x="333829" y="198362"/>
                  <a:pt x="232229" y="203200"/>
                </a:cubicBezTo>
                <a:cubicBezTo>
                  <a:pt x="217715" y="208038"/>
                  <a:pt x="200633" y="208157"/>
                  <a:pt x="188686" y="217715"/>
                </a:cubicBezTo>
                <a:cubicBezTo>
                  <a:pt x="175064" y="228612"/>
                  <a:pt x="170825" y="247857"/>
                  <a:pt x="159657" y="261258"/>
                </a:cubicBezTo>
                <a:cubicBezTo>
                  <a:pt x="146516" y="277027"/>
                  <a:pt x="130628" y="290286"/>
                  <a:pt x="116114" y="304800"/>
                </a:cubicBezTo>
                <a:cubicBezTo>
                  <a:pt x="63182" y="463600"/>
                  <a:pt x="147601" y="223067"/>
                  <a:pt x="72571" y="391886"/>
                </a:cubicBezTo>
                <a:cubicBezTo>
                  <a:pt x="60144" y="419848"/>
                  <a:pt x="53219" y="449943"/>
                  <a:pt x="43543" y="478972"/>
                </a:cubicBezTo>
                <a:cubicBezTo>
                  <a:pt x="38705" y="493486"/>
                  <a:pt x="32030" y="507513"/>
                  <a:pt x="29029" y="522515"/>
                </a:cubicBezTo>
                <a:cubicBezTo>
                  <a:pt x="8742" y="623944"/>
                  <a:pt x="18570" y="570752"/>
                  <a:pt x="0" y="682172"/>
                </a:cubicBezTo>
                <a:cubicBezTo>
                  <a:pt x="702" y="688489"/>
                  <a:pt x="12667" y="879302"/>
                  <a:pt x="43543" y="899886"/>
                </a:cubicBezTo>
                <a:cubicBezTo>
                  <a:pt x="127224" y="955674"/>
                  <a:pt x="46499" y="907373"/>
                  <a:pt x="130629" y="943429"/>
                </a:cubicBezTo>
                <a:cubicBezTo>
                  <a:pt x="150516" y="951952"/>
                  <a:pt x="167603" y="967593"/>
                  <a:pt x="188686" y="972458"/>
                </a:cubicBezTo>
                <a:cubicBezTo>
                  <a:pt x="231375" y="982309"/>
                  <a:pt x="275771" y="982134"/>
                  <a:pt x="319314" y="986972"/>
                </a:cubicBezTo>
                <a:cubicBezTo>
                  <a:pt x="618949" y="963924"/>
                  <a:pt x="444919" y="972458"/>
                  <a:pt x="841829" y="97245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32199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1716036" y="6535579"/>
            <a:ext cx="569899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http://news.nationalgeographic.com/news/2009/02/090206-oldest-hair-hyenas.html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" y="825317"/>
            <a:ext cx="8046720" cy="534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Freeform 3"/>
          <p:cNvSpPr/>
          <p:nvPr/>
        </p:nvSpPr>
        <p:spPr>
          <a:xfrm rot="10800000">
            <a:off x="572588" y="1894113"/>
            <a:ext cx="4913812" cy="986972"/>
          </a:xfrm>
          <a:custGeom>
            <a:avLst/>
            <a:gdLst>
              <a:gd name="connsiteX0" fmla="*/ 566057 w 4397829"/>
              <a:gd name="connsiteY0" fmla="*/ 972458 h 986972"/>
              <a:gd name="connsiteX1" fmla="*/ 638629 w 4397829"/>
              <a:gd name="connsiteY1" fmla="*/ 957943 h 986972"/>
              <a:gd name="connsiteX2" fmla="*/ 682171 w 4397829"/>
              <a:gd name="connsiteY2" fmla="*/ 943429 h 986972"/>
              <a:gd name="connsiteX3" fmla="*/ 769257 w 4397829"/>
              <a:gd name="connsiteY3" fmla="*/ 928915 h 986972"/>
              <a:gd name="connsiteX4" fmla="*/ 1088571 w 4397829"/>
              <a:gd name="connsiteY4" fmla="*/ 943429 h 986972"/>
              <a:gd name="connsiteX5" fmla="*/ 1349829 w 4397829"/>
              <a:gd name="connsiteY5" fmla="*/ 928915 h 986972"/>
              <a:gd name="connsiteX6" fmla="*/ 1582057 w 4397829"/>
              <a:gd name="connsiteY6" fmla="*/ 899886 h 986972"/>
              <a:gd name="connsiteX7" fmla="*/ 1988457 w 4397829"/>
              <a:gd name="connsiteY7" fmla="*/ 885372 h 986972"/>
              <a:gd name="connsiteX8" fmla="*/ 3672114 w 4397829"/>
              <a:gd name="connsiteY8" fmla="*/ 899886 h 986972"/>
              <a:gd name="connsiteX9" fmla="*/ 4107543 w 4397829"/>
              <a:gd name="connsiteY9" fmla="*/ 856343 h 986972"/>
              <a:gd name="connsiteX10" fmla="*/ 4194629 w 4397829"/>
              <a:gd name="connsiteY10" fmla="*/ 827315 h 986972"/>
              <a:gd name="connsiteX11" fmla="*/ 4238171 w 4397829"/>
              <a:gd name="connsiteY11" fmla="*/ 812800 h 986972"/>
              <a:gd name="connsiteX12" fmla="*/ 4325257 w 4397829"/>
              <a:gd name="connsiteY12" fmla="*/ 754743 h 986972"/>
              <a:gd name="connsiteX13" fmla="*/ 4383314 w 4397829"/>
              <a:gd name="connsiteY13" fmla="*/ 624115 h 986972"/>
              <a:gd name="connsiteX14" fmla="*/ 4397829 w 4397829"/>
              <a:gd name="connsiteY14" fmla="*/ 580572 h 986972"/>
              <a:gd name="connsiteX15" fmla="*/ 4383314 w 4397829"/>
              <a:gd name="connsiteY15" fmla="*/ 304800 h 986972"/>
              <a:gd name="connsiteX16" fmla="*/ 4368800 w 4397829"/>
              <a:gd name="connsiteY16" fmla="*/ 246743 h 986972"/>
              <a:gd name="connsiteX17" fmla="*/ 4238171 w 4397829"/>
              <a:gd name="connsiteY17" fmla="*/ 130629 h 986972"/>
              <a:gd name="connsiteX18" fmla="*/ 4194629 w 4397829"/>
              <a:gd name="connsiteY18" fmla="*/ 116115 h 986972"/>
              <a:gd name="connsiteX19" fmla="*/ 4064000 w 4397829"/>
              <a:gd name="connsiteY19" fmla="*/ 101600 h 986972"/>
              <a:gd name="connsiteX20" fmla="*/ 3918857 w 4397829"/>
              <a:gd name="connsiteY20" fmla="*/ 72572 h 986972"/>
              <a:gd name="connsiteX21" fmla="*/ 3860800 w 4397829"/>
              <a:gd name="connsiteY21" fmla="*/ 58058 h 986972"/>
              <a:gd name="connsiteX22" fmla="*/ 3744686 w 4397829"/>
              <a:gd name="connsiteY22" fmla="*/ 43543 h 986972"/>
              <a:gd name="connsiteX23" fmla="*/ 3686629 w 4397829"/>
              <a:gd name="connsiteY23" fmla="*/ 29029 h 986972"/>
              <a:gd name="connsiteX24" fmla="*/ 3410857 w 4397829"/>
              <a:gd name="connsiteY24" fmla="*/ 0 h 986972"/>
              <a:gd name="connsiteX25" fmla="*/ 3004457 w 4397829"/>
              <a:gd name="connsiteY25" fmla="*/ 14515 h 986972"/>
              <a:gd name="connsiteX26" fmla="*/ 2902857 w 4397829"/>
              <a:gd name="connsiteY26" fmla="*/ 29029 h 986972"/>
              <a:gd name="connsiteX27" fmla="*/ 2801257 w 4397829"/>
              <a:gd name="connsiteY27" fmla="*/ 58058 h 986972"/>
              <a:gd name="connsiteX28" fmla="*/ 2670629 w 4397829"/>
              <a:gd name="connsiteY28" fmla="*/ 72572 h 986972"/>
              <a:gd name="connsiteX29" fmla="*/ 1233714 w 4397829"/>
              <a:gd name="connsiteY29" fmla="*/ 101600 h 986972"/>
              <a:gd name="connsiteX30" fmla="*/ 1117600 w 4397829"/>
              <a:gd name="connsiteY30" fmla="*/ 130629 h 986972"/>
              <a:gd name="connsiteX31" fmla="*/ 696686 w 4397829"/>
              <a:gd name="connsiteY31" fmla="*/ 145143 h 986972"/>
              <a:gd name="connsiteX32" fmla="*/ 638629 w 4397829"/>
              <a:gd name="connsiteY32" fmla="*/ 159658 h 986972"/>
              <a:gd name="connsiteX33" fmla="*/ 537029 w 4397829"/>
              <a:gd name="connsiteY33" fmla="*/ 188686 h 986972"/>
              <a:gd name="connsiteX34" fmla="*/ 232229 w 4397829"/>
              <a:gd name="connsiteY34" fmla="*/ 203200 h 986972"/>
              <a:gd name="connsiteX35" fmla="*/ 188686 w 4397829"/>
              <a:gd name="connsiteY35" fmla="*/ 217715 h 986972"/>
              <a:gd name="connsiteX36" fmla="*/ 159657 w 4397829"/>
              <a:gd name="connsiteY36" fmla="*/ 261258 h 986972"/>
              <a:gd name="connsiteX37" fmla="*/ 116114 w 4397829"/>
              <a:gd name="connsiteY37" fmla="*/ 304800 h 986972"/>
              <a:gd name="connsiteX38" fmla="*/ 72571 w 4397829"/>
              <a:gd name="connsiteY38" fmla="*/ 391886 h 986972"/>
              <a:gd name="connsiteX39" fmla="*/ 43543 w 4397829"/>
              <a:gd name="connsiteY39" fmla="*/ 478972 h 986972"/>
              <a:gd name="connsiteX40" fmla="*/ 29029 w 4397829"/>
              <a:gd name="connsiteY40" fmla="*/ 522515 h 986972"/>
              <a:gd name="connsiteX41" fmla="*/ 0 w 4397829"/>
              <a:gd name="connsiteY41" fmla="*/ 682172 h 986972"/>
              <a:gd name="connsiteX42" fmla="*/ 43543 w 4397829"/>
              <a:gd name="connsiteY42" fmla="*/ 899886 h 986972"/>
              <a:gd name="connsiteX43" fmla="*/ 130629 w 4397829"/>
              <a:gd name="connsiteY43" fmla="*/ 943429 h 986972"/>
              <a:gd name="connsiteX44" fmla="*/ 188686 w 4397829"/>
              <a:gd name="connsiteY44" fmla="*/ 972458 h 986972"/>
              <a:gd name="connsiteX45" fmla="*/ 319314 w 4397829"/>
              <a:gd name="connsiteY45" fmla="*/ 986972 h 986972"/>
              <a:gd name="connsiteX46" fmla="*/ 841829 w 4397829"/>
              <a:gd name="connsiteY46" fmla="*/ 972458 h 98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97829" h="986972">
                <a:moveTo>
                  <a:pt x="566057" y="972458"/>
                </a:moveTo>
                <a:cubicBezTo>
                  <a:pt x="590248" y="967620"/>
                  <a:pt x="614696" y="963926"/>
                  <a:pt x="638629" y="957943"/>
                </a:cubicBezTo>
                <a:cubicBezTo>
                  <a:pt x="653471" y="954232"/>
                  <a:pt x="667236" y="946748"/>
                  <a:pt x="682171" y="943429"/>
                </a:cubicBezTo>
                <a:cubicBezTo>
                  <a:pt x="710899" y="937045"/>
                  <a:pt x="740228" y="933753"/>
                  <a:pt x="769257" y="928915"/>
                </a:cubicBezTo>
                <a:cubicBezTo>
                  <a:pt x="875695" y="933753"/>
                  <a:pt x="982023" y="943429"/>
                  <a:pt x="1088571" y="943429"/>
                </a:cubicBezTo>
                <a:cubicBezTo>
                  <a:pt x="1175791" y="943429"/>
                  <a:pt x="1262886" y="935870"/>
                  <a:pt x="1349829" y="928915"/>
                </a:cubicBezTo>
                <a:cubicBezTo>
                  <a:pt x="1563338" y="911834"/>
                  <a:pt x="1329656" y="913529"/>
                  <a:pt x="1582057" y="899886"/>
                </a:cubicBezTo>
                <a:cubicBezTo>
                  <a:pt x="1717412" y="892570"/>
                  <a:pt x="1852990" y="890210"/>
                  <a:pt x="1988457" y="885372"/>
                </a:cubicBezTo>
                <a:lnTo>
                  <a:pt x="3672114" y="899886"/>
                </a:lnTo>
                <a:cubicBezTo>
                  <a:pt x="3835784" y="899886"/>
                  <a:pt x="3961265" y="905101"/>
                  <a:pt x="4107543" y="856343"/>
                </a:cubicBezTo>
                <a:lnTo>
                  <a:pt x="4194629" y="827315"/>
                </a:lnTo>
                <a:cubicBezTo>
                  <a:pt x="4209143" y="822477"/>
                  <a:pt x="4225441" y="821286"/>
                  <a:pt x="4238171" y="812800"/>
                </a:cubicBezTo>
                <a:lnTo>
                  <a:pt x="4325257" y="754743"/>
                </a:lnTo>
                <a:cubicBezTo>
                  <a:pt x="4371260" y="685739"/>
                  <a:pt x="4348768" y="727751"/>
                  <a:pt x="4383314" y="624115"/>
                </a:cubicBezTo>
                <a:lnTo>
                  <a:pt x="4397829" y="580572"/>
                </a:lnTo>
                <a:cubicBezTo>
                  <a:pt x="4392991" y="488648"/>
                  <a:pt x="4391288" y="396505"/>
                  <a:pt x="4383314" y="304800"/>
                </a:cubicBezTo>
                <a:cubicBezTo>
                  <a:pt x="4381586" y="284927"/>
                  <a:pt x="4380239" y="263085"/>
                  <a:pt x="4368800" y="246743"/>
                </a:cubicBezTo>
                <a:cubicBezTo>
                  <a:pt x="4348088" y="217155"/>
                  <a:pt x="4282426" y="152757"/>
                  <a:pt x="4238171" y="130629"/>
                </a:cubicBezTo>
                <a:cubicBezTo>
                  <a:pt x="4224487" y="123787"/>
                  <a:pt x="4209720" y="118630"/>
                  <a:pt x="4194629" y="116115"/>
                </a:cubicBezTo>
                <a:cubicBezTo>
                  <a:pt x="4151414" y="108912"/>
                  <a:pt x="4107275" y="108433"/>
                  <a:pt x="4064000" y="101600"/>
                </a:cubicBezTo>
                <a:cubicBezTo>
                  <a:pt x="4015265" y="93905"/>
                  <a:pt x="3967101" y="82910"/>
                  <a:pt x="3918857" y="72572"/>
                </a:cubicBezTo>
                <a:cubicBezTo>
                  <a:pt x="3899352" y="68392"/>
                  <a:pt x="3880476" y="61337"/>
                  <a:pt x="3860800" y="58058"/>
                </a:cubicBezTo>
                <a:cubicBezTo>
                  <a:pt x="3822325" y="51645"/>
                  <a:pt x="3783161" y="49956"/>
                  <a:pt x="3744686" y="43543"/>
                </a:cubicBezTo>
                <a:cubicBezTo>
                  <a:pt x="3725010" y="40264"/>
                  <a:pt x="3706409" y="31609"/>
                  <a:pt x="3686629" y="29029"/>
                </a:cubicBezTo>
                <a:cubicBezTo>
                  <a:pt x="3594974" y="17074"/>
                  <a:pt x="3410857" y="0"/>
                  <a:pt x="3410857" y="0"/>
                </a:cubicBezTo>
                <a:cubicBezTo>
                  <a:pt x="3275390" y="4838"/>
                  <a:pt x="3139789" y="6782"/>
                  <a:pt x="3004457" y="14515"/>
                </a:cubicBezTo>
                <a:cubicBezTo>
                  <a:pt x="2970302" y="16467"/>
                  <a:pt x="2936403" y="22320"/>
                  <a:pt x="2902857" y="29029"/>
                </a:cubicBezTo>
                <a:cubicBezTo>
                  <a:pt x="2776418" y="54316"/>
                  <a:pt x="2957566" y="34010"/>
                  <a:pt x="2801257" y="58058"/>
                </a:cubicBezTo>
                <a:cubicBezTo>
                  <a:pt x="2757956" y="64720"/>
                  <a:pt x="2714172" y="67734"/>
                  <a:pt x="2670629" y="72572"/>
                </a:cubicBezTo>
                <a:cubicBezTo>
                  <a:pt x="2161537" y="199841"/>
                  <a:pt x="2750319" y="57427"/>
                  <a:pt x="1233714" y="101600"/>
                </a:cubicBezTo>
                <a:cubicBezTo>
                  <a:pt x="1193835" y="102762"/>
                  <a:pt x="1157472" y="129254"/>
                  <a:pt x="1117600" y="130629"/>
                </a:cubicBezTo>
                <a:lnTo>
                  <a:pt x="696686" y="145143"/>
                </a:lnTo>
                <a:cubicBezTo>
                  <a:pt x="677334" y="149981"/>
                  <a:pt x="657809" y="154178"/>
                  <a:pt x="638629" y="159658"/>
                </a:cubicBezTo>
                <a:cubicBezTo>
                  <a:pt x="607908" y="168435"/>
                  <a:pt x="568536" y="186165"/>
                  <a:pt x="537029" y="188686"/>
                </a:cubicBezTo>
                <a:cubicBezTo>
                  <a:pt x="435638" y="196797"/>
                  <a:pt x="333829" y="198362"/>
                  <a:pt x="232229" y="203200"/>
                </a:cubicBezTo>
                <a:cubicBezTo>
                  <a:pt x="217715" y="208038"/>
                  <a:pt x="200633" y="208157"/>
                  <a:pt x="188686" y="217715"/>
                </a:cubicBezTo>
                <a:cubicBezTo>
                  <a:pt x="175064" y="228612"/>
                  <a:pt x="170825" y="247857"/>
                  <a:pt x="159657" y="261258"/>
                </a:cubicBezTo>
                <a:cubicBezTo>
                  <a:pt x="146516" y="277027"/>
                  <a:pt x="130628" y="290286"/>
                  <a:pt x="116114" y="304800"/>
                </a:cubicBezTo>
                <a:cubicBezTo>
                  <a:pt x="63182" y="463600"/>
                  <a:pt x="147601" y="223067"/>
                  <a:pt x="72571" y="391886"/>
                </a:cubicBezTo>
                <a:cubicBezTo>
                  <a:pt x="60144" y="419848"/>
                  <a:pt x="53219" y="449943"/>
                  <a:pt x="43543" y="478972"/>
                </a:cubicBezTo>
                <a:cubicBezTo>
                  <a:pt x="38705" y="493486"/>
                  <a:pt x="32030" y="507513"/>
                  <a:pt x="29029" y="522515"/>
                </a:cubicBezTo>
                <a:cubicBezTo>
                  <a:pt x="8742" y="623944"/>
                  <a:pt x="18570" y="570752"/>
                  <a:pt x="0" y="682172"/>
                </a:cubicBezTo>
                <a:cubicBezTo>
                  <a:pt x="702" y="688489"/>
                  <a:pt x="12667" y="879302"/>
                  <a:pt x="43543" y="899886"/>
                </a:cubicBezTo>
                <a:cubicBezTo>
                  <a:pt x="127224" y="955674"/>
                  <a:pt x="46499" y="907373"/>
                  <a:pt x="130629" y="943429"/>
                </a:cubicBezTo>
                <a:cubicBezTo>
                  <a:pt x="150516" y="951952"/>
                  <a:pt x="167603" y="967593"/>
                  <a:pt x="188686" y="972458"/>
                </a:cubicBezTo>
                <a:cubicBezTo>
                  <a:pt x="231375" y="982309"/>
                  <a:pt x="275771" y="982134"/>
                  <a:pt x="319314" y="986972"/>
                </a:cubicBezTo>
                <a:cubicBezTo>
                  <a:pt x="618949" y="963924"/>
                  <a:pt x="444919" y="972458"/>
                  <a:pt x="841829" y="972458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0918626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Text Box 2"/>
          <p:cNvSpPr txBox="1">
            <a:spLocks noChangeArrowheads="1"/>
          </p:cNvSpPr>
          <p:nvPr/>
        </p:nvSpPr>
        <p:spPr bwMode="auto">
          <a:xfrm>
            <a:off x="1173613" y="6335484"/>
            <a:ext cx="67838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  <a:hlinkClick r:id="rId3"/>
              </a:rPr>
              <a:t>http://news.nationalgeographic.com/news/2009/02/090206-oldest-hair-hyenas.html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373978"/>
            <a:ext cx="8229600" cy="456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3939540" y="4191000"/>
            <a:ext cx="4442460" cy="1077218"/>
          </a:xfrm>
          <a:prstGeom prst="rect">
            <a:avLst/>
          </a:prstGeom>
          <a:solidFill>
            <a:schemeClr val="tx2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“tropic level”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939540" y="2953658"/>
            <a:ext cx="4442460" cy="123734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1F7E9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84264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546" name="Subtitle 2"/>
          <p:cNvSpPr txBox="1">
            <a:spLocks/>
          </p:cNvSpPr>
          <p:nvPr/>
        </p:nvSpPr>
        <p:spPr bwMode="auto">
          <a:xfrm>
            <a:off x="914400" y="1924050"/>
            <a:ext cx="7315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Exploring the Diets of Extinct Humans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Through Paleontology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Teeth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Skulls and Jaws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Postcranial Skeleton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Using Chemistry to Infer the Diets 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Extinct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Our Place in Nature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Brief Who's Who of the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Did Early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Eat?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Can We Say About the Diets of Fossil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?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Summary</a:t>
            </a: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Highlight: Lactose Intolerance</a:t>
            </a:r>
          </a:p>
        </p:txBody>
      </p:sp>
      <p:sp>
        <p:nvSpPr>
          <p:cNvPr id="748547" name="Subtitle 2"/>
          <p:cNvSpPr txBox="1">
            <a:spLocks/>
          </p:cNvSpPr>
          <p:nvPr/>
        </p:nvSpPr>
        <p:spPr bwMode="auto">
          <a:xfrm>
            <a:off x="914400" y="1296809"/>
            <a:ext cx="731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Diet and Human Evolution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90600" y="2667000"/>
            <a:ext cx="7315200" cy="2554288"/>
          </a:xfrm>
          <a:prstGeom prst="rect">
            <a:avLst/>
          </a:prstGeom>
          <a:solidFill>
            <a:schemeClr val="bg1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6826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What Is Adaptation?</a:t>
            </a:r>
          </a:p>
          <a:p>
            <a:pPr marL="1139825" marR="0" lvl="3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2944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1491020"/>
            <a:ext cx="7315200" cy="46782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moral of the adaptation story: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D79694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“. . . aspects of an animal’s dietary and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locomotory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behavior cannot necessarily be reconstructed from features of its teeth and skeletal anatomy.”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“Looking at the ‘hardware’ alone may not give us much insight into the variety of diets for many existing and extinct primates.”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26-27</a:t>
            </a:r>
          </a:p>
        </p:txBody>
      </p:sp>
    </p:spTree>
    <p:extLst>
      <p:ext uri="{BB962C8B-B14F-4D97-AF65-F5344CB8AC3E}">
        <p14:creationId xmlns:p14="http://schemas.microsoft.com/office/powerpoint/2010/main" val="10417253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170" name="Picture 2" descr="01_29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5448"/>
            <a:ext cx="7187289" cy="6638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53247072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2417762" y="6583367"/>
            <a:ext cx="428771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4"/>
              </a:rPr>
              <a:t>www.sciencedaily.com/releases/2008/01/080130092139.htm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300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" y="867361"/>
            <a:ext cx="8046720" cy="547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057400" y="1318385"/>
            <a:ext cx="2015206" cy="68700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762000" y="4267200"/>
            <a:ext cx="7620000" cy="762000"/>
          </a:xfrm>
          <a:prstGeom prst="rect">
            <a:avLst/>
          </a:prstGeom>
          <a:solidFill>
            <a:srgbClr val="FFC000"/>
          </a:solidFill>
          <a:ln w="76200">
            <a:solidFill>
              <a:srgbClr val="C80000"/>
            </a:solidFill>
            <a:miter lim="800000"/>
            <a:headEnd/>
            <a:tailEnd/>
          </a:ln>
        </p:spPr>
        <p:txBody>
          <a:bodyPr/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differences are traced to diet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8773252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TextBox 2"/>
          <p:cNvSpPr txBox="1">
            <a:spLocks noChangeArrowheads="1"/>
          </p:cNvSpPr>
          <p:nvPr/>
        </p:nvSpPr>
        <p:spPr bwMode="auto">
          <a:xfrm>
            <a:off x="91725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17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14400" y="3082290"/>
            <a:ext cx="7315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“We are what they ate.”</a:t>
            </a:r>
          </a:p>
        </p:txBody>
      </p:sp>
    </p:spTree>
    <p:extLst>
      <p:ext uri="{BB962C8B-B14F-4D97-AF65-F5344CB8AC3E}">
        <p14:creationId xmlns:p14="http://schemas.microsoft.com/office/powerpoint/2010/main" val="9704845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18" name="TextBox 2"/>
          <p:cNvSpPr txBox="1">
            <a:spLocks noChangeArrowheads="1"/>
          </p:cNvSpPr>
          <p:nvPr/>
        </p:nvSpPr>
        <p:spPr bwMode="auto">
          <a:xfrm>
            <a:off x="91725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17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14400" y="3082290"/>
            <a:ext cx="7315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dbl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hominids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“We are what they ate.”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6218" y="2061627"/>
            <a:ext cx="5404043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now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“hominins” /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hominini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10155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01E5C68-5B68-4C4D-BB1A-64D92C389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97" y="1600200"/>
            <a:ext cx="7874405" cy="4902452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4393EF7-11EC-4085-A65A-C60CBEB36B07}"/>
              </a:ext>
            </a:extLst>
          </p:cNvPr>
          <p:cNvSpPr txBox="1">
            <a:spLocks/>
          </p:cNvSpPr>
          <p:nvPr/>
        </p:nvSpPr>
        <p:spPr>
          <a:xfrm>
            <a:off x="1066800" y="381000"/>
            <a:ext cx="7010400" cy="1066800"/>
          </a:xfrm>
          <a:prstGeom prst="rect">
            <a:avLst/>
          </a:prstGeom>
          <a:solidFill>
            <a:srgbClr val="FFC000"/>
          </a:solidFill>
          <a:ln w="76200">
            <a:solidFill>
              <a:srgbClr val="C80000"/>
            </a:solidFill>
          </a:ln>
        </p:spPr>
        <p:txBody>
          <a:bodyPr/>
          <a:lstStyle/>
          <a:p>
            <a:pPr marL="682625" marR="0" lvl="1" indent="-22542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1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For more information see the class Prehisoric Diets Web Page . . .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2F3F34-8F47-414C-B602-534328CF9A94}"/>
              </a:ext>
            </a:extLst>
          </p:cNvPr>
          <p:cNvSpPr txBox="1"/>
          <p:nvPr/>
        </p:nvSpPr>
        <p:spPr>
          <a:xfrm>
            <a:off x="914400" y="5715000"/>
            <a:ext cx="73914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https://www.d.umn.edu/cla/faculty/troufs/anth1602/pcdiet.html#title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35E018B7-DE82-4B78-BC27-2269F1AAB609}"/>
              </a:ext>
            </a:extLst>
          </p:cNvPr>
          <p:cNvSpPr/>
          <p:nvPr/>
        </p:nvSpPr>
        <p:spPr>
          <a:xfrm rot="18375954">
            <a:off x="6271956" y="4218918"/>
            <a:ext cx="2514600" cy="838200"/>
          </a:xfrm>
          <a:prstGeom prst="leftArrow">
            <a:avLst/>
          </a:prstGeom>
          <a:solidFill>
            <a:srgbClr val="FFC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5500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D15D4E-14DA-482A-8C8B-02F88AA948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28601"/>
            <a:ext cx="5175504" cy="6383985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154F476-71C4-4577-88FC-B2F95F790162}"/>
              </a:ext>
            </a:extLst>
          </p:cNvPr>
          <p:cNvSpPr txBox="1">
            <a:spLocks/>
          </p:cNvSpPr>
          <p:nvPr/>
        </p:nvSpPr>
        <p:spPr>
          <a:xfrm>
            <a:off x="2006601" y="228600"/>
            <a:ext cx="5120640" cy="6400800"/>
          </a:xfrm>
          <a:prstGeom prst="rect">
            <a:avLst/>
          </a:prstGeom>
          <a:solidFill>
            <a:srgbClr val="B8E2DE">
              <a:alpha val="85098"/>
            </a:srgb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0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28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Diet and Evolution: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Adaptation</a:t>
            </a: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5C030DE4-60D3-4731-9CDD-A2C08319E9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7722" y="6172200"/>
            <a:ext cx="1644650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05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Tim Roufs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© 2010-2024</a:t>
            </a:r>
            <a:endParaRPr kumimoji="1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8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439412"/>
            <a:ext cx="7315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“There is a difference between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‘fine-tuning,’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via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selection and adaptation, the features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individuals of a species have,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the emergence of those features in the first place.”</a:t>
            </a:r>
          </a:p>
        </p:txBody>
      </p:sp>
      <p:sp>
        <p:nvSpPr>
          <p:cNvPr id="496642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24</a:t>
            </a:r>
          </a:p>
        </p:txBody>
      </p:sp>
    </p:spTree>
    <p:extLst>
      <p:ext uri="{BB962C8B-B14F-4D97-AF65-F5344CB8AC3E}">
        <p14:creationId xmlns:p14="http://schemas.microsoft.com/office/powerpoint/2010/main" val="13801110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439412"/>
            <a:ext cx="7315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“There is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 difference between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‘fine-tuning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’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via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selection and adaptation, the features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individuals of a species have,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the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emergence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those features in the first place.”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24</a:t>
            </a:r>
          </a:p>
        </p:txBody>
      </p:sp>
    </p:spTree>
    <p:extLst>
      <p:ext uri="{BB962C8B-B14F-4D97-AF65-F5344CB8AC3E}">
        <p14:creationId xmlns:p14="http://schemas.microsoft.com/office/powerpoint/2010/main" val="2165947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439412"/>
            <a:ext cx="7315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“There is a difference between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‘fine-tuning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’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via selection and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adaptation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the features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that individuals of a species have,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the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emergence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of those features in the first place.”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1" y="4429780"/>
            <a:ext cx="34144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=  evolution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7573" y="2971800"/>
            <a:ext cx="28193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      =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24</a:t>
            </a:r>
          </a:p>
        </p:txBody>
      </p:sp>
    </p:spTree>
    <p:extLst>
      <p:ext uri="{BB962C8B-B14F-4D97-AF65-F5344CB8AC3E}">
        <p14:creationId xmlns:p14="http://schemas.microsoft.com/office/powerpoint/2010/main" val="327990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1" name="TextBox 1"/>
          <p:cNvSpPr txBox="1">
            <a:spLocks noChangeArrowheads="1"/>
          </p:cNvSpPr>
          <p:nvPr/>
        </p:nvSpPr>
        <p:spPr bwMode="auto">
          <a:xfrm>
            <a:off x="914400" y="2222480"/>
            <a:ext cx="7315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“Unfortunately,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Darwin confused adaptation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(the ‘fine-tuning’)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with evolution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(the emergence of novelty),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D79694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and this is still done today”</a:t>
            </a: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928688" y="6535579"/>
            <a:ext cx="73152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Cultural Feast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nd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ed., p. 24</a:t>
            </a:r>
          </a:p>
        </p:txBody>
      </p:sp>
    </p:spTree>
    <p:extLst>
      <p:ext uri="{BB962C8B-B14F-4D97-AF65-F5344CB8AC3E}">
        <p14:creationId xmlns:p14="http://schemas.microsoft.com/office/powerpoint/2010/main" val="6607658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Sumi Painting">
  <a:themeElements>
    <a:clrScheme name="Sumi Painting 1">
      <a:dk1>
        <a:srgbClr val="545472"/>
      </a:dk1>
      <a:lt1>
        <a:srgbClr val="FFFFFF"/>
      </a:lt1>
      <a:dk2>
        <a:srgbClr val="660066"/>
      </a:dk2>
      <a:lt2>
        <a:srgbClr val="9797B7"/>
      </a:lt2>
      <a:accent1>
        <a:srgbClr val="A7CCD9"/>
      </a:accent1>
      <a:accent2>
        <a:srgbClr val="C7C7DF"/>
      </a:accent2>
      <a:accent3>
        <a:srgbClr val="FFFFFF"/>
      </a:accent3>
      <a:accent4>
        <a:srgbClr val="464660"/>
      </a:accent4>
      <a:accent5>
        <a:srgbClr val="D0E2E9"/>
      </a:accent5>
      <a:accent6>
        <a:srgbClr val="B4B4CA"/>
      </a:accent6>
      <a:hlink>
        <a:srgbClr val="9595FF"/>
      </a:hlink>
      <a:folHlink>
        <a:srgbClr val="8888AE"/>
      </a:folHlink>
    </a:clrScheme>
    <a:fontScheme name="Sumi Paintin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mi Painting 1">
        <a:dk1>
          <a:srgbClr val="545472"/>
        </a:dk1>
        <a:lt1>
          <a:srgbClr val="FFFFFF"/>
        </a:lt1>
        <a:dk2>
          <a:srgbClr val="660066"/>
        </a:dk2>
        <a:lt2>
          <a:srgbClr val="9797B7"/>
        </a:lt2>
        <a:accent1>
          <a:srgbClr val="A7CCD9"/>
        </a:accent1>
        <a:accent2>
          <a:srgbClr val="C7C7DF"/>
        </a:accent2>
        <a:accent3>
          <a:srgbClr val="FFFFFF"/>
        </a:accent3>
        <a:accent4>
          <a:srgbClr val="464660"/>
        </a:accent4>
        <a:accent5>
          <a:srgbClr val="D0E2E9"/>
        </a:accent5>
        <a:accent6>
          <a:srgbClr val="B4B4CA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2">
        <a:dk1>
          <a:srgbClr val="545472"/>
        </a:dk1>
        <a:lt1>
          <a:srgbClr val="FFFFFF"/>
        </a:lt1>
        <a:dk2>
          <a:srgbClr val="892D5B"/>
        </a:dk2>
        <a:lt2>
          <a:srgbClr val="68A7BE"/>
        </a:lt2>
        <a:accent1>
          <a:srgbClr val="CAACCC"/>
        </a:accent1>
        <a:accent2>
          <a:srgbClr val="A7CCD9"/>
        </a:accent2>
        <a:accent3>
          <a:srgbClr val="FFFFFF"/>
        </a:accent3>
        <a:accent4>
          <a:srgbClr val="464660"/>
        </a:accent4>
        <a:accent5>
          <a:srgbClr val="E1D2E2"/>
        </a:accent5>
        <a:accent6>
          <a:srgbClr val="97B9C4"/>
        </a:accent6>
        <a:hlink>
          <a:srgbClr val="9595FF"/>
        </a:hlink>
        <a:folHlink>
          <a:srgbClr val="8888A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4">
        <a:dk1>
          <a:srgbClr val="545472"/>
        </a:dk1>
        <a:lt1>
          <a:srgbClr val="FFFFFF"/>
        </a:lt1>
        <a:dk2>
          <a:srgbClr val="892D5B"/>
        </a:dk2>
        <a:lt2>
          <a:srgbClr val="AC3872"/>
        </a:lt2>
        <a:accent1>
          <a:srgbClr val="660066"/>
        </a:accent1>
        <a:accent2>
          <a:srgbClr val="E2A6C4"/>
        </a:accent2>
        <a:accent3>
          <a:srgbClr val="FFFFFF"/>
        </a:accent3>
        <a:accent4>
          <a:srgbClr val="464660"/>
        </a:accent4>
        <a:accent5>
          <a:srgbClr val="B8AAB8"/>
        </a:accent5>
        <a:accent6>
          <a:srgbClr val="CD96B1"/>
        </a:accent6>
        <a:hlink>
          <a:srgbClr val="8585FF"/>
        </a:hlink>
        <a:folHlink>
          <a:srgbClr val="563E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5">
        <a:dk1>
          <a:srgbClr val="545472"/>
        </a:dk1>
        <a:lt1>
          <a:srgbClr val="FFFFFF"/>
        </a:lt1>
        <a:dk2>
          <a:srgbClr val="892D5B"/>
        </a:dk2>
        <a:lt2>
          <a:srgbClr val="515BA7"/>
        </a:lt2>
        <a:accent1>
          <a:srgbClr val="8BD8E7"/>
        </a:accent1>
        <a:accent2>
          <a:srgbClr val="A5AAD3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959ABF"/>
        </a:accent6>
        <a:hlink>
          <a:srgbClr val="B78AFA"/>
        </a:hlink>
        <a:folHlink>
          <a:srgbClr val="A0A5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6">
        <a:dk1>
          <a:srgbClr val="545472"/>
        </a:dk1>
        <a:lt1>
          <a:srgbClr val="FFFFFF"/>
        </a:lt1>
        <a:dk2>
          <a:srgbClr val="37467F"/>
        </a:dk2>
        <a:lt2>
          <a:srgbClr val="547A3C"/>
        </a:lt2>
        <a:accent1>
          <a:srgbClr val="8BD8E7"/>
        </a:accent1>
        <a:accent2>
          <a:srgbClr val="B7D3A5"/>
        </a:accent2>
        <a:accent3>
          <a:srgbClr val="FFFFFF"/>
        </a:accent3>
        <a:accent4>
          <a:srgbClr val="464660"/>
        </a:accent4>
        <a:accent5>
          <a:srgbClr val="C4E9F1"/>
        </a:accent5>
        <a:accent6>
          <a:srgbClr val="A6BF95"/>
        </a:accent6>
        <a:hlink>
          <a:srgbClr val="619147"/>
        </a:hlink>
        <a:folHlink>
          <a:srgbClr val="94BE7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mi Painting 7">
        <a:dk1>
          <a:srgbClr val="545472"/>
        </a:dk1>
        <a:lt1>
          <a:srgbClr val="FFFFFF"/>
        </a:lt1>
        <a:dk2>
          <a:srgbClr val="655851"/>
        </a:dk2>
        <a:lt2>
          <a:srgbClr val="B49234"/>
        </a:lt2>
        <a:accent1>
          <a:srgbClr val="F8C684"/>
        </a:accent1>
        <a:accent2>
          <a:srgbClr val="E1CE97"/>
        </a:accent2>
        <a:accent3>
          <a:srgbClr val="FFFFFF"/>
        </a:accent3>
        <a:accent4>
          <a:srgbClr val="464660"/>
        </a:accent4>
        <a:accent5>
          <a:srgbClr val="FBDFC2"/>
        </a:accent5>
        <a:accent6>
          <a:srgbClr val="CCBA88"/>
        </a:accent6>
        <a:hlink>
          <a:srgbClr val="7C6148"/>
        </a:hlink>
        <a:folHlink>
          <a:srgbClr val="8E856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5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4_Meadow">
  <a:themeElements>
    <a:clrScheme name="3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3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54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9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Meadow">
  <a:themeElements>
    <a:clrScheme name="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0_Meadow">
  <a:themeElements>
    <a:clrScheme name="1_Meadow 2">
      <a:dk1>
        <a:srgbClr val="003300"/>
      </a:dk1>
      <a:lt1>
        <a:srgbClr val="F1F7E9"/>
      </a:lt1>
      <a:dk2>
        <a:srgbClr val="FFFFFF"/>
      </a:dk2>
      <a:lt2>
        <a:srgbClr val="366B1B"/>
      </a:lt2>
      <a:accent1>
        <a:srgbClr val="8BAE6C"/>
      </a:accent1>
      <a:accent2>
        <a:srgbClr val="FF66FF"/>
      </a:accent2>
      <a:accent3>
        <a:srgbClr val="F7FAF2"/>
      </a:accent3>
      <a:accent4>
        <a:srgbClr val="002A00"/>
      </a:accent4>
      <a:accent5>
        <a:srgbClr val="C4D3BA"/>
      </a:accent5>
      <a:accent6>
        <a:srgbClr val="E75CE7"/>
      </a:accent6>
      <a:hlink>
        <a:srgbClr val="808000"/>
      </a:hlink>
      <a:folHlink>
        <a:srgbClr val="8DBA76"/>
      </a:folHlink>
    </a:clrScheme>
    <a:fontScheme name="1_Meadow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Meadow 1">
        <a:dk1>
          <a:srgbClr val="112208"/>
        </a:dk1>
        <a:lt1>
          <a:srgbClr val="FFFFFF"/>
        </a:lt1>
        <a:dk2>
          <a:srgbClr val="3D541E"/>
        </a:dk2>
        <a:lt2>
          <a:srgbClr val="FFFFFF"/>
        </a:lt2>
        <a:accent1>
          <a:srgbClr val="8BAE6C"/>
        </a:accent1>
        <a:accent2>
          <a:srgbClr val="FF66FF"/>
        </a:accent2>
        <a:accent3>
          <a:srgbClr val="AFB3AB"/>
        </a:accent3>
        <a:accent4>
          <a:srgbClr val="DADADA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162B0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eadow 2">
        <a:dk1>
          <a:srgbClr val="003300"/>
        </a:dk1>
        <a:lt1>
          <a:srgbClr val="F1F7E9"/>
        </a:lt1>
        <a:dk2>
          <a:srgbClr val="FFFFFF"/>
        </a:dk2>
        <a:lt2>
          <a:srgbClr val="366B1B"/>
        </a:lt2>
        <a:accent1>
          <a:srgbClr val="8BAE6C"/>
        </a:accent1>
        <a:accent2>
          <a:srgbClr val="FF66FF"/>
        </a:accent2>
        <a:accent3>
          <a:srgbClr val="F7FAF2"/>
        </a:accent3>
        <a:accent4>
          <a:srgbClr val="002A00"/>
        </a:accent4>
        <a:accent5>
          <a:srgbClr val="C4D3BA"/>
        </a:accent5>
        <a:accent6>
          <a:srgbClr val="E75CE7"/>
        </a:accent6>
        <a:hlink>
          <a:srgbClr val="808000"/>
        </a:hlink>
        <a:folHlink>
          <a:srgbClr val="8DBA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eadow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5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1441</Words>
  <Application>Microsoft Office PowerPoint</Application>
  <PresentationFormat>On-screen Show (4:3)</PresentationFormat>
  <Paragraphs>252</Paragraphs>
  <Slides>56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16</vt:i4>
      </vt:variant>
      <vt:variant>
        <vt:lpstr>Slide Titles</vt:lpstr>
      </vt:variant>
      <vt:variant>
        <vt:i4>56</vt:i4>
      </vt:variant>
    </vt:vector>
  </HeadingPairs>
  <TitlesOfParts>
    <vt:vector size="77" baseType="lpstr">
      <vt:lpstr>Arial</vt:lpstr>
      <vt:lpstr>Calibri</vt:lpstr>
      <vt:lpstr>Tahoma</vt:lpstr>
      <vt:lpstr>Times New Roman</vt:lpstr>
      <vt:lpstr>Verdana</vt:lpstr>
      <vt:lpstr>1_Office Theme</vt:lpstr>
      <vt:lpstr>19_Meadow</vt:lpstr>
      <vt:lpstr>2_Office Theme</vt:lpstr>
      <vt:lpstr>9_Office Theme</vt:lpstr>
      <vt:lpstr>6_Meadow</vt:lpstr>
      <vt:lpstr>20_Meadow</vt:lpstr>
      <vt:lpstr>16_Default Design</vt:lpstr>
      <vt:lpstr>24_Default Design</vt:lpstr>
      <vt:lpstr>25_Default Design</vt:lpstr>
      <vt:lpstr>3_Default Design</vt:lpstr>
      <vt:lpstr>1_Sumi Painting</vt:lpstr>
      <vt:lpstr>35_Meadow</vt:lpstr>
      <vt:lpstr>24_Meadow</vt:lpstr>
      <vt:lpstr>11_Default Design</vt:lpstr>
      <vt:lpstr>13_Default Design</vt:lpstr>
      <vt:lpstr>8_Default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Duluth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Tim Roufs</dc:creator>
  <cp:lastModifiedBy>Tim Roufs</cp:lastModifiedBy>
  <cp:revision>27</cp:revision>
  <dcterms:created xsi:type="dcterms:W3CDTF">2010-09-14T05:32:59Z</dcterms:created>
  <dcterms:modified xsi:type="dcterms:W3CDTF">2023-11-19T06:19:38Z</dcterms:modified>
</cp:coreProperties>
</file>