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313" r:id="rId3"/>
    <p:sldId id="318" r:id="rId4"/>
    <p:sldId id="320" r:id="rId5"/>
    <p:sldId id="314" r:id="rId6"/>
    <p:sldId id="321" r:id="rId7"/>
    <p:sldId id="322" r:id="rId8"/>
    <p:sldId id="319" r:id="rId9"/>
    <p:sldId id="317" r:id="rId10"/>
    <p:sldId id="309" r:id="rId11"/>
  </p:sldIdLst>
  <p:sldSz cx="9144000" cy="6858000" type="screen4x3"/>
  <p:notesSz cx="7010400" cy="9296400"/>
  <p:custDataLst>
    <p:tags r:id="rId13"/>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CC00"/>
    <a:srgbClr val="FFFFCC"/>
    <a:srgbClr val="FFFF99"/>
    <a:srgbClr val="FD200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0892" autoAdjust="0"/>
  </p:normalViewPr>
  <p:slideViewPr>
    <p:cSldViewPr>
      <p:cViewPr varScale="1">
        <p:scale>
          <a:sx n="97" d="100"/>
          <a:sy n="97" d="100"/>
        </p:scale>
        <p:origin x="-1042"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100" d="100"/>
          <a:sy n="100" d="100"/>
        </p:scale>
        <p:origin x="-816" y="1080"/>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https://netfiles.umn.edu/users/jevans1/jfe%20research%20group/2-3%20Ratio/try1.xls?uniq=sfabln"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manualLayout>
          <c:layoutTarget val="inner"/>
          <c:xMode val="edge"/>
          <c:yMode val="edge"/>
          <c:x val="9.7680214152422645E-2"/>
          <c:y val="7.2727416207813006E-2"/>
          <c:w val="0.82906081761868866"/>
          <c:h val="0.8565673464475746"/>
        </c:manualLayout>
      </c:layout>
      <c:scatterChart>
        <c:scatterStyle val="smoothMarker"/>
        <c:ser>
          <c:idx val="0"/>
          <c:order val="0"/>
          <c:tx>
            <c:v>both cables attached to tee</c:v>
          </c:tx>
          <c:spPr>
            <a:ln w="12700">
              <a:solidFill>
                <a:srgbClr val="000080"/>
              </a:solidFill>
              <a:prstDash val="solid"/>
            </a:ln>
          </c:spPr>
          <c:marker>
            <c:symbol val="none"/>
          </c:marker>
          <c:yVal>
            <c:numRef>
              <c:f>'[try1.xls]2&amp;3'!$A$9:$A$519</c:f>
              <c:numCache>
                <c:formatCode>General</c:formatCode>
                <c:ptCount val="511"/>
                <c:pt idx="0">
                  <c:v>1.3400000000000016E-2</c:v>
                </c:pt>
                <c:pt idx="1">
                  <c:v>1.3100000000000014E-2</c:v>
                </c:pt>
                <c:pt idx="2">
                  <c:v>1.3100000000000014E-2</c:v>
                </c:pt>
                <c:pt idx="3">
                  <c:v>2.070000000000001E-2</c:v>
                </c:pt>
                <c:pt idx="4">
                  <c:v>3.330000000000001E-2</c:v>
                </c:pt>
                <c:pt idx="5">
                  <c:v>1.2600000000000007E-2</c:v>
                </c:pt>
                <c:pt idx="6">
                  <c:v>-9.4400000000000026E-2</c:v>
                </c:pt>
                <c:pt idx="7">
                  <c:v>-0.21720000000000023</c:v>
                </c:pt>
                <c:pt idx="8">
                  <c:v>-0.25490000000000002</c:v>
                </c:pt>
                <c:pt idx="9">
                  <c:v>-0.28430000000000033</c:v>
                </c:pt>
                <c:pt idx="10">
                  <c:v>-0.2993000000000004</c:v>
                </c:pt>
                <c:pt idx="11">
                  <c:v>-0.30560000000000032</c:v>
                </c:pt>
                <c:pt idx="12">
                  <c:v>-0.3094000000000004</c:v>
                </c:pt>
                <c:pt idx="13">
                  <c:v>-0.31000000000000033</c:v>
                </c:pt>
                <c:pt idx="14">
                  <c:v>-0.31270000000000031</c:v>
                </c:pt>
                <c:pt idx="15">
                  <c:v>-0.3119000000000004</c:v>
                </c:pt>
                <c:pt idx="16">
                  <c:v>-0.31380000000000047</c:v>
                </c:pt>
                <c:pt idx="17">
                  <c:v>-0.3144000000000004</c:v>
                </c:pt>
                <c:pt idx="18">
                  <c:v>-0.3144000000000004</c:v>
                </c:pt>
                <c:pt idx="19">
                  <c:v>-0.3144000000000004</c:v>
                </c:pt>
                <c:pt idx="20">
                  <c:v>-0.31350000000000033</c:v>
                </c:pt>
                <c:pt idx="21">
                  <c:v>-0.31050000000000033</c:v>
                </c:pt>
                <c:pt idx="22">
                  <c:v>-0.31110000000000032</c:v>
                </c:pt>
                <c:pt idx="23">
                  <c:v>-0.31030000000000046</c:v>
                </c:pt>
                <c:pt idx="24">
                  <c:v>-0.31030000000000046</c:v>
                </c:pt>
                <c:pt idx="25">
                  <c:v>-0.31380000000000047</c:v>
                </c:pt>
                <c:pt idx="26">
                  <c:v>-0.3144000000000004</c:v>
                </c:pt>
                <c:pt idx="27">
                  <c:v>-0.3144000000000004</c:v>
                </c:pt>
                <c:pt idx="28">
                  <c:v>-0.3144000000000004</c:v>
                </c:pt>
                <c:pt idx="29">
                  <c:v>-0.3144000000000004</c:v>
                </c:pt>
                <c:pt idx="30">
                  <c:v>-0.3144000000000004</c:v>
                </c:pt>
                <c:pt idx="31">
                  <c:v>-0.3144000000000004</c:v>
                </c:pt>
                <c:pt idx="32">
                  <c:v>-0.3144000000000004</c:v>
                </c:pt>
                <c:pt idx="33">
                  <c:v>-0.3144000000000004</c:v>
                </c:pt>
                <c:pt idx="34">
                  <c:v>-0.3144000000000004</c:v>
                </c:pt>
                <c:pt idx="35">
                  <c:v>-0.31080000000000046</c:v>
                </c:pt>
                <c:pt idx="36">
                  <c:v>-0.30370000000000008</c:v>
                </c:pt>
                <c:pt idx="37">
                  <c:v>-0.25019999999999998</c:v>
                </c:pt>
                <c:pt idx="38">
                  <c:v>-8.7600000000000067E-2</c:v>
                </c:pt>
                <c:pt idx="39">
                  <c:v>3.5500000000000011E-2</c:v>
                </c:pt>
                <c:pt idx="40">
                  <c:v>4.0400000000000019E-2</c:v>
                </c:pt>
                <c:pt idx="41">
                  <c:v>6.9300000000000084E-2</c:v>
                </c:pt>
                <c:pt idx="42">
                  <c:v>8.8400000000000034E-2</c:v>
                </c:pt>
                <c:pt idx="43">
                  <c:v>8.9500000000000135E-2</c:v>
                </c:pt>
                <c:pt idx="44">
                  <c:v>9.4400000000000026E-2</c:v>
                </c:pt>
                <c:pt idx="45">
                  <c:v>9.580000000000008E-2</c:v>
                </c:pt>
                <c:pt idx="46">
                  <c:v>9.8800000000000082E-2</c:v>
                </c:pt>
                <c:pt idx="47">
                  <c:v>9.9900000000000058E-2</c:v>
                </c:pt>
                <c:pt idx="48">
                  <c:v>0.10120000000000008</c:v>
                </c:pt>
                <c:pt idx="49">
                  <c:v>0.10340000000000002</c:v>
                </c:pt>
                <c:pt idx="50">
                  <c:v>0.10450000000000002</c:v>
                </c:pt>
                <c:pt idx="51">
                  <c:v>0.10670000000000009</c:v>
                </c:pt>
                <c:pt idx="52">
                  <c:v>0.12390000000000002</c:v>
                </c:pt>
                <c:pt idx="53">
                  <c:v>0.21750000000000017</c:v>
                </c:pt>
                <c:pt idx="54">
                  <c:v>0.39210000000000039</c:v>
                </c:pt>
                <c:pt idx="55">
                  <c:v>0.44230000000000036</c:v>
                </c:pt>
                <c:pt idx="56">
                  <c:v>0.44920000000000015</c:v>
                </c:pt>
                <c:pt idx="57">
                  <c:v>0.48050000000000032</c:v>
                </c:pt>
                <c:pt idx="58">
                  <c:v>0.48870000000000002</c:v>
                </c:pt>
                <c:pt idx="59">
                  <c:v>0.48900000000000032</c:v>
                </c:pt>
                <c:pt idx="60">
                  <c:v>0.49280000000000046</c:v>
                </c:pt>
                <c:pt idx="61">
                  <c:v>0.49450000000000033</c:v>
                </c:pt>
                <c:pt idx="62">
                  <c:v>0.49470000000000008</c:v>
                </c:pt>
                <c:pt idx="63">
                  <c:v>0.49750000000000033</c:v>
                </c:pt>
                <c:pt idx="64">
                  <c:v>0.49770000000000031</c:v>
                </c:pt>
                <c:pt idx="65">
                  <c:v>0.50070000000000003</c:v>
                </c:pt>
                <c:pt idx="66">
                  <c:v>0.50180000000000002</c:v>
                </c:pt>
                <c:pt idx="67">
                  <c:v>0.50590000000000002</c:v>
                </c:pt>
                <c:pt idx="68">
                  <c:v>0.51060000000000005</c:v>
                </c:pt>
                <c:pt idx="69">
                  <c:v>0.4969000000000004</c:v>
                </c:pt>
                <c:pt idx="70">
                  <c:v>0.44150000000000011</c:v>
                </c:pt>
                <c:pt idx="71">
                  <c:v>0.41340000000000032</c:v>
                </c:pt>
                <c:pt idx="72">
                  <c:v>0.41010000000000002</c:v>
                </c:pt>
                <c:pt idx="73">
                  <c:v>0.39490000000000047</c:v>
                </c:pt>
                <c:pt idx="74">
                  <c:v>0.39290000000000053</c:v>
                </c:pt>
                <c:pt idx="75">
                  <c:v>0.38860000000000033</c:v>
                </c:pt>
                <c:pt idx="76">
                  <c:v>0.38830000000000048</c:v>
                </c:pt>
                <c:pt idx="77">
                  <c:v>0.38830000000000048</c:v>
                </c:pt>
                <c:pt idx="78">
                  <c:v>0.38830000000000048</c:v>
                </c:pt>
                <c:pt idx="79">
                  <c:v>0.38890000000000047</c:v>
                </c:pt>
                <c:pt idx="80">
                  <c:v>0.38860000000000033</c:v>
                </c:pt>
                <c:pt idx="81">
                  <c:v>0.39240000000000053</c:v>
                </c:pt>
                <c:pt idx="82">
                  <c:v>0.39240000000000053</c:v>
                </c:pt>
                <c:pt idx="83">
                  <c:v>0.39920000000000033</c:v>
                </c:pt>
                <c:pt idx="84">
                  <c:v>0.43910000000000032</c:v>
                </c:pt>
                <c:pt idx="85">
                  <c:v>0.59110000000000018</c:v>
                </c:pt>
                <c:pt idx="86">
                  <c:v>0.78859999999999997</c:v>
                </c:pt>
                <c:pt idx="87">
                  <c:v>0.83470000000000066</c:v>
                </c:pt>
                <c:pt idx="88">
                  <c:v>0.86200000000000065</c:v>
                </c:pt>
                <c:pt idx="89">
                  <c:v>0.89800000000000024</c:v>
                </c:pt>
                <c:pt idx="90">
                  <c:v>0.90759999999999996</c:v>
                </c:pt>
                <c:pt idx="91">
                  <c:v>0.91390000000000005</c:v>
                </c:pt>
                <c:pt idx="92">
                  <c:v>0.92010000000000003</c:v>
                </c:pt>
                <c:pt idx="93">
                  <c:v>0.92100000000000004</c:v>
                </c:pt>
                <c:pt idx="94">
                  <c:v>0.92510000000000003</c:v>
                </c:pt>
                <c:pt idx="95">
                  <c:v>0.92970000000000064</c:v>
                </c:pt>
                <c:pt idx="96">
                  <c:v>0.93020000000000003</c:v>
                </c:pt>
                <c:pt idx="97">
                  <c:v>0.93410000000000004</c:v>
                </c:pt>
                <c:pt idx="98">
                  <c:v>0.93410000000000004</c:v>
                </c:pt>
                <c:pt idx="99">
                  <c:v>0.93840000000000001</c:v>
                </c:pt>
                <c:pt idx="100">
                  <c:v>0.92320000000000002</c:v>
                </c:pt>
                <c:pt idx="101">
                  <c:v>0.88220000000000021</c:v>
                </c:pt>
                <c:pt idx="102">
                  <c:v>0.85929999999999995</c:v>
                </c:pt>
                <c:pt idx="103">
                  <c:v>0.85960000000000092</c:v>
                </c:pt>
                <c:pt idx="104">
                  <c:v>0.85000000000000064</c:v>
                </c:pt>
                <c:pt idx="105">
                  <c:v>0.85110000000000063</c:v>
                </c:pt>
                <c:pt idx="106">
                  <c:v>0.85190000000000066</c:v>
                </c:pt>
                <c:pt idx="107">
                  <c:v>0.85110000000000063</c:v>
                </c:pt>
                <c:pt idx="108">
                  <c:v>0.85110000000000063</c:v>
                </c:pt>
                <c:pt idx="109">
                  <c:v>0.85110000000000063</c:v>
                </c:pt>
                <c:pt idx="110">
                  <c:v>0.85110000000000063</c:v>
                </c:pt>
                <c:pt idx="111">
                  <c:v>0.85300000000000065</c:v>
                </c:pt>
                <c:pt idx="112">
                  <c:v>0.85170000000000079</c:v>
                </c:pt>
                <c:pt idx="113">
                  <c:v>0.85360000000000091</c:v>
                </c:pt>
                <c:pt idx="114">
                  <c:v>0.85140000000000005</c:v>
                </c:pt>
                <c:pt idx="115">
                  <c:v>0.86260000000000092</c:v>
                </c:pt>
                <c:pt idx="116">
                  <c:v>0.87730000000000063</c:v>
                </c:pt>
                <c:pt idx="117">
                  <c:v>0.88170000000000026</c:v>
                </c:pt>
                <c:pt idx="118">
                  <c:v>0.88190000000000024</c:v>
                </c:pt>
                <c:pt idx="119">
                  <c:v>0.88170000000000026</c:v>
                </c:pt>
                <c:pt idx="120">
                  <c:v>0.87590000000000079</c:v>
                </c:pt>
                <c:pt idx="121">
                  <c:v>0.87320000000000064</c:v>
                </c:pt>
                <c:pt idx="122">
                  <c:v>0.87700000000000078</c:v>
                </c:pt>
                <c:pt idx="123">
                  <c:v>0.87620000000000064</c:v>
                </c:pt>
                <c:pt idx="124">
                  <c:v>0.87730000000000063</c:v>
                </c:pt>
                <c:pt idx="125">
                  <c:v>0.87730000000000063</c:v>
                </c:pt>
                <c:pt idx="126">
                  <c:v>0.87320000000000064</c:v>
                </c:pt>
                <c:pt idx="127">
                  <c:v>0.87050000000000005</c:v>
                </c:pt>
                <c:pt idx="128">
                  <c:v>0.8718000000000008</c:v>
                </c:pt>
                <c:pt idx="129">
                  <c:v>0.87290000000000079</c:v>
                </c:pt>
                <c:pt idx="130">
                  <c:v>0.87730000000000063</c:v>
                </c:pt>
                <c:pt idx="131">
                  <c:v>0.8893000000000002</c:v>
                </c:pt>
                <c:pt idx="132">
                  <c:v>0.89859999999999962</c:v>
                </c:pt>
                <c:pt idx="133">
                  <c:v>0.89559999999999962</c:v>
                </c:pt>
                <c:pt idx="134">
                  <c:v>0.88770000000000071</c:v>
                </c:pt>
                <c:pt idx="135">
                  <c:v>0.87920000000000065</c:v>
                </c:pt>
                <c:pt idx="136">
                  <c:v>0.8738000000000008</c:v>
                </c:pt>
                <c:pt idx="137">
                  <c:v>0.86880000000000079</c:v>
                </c:pt>
                <c:pt idx="138">
                  <c:v>0.86860000000000093</c:v>
                </c:pt>
                <c:pt idx="139">
                  <c:v>0.86860000000000093</c:v>
                </c:pt>
                <c:pt idx="140">
                  <c:v>0.86860000000000093</c:v>
                </c:pt>
                <c:pt idx="141">
                  <c:v>0.86530000000000062</c:v>
                </c:pt>
                <c:pt idx="142">
                  <c:v>0.86010000000000064</c:v>
                </c:pt>
                <c:pt idx="143">
                  <c:v>0.86010000000000064</c:v>
                </c:pt>
                <c:pt idx="144">
                  <c:v>0.86390000000000078</c:v>
                </c:pt>
                <c:pt idx="145">
                  <c:v>0.87210000000000065</c:v>
                </c:pt>
                <c:pt idx="146">
                  <c:v>0.87680000000000091</c:v>
                </c:pt>
                <c:pt idx="147">
                  <c:v>0.87020000000000064</c:v>
                </c:pt>
                <c:pt idx="148">
                  <c:v>0.86880000000000079</c:v>
                </c:pt>
                <c:pt idx="149">
                  <c:v>0.86450000000000005</c:v>
                </c:pt>
                <c:pt idx="150">
                  <c:v>0.85329999999999995</c:v>
                </c:pt>
                <c:pt idx="151">
                  <c:v>0.85520000000000063</c:v>
                </c:pt>
                <c:pt idx="152">
                  <c:v>0.85600000000000065</c:v>
                </c:pt>
                <c:pt idx="153">
                  <c:v>0.85570000000000079</c:v>
                </c:pt>
                <c:pt idx="154">
                  <c:v>0.85570000000000079</c:v>
                </c:pt>
                <c:pt idx="155">
                  <c:v>0.85570000000000079</c:v>
                </c:pt>
                <c:pt idx="156">
                  <c:v>0.85570000000000079</c:v>
                </c:pt>
                <c:pt idx="157">
                  <c:v>0.85570000000000079</c:v>
                </c:pt>
                <c:pt idx="158">
                  <c:v>0.85570000000000079</c:v>
                </c:pt>
                <c:pt idx="159">
                  <c:v>0.86120000000000063</c:v>
                </c:pt>
                <c:pt idx="160">
                  <c:v>0.86180000000000079</c:v>
                </c:pt>
                <c:pt idx="161">
                  <c:v>0.86800000000000066</c:v>
                </c:pt>
                <c:pt idx="162">
                  <c:v>0.87270000000000092</c:v>
                </c:pt>
                <c:pt idx="163">
                  <c:v>0.87730000000000063</c:v>
                </c:pt>
                <c:pt idx="164">
                  <c:v>0.91500000000000004</c:v>
                </c:pt>
                <c:pt idx="165">
                  <c:v>0.97119999999999973</c:v>
                </c:pt>
                <c:pt idx="166">
                  <c:v>0.99709999999999999</c:v>
                </c:pt>
                <c:pt idx="167">
                  <c:v>1.0061</c:v>
                </c:pt>
                <c:pt idx="168">
                  <c:v>1.0156999999999985</c:v>
                </c:pt>
                <c:pt idx="169">
                  <c:v>1.0218999999999983</c:v>
                </c:pt>
                <c:pt idx="170">
                  <c:v>1.0257999999999985</c:v>
                </c:pt>
                <c:pt idx="171">
                  <c:v>1.0301</c:v>
                </c:pt>
                <c:pt idx="172">
                  <c:v>1.0330999999999986</c:v>
                </c:pt>
                <c:pt idx="173">
                  <c:v>1.0345</c:v>
                </c:pt>
                <c:pt idx="174">
                  <c:v>1.0388999999999986</c:v>
                </c:pt>
                <c:pt idx="175">
                  <c:v>1.0347999999999986</c:v>
                </c:pt>
                <c:pt idx="176">
                  <c:v>1.0347999999999986</c:v>
                </c:pt>
                <c:pt idx="177">
                  <c:v>1.0304</c:v>
                </c:pt>
                <c:pt idx="178">
                  <c:v>1.0227999999999986</c:v>
                </c:pt>
                <c:pt idx="179">
                  <c:v>1.0225</c:v>
                </c:pt>
                <c:pt idx="180">
                  <c:v>1.0128999999999986</c:v>
                </c:pt>
                <c:pt idx="181">
                  <c:v>1.0093999999999987</c:v>
                </c:pt>
                <c:pt idx="182">
                  <c:v>1.0162</c:v>
                </c:pt>
                <c:pt idx="183">
                  <c:v>1.0207999999999986</c:v>
                </c:pt>
                <c:pt idx="184">
                  <c:v>1.0216999999999985</c:v>
                </c:pt>
                <c:pt idx="185">
                  <c:v>1.0216999999999985</c:v>
                </c:pt>
                <c:pt idx="186">
                  <c:v>1.0222</c:v>
                </c:pt>
                <c:pt idx="187">
                  <c:v>1.0227999999999986</c:v>
                </c:pt>
                <c:pt idx="188">
                  <c:v>1.0237999999999985</c:v>
                </c:pt>
                <c:pt idx="189">
                  <c:v>1.0285</c:v>
                </c:pt>
                <c:pt idx="190">
                  <c:v>1.026</c:v>
                </c:pt>
                <c:pt idx="191">
                  <c:v>1.0248999999999986</c:v>
                </c:pt>
                <c:pt idx="192">
                  <c:v>1.0263</c:v>
                </c:pt>
                <c:pt idx="193">
                  <c:v>1.0301</c:v>
                </c:pt>
                <c:pt idx="194">
                  <c:v>1.0342</c:v>
                </c:pt>
                <c:pt idx="195">
                  <c:v>1.0383</c:v>
                </c:pt>
                <c:pt idx="196">
                  <c:v>1.0251999999999986</c:v>
                </c:pt>
                <c:pt idx="197">
                  <c:v>1.0102</c:v>
                </c:pt>
                <c:pt idx="198">
                  <c:v>1.0044999999999986</c:v>
                </c:pt>
                <c:pt idx="199">
                  <c:v>1.0004</c:v>
                </c:pt>
                <c:pt idx="200">
                  <c:v>0.9954999999999995</c:v>
                </c:pt>
                <c:pt idx="201">
                  <c:v>0.99299999999999999</c:v>
                </c:pt>
                <c:pt idx="202">
                  <c:v>0.99109999999999998</c:v>
                </c:pt>
                <c:pt idx="203">
                  <c:v>0.99109999999999998</c:v>
                </c:pt>
                <c:pt idx="204">
                  <c:v>0.99080000000000001</c:v>
                </c:pt>
                <c:pt idx="205">
                  <c:v>0.99460000000000004</c:v>
                </c:pt>
                <c:pt idx="206">
                  <c:v>0.99629999999999996</c:v>
                </c:pt>
                <c:pt idx="207">
                  <c:v>0.99219999999999997</c:v>
                </c:pt>
                <c:pt idx="208">
                  <c:v>0.98749999999999949</c:v>
                </c:pt>
                <c:pt idx="209">
                  <c:v>0.9859</c:v>
                </c:pt>
                <c:pt idx="210">
                  <c:v>0.99380000000000002</c:v>
                </c:pt>
                <c:pt idx="211">
                  <c:v>0.99270000000000003</c:v>
                </c:pt>
                <c:pt idx="212">
                  <c:v>0.97529999999999972</c:v>
                </c:pt>
                <c:pt idx="213">
                  <c:v>0.96220000000000061</c:v>
                </c:pt>
                <c:pt idx="214">
                  <c:v>0.95260000000000078</c:v>
                </c:pt>
                <c:pt idx="215">
                  <c:v>0.94359999999999999</c:v>
                </c:pt>
                <c:pt idx="216">
                  <c:v>0.93899999999999995</c:v>
                </c:pt>
                <c:pt idx="217">
                  <c:v>0.93520000000000003</c:v>
                </c:pt>
                <c:pt idx="218">
                  <c:v>0.93430000000000002</c:v>
                </c:pt>
                <c:pt idx="219">
                  <c:v>0.9335</c:v>
                </c:pt>
                <c:pt idx="220">
                  <c:v>0.93410000000000004</c:v>
                </c:pt>
                <c:pt idx="221">
                  <c:v>0.93820000000000003</c:v>
                </c:pt>
                <c:pt idx="222">
                  <c:v>0.93870000000000064</c:v>
                </c:pt>
                <c:pt idx="223">
                  <c:v>0.9335</c:v>
                </c:pt>
                <c:pt idx="224">
                  <c:v>0.92620000000000002</c:v>
                </c:pt>
                <c:pt idx="225">
                  <c:v>0.91800000000000004</c:v>
                </c:pt>
                <c:pt idx="226">
                  <c:v>0.91959999999999997</c:v>
                </c:pt>
                <c:pt idx="227">
                  <c:v>0.92670000000000063</c:v>
                </c:pt>
                <c:pt idx="228">
                  <c:v>0.92970000000000064</c:v>
                </c:pt>
                <c:pt idx="229">
                  <c:v>0.92970000000000064</c:v>
                </c:pt>
                <c:pt idx="230">
                  <c:v>0.93410000000000004</c:v>
                </c:pt>
                <c:pt idx="231">
                  <c:v>0.93430000000000002</c:v>
                </c:pt>
                <c:pt idx="232">
                  <c:v>0.9365</c:v>
                </c:pt>
                <c:pt idx="233">
                  <c:v>0.93790000000000062</c:v>
                </c:pt>
                <c:pt idx="234">
                  <c:v>0.93840000000000001</c:v>
                </c:pt>
                <c:pt idx="235">
                  <c:v>0.9395</c:v>
                </c:pt>
                <c:pt idx="236">
                  <c:v>0.93870000000000064</c:v>
                </c:pt>
                <c:pt idx="237">
                  <c:v>0.93790000000000062</c:v>
                </c:pt>
                <c:pt idx="238">
                  <c:v>0.93220000000000003</c:v>
                </c:pt>
                <c:pt idx="239">
                  <c:v>0.93</c:v>
                </c:pt>
                <c:pt idx="240">
                  <c:v>0.92620000000000002</c:v>
                </c:pt>
                <c:pt idx="241">
                  <c:v>0.92179999999999995</c:v>
                </c:pt>
                <c:pt idx="242">
                  <c:v>0.93680000000000063</c:v>
                </c:pt>
                <c:pt idx="243">
                  <c:v>0.95370000000000066</c:v>
                </c:pt>
                <c:pt idx="244">
                  <c:v>0.97829999999999973</c:v>
                </c:pt>
                <c:pt idx="245">
                  <c:v>0.99629999999999996</c:v>
                </c:pt>
                <c:pt idx="246">
                  <c:v>1.0033999999999987</c:v>
                </c:pt>
                <c:pt idx="247">
                  <c:v>1.0121</c:v>
                </c:pt>
                <c:pt idx="248">
                  <c:v>1.0165</c:v>
                </c:pt>
                <c:pt idx="249">
                  <c:v>1.0213999999999988</c:v>
                </c:pt>
                <c:pt idx="250">
                  <c:v>1.0225</c:v>
                </c:pt>
                <c:pt idx="251">
                  <c:v>1.0257999999999985</c:v>
                </c:pt>
                <c:pt idx="252">
                  <c:v>1.0297999999999985</c:v>
                </c:pt>
                <c:pt idx="253">
                  <c:v>1.0304</c:v>
                </c:pt>
                <c:pt idx="254">
                  <c:v>1.0345</c:v>
                </c:pt>
                <c:pt idx="255">
                  <c:v>1.0317999999999985</c:v>
                </c:pt>
                <c:pt idx="256">
                  <c:v>1.0345</c:v>
                </c:pt>
                <c:pt idx="257">
                  <c:v>1.0361</c:v>
                </c:pt>
                <c:pt idx="258">
                  <c:v>1.0267999999999986</c:v>
                </c:pt>
                <c:pt idx="259">
                  <c:v>1.026</c:v>
                </c:pt>
                <c:pt idx="260">
                  <c:v>1.0287999999999986</c:v>
                </c:pt>
                <c:pt idx="261">
                  <c:v>1.0301</c:v>
                </c:pt>
                <c:pt idx="262">
                  <c:v>1.0355999999999987</c:v>
                </c:pt>
                <c:pt idx="263">
                  <c:v>1.0374999999999988</c:v>
                </c:pt>
                <c:pt idx="264">
                  <c:v>1.0388999999999986</c:v>
                </c:pt>
                <c:pt idx="265">
                  <c:v>1.0388999999999986</c:v>
                </c:pt>
                <c:pt idx="266">
                  <c:v>1.0390999999999986</c:v>
                </c:pt>
                <c:pt idx="267">
                  <c:v>1.0421</c:v>
                </c:pt>
                <c:pt idx="268">
                  <c:v>1.0390999999999986</c:v>
                </c:pt>
                <c:pt idx="269">
                  <c:v>1.0390999999999986</c:v>
                </c:pt>
                <c:pt idx="270">
                  <c:v>1.0347999999999986</c:v>
                </c:pt>
                <c:pt idx="271">
                  <c:v>1.0347999999999986</c:v>
                </c:pt>
                <c:pt idx="272">
                  <c:v>1.0345</c:v>
                </c:pt>
                <c:pt idx="273">
                  <c:v>1.0388999999999986</c:v>
                </c:pt>
                <c:pt idx="274">
                  <c:v>1.0453999999999988</c:v>
                </c:pt>
                <c:pt idx="275">
                  <c:v>1.0326</c:v>
                </c:pt>
                <c:pt idx="276">
                  <c:v>1.0213999999999988</c:v>
                </c:pt>
                <c:pt idx="277">
                  <c:v>1.0156999999999985</c:v>
                </c:pt>
                <c:pt idx="278">
                  <c:v>1.0090999999999988</c:v>
                </c:pt>
                <c:pt idx="279">
                  <c:v>1.0064</c:v>
                </c:pt>
                <c:pt idx="280">
                  <c:v>1.0042</c:v>
                </c:pt>
                <c:pt idx="281">
                  <c:v>1.0042</c:v>
                </c:pt>
                <c:pt idx="282">
                  <c:v>1.0023</c:v>
                </c:pt>
                <c:pt idx="283">
                  <c:v>0.99980000000000002</c:v>
                </c:pt>
                <c:pt idx="284">
                  <c:v>1.0011999999999988</c:v>
                </c:pt>
                <c:pt idx="285">
                  <c:v>1.0016999999999983</c:v>
                </c:pt>
                <c:pt idx="286">
                  <c:v>0.99980000000000002</c:v>
                </c:pt>
                <c:pt idx="287">
                  <c:v>1.0035999999999985</c:v>
                </c:pt>
                <c:pt idx="288">
                  <c:v>1.003899999999998</c:v>
                </c:pt>
                <c:pt idx="289">
                  <c:v>1.0042</c:v>
                </c:pt>
                <c:pt idx="290">
                  <c:v>0.99980000000000002</c:v>
                </c:pt>
                <c:pt idx="291">
                  <c:v>0.98809999999999998</c:v>
                </c:pt>
                <c:pt idx="292">
                  <c:v>0.97470000000000045</c:v>
                </c:pt>
                <c:pt idx="293">
                  <c:v>0.96540000000000004</c:v>
                </c:pt>
                <c:pt idx="294">
                  <c:v>0.95860000000000078</c:v>
                </c:pt>
                <c:pt idx="295">
                  <c:v>0.95450000000000002</c:v>
                </c:pt>
                <c:pt idx="296">
                  <c:v>0.95180000000000065</c:v>
                </c:pt>
                <c:pt idx="297">
                  <c:v>0.95150000000000001</c:v>
                </c:pt>
                <c:pt idx="298">
                  <c:v>0.94740000000000002</c:v>
                </c:pt>
                <c:pt idx="299">
                  <c:v>0.94740000000000002</c:v>
                </c:pt>
                <c:pt idx="300">
                  <c:v>0.94720000000000004</c:v>
                </c:pt>
                <c:pt idx="301">
                  <c:v>0.94420000000000004</c:v>
                </c:pt>
                <c:pt idx="302">
                  <c:v>0.94310000000000005</c:v>
                </c:pt>
                <c:pt idx="303">
                  <c:v>0.94120000000000004</c:v>
                </c:pt>
                <c:pt idx="304">
                  <c:v>0.93759999999999999</c:v>
                </c:pt>
                <c:pt idx="305">
                  <c:v>0.9395</c:v>
                </c:pt>
                <c:pt idx="306">
                  <c:v>0.9425</c:v>
                </c:pt>
                <c:pt idx="307">
                  <c:v>0.94550000000000001</c:v>
                </c:pt>
                <c:pt idx="308">
                  <c:v>0.94720000000000004</c:v>
                </c:pt>
                <c:pt idx="309">
                  <c:v>0.94930000000000003</c:v>
                </c:pt>
                <c:pt idx="310">
                  <c:v>0.95130000000000003</c:v>
                </c:pt>
                <c:pt idx="311">
                  <c:v>0.95180000000000065</c:v>
                </c:pt>
                <c:pt idx="312">
                  <c:v>0.95320000000000005</c:v>
                </c:pt>
                <c:pt idx="313">
                  <c:v>0.95180000000000065</c:v>
                </c:pt>
                <c:pt idx="314">
                  <c:v>0.95450000000000002</c:v>
                </c:pt>
                <c:pt idx="315">
                  <c:v>0.95209999999999995</c:v>
                </c:pt>
                <c:pt idx="316">
                  <c:v>0.95180000000000065</c:v>
                </c:pt>
                <c:pt idx="317">
                  <c:v>0.95150000000000001</c:v>
                </c:pt>
                <c:pt idx="318">
                  <c:v>0.94799999999999995</c:v>
                </c:pt>
                <c:pt idx="319">
                  <c:v>0.94830000000000003</c:v>
                </c:pt>
                <c:pt idx="320">
                  <c:v>0.94720000000000004</c:v>
                </c:pt>
                <c:pt idx="321">
                  <c:v>0.95150000000000001</c:v>
                </c:pt>
                <c:pt idx="322">
                  <c:v>0.96330000000000005</c:v>
                </c:pt>
                <c:pt idx="323">
                  <c:v>0.97639999999999982</c:v>
                </c:pt>
                <c:pt idx="324">
                  <c:v>0.98780000000000001</c:v>
                </c:pt>
                <c:pt idx="325">
                  <c:v>0.99460000000000004</c:v>
                </c:pt>
                <c:pt idx="326">
                  <c:v>1.0001</c:v>
                </c:pt>
                <c:pt idx="327">
                  <c:v>1.0064</c:v>
                </c:pt>
                <c:pt idx="328">
                  <c:v>1.0083</c:v>
                </c:pt>
                <c:pt idx="329">
                  <c:v>1.0109999999999986</c:v>
                </c:pt>
                <c:pt idx="330">
                  <c:v>1.0126999999999986</c:v>
                </c:pt>
                <c:pt idx="331">
                  <c:v>1.0128999999999986</c:v>
                </c:pt>
                <c:pt idx="332">
                  <c:v>1.0134999999999987</c:v>
                </c:pt>
                <c:pt idx="333">
                  <c:v>1.014</c:v>
                </c:pt>
                <c:pt idx="334">
                  <c:v>1.0169999999999986</c:v>
                </c:pt>
                <c:pt idx="335">
                  <c:v>1.0169999999999986</c:v>
                </c:pt>
                <c:pt idx="336">
                  <c:v>1.0172999999999988</c:v>
                </c:pt>
                <c:pt idx="337">
                  <c:v>1.0128999999999986</c:v>
                </c:pt>
                <c:pt idx="338">
                  <c:v>1.0166999999999986</c:v>
                </c:pt>
                <c:pt idx="339">
                  <c:v>1.0213999999999988</c:v>
                </c:pt>
                <c:pt idx="340">
                  <c:v>1.0254999999999987</c:v>
                </c:pt>
                <c:pt idx="341">
                  <c:v>1.0273999999999988</c:v>
                </c:pt>
                <c:pt idx="342">
                  <c:v>1.0297999999999985</c:v>
                </c:pt>
                <c:pt idx="343">
                  <c:v>1.0304</c:v>
                </c:pt>
                <c:pt idx="344">
                  <c:v>1.0301</c:v>
                </c:pt>
                <c:pt idx="345">
                  <c:v>1.0304</c:v>
                </c:pt>
                <c:pt idx="346">
                  <c:v>1.032</c:v>
                </c:pt>
                <c:pt idx="347">
                  <c:v>1.0304</c:v>
                </c:pt>
                <c:pt idx="348">
                  <c:v>1.0304</c:v>
                </c:pt>
                <c:pt idx="349">
                  <c:v>1.0308999999999986</c:v>
                </c:pt>
                <c:pt idx="350">
                  <c:v>1.0304</c:v>
                </c:pt>
                <c:pt idx="351">
                  <c:v>1.0345</c:v>
                </c:pt>
                <c:pt idx="352">
                  <c:v>1.0361</c:v>
                </c:pt>
                <c:pt idx="353">
                  <c:v>1.0347999999999986</c:v>
                </c:pt>
                <c:pt idx="354">
                  <c:v>1.0257999999999985</c:v>
                </c:pt>
                <c:pt idx="355">
                  <c:v>1.0177999999999983</c:v>
                </c:pt>
                <c:pt idx="356">
                  <c:v>1.0134999999999987</c:v>
                </c:pt>
                <c:pt idx="357">
                  <c:v>1.0085999999999986</c:v>
                </c:pt>
                <c:pt idx="358">
                  <c:v>1.0044999999999986</c:v>
                </c:pt>
                <c:pt idx="359">
                  <c:v>1.0033999999999987</c:v>
                </c:pt>
                <c:pt idx="360">
                  <c:v>0.99980000000000002</c:v>
                </c:pt>
                <c:pt idx="361">
                  <c:v>0.99980000000000002</c:v>
                </c:pt>
                <c:pt idx="362">
                  <c:v>0.99960000000000004</c:v>
                </c:pt>
                <c:pt idx="363">
                  <c:v>0.99980000000000002</c:v>
                </c:pt>
                <c:pt idx="364">
                  <c:v>1.0008999999999986</c:v>
                </c:pt>
                <c:pt idx="365">
                  <c:v>0.99980000000000002</c:v>
                </c:pt>
                <c:pt idx="366">
                  <c:v>1.0016999999999983</c:v>
                </c:pt>
                <c:pt idx="367">
                  <c:v>0.99980000000000002</c:v>
                </c:pt>
                <c:pt idx="368">
                  <c:v>0.99960000000000004</c:v>
                </c:pt>
                <c:pt idx="369">
                  <c:v>0.99329999999999996</c:v>
                </c:pt>
                <c:pt idx="370">
                  <c:v>0.98319999999999996</c:v>
                </c:pt>
                <c:pt idx="371">
                  <c:v>0.97580000000000044</c:v>
                </c:pt>
                <c:pt idx="372">
                  <c:v>0.96950000000000003</c:v>
                </c:pt>
                <c:pt idx="373">
                  <c:v>0.96490000000000065</c:v>
                </c:pt>
                <c:pt idx="374">
                  <c:v>0.96050000000000002</c:v>
                </c:pt>
                <c:pt idx="375">
                  <c:v>0.95840000000000003</c:v>
                </c:pt>
                <c:pt idx="376">
                  <c:v>0.95780000000000065</c:v>
                </c:pt>
                <c:pt idx="377">
                  <c:v>0.95620000000000005</c:v>
                </c:pt>
                <c:pt idx="378">
                  <c:v>0.95620000000000005</c:v>
                </c:pt>
                <c:pt idx="379">
                  <c:v>0.95509999999999995</c:v>
                </c:pt>
                <c:pt idx="380">
                  <c:v>0.95180000000000065</c:v>
                </c:pt>
                <c:pt idx="381">
                  <c:v>0.95070000000000066</c:v>
                </c:pt>
                <c:pt idx="382">
                  <c:v>0.94880000000000064</c:v>
                </c:pt>
                <c:pt idx="383">
                  <c:v>0.94850000000000001</c:v>
                </c:pt>
                <c:pt idx="384">
                  <c:v>0.94910000000000005</c:v>
                </c:pt>
                <c:pt idx="385">
                  <c:v>0.95150000000000001</c:v>
                </c:pt>
                <c:pt idx="386">
                  <c:v>0.95560000000000078</c:v>
                </c:pt>
                <c:pt idx="387">
                  <c:v>0.95590000000000064</c:v>
                </c:pt>
                <c:pt idx="388">
                  <c:v>0.95620000000000005</c:v>
                </c:pt>
                <c:pt idx="389">
                  <c:v>0.95700000000000063</c:v>
                </c:pt>
                <c:pt idx="390">
                  <c:v>0.95620000000000005</c:v>
                </c:pt>
                <c:pt idx="391">
                  <c:v>0.95890000000000064</c:v>
                </c:pt>
                <c:pt idx="392">
                  <c:v>0.95940000000000003</c:v>
                </c:pt>
                <c:pt idx="393">
                  <c:v>0.96050000000000002</c:v>
                </c:pt>
                <c:pt idx="394">
                  <c:v>0.96030000000000004</c:v>
                </c:pt>
                <c:pt idx="395">
                  <c:v>0.96030000000000004</c:v>
                </c:pt>
                <c:pt idx="396">
                  <c:v>0.95940000000000003</c:v>
                </c:pt>
                <c:pt idx="397">
                  <c:v>0.95670000000000066</c:v>
                </c:pt>
                <c:pt idx="398">
                  <c:v>0.95750000000000002</c:v>
                </c:pt>
                <c:pt idx="399">
                  <c:v>0.95620000000000005</c:v>
                </c:pt>
                <c:pt idx="400">
                  <c:v>0.95970000000000066</c:v>
                </c:pt>
                <c:pt idx="401">
                  <c:v>0.96819999999999995</c:v>
                </c:pt>
                <c:pt idx="402">
                  <c:v>0.9772000000000004</c:v>
                </c:pt>
                <c:pt idx="403">
                  <c:v>0.9829</c:v>
                </c:pt>
                <c:pt idx="404">
                  <c:v>0.99</c:v>
                </c:pt>
                <c:pt idx="405">
                  <c:v>0.99460000000000004</c:v>
                </c:pt>
                <c:pt idx="406">
                  <c:v>0.99760000000000004</c:v>
                </c:pt>
                <c:pt idx="407">
                  <c:v>0.99929999999999997</c:v>
                </c:pt>
                <c:pt idx="408">
                  <c:v>1.0008999999999986</c:v>
                </c:pt>
                <c:pt idx="409">
                  <c:v>1.0035999999999985</c:v>
                </c:pt>
                <c:pt idx="410">
                  <c:v>1.0042</c:v>
                </c:pt>
                <c:pt idx="411">
                  <c:v>1.003899999999998</c:v>
                </c:pt>
                <c:pt idx="412">
                  <c:v>1.0042</c:v>
                </c:pt>
                <c:pt idx="413">
                  <c:v>1.0055999999999985</c:v>
                </c:pt>
                <c:pt idx="414">
                  <c:v>1.0057999999999983</c:v>
                </c:pt>
                <c:pt idx="415">
                  <c:v>1.0044999999999986</c:v>
                </c:pt>
                <c:pt idx="416">
                  <c:v>1.0076999999999985</c:v>
                </c:pt>
                <c:pt idx="417">
                  <c:v>1.0085999999999986</c:v>
                </c:pt>
                <c:pt idx="418">
                  <c:v>1.0126999999999986</c:v>
                </c:pt>
                <c:pt idx="419">
                  <c:v>1.0165</c:v>
                </c:pt>
                <c:pt idx="420">
                  <c:v>1.0169999999999986</c:v>
                </c:pt>
                <c:pt idx="421">
                  <c:v>1.0207999999999986</c:v>
                </c:pt>
                <c:pt idx="422">
                  <c:v>1.0213999999999988</c:v>
                </c:pt>
                <c:pt idx="423">
                  <c:v>1.0213999999999988</c:v>
                </c:pt>
                <c:pt idx="424">
                  <c:v>1.0216999999999985</c:v>
                </c:pt>
                <c:pt idx="425">
                  <c:v>1.0218999999999983</c:v>
                </c:pt>
                <c:pt idx="426">
                  <c:v>1.0225</c:v>
                </c:pt>
                <c:pt idx="427">
                  <c:v>1.0216999999999985</c:v>
                </c:pt>
                <c:pt idx="428">
                  <c:v>1.0237999999999985</c:v>
                </c:pt>
                <c:pt idx="429">
                  <c:v>1.0254999999999987</c:v>
                </c:pt>
                <c:pt idx="430">
                  <c:v>1.026</c:v>
                </c:pt>
                <c:pt idx="431">
                  <c:v>1.0266</c:v>
                </c:pt>
                <c:pt idx="432">
                  <c:v>1.0222</c:v>
                </c:pt>
                <c:pt idx="433">
                  <c:v>1.0177999999999983</c:v>
                </c:pt>
                <c:pt idx="434">
                  <c:v>1.0128999999999986</c:v>
                </c:pt>
                <c:pt idx="435">
                  <c:v>1.0093999999999987</c:v>
                </c:pt>
                <c:pt idx="436">
                  <c:v>1.0064</c:v>
                </c:pt>
                <c:pt idx="437">
                  <c:v>1.0035999999999985</c:v>
                </c:pt>
                <c:pt idx="438">
                  <c:v>1.0008999999999986</c:v>
                </c:pt>
                <c:pt idx="439">
                  <c:v>0.99980000000000002</c:v>
                </c:pt>
                <c:pt idx="440">
                  <c:v>0.99980000000000002</c:v>
                </c:pt>
                <c:pt idx="441">
                  <c:v>0.999</c:v>
                </c:pt>
                <c:pt idx="442">
                  <c:v>0.9954999999999995</c:v>
                </c:pt>
                <c:pt idx="443">
                  <c:v>0.99790000000000001</c:v>
                </c:pt>
                <c:pt idx="444">
                  <c:v>0.99870000000000003</c:v>
                </c:pt>
                <c:pt idx="445">
                  <c:v>0.99980000000000002</c:v>
                </c:pt>
                <c:pt idx="446">
                  <c:v>0.99929999999999997</c:v>
                </c:pt>
                <c:pt idx="447">
                  <c:v>0.99570000000000003</c:v>
                </c:pt>
                <c:pt idx="448">
                  <c:v>0.99380000000000002</c:v>
                </c:pt>
                <c:pt idx="449">
                  <c:v>0.98560000000000003</c:v>
                </c:pt>
                <c:pt idx="450">
                  <c:v>0.97880000000000045</c:v>
                </c:pt>
                <c:pt idx="451">
                  <c:v>0.97390000000000043</c:v>
                </c:pt>
                <c:pt idx="452">
                  <c:v>0.96980000000000066</c:v>
                </c:pt>
                <c:pt idx="453">
                  <c:v>0.96840000000000004</c:v>
                </c:pt>
                <c:pt idx="454">
                  <c:v>0.96490000000000065</c:v>
                </c:pt>
                <c:pt idx="455">
                  <c:v>0.96490000000000065</c:v>
                </c:pt>
                <c:pt idx="456">
                  <c:v>0.96490000000000065</c:v>
                </c:pt>
                <c:pt idx="457">
                  <c:v>0.96109999999999995</c:v>
                </c:pt>
                <c:pt idx="458">
                  <c:v>0.96109999999999995</c:v>
                </c:pt>
                <c:pt idx="459">
                  <c:v>0.96050000000000002</c:v>
                </c:pt>
                <c:pt idx="460">
                  <c:v>0.95940000000000003</c:v>
                </c:pt>
                <c:pt idx="461">
                  <c:v>0.95860000000000078</c:v>
                </c:pt>
                <c:pt idx="462">
                  <c:v>0.95620000000000005</c:v>
                </c:pt>
                <c:pt idx="463">
                  <c:v>0.95840000000000003</c:v>
                </c:pt>
                <c:pt idx="464">
                  <c:v>0.95890000000000064</c:v>
                </c:pt>
                <c:pt idx="465">
                  <c:v>0.96030000000000004</c:v>
                </c:pt>
                <c:pt idx="466">
                  <c:v>0.96050000000000002</c:v>
                </c:pt>
                <c:pt idx="467">
                  <c:v>0.96050000000000002</c:v>
                </c:pt>
                <c:pt idx="468">
                  <c:v>0.96080000000000065</c:v>
                </c:pt>
                <c:pt idx="469">
                  <c:v>0.96050000000000002</c:v>
                </c:pt>
                <c:pt idx="470">
                  <c:v>0.96330000000000005</c:v>
                </c:pt>
                <c:pt idx="471">
                  <c:v>0.96050000000000002</c:v>
                </c:pt>
                <c:pt idx="472">
                  <c:v>0.96240000000000003</c:v>
                </c:pt>
                <c:pt idx="473">
                  <c:v>0.96380000000000066</c:v>
                </c:pt>
                <c:pt idx="474">
                  <c:v>0.96410000000000062</c:v>
                </c:pt>
                <c:pt idx="475">
                  <c:v>0.96460000000000079</c:v>
                </c:pt>
                <c:pt idx="476">
                  <c:v>0.96160000000000079</c:v>
                </c:pt>
                <c:pt idx="477">
                  <c:v>0.96380000000000066</c:v>
                </c:pt>
                <c:pt idx="478">
                  <c:v>0.96050000000000002</c:v>
                </c:pt>
                <c:pt idx="479">
                  <c:v>0.96300000000000063</c:v>
                </c:pt>
                <c:pt idx="480">
                  <c:v>0.96840000000000004</c:v>
                </c:pt>
                <c:pt idx="481">
                  <c:v>0.97419999999999973</c:v>
                </c:pt>
                <c:pt idx="482">
                  <c:v>0.97990000000000044</c:v>
                </c:pt>
                <c:pt idx="483">
                  <c:v>0.9859</c:v>
                </c:pt>
                <c:pt idx="484">
                  <c:v>0.98970000000000002</c:v>
                </c:pt>
                <c:pt idx="485">
                  <c:v>0.99080000000000001</c:v>
                </c:pt>
                <c:pt idx="486">
                  <c:v>0.99490000000000001</c:v>
                </c:pt>
                <c:pt idx="487">
                  <c:v>0.99519999999999997</c:v>
                </c:pt>
                <c:pt idx="488">
                  <c:v>0.99629999999999996</c:v>
                </c:pt>
                <c:pt idx="489">
                  <c:v>0.99570000000000003</c:v>
                </c:pt>
                <c:pt idx="490">
                  <c:v>0.996</c:v>
                </c:pt>
                <c:pt idx="491">
                  <c:v>0.99929999999999997</c:v>
                </c:pt>
                <c:pt idx="492">
                  <c:v>0.99980000000000002</c:v>
                </c:pt>
                <c:pt idx="493">
                  <c:v>0.99960000000000004</c:v>
                </c:pt>
                <c:pt idx="494">
                  <c:v>0.99980000000000002</c:v>
                </c:pt>
                <c:pt idx="495">
                  <c:v>1.0014999999999985</c:v>
                </c:pt>
                <c:pt idx="496">
                  <c:v>1.0035999999999985</c:v>
                </c:pt>
                <c:pt idx="497">
                  <c:v>1.0055999999999985</c:v>
                </c:pt>
                <c:pt idx="498">
                  <c:v>1.0083</c:v>
                </c:pt>
                <c:pt idx="499">
                  <c:v>1.0087999999999986</c:v>
                </c:pt>
                <c:pt idx="500">
                  <c:v>1.0126999999999986</c:v>
                </c:pt>
                <c:pt idx="501">
                  <c:v>1.0126999999999986</c:v>
                </c:pt>
                <c:pt idx="502">
                  <c:v>1.0145999999999986</c:v>
                </c:pt>
                <c:pt idx="503">
                  <c:v>1.0128999999999986</c:v>
                </c:pt>
                <c:pt idx="504">
                  <c:v>1.0147999999999986</c:v>
                </c:pt>
                <c:pt idx="505">
                  <c:v>1.014</c:v>
                </c:pt>
                <c:pt idx="506">
                  <c:v>1.0162</c:v>
                </c:pt>
                <c:pt idx="507">
                  <c:v>1.0169999999999986</c:v>
                </c:pt>
                <c:pt idx="508">
                  <c:v>1.0172999999999988</c:v>
                </c:pt>
                <c:pt idx="509">
                  <c:v>1.0169999999999986</c:v>
                </c:pt>
                <c:pt idx="510">
                  <c:v>1.0169999999999986</c:v>
                </c:pt>
              </c:numCache>
            </c:numRef>
          </c:yVal>
          <c:smooth val="1"/>
        </c:ser>
        <c:ser>
          <c:idx val="1"/>
          <c:order val="1"/>
          <c:tx>
            <c:v>only 2 foot cable</c:v>
          </c:tx>
          <c:spPr>
            <a:ln w="12700">
              <a:solidFill>
                <a:srgbClr val="008000"/>
              </a:solidFill>
              <a:prstDash val="solid"/>
            </a:ln>
          </c:spPr>
          <c:marker>
            <c:symbol val="none"/>
          </c:marker>
          <c:yVal>
            <c:numRef>
              <c:f>'[try1.xls]2'!$A$9:$A$519</c:f>
              <c:numCache>
                <c:formatCode>General</c:formatCode>
                <c:ptCount val="511"/>
                <c:pt idx="0">
                  <c:v>1.720000000000001E-2</c:v>
                </c:pt>
                <c:pt idx="1">
                  <c:v>1.3400000000000016E-2</c:v>
                </c:pt>
                <c:pt idx="2">
                  <c:v>1.3100000000000014E-2</c:v>
                </c:pt>
                <c:pt idx="3">
                  <c:v>2.4500000000000001E-2</c:v>
                </c:pt>
                <c:pt idx="4">
                  <c:v>3.7300000000000041E-2</c:v>
                </c:pt>
                <c:pt idx="5">
                  <c:v>1.7500000000000029E-2</c:v>
                </c:pt>
                <c:pt idx="6">
                  <c:v>-1.1700000000000021E-2</c:v>
                </c:pt>
                <c:pt idx="7">
                  <c:v>2.8300000000000002E-2</c:v>
                </c:pt>
                <c:pt idx="8">
                  <c:v>1.6900000000000023E-2</c:v>
                </c:pt>
                <c:pt idx="9">
                  <c:v>-9.8000000000000188E-3</c:v>
                </c:pt>
                <c:pt idx="10">
                  <c:v>-1.6000000000000022E-3</c:v>
                </c:pt>
                <c:pt idx="11">
                  <c:v>-6.8000000000000074E-3</c:v>
                </c:pt>
                <c:pt idx="12">
                  <c:v>-8.7000000000000046E-3</c:v>
                </c:pt>
                <c:pt idx="13">
                  <c:v>-8.7000000000000046E-3</c:v>
                </c:pt>
                <c:pt idx="14">
                  <c:v>-8.7000000000000046E-3</c:v>
                </c:pt>
                <c:pt idx="15">
                  <c:v>-8.7000000000000046E-3</c:v>
                </c:pt>
                <c:pt idx="16">
                  <c:v>-9.0000000000000063E-3</c:v>
                </c:pt>
                <c:pt idx="17">
                  <c:v>-9.0000000000000063E-3</c:v>
                </c:pt>
                <c:pt idx="18">
                  <c:v>-9.0000000000000063E-3</c:v>
                </c:pt>
                <c:pt idx="19">
                  <c:v>-8.1000000000000048E-3</c:v>
                </c:pt>
                <c:pt idx="20">
                  <c:v>-8.7000000000000046E-3</c:v>
                </c:pt>
                <c:pt idx="21">
                  <c:v>-6.5000000000000075E-3</c:v>
                </c:pt>
                <c:pt idx="22">
                  <c:v>-8.7000000000000046E-3</c:v>
                </c:pt>
                <c:pt idx="23">
                  <c:v>-8.7000000000000046E-3</c:v>
                </c:pt>
                <c:pt idx="24">
                  <c:v>-8.7000000000000046E-3</c:v>
                </c:pt>
                <c:pt idx="25">
                  <c:v>-6.8000000000000074E-3</c:v>
                </c:pt>
                <c:pt idx="26">
                  <c:v>-5.1000000000000021E-3</c:v>
                </c:pt>
                <c:pt idx="27">
                  <c:v>-4.3000000000000052E-3</c:v>
                </c:pt>
                <c:pt idx="28">
                  <c:v>-7.6000000000000069E-3</c:v>
                </c:pt>
                <c:pt idx="29">
                  <c:v>-4.6000000000000034E-3</c:v>
                </c:pt>
                <c:pt idx="30">
                  <c:v>-4.6000000000000034E-3</c:v>
                </c:pt>
                <c:pt idx="31">
                  <c:v>-4.3000000000000052E-3</c:v>
                </c:pt>
                <c:pt idx="32">
                  <c:v>-4.3000000000000052E-3</c:v>
                </c:pt>
                <c:pt idx="33">
                  <c:v>-4.3000000000000052E-3</c:v>
                </c:pt>
                <c:pt idx="34">
                  <c:v>-4.3000000000000052E-3</c:v>
                </c:pt>
                <c:pt idx="35">
                  <c:v>-2.0000000000000033E-4</c:v>
                </c:pt>
                <c:pt idx="36">
                  <c:v>1.5299999999999999E-2</c:v>
                </c:pt>
                <c:pt idx="37">
                  <c:v>0.11899999999999999</c:v>
                </c:pt>
                <c:pt idx="38">
                  <c:v>0.43920000000000031</c:v>
                </c:pt>
                <c:pt idx="39">
                  <c:v>0.75800000000000078</c:v>
                </c:pt>
                <c:pt idx="40">
                  <c:v>0.80159999999999998</c:v>
                </c:pt>
                <c:pt idx="41">
                  <c:v>0.8476000000000008</c:v>
                </c:pt>
                <c:pt idx="42">
                  <c:v>0.8873000000000002</c:v>
                </c:pt>
                <c:pt idx="43">
                  <c:v>0.89310000000000023</c:v>
                </c:pt>
                <c:pt idx="44">
                  <c:v>0.90090000000000003</c:v>
                </c:pt>
                <c:pt idx="45">
                  <c:v>0.90580000000000005</c:v>
                </c:pt>
                <c:pt idx="46">
                  <c:v>0.9113</c:v>
                </c:pt>
                <c:pt idx="47">
                  <c:v>0.9143</c:v>
                </c:pt>
                <c:pt idx="48">
                  <c:v>0.91810000000000003</c:v>
                </c:pt>
                <c:pt idx="49">
                  <c:v>0.91890000000000005</c:v>
                </c:pt>
                <c:pt idx="50">
                  <c:v>0.92330000000000001</c:v>
                </c:pt>
                <c:pt idx="51">
                  <c:v>0.92330000000000001</c:v>
                </c:pt>
                <c:pt idx="52">
                  <c:v>0.92330000000000001</c:v>
                </c:pt>
                <c:pt idx="53">
                  <c:v>0.92349999999999999</c:v>
                </c:pt>
                <c:pt idx="54">
                  <c:v>0.92349999999999999</c:v>
                </c:pt>
                <c:pt idx="55">
                  <c:v>0.92379999999999995</c:v>
                </c:pt>
                <c:pt idx="56">
                  <c:v>0.92349999999999999</c:v>
                </c:pt>
                <c:pt idx="57">
                  <c:v>0.92759999999999998</c:v>
                </c:pt>
                <c:pt idx="58">
                  <c:v>0.93170000000000064</c:v>
                </c:pt>
                <c:pt idx="59">
                  <c:v>0.93230000000000002</c:v>
                </c:pt>
                <c:pt idx="60">
                  <c:v>0.92789999999999995</c:v>
                </c:pt>
                <c:pt idx="61">
                  <c:v>0.93170000000000064</c:v>
                </c:pt>
                <c:pt idx="62">
                  <c:v>0.93230000000000002</c:v>
                </c:pt>
                <c:pt idx="63">
                  <c:v>0.93200000000000005</c:v>
                </c:pt>
                <c:pt idx="64">
                  <c:v>0.93230000000000002</c:v>
                </c:pt>
                <c:pt idx="65">
                  <c:v>0.93230000000000002</c:v>
                </c:pt>
                <c:pt idx="66">
                  <c:v>0.93440000000000001</c:v>
                </c:pt>
                <c:pt idx="67">
                  <c:v>0.94020000000000004</c:v>
                </c:pt>
                <c:pt idx="68">
                  <c:v>0.95680000000000065</c:v>
                </c:pt>
                <c:pt idx="69">
                  <c:v>0.95980000000000065</c:v>
                </c:pt>
                <c:pt idx="70">
                  <c:v>0.93880000000000063</c:v>
                </c:pt>
                <c:pt idx="71">
                  <c:v>0.96960000000000079</c:v>
                </c:pt>
                <c:pt idx="72">
                  <c:v>0.9833999999999995</c:v>
                </c:pt>
                <c:pt idx="73">
                  <c:v>0.96630000000000005</c:v>
                </c:pt>
                <c:pt idx="74">
                  <c:v>0.96680000000000066</c:v>
                </c:pt>
                <c:pt idx="75">
                  <c:v>0.96680000000000066</c:v>
                </c:pt>
                <c:pt idx="76">
                  <c:v>0.96900000000000064</c:v>
                </c:pt>
                <c:pt idx="77">
                  <c:v>0.96960000000000079</c:v>
                </c:pt>
                <c:pt idx="78">
                  <c:v>0.96819999999999995</c:v>
                </c:pt>
                <c:pt idx="79">
                  <c:v>0.97090000000000043</c:v>
                </c:pt>
                <c:pt idx="80">
                  <c:v>0.97119999999999973</c:v>
                </c:pt>
                <c:pt idx="81">
                  <c:v>0.97339999999999982</c:v>
                </c:pt>
                <c:pt idx="82">
                  <c:v>0.97149999999999981</c:v>
                </c:pt>
                <c:pt idx="83">
                  <c:v>0.97149999999999981</c:v>
                </c:pt>
                <c:pt idx="84">
                  <c:v>0.97170000000000045</c:v>
                </c:pt>
                <c:pt idx="85">
                  <c:v>0.97149999999999981</c:v>
                </c:pt>
                <c:pt idx="86">
                  <c:v>0.97549999999999981</c:v>
                </c:pt>
                <c:pt idx="87">
                  <c:v>0.97549999999999981</c:v>
                </c:pt>
                <c:pt idx="88">
                  <c:v>0.97580000000000044</c:v>
                </c:pt>
                <c:pt idx="89">
                  <c:v>0.97549999999999981</c:v>
                </c:pt>
                <c:pt idx="90">
                  <c:v>0.97580000000000044</c:v>
                </c:pt>
                <c:pt idx="91">
                  <c:v>0.97939999999999983</c:v>
                </c:pt>
                <c:pt idx="92">
                  <c:v>0.97910000000000041</c:v>
                </c:pt>
                <c:pt idx="93">
                  <c:v>0.97880000000000045</c:v>
                </c:pt>
                <c:pt idx="94">
                  <c:v>0.97939999999999983</c:v>
                </c:pt>
                <c:pt idx="95">
                  <c:v>0.97580000000000044</c:v>
                </c:pt>
                <c:pt idx="96">
                  <c:v>0.97829999999999973</c:v>
                </c:pt>
                <c:pt idx="97">
                  <c:v>0.97960000000000069</c:v>
                </c:pt>
                <c:pt idx="98">
                  <c:v>0.98019999999999996</c:v>
                </c:pt>
                <c:pt idx="99">
                  <c:v>0.98149999999999959</c:v>
                </c:pt>
                <c:pt idx="100">
                  <c:v>0.98019999999999996</c:v>
                </c:pt>
                <c:pt idx="101">
                  <c:v>0.98429999999999951</c:v>
                </c:pt>
                <c:pt idx="102">
                  <c:v>0.98449999999999949</c:v>
                </c:pt>
                <c:pt idx="103">
                  <c:v>0.97280000000000044</c:v>
                </c:pt>
                <c:pt idx="104">
                  <c:v>0.9829</c:v>
                </c:pt>
                <c:pt idx="105">
                  <c:v>0.98260000000000003</c:v>
                </c:pt>
                <c:pt idx="106">
                  <c:v>0.98039999999999949</c:v>
                </c:pt>
                <c:pt idx="107">
                  <c:v>0.98019999999999996</c:v>
                </c:pt>
                <c:pt idx="108">
                  <c:v>0.98070000000000002</c:v>
                </c:pt>
                <c:pt idx="109">
                  <c:v>0.98399999999999999</c:v>
                </c:pt>
                <c:pt idx="110">
                  <c:v>0.98099999999999998</c:v>
                </c:pt>
                <c:pt idx="111">
                  <c:v>0.9829</c:v>
                </c:pt>
                <c:pt idx="112">
                  <c:v>0.9833999999999995</c:v>
                </c:pt>
                <c:pt idx="113">
                  <c:v>0.98039999999999949</c:v>
                </c:pt>
                <c:pt idx="114">
                  <c:v>0.98429999999999951</c:v>
                </c:pt>
                <c:pt idx="115">
                  <c:v>0.98399999999999999</c:v>
                </c:pt>
                <c:pt idx="116">
                  <c:v>0.98099999999999998</c:v>
                </c:pt>
                <c:pt idx="117">
                  <c:v>0.9863999999999995</c:v>
                </c:pt>
                <c:pt idx="118">
                  <c:v>0.98449999999999949</c:v>
                </c:pt>
                <c:pt idx="119">
                  <c:v>0.98429999999999951</c:v>
                </c:pt>
                <c:pt idx="120">
                  <c:v>0.98449999999999949</c:v>
                </c:pt>
                <c:pt idx="121">
                  <c:v>0.98449999999999949</c:v>
                </c:pt>
                <c:pt idx="122">
                  <c:v>0.98429999999999951</c:v>
                </c:pt>
                <c:pt idx="123">
                  <c:v>0.98429999999999951</c:v>
                </c:pt>
                <c:pt idx="124">
                  <c:v>0.98529999999999951</c:v>
                </c:pt>
                <c:pt idx="125">
                  <c:v>0.98480000000000001</c:v>
                </c:pt>
                <c:pt idx="126">
                  <c:v>0.98449999999999949</c:v>
                </c:pt>
                <c:pt idx="127">
                  <c:v>0.98480000000000001</c:v>
                </c:pt>
                <c:pt idx="128">
                  <c:v>0.9863999999999995</c:v>
                </c:pt>
                <c:pt idx="129">
                  <c:v>0.98449999999999949</c:v>
                </c:pt>
                <c:pt idx="130">
                  <c:v>0.98429999999999951</c:v>
                </c:pt>
                <c:pt idx="131">
                  <c:v>0.98449999999999949</c:v>
                </c:pt>
                <c:pt idx="132">
                  <c:v>0.98480000000000001</c:v>
                </c:pt>
                <c:pt idx="133">
                  <c:v>0.98449999999999949</c:v>
                </c:pt>
                <c:pt idx="134">
                  <c:v>0.98860000000000003</c:v>
                </c:pt>
                <c:pt idx="135">
                  <c:v>0.9889</c:v>
                </c:pt>
                <c:pt idx="136">
                  <c:v>0.9889</c:v>
                </c:pt>
                <c:pt idx="137">
                  <c:v>0.99160000000000004</c:v>
                </c:pt>
                <c:pt idx="138">
                  <c:v>0.9889</c:v>
                </c:pt>
                <c:pt idx="139">
                  <c:v>0.9889</c:v>
                </c:pt>
                <c:pt idx="140">
                  <c:v>0.9889</c:v>
                </c:pt>
                <c:pt idx="141">
                  <c:v>0.9889</c:v>
                </c:pt>
                <c:pt idx="142">
                  <c:v>0.9889</c:v>
                </c:pt>
                <c:pt idx="143">
                  <c:v>0.98860000000000003</c:v>
                </c:pt>
                <c:pt idx="144">
                  <c:v>0.98970000000000002</c:v>
                </c:pt>
                <c:pt idx="145">
                  <c:v>0.99299999999999999</c:v>
                </c:pt>
                <c:pt idx="146">
                  <c:v>0.99709999999999999</c:v>
                </c:pt>
                <c:pt idx="147">
                  <c:v>0.98509999999999998</c:v>
                </c:pt>
                <c:pt idx="148">
                  <c:v>0.99570000000000003</c:v>
                </c:pt>
                <c:pt idx="149">
                  <c:v>0.99760000000000004</c:v>
                </c:pt>
                <c:pt idx="150">
                  <c:v>0.99319999999999997</c:v>
                </c:pt>
                <c:pt idx="151">
                  <c:v>0.99349999999999949</c:v>
                </c:pt>
                <c:pt idx="152">
                  <c:v>0.99619999999999997</c:v>
                </c:pt>
                <c:pt idx="153">
                  <c:v>0.99709999999999999</c:v>
                </c:pt>
                <c:pt idx="154">
                  <c:v>0.99760000000000004</c:v>
                </c:pt>
                <c:pt idx="155">
                  <c:v>0.99619999999999997</c:v>
                </c:pt>
                <c:pt idx="156">
                  <c:v>0.99319999999999997</c:v>
                </c:pt>
                <c:pt idx="157">
                  <c:v>0.99729999999999996</c:v>
                </c:pt>
                <c:pt idx="158">
                  <c:v>1.0048999999999986</c:v>
                </c:pt>
                <c:pt idx="159">
                  <c:v>1.0142</c:v>
                </c:pt>
                <c:pt idx="160">
                  <c:v>1.0149999999999986</c:v>
                </c:pt>
                <c:pt idx="161">
                  <c:v>1.0051999999999988</c:v>
                </c:pt>
                <c:pt idx="162">
                  <c:v>1.0003</c:v>
                </c:pt>
                <c:pt idx="163">
                  <c:v>0.99760000000000004</c:v>
                </c:pt>
                <c:pt idx="164">
                  <c:v>0.9964999999999995</c:v>
                </c:pt>
                <c:pt idx="165">
                  <c:v>0.99570000000000003</c:v>
                </c:pt>
                <c:pt idx="166">
                  <c:v>0.99319999999999997</c:v>
                </c:pt>
                <c:pt idx="167">
                  <c:v>0.99319999999999997</c:v>
                </c:pt>
                <c:pt idx="168">
                  <c:v>0.99319999999999997</c:v>
                </c:pt>
                <c:pt idx="169">
                  <c:v>0.99319999999999997</c:v>
                </c:pt>
                <c:pt idx="170">
                  <c:v>0.99299999999999999</c:v>
                </c:pt>
                <c:pt idx="171">
                  <c:v>0.99299999999999999</c:v>
                </c:pt>
                <c:pt idx="172">
                  <c:v>0.99319999999999997</c:v>
                </c:pt>
                <c:pt idx="173">
                  <c:v>0.99349999999999949</c:v>
                </c:pt>
                <c:pt idx="174">
                  <c:v>0.9964999999999995</c:v>
                </c:pt>
                <c:pt idx="175">
                  <c:v>0.99319999999999997</c:v>
                </c:pt>
                <c:pt idx="176">
                  <c:v>0.98399999999999999</c:v>
                </c:pt>
                <c:pt idx="177">
                  <c:v>0.97310000000000041</c:v>
                </c:pt>
                <c:pt idx="178">
                  <c:v>0.95920000000000005</c:v>
                </c:pt>
                <c:pt idx="179">
                  <c:v>0.96519999999999995</c:v>
                </c:pt>
                <c:pt idx="180">
                  <c:v>0.98449999999999949</c:v>
                </c:pt>
                <c:pt idx="181">
                  <c:v>0.98449999999999949</c:v>
                </c:pt>
                <c:pt idx="182">
                  <c:v>0.98529999999999951</c:v>
                </c:pt>
                <c:pt idx="183">
                  <c:v>0.98829999999999996</c:v>
                </c:pt>
                <c:pt idx="184">
                  <c:v>0.9889</c:v>
                </c:pt>
                <c:pt idx="185">
                  <c:v>0.99</c:v>
                </c:pt>
                <c:pt idx="186">
                  <c:v>0.9889</c:v>
                </c:pt>
                <c:pt idx="187">
                  <c:v>0.9893999999999995</c:v>
                </c:pt>
                <c:pt idx="188">
                  <c:v>0.99049999999999949</c:v>
                </c:pt>
                <c:pt idx="189">
                  <c:v>0.9889</c:v>
                </c:pt>
                <c:pt idx="190">
                  <c:v>0.9889</c:v>
                </c:pt>
                <c:pt idx="191">
                  <c:v>0.9889</c:v>
                </c:pt>
                <c:pt idx="192">
                  <c:v>0.99299999999999999</c:v>
                </c:pt>
                <c:pt idx="193">
                  <c:v>0.99049999999999949</c:v>
                </c:pt>
                <c:pt idx="194">
                  <c:v>0.9889</c:v>
                </c:pt>
                <c:pt idx="195">
                  <c:v>0.9889</c:v>
                </c:pt>
                <c:pt idx="196">
                  <c:v>0.9889</c:v>
                </c:pt>
                <c:pt idx="197">
                  <c:v>0.9889</c:v>
                </c:pt>
                <c:pt idx="198">
                  <c:v>0.98860000000000003</c:v>
                </c:pt>
                <c:pt idx="199">
                  <c:v>0.98860000000000003</c:v>
                </c:pt>
                <c:pt idx="200">
                  <c:v>0.9889</c:v>
                </c:pt>
                <c:pt idx="201">
                  <c:v>0.98860000000000003</c:v>
                </c:pt>
                <c:pt idx="202">
                  <c:v>0.9889</c:v>
                </c:pt>
                <c:pt idx="203">
                  <c:v>0.9889</c:v>
                </c:pt>
                <c:pt idx="204">
                  <c:v>0.9889</c:v>
                </c:pt>
                <c:pt idx="205">
                  <c:v>0.9889</c:v>
                </c:pt>
                <c:pt idx="206">
                  <c:v>0.98860000000000003</c:v>
                </c:pt>
                <c:pt idx="207">
                  <c:v>0.9889</c:v>
                </c:pt>
                <c:pt idx="208">
                  <c:v>0.98860000000000003</c:v>
                </c:pt>
                <c:pt idx="209">
                  <c:v>0.98860000000000003</c:v>
                </c:pt>
                <c:pt idx="210">
                  <c:v>0.99109999999999998</c:v>
                </c:pt>
                <c:pt idx="211">
                  <c:v>0.98319999999999996</c:v>
                </c:pt>
                <c:pt idx="212">
                  <c:v>0.98829999999999996</c:v>
                </c:pt>
                <c:pt idx="213">
                  <c:v>0.99219999999999997</c:v>
                </c:pt>
                <c:pt idx="214">
                  <c:v>0.9889</c:v>
                </c:pt>
                <c:pt idx="215">
                  <c:v>0.9889</c:v>
                </c:pt>
                <c:pt idx="216">
                  <c:v>0.98860000000000003</c:v>
                </c:pt>
                <c:pt idx="217">
                  <c:v>0.98860000000000003</c:v>
                </c:pt>
                <c:pt idx="218">
                  <c:v>0.98860000000000003</c:v>
                </c:pt>
                <c:pt idx="219">
                  <c:v>0.98860000000000003</c:v>
                </c:pt>
                <c:pt idx="220">
                  <c:v>0.9889</c:v>
                </c:pt>
                <c:pt idx="221">
                  <c:v>0.98860000000000003</c:v>
                </c:pt>
                <c:pt idx="222">
                  <c:v>0.9889</c:v>
                </c:pt>
                <c:pt idx="223">
                  <c:v>0.9889</c:v>
                </c:pt>
                <c:pt idx="224">
                  <c:v>0.98860000000000003</c:v>
                </c:pt>
                <c:pt idx="225">
                  <c:v>0.9889</c:v>
                </c:pt>
                <c:pt idx="226">
                  <c:v>0.98860000000000003</c:v>
                </c:pt>
                <c:pt idx="227">
                  <c:v>0.98860000000000003</c:v>
                </c:pt>
                <c:pt idx="228">
                  <c:v>0.98860000000000003</c:v>
                </c:pt>
                <c:pt idx="229">
                  <c:v>0.98860000000000003</c:v>
                </c:pt>
                <c:pt idx="230">
                  <c:v>0.98860000000000003</c:v>
                </c:pt>
                <c:pt idx="231">
                  <c:v>0.98860000000000003</c:v>
                </c:pt>
                <c:pt idx="232">
                  <c:v>0.98860000000000003</c:v>
                </c:pt>
                <c:pt idx="233">
                  <c:v>0.98860000000000003</c:v>
                </c:pt>
                <c:pt idx="234">
                  <c:v>0.98860000000000003</c:v>
                </c:pt>
                <c:pt idx="235">
                  <c:v>0.9889</c:v>
                </c:pt>
                <c:pt idx="236">
                  <c:v>0.98860000000000003</c:v>
                </c:pt>
                <c:pt idx="237">
                  <c:v>0.98860000000000003</c:v>
                </c:pt>
                <c:pt idx="238">
                  <c:v>0.9889</c:v>
                </c:pt>
                <c:pt idx="239">
                  <c:v>0.98860000000000003</c:v>
                </c:pt>
                <c:pt idx="240">
                  <c:v>0.9889</c:v>
                </c:pt>
                <c:pt idx="241">
                  <c:v>0.9889</c:v>
                </c:pt>
                <c:pt idx="242">
                  <c:v>0.98860000000000003</c:v>
                </c:pt>
                <c:pt idx="243">
                  <c:v>0.9889</c:v>
                </c:pt>
                <c:pt idx="244">
                  <c:v>0.9859</c:v>
                </c:pt>
                <c:pt idx="245">
                  <c:v>0.98829999999999996</c:v>
                </c:pt>
                <c:pt idx="246">
                  <c:v>0.9889</c:v>
                </c:pt>
                <c:pt idx="247">
                  <c:v>0.98619999999999997</c:v>
                </c:pt>
                <c:pt idx="248">
                  <c:v>0.98829999999999996</c:v>
                </c:pt>
                <c:pt idx="249">
                  <c:v>0.98860000000000003</c:v>
                </c:pt>
                <c:pt idx="250">
                  <c:v>0.9889</c:v>
                </c:pt>
                <c:pt idx="251">
                  <c:v>0.98860000000000003</c:v>
                </c:pt>
                <c:pt idx="252">
                  <c:v>0.98829999999999996</c:v>
                </c:pt>
                <c:pt idx="253">
                  <c:v>0.9889</c:v>
                </c:pt>
                <c:pt idx="254">
                  <c:v>0.98860000000000003</c:v>
                </c:pt>
                <c:pt idx="255">
                  <c:v>0.98860000000000003</c:v>
                </c:pt>
                <c:pt idx="256">
                  <c:v>0.98829999999999996</c:v>
                </c:pt>
                <c:pt idx="257">
                  <c:v>0.98560000000000003</c:v>
                </c:pt>
                <c:pt idx="258">
                  <c:v>0.98860000000000003</c:v>
                </c:pt>
                <c:pt idx="259">
                  <c:v>0.98829999999999996</c:v>
                </c:pt>
                <c:pt idx="260">
                  <c:v>0.98829999999999996</c:v>
                </c:pt>
                <c:pt idx="261">
                  <c:v>0.98860000000000003</c:v>
                </c:pt>
                <c:pt idx="262">
                  <c:v>0.98860000000000003</c:v>
                </c:pt>
                <c:pt idx="263">
                  <c:v>0.98670000000000002</c:v>
                </c:pt>
                <c:pt idx="264">
                  <c:v>0.98829999999999996</c:v>
                </c:pt>
                <c:pt idx="265">
                  <c:v>0.98729999999999996</c:v>
                </c:pt>
                <c:pt idx="266">
                  <c:v>0.98860000000000003</c:v>
                </c:pt>
                <c:pt idx="267">
                  <c:v>0.98560000000000003</c:v>
                </c:pt>
                <c:pt idx="268">
                  <c:v>0.98780000000000001</c:v>
                </c:pt>
                <c:pt idx="269">
                  <c:v>0.98860000000000003</c:v>
                </c:pt>
                <c:pt idx="270">
                  <c:v>0.98749999999999949</c:v>
                </c:pt>
                <c:pt idx="271">
                  <c:v>0.98729999999999996</c:v>
                </c:pt>
                <c:pt idx="272">
                  <c:v>0.98749999999999949</c:v>
                </c:pt>
                <c:pt idx="273">
                  <c:v>0.98780000000000001</c:v>
                </c:pt>
                <c:pt idx="274">
                  <c:v>0.98509999999999998</c:v>
                </c:pt>
                <c:pt idx="275">
                  <c:v>0.98780000000000001</c:v>
                </c:pt>
                <c:pt idx="276">
                  <c:v>0.98729999999999996</c:v>
                </c:pt>
                <c:pt idx="277">
                  <c:v>0.98729999999999996</c:v>
                </c:pt>
                <c:pt idx="278">
                  <c:v>0.9889</c:v>
                </c:pt>
                <c:pt idx="279">
                  <c:v>0.98860000000000003</c:v>
                </c:pt>
                <c:pt idx="280">
                  <c:v>0.98699999999999999</c:v>
                </c:pt>
                <c:pt idx="281">
                  <c:v>0.98749999999999949</c:v>
                </c:pt>
                <c:pt idx="282">
                  <c:v>0.98509999999999998</c:v>
                </c:pt>
                <c:pt idx="283">
                  <c:v>0.98509999999999998</c:v>
                </c:pt>
                <c:pt idx="284">
                  <c:v>0.98829999999999996</c:v>
                </c:pt>
                <c:pt idx="285">
                  <c:v>0.98449999999999949</c:v>
                </c:pt>
                <c:pt idx="286">
                  <c:v>0.98670000000000002</c:v>
                </c:pt>
                <c:pt idx="287">
                  <c:v>0.98829999999999996</c:v>
                </c:pt>
                <c:pt idx="288">
                  <c:v>0.98509999999999998</c:v>
                </c:pt>
                <c:pt idx="289">
                  <c:v>0.98809999999999998</c:v>
                </c:pt>
                <c:pt idx="290">
                  <c:v>0.98449999999999949</c:v>
                </c:pt>
                <c:pt idx="291">
                  <c:v>0.98619999999999997</c:v>
                </c:pt>
                <c:pt idx="292">
                  <c:v>0.98619999999999997</c:v>
                </c:pt>
                <c:pt idx="293">
                  <c:v>0.98449999999999949</c:v>
                </c:pt>
                <c:pt idx="294">
                  <c:v>0.98749999999999949</c:v>
                </c:pt>
                <c:pt idx="295">
                  <c:v>0.98449999999999949</c:v>
                </c:pt>
                <c:pt idx="296">
                  <c:v>0.9859</c:v>
                </c:pt>
                <c:pt idx="297">
                  <c:v>0.98449999999999949</c:v>
                </c:pt>
                <c:pt idx="298">
                  <c:v>0.98449999999999949</c:v>
                </c:pt>
                <c:pt idx="299">
                  <c:v>0.98699999999999999</c:v>
                </c:pt>
                <c:pt idx="300">
                  <c:v>0.98829999999999996</c:v>
                </c:pt>
                <c:pt idx="301">
                  <c:v>0.9889</c:v>
                </c:pt>
                <c:pt idx="302">
                  <c:v>0.98860000000000003</c:v>
                </c:pt>
                <c:pt idx="303">
                  <c:v>0.98749999999999949</c:v>
                </c:pt>
                <c:pt idx="304">
                  <c:v>0.98829999999999996</c:v>
                </c:pt>
                <c:pt idx="305">
                  <c:v>0.98829999999999996</c:v>
                </c:pt>
                <c:pt idx="306">
                  <c:v>0.98560000000000003</c:v>
                </c:pt>
                <c:pt idx="307">
                  <c:v>0.98809999999999998</c:v>
                </c:pt>
                <c:pt idx="308">
                  <c:v>0.98449999999999949</c:v>
                </c:pt>
                <c:pt idx="309">
                  <c:v>0.98670000000000002</c:v>
                </c:pt>
                <c:pt idx="310">
                  <c:v>0.98449999999999949</c:v>
                </c:pt>
                <c:pt idx="311">
                  <c:v>0.98529999999999951</c:v>
                </c:pt>
                <c:pt idx="312">
                  <c:v>0.9863999999999995</c:v>
                </c:pt>
                <c:pt idx="313">
                  <c:v>0.98449999999999949</c:v>
                </c:pt>
                <c:pt idx="314">
                  <c:v>0.98699999999999999</c:v>
                </c:pt>
                <c:pt idx="315">
                  <c:v>0.98780000000000001</c:v>
                </c:pt>
                <c:pt idx="316">
                  <c:v>0.98860000000000003</c:v>
                </c:pt>
                <c:pt idx="317">
                  <c:v>0.98829999999999996</c:v>
                </c:pt>
                <c:pt idx="318">
                  <c:v>0.98449999999999949</c:v>
                </c:pt>
                <c:pt idx="319">
                  <c:v>0.98480000000000001</c:v>
                </c:pt>
                <c:pt idx="320">
                  <c:v>0.98449999999999949</c:v>
                </c:pt>
                <c:pt idx="321">
                  <c:v>0.98480000000000001</c:v>
                </c:pt>
                <c:pt idx="322">
                  <c:v>0.98619999999999997</c:v>
                </c:pt>
                <c:pt idx="323">
                  <c:v>0.98449999999999949</c:v>
                </c:pt>
                <c:pt idx="324">
                  <c:v>0.98619999999999997</c:v>
                </c:pt>
                <c:pt idx="325">
                  <c:v>0.98509999999999998</c:v>
                </c:pt>
                <c:pt idx="326">
                  <c:v>0.98480000000000001</c:v>
                </c:pt>
                <c:pt idx="327">
                  <c:v>0.9863999999999995</c:v>
                </c:pt>
                <c:pt idx="328">
                  <c:v>0.98449999999999949</c:v>
                </c:pt>
                <c:pt idx="329">
                  <c:v>0.9863999999999995</c:v>
                </c:pt>
                <c:pt idx="330">
                  <c:v>0.98509999999999998</c:v>
                </c:pt>
                <c:pt idx="331">
                  <c:v>0.98449999999999949</c:v>
                </c:pt>
                <c:pt idx="332">
                  <c:v>0.98699999999999999</c:v>
                </c:pt>
                <c:pt idx="333">
                  <c:v>0.98449999999999949</c:v>
                </c:pt>
                <c:pt idx="334">
                  <c:v>0.9859</c:v>
                </c:pt>
                <c:pt idx="335">
                  <c:v>0.98529999999999951</c:v>
                </c:pt>
                <c:pt idx="336">
                  <c:v>0.98449999999999949</c:v>
                </c:pt>
                <c:pt idx="337">
                  <c:v>0.98699999999999999</c:v>
                </c:pt>
                <c:pt idx="338">
                  <c:v>0.98449999999999949</c:v>
                </c:pt>
                <c:pt idx="339">
                  <c:v>0.9859</c:v>
                </c:pt>
                <c:pt idx="340">
                  <c:v>0.98480000000000001</c:v>
                </c:pt>
                <c:pt idx="341">
                  <c:v>0.98449999999999949</c:v>
                </c:pt>
                <c:pt idx="342">
                  <c:v>0.9859</c:v>
                </c:pt>
                <c:pt idx="343">
                  <c:v>0.98449999999999949</c:v>
                </c:pt>
                <c:pt idx="344">
                  <c:v>0.98560000000000003</c:v>
                </c:pt>
                <c:pt idx="345">
                  <c:v>0.98619999999999997</c:v>
                </c:pt>
                <c:pt idx="346">
                  <c:v>0.98449999999999949</c:v>
                </c:pt>
                <c:pt idx="347">
                  <c:v>0.98619999999999997</c:v>
                </c:pt>
                <c:pt idx="348">
                  <c:v>0.98449999999999949</c:v>
                </c:pt>
                <c:pt idx="349">
                  <c:v>0.98480000000000001</c:v>
                </c:pt>
                <c:pt idx="350">
                  <c:v>0.98619999999999997</c:v>
                </c:pt>
                <c:pt idx="351">
                  <c:v>0.98449999999999949</c:v>
                </c:pt>
                <c:pt idx="352">
                  <c:v>0.98480000000000001</c:v>
                </c:pt>
                <c:pt idx="353">
                  <c:v>0.98480000000000001</c:v>
                </c:pt>
                <c:pt idx="354">
                  <c:v>0.98529999999999951</c:v>
                </c:pt>
                <c:pt idx="355">
                  <c:v>0.98529999999999951</c:v>
                </c:pt>
                <c:pt idx="356">
                  <c:v>0.98449999999999949</c:v>
                </c:pt>
                <c:pt idx="357">
                  <c:v>0.98619999999999997</c:v>
                </c:pt>
                <c:pt idx="358">
                  <c:v>0.98449999999999949</c:v>
                </c:pt>
                <c:pt idx="359">
                  <c:v>0.98480000000000001</c:v>
                </c:pt>
                <c:pt idx="360">
                  <c:v>0.98529999999999951</c:v>
                </c:pt>
                <c:pt idx="361">
                  <c:v>0.98449999999999949</c:v>
                </c:pt>
                <c:pt idx="362">
                  <c:v>0.9859</c:v>
                </c:pt>
                <c:pt idx="363">
                  <c:v>0.98449999999999949</c:v>
                </c:pt>
                <c:pt idx="364">
                  <c:v>0.98449999999999949</c:v>
                </c:pt>
                <c:pt idx="365">
                  <c:v>0.98509999999999998</c:v>
                </c:pt>
                <c:pt idx="366">
                  <c:v>0.98449999999999949</c:v>
                </c:pt>
                <c:pt idx="367">
                  <c:v>0.98509999999999998</c:v>
                </c:pt>
                <c:pt idx="368">
                  <c:v>0.98449999999999949</c:v>
                </c:pt>
                <c:pt idx="369">
                  <c:v>0.98449999999999949</c:v>
                </c:pt>
                <c:pt idx="370">
                  <c:v>0.98560000000000003</c:v>
                </c:pt>
                <c:pt idx="371">
                  <c:v>0.98449999999999949</c:v>
                </c:pt>
                <c:pt idx="372">
                  <c:v>0.98449999999999949</c:v>
                </c:pt>
                <c:pt idx="373">
                  <c:v>0.98449999999999949</c:v>
                </c:pt>
                <c:pt idx="374">
                  <c:v>0.98449999999999949</c:v>
                </c:pt>
                <c:pt idx="375">
                  <c:v>0.98560000000000003</c:v>
                </c:pt>
                <c:pt idx="376">
                  <c:v>0.98449999999999949</c:v>
                </c:pt>
                <c:pt idx="377">
                  <c:v>0.98560000000000003</c:v>
                </c:pt>
                <c:pt idx="378">
                  <c:v>0.98480000000000001</c:v>
                </c:pt>
                <c:pt idx="379">
                  <c:v>0.98449999999999949</c:v>
                </c:pt>
                <c:pt idx="380">
                  <c:v>0.98509999999999998</c:v>
                </c:pt>
                <c:pt idx="381">
                  <c:v>0.98449999999999949</c:v>
                </c:pt>
                <c:pt idx="382">
                  <c:v>0.98449999999999949</c:v>
                </c:pt>
                <c:pt idx="383">
                  <c:v>0.98509999999999998</c:v>
                </c:pt>
                <c:pt idx="384">
                  <c:v>0.98449999999999949</c:v>
                </c:pt>
                <c:pt idx="385">
                  <c:v>0.98560000000000003</c:v>
                </c:pt>
                <c:pt idx="386">
                  <c:v>0.98449999999999949</c:v>
                </c:pt>
                <c:pt idx="387">
                  <c:v>0.98449999999999949</c:v>
                </c:pt>
                <c:pt idx="388">
                  <c:v>0.98449999999999949</c:v>
                </c:pt>
                <c:pt idx="389">
                  <c:v>0.98449999999999949</c:v>
                </c:pt>
                <c:pt idx="390">
                  <c:v>0.98449999999999949</c:v>
                </c:pt>
                <c:pt idx="391">
                  <c:v>0.98449999999999949</c:v>
                </c:pt>
                <c:pt idx="392">
                  <c:v>0.98449999999999949</c:v>
                </c:pt>
                <c:pt idx="393">
                  <c:v>0.98509999999999998</c:v>
                </c:pt>
                <c:pt idx="394">
                  <c:v>0.98449999999999949</c:v>
                </c:pt>
                <c:pt idx="395">
                  <c:v>0.98509999999999998</c:v>
                </c:pt>
                <c:pt idx="396">
                  <c:v>0.98449999999999949</c:v>
                </c:pt>
                <c:pt idx="397">
                  <c:v>0.98449999999999949</c:v>
                </c:pt>
                <c:pt idx="398">
                  <c:v>0.98560000000000003</c:v>
                </c:pt>
                <c:pt idx="399">
                  <c:v>0.98449999999999949</c:v>
                </c:pt>
                <c:pt idx="400">
                  <c:v>0.98449999999999949</c:v>
                </c:pt>
                <c:pt idx="401">
                  <c:v>0.98449999999999949</c:v>
                </c:pt>
                <c:pt idx="402">
                  <c:v>0.98449999999999949</c:v>
                </c:pt>
                <c:pt idx="403">
                  <c:v>0.98509999999999998</c:v>
                </c:pt>
                <c:pt idx="404">
                  <c:v>0.98449999999999949</c:v>
                </c:pt>
                <c:pt idx="405">
                  <c:v>0.98449999999999949</c:v>
                </c:pt>
                <c:pt idx="406">
                  <c:v>0.98480000000000001</c:v>
                </c:pt>
                <c:pt idx="407">
                  <c:v>0.98449999999999949</c:v>
                </c:pt>
                <c:pt idx="408">
                  <c:v>0.98509999999999998</c:v>
                </c:pt>
                <c:pt idx="409">
                  <c:v>0.98449999999999949</c:v>
                </c:pt>
                <c:pt idx="410">
                  <c:v>0.98449999999999949</c:v>
                </c:pt>
                <c:pt idx="411">
                  <c:v>0.98449999999999949</c:v>
                </c:pt>
                <c:pt idx="412">
                  <c:v>0.98449999999999949</c:v>
                </c:pt>
                <c:pt idx="413">
                  <c:v>0.98480000000000001</c:v>
                </c:pt>
                <c:pt idx="414">
                  <c:v>0.98449999999999949</c:v>
                </c:pt>
                <c:pt idx="415">
                  <c:v>0.98509999999999998</c:v>
                </c:pt>
                <c:pt idx="416">
                  <c:v>0.98449999999999949</c:v>
                </c:pt>
                <c:pt idx="417">
                  <c:v>0.98449999999999949</c:v>
                </c:pt>
                <c:pt idx="418">
                  <c:v>0.98449999999999949</c:v>
                </c:pt>
                <c:pt idx="419">
                  <c:v>0.98429999999999951</c:v>
                </c:pt>
                <c:pt idx="420">
                  <c:v>0.98449999999999949</c:v>
                </c:pt>
                <c:pt idx="421">
                  <c:v>0.98449999999999949</c:v>
                </c:pt>
                <c:pt idx="422">
                  <c:v>0.98449999999999949</c:v>
                </c:pt>
                <c:pt idx="423">
                  <c:v>0.98449999999999949</c:v>
                </c:pt>
                <c:pt idx="424">
                  <c:v>0.98449999999999949</c:v>
                </c:pt>
                <c:pt idx="425">
                  <c:v>0.98449999999999949</c:v>
                </c:pt>
                <c:pt idx="426">
                  <c:v>0.98449999999999949</c:v>
                </c:pt>
                <c:pt idx="427">
                  <c:v>0.98449999999999949</c:v>
                </c:pt>
                <c:pt idx="428">
                  <c:v>0.98449999999999949</c:v>
                </c:pt>
                <c:pt idx="429">
                  <c:v>0.98429999999999951</c:v>
                </c:pt>
                <c:pt idx="430">
                  <c:v>0.98449999999999949</c:v>
                </c:pt>
                <c:pt idx="431">
                  <c:v>0.98429999999999951</c:v>
                </c:pt>
                <c:pt idx="432">
                  <c:v>0.98449999999999949</c:v>
                </c:pt>
                <c:pt idx="433">
                  <c:v>0.98449999999999949</c:v>
                </c:pt>
                <c:pt idx="434">
                  <c:v>0.98449999999999949</c:v>
                </c:pt>
                <c:pt idx="435">
                  <c:v>0.98449999999999949</c:v>
                </c:pt>
                <c:pt idx="436">
                  <c:v>0.98449999999999949</c:v>
                </c:pt>
                <c:pt idx="437">
                  <c:v>0.98449999999999949</c:v>
                </c:pt>
                <c:pt idx="438">
                  <c:v>0.98449999999999949</c:v>
                </c:pt>
                <c:pt idx="439">
                  <c:v>0.98449999999999949</c:v>
                </c:pt>
                <c:pt idx="440">
                  <c:v>0.98449999999999949</c:v>
                </c:pt>
                <c:pt idx="441">
                  <c:v>0.98449999999999949</c:v>
                </c:pt>
                <c:pt idx="442">
                  <c:v>0.98449999999999949</c:v>
                </c:pt>
                <c:pt idx="443">
                  <c:v>0.98449999999999949</c:v>
                </c:pt>
                <c:pt idx="444">
                  <c:v>0.98449999999999949</c:v>
                </c:pt>
                <c:pt idx="445">
                  <c:v>0.98449999999999949</c:v>
                </c:pt>
                <c:pt idx="446">
                  <c:v>0.98449999999999949</c:v>
                </c:pt>
                <c:pt idx="447">
                  <c:v>0.98449999999999949</c:v>
                </c:pt>
                <c:pt idx="448">
                  <c:v>0.98449999999999949</c:v>
                </c:pt>
                <c:pt idx="449">
                  <c:v>0.98449999999999949</c:v>
                </c:pt>
                <c:pt idx="450">
                  <c:v>0.98449999999999949</c:v>
                </c:pt>
                <c:pt idx="451">
                  <c:v>0.98429999999999951</c:v>
                </c:pt>
                <c:pt idx="452">
                  <c:v>0.98449999999999949</c:v>
                </c:pt>
                <c:pt idx="453">
                  <c:v>0.98449999999999949</c:v>
                </c:pt>
                <c:pt idx="454">
                  <c:v>0.98449999999999949</c:v>
                </c:pt>
                <c:pt idx="455">
                  <c:v>0.98449999999999949</c:v>
                </c:pt>
                <c:pt idx="456">
                  <c:v>0.98449999999999949</c:v>
                </c:pt>
                <c:pt idx="457">
                  <c:v>0.98449999999999949</c:v>
                </c:pt>
                <c:pt idx="458">
                  <c:v>0.98449999999999949</c:v>
                </c:pt>
                <c:pt idx="459">
                  <c:v>0.98429999999999951</c:v>
                </c:pt>
                <c:pt idx="460">
                  <c:v>0.98449999999999949</c:v>
                </c:pt>
                <c:pt idx="461">
                  <c:v>0.98449999999999949</c:v>
                </c:pt>
                <c:pt idx="462">
                  <c:v>0.98449999999999949</c:v>
                </c:pt>
                <c:pt idx="463">
                  <c:v>0.98449999999999949</c:v>
                </c:pt>
                <c:pt idx="464">
                  <c:v>0.98449999999999949</c:v>
                </c:pt>
                <c:pt idx="465">
                  <c:v>0.98449999999999949</c:v>
                </c:pt>
                <c:pt idx="466">
                  <c:v>0.98429999999999951</c:v>
                </c:pt>
                <c:pt idx="467">
                  <c:v>0.98429999999999951</c:v>
                </c:pt>
                <c:pt idx="468">
                  <c:v>0.98449999999999949</c:v>
                </c:pt>
                <c:pt idx="469">
                  <c:v>0.98429999999999951</c:v>
                </c:pt>
                <c:pt idx="470">
                  <c:v>0.98449999999999949</c:v>
                </c:pt>
                <c:pt idx="471">
                  <c:v>0.98429999999999951</c:v>
                </c:pt>
                <c:pt idx="472">
                  <c:v>0.98449999999999949</c:v>
                </c:pt>
                <c:pt idx="473">
                  <c:v>0.98449999999999949</c:v>
                </c:pt>
                <c:pt idx="474">
                  <c:v>0.98449999999999949</c:v>
                </c:pt>
                <c:pt idx="475">
                  <c:v>0.98449999999999949</c:v>
                </c:pt>
                <c:pt idx="476">
                  <c:v>0.98449999999999949</c:v>
                </c:pt>
                <c:pt idx="477">
                  <c:v>0.98449999999999949</c:v>
                </c:pt>
                <c:pt idx="478">
                  <c:v>0.98429999999999951</c:v>
                </c:pt>
                <c:pt idx="479">
                  <c:v>0.98429999999999951</c:v>
                </c:pt>
                <c:pt idx="480">
                  <c:v>0.98429999999999951</c:v>
                </c:pt>
                <c:pt idx="481">
                  <c:v>0.98429999999999951</c:v>
                </c:pt>
                <c:pt idx="482">
                  <c:v>0.98449999999999949</c:v>
                </c:pt>
                <c:pt idx="483">
                  <c:v>0.98449999999999949</c:v>
                </c:pt>
                <c:pt idx="484">
                  <c:v>0.98449999999999949</c:v>
                </c:pt>
                <c:pt idx="485">
                  <c:v>0.98429999999999951</c:v>
                </c:pt>
                <c:pt idx="486">
                  <c:v>0.98449999999999949</c:v>
                </c:pt>
                <c:pt idx="487">
                  <c:v>0.98449999999999949</c:v>
                </c:pt>
                <c:pt idx="488">
                  <c:v>0.98429999999999951</c:v>
                </c:pt>
                <c:pt idx="489">
                  <c:v>0.98449999999999949</c:v>
                </c:pt>
                <c:pt idx="490">
                  <c:v>0.98429999999999951</c:v>
                </c:pt>
                <c:pt idx="491">
                  <c:v>0.98449999999999949</c:v>
                </c:pt>
                <c:pt idx="492">
                  <c:v>0.98429999999999951</c:v>
                </c:pt>
                <c:pt idx="493">
                  <c:v>0.98449999999999949</c:v>
                </c:pt>
                <c:pt idx="494">
                  <c:v>0.98449999999999949</c:v>
                </c:pt>
                <c:pt idx="495">
                  <c:v>0.98449999999999949</c:v>
                </c:pt>
                <c:pt idx="496">
                  <c:v>0.98449999999999949</c:v>
                </c:pt>
                <c:pt idx="497">
                  <c:v>0.98429999999999951</c:v>
                </c:pt>
                <c:pt idx="498">
                  <c:v>0.98449999999999949</c:v>
                </c:pt>
                <c:pt idx="499">
                  <c:v>0.98429999999999951</c:v>
                </c:pt>
                <c:pt idx="500">
                  <c:v>0.98429999999999951</c:v>
                </c:pt>
                <c:pt idx="501">
                  <c:v>0.98449999999999949</c:v>
                </c:pt>
                <c:pt idx="502">
                  <c:v>0.98449999999999949</c:v>
                </c:pt>
                <c:pt idx="503">
                  <c:v>0.98449999999999949</c:v>
                </c:pt>
                <c:pt idx="504">
                  <c:v>0.98429999999999951</c:v>
                </c:pt>
                <c:pt idx="505">
                  <c:v>0.98449999999999949</c:v>
                </c:pt>
                <c:pt idx="506">
                  <c:v>0.98449999999999949</c:v>
                </c:pt>
                <c:pt idx="507">
                  <c:v>0.98449999999999949</c:v>
                </c:pt>
                <c:pt idx="508">
                  <c:v>0.98429999999999951</c:v>
                </c:pt>
                <c:pt idx="509">
                  <c:v>0.98429999999999951</c:v>
                </c:pt>
                <c:pt idx="510">
                  <c:v>0.98449999999999949</c:v>
                </c:pt>
              </c:numCache>
            </c:numRef>
          </c:yVal>
          <c:smooth val="1"/>
        </c:ser>
        <c:ser>
          <c:idx val="2"/>
          <c:order val="2"/>
          <c:tx>
            <c:v>only 3 foot cable</c:v>
          </c:tx>
          <c:spPr>
            <a:ln w="12700">
              <a:solidFill>
                <a:srgbClr val="FF0000"/>
              </a:solidFill>
              <a:prstDash val="solid"/>
            </a:ln>
          </c:spPr>
          <c:marker>
            <c:symbol val="none"/>
          </c:marker>
          <c:yVal>
            <c:numRef>
              <c:f>'[try1.xls]3'!$A$9:$A$519</c:f>
              <c:numCache>
                <c:formatCode>General</c:formatCode>
                <c:ptCount val="511"/>
                <c:pt idx="0">
                  <c:v>1.720000000000001E-2</c:v>
                </c:pt>
                <c:pt idx="1">
                  <c:v>1.3599999999999999E-2</c:v>
                </c:pt>
                <c:pt idx="2">
                  <c:v>1.3100000000000014E-2</c:v>
                </c:pt>
                <c:pt idx="3">
                  <c:v>2.1000000000000015E-2</c:v>
                </c:pt>
                <c:pt idx="4">
                  <c:v>3.7100000000000022E-2</c:v>
                </c:pt>
                <c:pt idx="5">
                  <c:v>2.0500000000000001E-2</c:v>
                </c:pt>
                <c:pt idx="6">
                  <c:v>-9.3000000000000149E-3</c:v>
                </c:pt>
                <c:pt idx="7">
                  <c:v>2.4600000000000014E-2</c:v>
                </c:pt>
                <c:pt idx="8">
                  <c:v>3.0800000000000015E-2</c:v>
                </c:pt>
                <c:pt idx="9">
                  <c:v>4.9000000000000076E-3</c:v>
                </c:pt>
                <c:pt idx="10">
                  <c:v>1.4500000000000011E-2</c:v>
                </c:pt>
                <c:pt idx="11">
                  <c:v>9.5000000000000084E-3</c:v>
                </c:pt>
                <c:pt idx="12">
                  <c:v>8.7000000000000046E-3</c:v>
                </c:pt>
                <c:pt idx="13">
                  <c:v>8.7000000000000046E-3</c:v>
                </c:pt>
                <c:pt idx="14">
                  <c:v>8.7000000000000046E-3</c:v>
                </c:pt>
                <c:pt idx="15">
                  <c:v>8.5000000000000041E-3</c:v>
                </c:pt>
                <c:pt idx="16">
                  <c:v>8.7000000000000046E-3</c:v>
                </c:pt>
                <c:pt idx="17">
                  <c:v>8.7000000000000046E-3</c:v>
                </c:pt>
                <c:pt idx="18">
                  <c:v>8.7000000000000046E-3</c:v>
                </c:pt>
                <c:pt idx="19">
                  <c:v>8.7000000000000046E-3</c:v>
                </c:pt>
                <c:pt idx="20">
                  <c:v>8.7000000000000046E-3</c:v>
                </c:pt>
                <c:pt idx="21">
                  <c:v>8.7000000000000046E-3</c:v>
                </c:pt>
                <c:pt idx="22">
                  <c:v>1.2500000000000013E-2</c:v>
                </c:pt>
                <c:pt idx="23">
                  <c:v>1.2800000000000014E-2</c:v>
                </c:pt>
                <c:pt idx="24">
                  <c:v>1.2800000000000014E-2</c:v>
                </c:pt>
                <c:pt idx="25">
                  <c:v>9.0000000000000063E-3</c:v>
                </c:pt>
                <c:pt idx="26">
                  <c:v>8.7000000000000046E-3</c:v>
                </c:pt>
                <c:pt idx="27">
                  <c:v>1.2500000000000013E-2</c:v>
                </c:pt>
                <c:pt idx="28">
                  <c:v>9.3000000000000149E-3</c:v>
                </c:pt>
                <c:pt idx="29">
                  <c:v>8.7000000000000046E-3</c:v>
                </c:pt>
                <c:pt idx="30">
                  <c:v>8.7000000000000046E-3</c:v>
                </c:pt>
                <c:pt idx="31">
                  <c:v>8.7000000000000046E-3</c:v>
                </c:pt>
                <c:pt idx="32">
                  <c:v>8.7000000000000046E-3</c:v>
                </c:pt>
                <c:pt idx="33">
                  <c:v>8.7000000000000046E-3</c:v>
                </c:pt>
                <c:pt idx="34">
                  <c:v>9.0000000000000063E-3</c:v>
                </c:pt>
                <c:pt idx="35">
                  <c:v>1.0400000000000005E-2</c:v>
                </c:pt>
                <c:pt idx="36">
                  <c:v>9.3000000000000149E-3</c:v>
                </c:pt>
                <c:pt idx="37">
                  <c:v>1.2500000000000013E-2</c:v>
                </c:pt>
                <c:pt idx="38">
                  <c:v>1.3100000000000014E-2</c:v>
                </c:pt>
                <c:pt idx="39">
                  <c:v>1.2800000000000014E-2</c:v>
                </c:pt>
                <c:pt idx="40">
                  <c:v>1.2800000000000014E-2</c:v>
                </c:pt>
                <c:pt idx="41">
                  <c:v>1.3100000000000014E-2</c:v>
                </c:pt>
                <c:pt idx="42">
                  <c:v>1.3100000000000014E-2</c:v>
                </c:pt>
                <c:pt idx="43">
                  <c:v>1.3100000000000014E-2</c:v>
                </c:pt>
                <c:pt idx="44">
                  <c:v>1.3100000000000014E-2</c:v>
                </c:pt>
                <c:pt idx="45">
                  <c:v>1.5800000000000022E-2</c:v>
                </c:pt>
                <c:pt idx="46">
                  <c:v>1.3100000000000014E-2</c:v>
                </c:pt>
                <c:pt idx="47">
                  <c:v>1.6100000000000021E-2</c:v>
                </c:pt>
                <c:pt idx="48">
                  <c:v>1.720000000000001E-2</c:v>
                </c:pt>
                <c:pt idx="49">
                  <c:v>1.720000000000001E-2</c:v>
                </c:pt>
                <c:pt idx="50">
                  <c:v>1.7500000000000029E-2</c:v>
                </c:pt>
                <c:pt idx="51">
                  <c:v>2.2600000000000016E-2</c:v>
                </c:pt>
                <c:pt idx="52">
                  <c:v>4.9900000000000021E-2</c:v>
                </c:pt>
                <c:pt idx="53">
                  <c:v>0.20600000000000004</c:v>
                </c:pt>
                <c:pt idx="54">
                  <c:v>0.5655</c:v>
                </c:pt>
                <c:pt idx="55">
                  <c:v>0.79330000000000001</c:v>
                </c:pt>
                <c:pt idx="56">
                  <c:v>0.8165</c:v>
                </c:pt>
                <c:pt idx="57">
                  <c:v>0.87760000000000093</c:v>
                </c:pt>
                <c:pt idx="58">
                  <c:v>0.90429999999999999</c:v>
                </c:pt>
                <c:pt idx="59">
                  <c:v>0.91169999999999995</c:v>
                </c:pt>
                <c:pt idx="60">
                  <c:v>0.91959999999999997</c:v>
                </c:pt>
                <c:pt idx="61">
                  <c:v>0.92510000000000003</c:v>
                </c:pt>
                <c:pt idx="62">
                  <c:v>0.92920000000000003</c:v>
                </c:pt>
                <c:pt idx="63">
                  <c:v>0.93110000000000004</c:v>
                </c:pt>
                <c:pt idx="64">
                  <c:v>0.9335</c:v>
                </c:pt>
                <c:pt idx="65">
                  <c:v>0.93759999999999999</c:v>
                </c:pt>
                <c:pt idx="66">
                  <c:v>0.93840000000000001</c:v>
                </c:pt>
                <c:pt idx="67">
                  <c:v>0.93840000000000001</c:v>
                </c:pt>
                <c:pt idx="68">
                  <c:v>0.9395</c:v>
                </c:pt>
                <c:pt idx="69">
                  <c:v>0.94230000000000003</c:v>
                </c:pt>
                <c:pt idx="70">
                  <c:v>0.93870000000000064</c:v>
                </c:pt>
                <c:pt idx="71">
                  <c:v>0.94170000000000065</c:v>
                </c:pt>
                <c:pt idx="72">
                  <c:v>0.9425</c:v>
                </c:pt>
                <c:pt idx="73">
                  <c:v>0.94660000000000066</c:v>
                </c:pt>
                <c:pt idx="74">
                  <c:v>0.95100000000000062</c:v>
                </c:pt>
                <c:pt idx="75">
                  <c:v>0.94720000000000004</c:v>
                </c:pt>
                <c:pt idx="76">
                  <c:v>0.94720000000000004</c:v>
                </c:pt>
                <c:pt idx="77">
                  <c:v>0.94799999999999995</c:v>
                </c:pt>
                <c:pt idx="78">
                  <c:v>0.94720000000000004</c:v>
                </c:pt>
                <c:pt idx="79">
                  <c:v>0.95130000000000003</c:v>
                </c:pt>
                <c:pt idx="80">
                  <c:v>0.95130000000000003</c:v>
                </c:pt>
                <c:pt idx="81">
                  <c:v>0.95150000000000001</c:v>
                </c:pt>
                <c:pt idx="82">
                  <c:v>0.95260000000000078</c:v>
                </c:pt>
                <c:pt idx="83">
                  <c:v>0.95560000000000078</c:v>
                </c:pt>
                <c:pt idx="84">
                  <c:v>0.95560000000000078</c:v>
                </c:pt>
                <c:pt idx="85">
                  <c:v>0.95670000000000066</c:v>
                </c:pt>
                <c:pt idx="86">
                  <c:v>0.95670000000000066</c:v>
                </c:pt>
                <c:pt idx="87">
                  <c:v>0.95590000000000064</c:v>
                </c:pt>
                <c:pt idx="88">
                  <c:v>0.95780000000000065</c:v>
                </c:pt>
                <c:pt idx="89">
                  <c:v>0.95970000000000066</c:v>
                </c:pt>
                <c:pt idx="90">
                  <c:v>0.96030000000000004</c:v>
                </c:pt>
                <c:pt idx="91">
                  <c:v>0.96050000000000002</c:v>
                </c:pt>
                <c:pt idx="92">
                  <c:v>0.96030000000000004</c:v>
                </c:pt>
                <c:pt idx="93">
                  <c:v>0.96050000000000002</c:v>
                </c:pt>
                <c:pt idx="94">
                  <c:v>0.96270000000000078</c:v>
                </c:pt>
                <c:pt idx="95">
                  <c:v>0.96050000000000002</c:v>
                </c:pt>
                <c:pt idx="96">
                  <c:v>0.96440000000000003</c:v>
                </c:pt>
                <c:pt idx="97">
                  <c:v>0.96440000000000003</c:v>
                </c:pt>
                <c:pt idx="98">
                  <c:v>0.96790000000000065</c:v>
                </c:pt>
                <c:pt idx="99">
                  <c:v>0.97660000000000069</c:v>
                </c:pt>
                <c:pt idx="100">
                  <c:v>0.98070000000000002</c:v>
                </c:pt>
                <c:pt idx="101">
                  <c:v>0.95860000000000078</c:v>
                </c:pt>
                <c:pt idx="102">
                  <c:v>0.96870000000000078</c:v>
                </c:pt>
                <c:pt idx="103">
                  <c:v>0.99570000000000003</c:v>
                </c:pt>
                <c:pt idx="104">
                  <c:v>0.98160000000000003</c:v>
                </c:pt>
                <c:pt idx="105">
                  <c:v>0.97770000000000057</c:v>
                </c:pt>
                <c:pt idx="106">
                  <c:v>0.97749999999999981</c:v>
                </c:pt>
                <c:pt idx="107">
                  <c:v>0.97860000000000069</c:v>
                </c:pt>
                <c:pt idx="108">
                  <c:v>0.98070000000000002</c:v>
                </c:pt>
                <c:pt idx="109">
                  <c:v>0.97770000000000057</c:v>
                </c:pt>
                <c:pt idx="110">
                  <c:v>0.97960000000000069</c:v>
                </c:pt>
                <c:pt idx="111">
                  <c:v>0.98160000000000003</c:v>
                </c:pt>
                <c:pt idx="112">
                  <c:v>0.98180000000000001</c:v>
                </c:pt>
                <c:pt idx="113">
                  <c:v>0.98160000000000003</c:v>
                </c:pt>
                <c:pt idx="114">
                  <c:v>0.97990000000000044</c:v>
                </c:pt>
                <c:pt idx="115">
                  <c:v>0.98180000000000001</c:v>
                </c:pt>
                <c:pt idx="116">
                  <c:v>0.98019999999999996</c:v>
                </c:pt>
                <c:pt idx="117">
                  <c:v>0.98180000000000001</c:v>
                </c:pt>
                <c:pt idx="118">
                  <c:v>0.98209999999999997</c:v>
                </c:pt>
                <c:pt idx="119">
                  <c:v>0.9829</c:v>
                </c:pt>
                <c:pt idx="120">
                  <c:v>0.98209999999999997</c:v>
                </c:pt>
                <c:pt idx="121">
                  <c:v>0.98319999999999996</c:v>
                </c:pt>
                <c:pt idx="122">
                  <c:v>0.9859</c:v>
                </c:pt>
                <c:pt idx="123">
                  <c:v>0.98480000000000001</c:v>
                </c:pt>
                <c:pt idx="124">
                  <c:v>0.98619999999999997</c:v>
                </c:pt>
                <c:pt idx="125">
                  <c:v>0.98619999999999997</c:v>
                </c:pt>
                <c:pt idx="126">
                  <c:v>0.9823999999999995</c:v>
                </c:pt>
                <c:pt idx="127">
                  <c:v>0.98399999999999999</c:v>
                </c:pt>
                <c:pt idx="128">
                  <c:v>0.98509999999999998</c:v>
                </c:pt>
                <c:pt idx="129">
                  <c:v>0.9859</c:v>
                </c:pt>
                <c:pt idx="130">
                  <c:v>0.98619999999999997</c:v>
                </c:pt>
                <c:pt idx="131">
                  <c:v>0.98619999999999997</c:v>
                </c:pt>
                <c:pt idx="132">
                  <c:v>0.98729999999999996</c:v>
                </c:pt>
                <c:pt idx="133">
                  <c:v>0.98670000000000002</c:v>
                </c:pt>
                <c:pt idx="134">
                  <c:v>0.98619999999999997</c:v>
                </c:pt>
                <c:pt idx="135">
                  <c:v>0.98349999999999949</c:v>
                </c:pt>
                <c:pt idx="136">
                  <c:v>0.98509999999999998</c:v>
                </c:pt>
                <c:pt idx="137">
                  <c:v>0.98260000000000003</c:v>
                </c:pt>
                <c:pt idx="138">
                  <c:v>0.98619999999999997</c:v>
                </c:pt>
                <c:pt idx="139">
                  <c:v>0.98670000000000002</c:v>
                </c:pt>
                <c:pt idx="140">
                  <c:v>0.98649999999999949</c:v>
                </c:pt>
                <c:pt idx="141">
                  <c:v>0.98649999999999949</c:v>
                </c:pt>
                <c:pt idx="142">
                  <c:v>0.98480000000000001</c:v>
                </c:pt>
                <c:pt idx="143">
                  <c:v>0.98649999999999949</c:v>
                </c:pt>
                <c:pt idx="144">
                  <c:v>0.99060000000000004</c:v>
                </c:pt>
                <c:pt idx="145">
                  <c:v>0.98649999999999949</c:v>
                </c:pt>
                <c:pt idx="146">
                  <c:v>0.98619999999999997</c:v>
                </c:pt>
                <c:pt idx="147">
                  <c:v>0.98619999999999997</c:v>
                </c:pt>
                <c:pt idx="148">
                  <c:v>0.98970000000000002</c:v>
                </c:pt>
                <c:pt idx="149">
                  <c:v>0.98809999999999998</c:v>
                </c:pt>
                <c:pt idx="150">
                  <c:v>0.9853999999999995</c:v>
                </c:pt>
                <c:pt idx="151">
                  <c:v>0.99</c:v>
                </c:pt>
                <c:pt idx="152">
                  <c:v>0.99080000000000001</c:v>
                </c:pt>
                <c:pt idx="153">
                  <c:v>0.98670000000000002</c:v>
                </c:pt>
                <c:pt idx="154">
                  <c:v>0.98649999999999949</c:v>
                </c:pt>
                <c:pt idx="155">
                  <c:v>0.9889</c:v>
                </c:pt>
                <c:pt idx="156">
                  <c:v>0.98919999999999997</c:v>
                </c:pt>
                <c:pt idx="157">
                  <c:v>0.98699999999999999</c:v>
                </c:pt>
                <c:pt idx="158">
                  <c:v>0.98919999999999997</c:v>
                </c:pt>
                <c:pt idx="159">
                  <c:v>0.98949999999999949</c:v>
                </c:pt>
                <c:pt idx="160">
                  <c:v>0.98780000000000001</c:v>
                </c:pt>
                <c:pt idx="161">
                  <c:v>0.99409999999999998</c:v>
                </c:pt>
                <c:pt idx="162">
                  <c:v>0.99270000000000003</c:v>
                </c:pt>
                <c:pt idx="163">
                  <c:v>0.98070000000000002</c:v>
                </c:pt>
                <c:pt idx="164">
                  <c:v>0.99409999999999998</c:v>
                </c:pt>
                <c:pt idx="165">
                  <c:v>0.9913999999999995</c:v>
                </c:pt>
                <c:pt idx="166">
                  <c:v>0.99080000000000001</c:v>
                </c:pt>
                <c:pt idx="167">
                  <c:v>0.99439999999999951</c:v>
                </c:pt>
                <c:pt idx="168">
                  <c:v>0.99490000000000001</c:v>
                </c:pt>
                <c:pt idx="169">
                  <c:v>0.99409999999999998</c:v>
                </c:pt>
                <c:pt idx="170">
                  <c:v>0.9913999999999995</c:v>
                </c:pt>
                <c:pt idx="171">
                  <c:v>0.9913999999999995</c:v>
                </c:pt>
                <c:pt idx="172">
                  <c:v>0.99439999999999951</c:v>
                </c:pt>
                <c:pt idx="173">
                  <c:v>0.99409999999999998</c:v>
                </c:pt>
                <c:pt idx="174">
                  <c:v>0.99439999999999951</c:v>
                </c:pt>
                <c:pt idx="175">
                  <c:v>0.99490000000000001</c:v>
                </c:pt>
                <c:pt idx="176">
                  <c:v>0.99360000000000004</c:v>
                </c:pt>
                <c:pt idx="177">
                  <c:v>0.99380000000000002</c:v>
                </c:pt>
                <c:pt idx="178">
                  <c:v>0.99490000000000001</c:v>
                </c:pt>
                <c:pt idx="179">
                  <c:v>0.99490000000000001</c:v>
                </c:pt>
                <c:pt idx="180">
                  <c:v>0.99680000000000002</c:v>
                </c:pt>
                <c:pt idx="181">
                  <c:v>0.99819999999999998</c:v>
                </c:pt>
                <c:pt idx="182">
                  <c:v>0.99570000000000003</c:v>
                </c:pt>
                <c:pt idx="183">
                  <c:v>0.99870000000000003</c:v>
                </c:pt>
                <c:pt idx="184">
                  <c:v>0.999</c:v>
                </c:pt>
                <c:pt idx="185">
                  <c:v>0.99960000000000004</c:v>
                </c:pt>
                <c:pt idx="186">
                  <c:v>0.999</c:v>
                </c:pt>
                <c:pt idx="187">
                  <c:v>0.99519999999999997</c:v>
                </c:pt>
                <c:pt idx="188">
                  <c:v>0.99760000000000004</c:v>
                </c:pt>
                <c:pt idx="189">
                  <c:v>1.0046999999999986</c:v>
                </c:pt>
                <c:pt idx="190">
                  <c:v>1.0143</c:v>
                </c:pt>
                <c:pt idx="191">
                  <c:v>1.0166999999999986</c:v>
                </c:pt>
                <c:pt idx="192">
                  <c:v>1.0109999999999986</c:v>
                </c:pt>
                <c:pt idx="193">
                  <c:v>1.0046999999999986</c:v>
                </c:pt>
                <c:pt idx="194">
                  <c:v>1.0025999999999986</c:v>
                </c:pt>
                <c:pt idx="195">
                  <c:v>0.99680000000000002</c:v>
                </c:pt>
                <c:pt idx="196">
                  <c:v>0.99570000000000003</c:v>
                </c:pt>
                <c:pt idx="197">
                  <c:v>0.99739999999999951</c:v>
                </c:pt>
                <c:pt idx="198">
                  <c:v>0.99329999999999996</c:v>
                </c:pt>
                <c:pt idx="199">
                  <c:v>0.99519999999999997</c:v>
                </c:pt>
                <c:pt idx="200">
                  <c:v>0.99490000000000001</c:v>
                </c:pt>
                <c:pt idx="201">
                  <c:v>0.99519999999999997</c:v>
                </c:pt>
                <c:pt idx="202">
                  <c:v>0.99519999999999997</c:v>
                </c:pt>
                <c:pt idx="203">
                  <c:v>0.99490000000000001</c:v>
                </c:pt>
                <c:pt idx="204">
                  <c:v>0.99519999999999997</c:v>
                </c:pt>
                <c:pt idx="205">
                  <c:v>0.99739999999999951</c:v>
                </c:pt>
                <c:pt idx="206">
                  <c:v>0.9954999999999995</c:v>
                </c:pt>
                <c:pt idx="207">
                  <c:v>0.98809999999999998</c:v>
                </c:pt>
                <c:pt idx="208">
                  <c:v>0.98019999999999996</c:v>
                </c:pt>
                <c:pt idx="209">
                  <c:v>0.96519999999999995</c:v>
                </c:pt>
                <c:pt idx="210">
                  <c:v>0.96380000000000066</c:v>
                </c:pt>
                <c:pt idx="211">
                  <c:v>0.9829</c:v>
                </c:pt>
                <c:pt idx="212">
                  <c:v>0.98619999999999997</c:v>
                </c:pt>
                <c:pt idx="213">
                  <c:v>0.98649999999999949</c:v>
                </c:pt>
                <c:pt idx="214">
                  <c:v>0.99</c:v>
                </c:pt>
                <c:pt idx="215">
                  <c:v>0.99080000000000001</c:v>
                </c:pt>
                <c:pt idx="216">
                  <c:v>0.99060000000000004</c:v>
                </c:pt>
                <c:pt idx="217">
                  <c:v>0.99060000000000004</c:v>
                </c:pt>
                <c:pt idx="218">
                  <c:v>0.99080000000000001</c:v>
                </c:pt>
                <c:pt idx="219">
                  <c:v>0.99060000000000004</c:v>
                </c:pt>
                <c:pt idx="220">
                  <c:v>0.99080000000000001</c:v>
                </c:pt>
                <c:pt idx="221">
                  <c:v>0.99080000000000001</c:v>
                </c:pt>
                <c:pt idx="222">
                  <c:v>0.99380000000000002</c:v>
                </c:pt>
                <c:pt idx="223">
                  <c:v>0.99080000000000001</c:v>
                </c:pt>
                <c:pt idx="224">
                  <c:v>0.9919</c:v>
                </c:pt>
                <c:pt idx="225">
                  <c:v>0.99160000000000004</c:v>
                </c:pt>
                <c:pt idx="226">
                  <c:v>0.99080000000000001</c:v>
                </c:pt>
                <c:pt idx="227">
                  <c:v>0.99080000000000001</c:v>
                </c:pt>
                <c:pt idx="228">
                  <c:v>0.99080000000000001</c:v>
                </c:pt>
                <c:pt idx="229">
                  <c:v>0.99080000000000001</c:v>
                </c:pt>
                <c:pt idx="230">
                  <c:v>0.99080000000000001</c:v>
                </c:pt>
                <c:pt idx="231">
                  <c:v>0.99080000000000001</c:v>
                </c:pt>
                <c:pt idx="232">
                  <c:v>0.99080000000000001</c:v>
                </c:pt>
                <c:pt idx="233">
                  <c:v>0.99160000000000004</c:v>
                </c:pt>
                <c:pt idx="234">
                  <c:v>0.99080000000000001</c:v>
                </c:pt>
                <c:pt idx="235">
                  <c:v>0.99109999999999998</c:v>
                </c:pt>
                <c:pt idx="236">
                  <c:v>0.99109999999999998</c:v>
                </c:pt>
                <c:pt idx="237">
                  <c:v>0.99080000000000001</c:v>
                </c:pt>
                <c:pt idx="238">
                  <c:v>0.99080000000000001</c:v>
                </c:pt>
                <c:pt idx="239">
                  <c:v>0.99329999999999996</c:v>
                </c:pt>
                <c:pt idx="240">
                  <c:v>0.99080000000000001</c:v>
                </c:pt>
                <c:pt idx="241">
                  <c:v>0.99080000000000001</c:v>
                </c:pt>
                <c:pt idx="242">
                  <c:v>0.99080000000000001</c:v>
                </c:pt>
                <c:pt idx="243">
                  <c:v>0.99080000000000001</c:v>
                </c:pt>
                <c:pt idx="244">
                  <c:v>0.99080000000000001</c:v>
                </c:pt>
                <c:pt idx="245">
                  <c:v>0.99060000000000004</c:v>
                </c:pt>
                <c:pt idx="246">
                  <c:v>0.99080000000000001</c:v>
                </c:pt>
                <c:pt idx="247">
                  <c:v>0.99060000000000004</c:v>
                </c:pt>
                <c:pt idx="248">
                  <c:v>0.99060000000000004</c:v>
                </c:pt>
                <c:pt idx="249">
                  <c:v>0.99080000000000001</c:v>
                </c:pt>
                <c:pt idx="250">
                  <c:v>0.99080000000000001</c:v>
                </c:pt>
                <c:pt idx="251">
                  <c:v>0.99060000000000004</c:v>
                </c:pt>
                <c:pt idx="252">
                  <c:v>0.99080000000000001</c:v>
                </c:pt>
                <c:pt idx="253">
                  <c:v>0.99060000000000004</c:v>
                </c:pt>
                <c:pt idx="254">
                  <c:v>0.99060000000000004</c:v>
                </c:pt>
                <c:pt idx="255">
                  <c:v>0.99</c:v>
                </c:pt>
                <c:pt idx="256">
                  <c:v>0.99060000000000004</c:v>
                </c:pt>
                <c:pt idx="257">
                  <c:v>0.99080000000000001</c:v>
                </c:pt>
                <c:pt idx="258">
                  <c:v>0.98619999999999997</c:v>
                </c:pt>
                <c:pt idx="259">
                  <c:v>0.98970000000000002</c:v>
                </c:pt>
                <c:pt idx="260">
                  <c:v>0.9913999999999995</c:v>
                </c:pt>
                <c:pt idx="261">
                  <c:v>0.99080000000000001</c:v>
                </c:pt>
                <c:pt idx="262">
                  <c:v>0.99029999999999996</c:v>
                </c:pt>
                <c:pt idx="263">
                  <c:v>0.99080000000000001</c:v>
                </c:pt>
                <c:pt idx="264">
                  <c:v>0.99060000000000004</c:v>
                </c:pt>
                <c:pt idx="265">
                  <c:v>0.99060000000000004</c:v>
                </c:pt>
                <c:pt idx="266">
                  <c:v>0.99029999999999996</c:v>
                </c:pt>
                <c:pt idx="267">
                  <c:v>0.99060000000000004</c:v>
                </c:pt>
                <c:pt idx="268">
                  <c:v>0.99029999999999996</c:v>
                </c:pt>
                <c:pt idx="269">
                  <c:v>0.99060000000000004</c:v>
                </c:pt>
                <c:pt idx="270">
                  <c:v>0.98780000000000001</c:v>
                </c:pt>
                <c:pt idx="271">
                  <c:v>0.99060000000000004</c:v>
                </c:pt>
                <c:pt idx="272">
                  <c:v>0.98970000000000002</c:v>
                </c:pt>
                <c:pt idx="273">
                  <c:v>0.99</c:v>
                </c:pt>
                <c:pt idx="274">
                  <c:v>0.99080000000000001</c:v>
                </c:pt>
                <c:pt idx="275">
                  <c:v>0.99060000000000004</c:v>
                </c:pt>
                <c:pt idx="276">
                  <c:v>0.9883999999999995</c:v>
                </c:pt>
                <c:pt idx="277">
                  <c:v>0.9883999999999995</c:v>
                </c:pt>
                <c:pt idx="278">
                  <c:v>0.99029999999999996</c:v>
                </c:pt>
                <c:pt idx="279">
                  <c:v>0.99060000000000004</c:v>
                </c:pt>
                <c:pt idx="280">
                  <c:v>0.99029999999999996</c:v>
                </c:pt>
                <c:pt idx="281">
                  <c:v>0.99</c:v>
                </c:pt>
                <c:pt idx="282">
                  <c:v>0.98949999999999949</c:v>
                </c:pt>
                <c:pt idx="283">
                  <c:v>0.99029999999999996</c:v>
                </c:pt>
                <c:pt idx="284">
                  <c:v>0.99060000000000004</c:v>
                </c:pt>
                <c:pt idx="285">
                  <c:v>0.98970000000000002</c:v>
                </c:pt>
                <c:pt idx="286">
                  <c:v>0.99029999999999996</c:v>
                </c:pt>
                <c:pt idx="287">
                  <c:v>0.98949999999999949</c:v>
                </c:pt>
                <c:pt idx="288">
                  <c:v>0.99080000000000001</c:v>
                </c:pt>
                <c:pt idx="289">
                  <c:v>0.98970000000000002</c:v>
                </c:pt>
                <c:pt idx="290">
                  <c:v>0.98919999999999997</c:v>
                </c:pt>
                <c:pt idx="291">
                  <c:v>0.99060000000000004</c:v>
                </c:pt>
                <c:pt idx="292">
                  <c:v>0.99</c:v>
                </c:pt>
                <c:pt idx="293">
                  <c:v>0.98729999999999996</c:v>
                </c:pt>
                <c:pt idx="294">
                  <c:v>0.98949999999999949</c:v>
                </c:pt>
                <c:pt idx="295">
                  <c:v>0.9883999999999995</c:v>
                </c:pt>
                <c:pt idx="296">
                  <c:v>0.98760000000000003</c:v>
                </c:pt>
                <c:pt idx="297">
                  <c:v>0.99060000000000004</c:v>
                </c:pt>
                <c:pt idx="298">
                  <c:v>0.98649999999999949</c:v>
                </c:pt>
                <c:pt idx="299">
                  <c:v>0.98780000000000001</c:v>
                </c:pt>
                <c:pt idx="300">
                  <c:v>0.99060000000000004</c:v>
                </c:pt>
                <c:pt idx="301">
                  <c:v>0.98729999999999996</c:v>
                </c:pt>
                <c:pt idx="302">
                  <c:v>0.99060000000000004</c:v>
                </c:pt>
                <c:pt idx="303">
                  <c:v>0.99060000000000004</c:v>
                </c:pt>
                <c:pt idx="304">
                  <c:v>0.9889</c:v>
                </c:pt>
                <c:pt idx="305">
                  <c:v>0.99109999999999998</c:v>
                </c:pt>
                <c:pt idx="306">
                  <c:v>0.98649999999999949</c:v>
                </c:pt>
                <c:pt idx="307">
                  <c:v>0.98670000000000002</c:v>
                </c:pt>
                <c:pt idx="308">
                  <c:v>0.99029999999999996</c:v>
                </c:pt>
                <c:pt idx="309">
                  <c:v>0.98670000000000002</c:v>
                </c:pt>
                <c:pt idx="310">
                  <c:v>0.98729999999999996</c:v>
                </c:pt>
                <c:pt idx="311">
                  <c:v>0.98919999999999997</c:v>
                </c:pt>
                <c:pt idx="312">
                  <c:v>0.98649999999999949</c:v>
                </c:pt>
                <c:pt idx="313">
                  <c:v>0.99029999999999996</c:v>
                </c:pt>
                <c:pt idx="314">
                  <c:v>0.98860000000000003</c:v>
                </c:pt>
                <c:pt idx="315">
                  <c:v>0.98760000000000003</c:v>
                </c:pt>
                <c:pt idx="316">
                  <c:v>0.9889</c:v>
                </c:pt>
                <c:pt idx="317">
                  <c:v>0.9883999999999995</c:v>
                </c:pt>
                <c:pt idx="318">
                  <c:v>0.99029999999999996</c:v>
                </c:pt>
                <c:pt idx="319">
                  <c:v>0.98670000000000002</c:v>
                </c:pt>
                <c:pt idx="320">
                  <c:v>0.98760000000000003</c:v>
                </c:pt>
                <c:pt idx="321">
                  <c:v>0.98729999999999996</c:v>
                </c:pt>
                <c:pt idx="322">
                  <c:v>0.9889</c:v>
                </c:pt>
                <c:pt idx="323">
                  <c:v>0.98649999999999949</c:v>
                </c:pt>
                <c:pt idx="324">
                  <c:v>0.98809999999999998</c:v>
                </c:pt>
                <c:pt idx="325">
                  <c:v>0.99</c:v>
                </c:pt>
                <c:pt idx="326">
                  <c:v>0.98809999999999998</c:v>
                </c:pt>
                <c:pt idx="327">
                  <c:v>0.98860000000000003</c:v>
                </c:pt>
                <c:pt idx="328">
                  <c:v>0.98729999999999996</c:v>
                </c:pt>
                <c:pt idx="329">
                  <c:v>0.98649999999999949</c:v>
                </c:pt>
                <c:pt idx="330">
                  <c:v>0.98780000000000001</c:v>
                </c:pt>
                <c:pt idx="331">
                  <c:v>0.98649999999999949</c:v>
                </c:pt>
                <c:pt idx="332">
                  <c:v>0.98670000000000002</c:v>
                </c:pt>
                <c:pt idx="333">
                  <c:v>0.98809999999999998</c:v>
                </c:pt>
                <c:pt idx="334">
                  <c:v>0.98649999999999949</c:v>
                </c:pt>
                <c:pt idx="335">
                  <c:v>0.98760000000000003</c:v>
                </c:pt>
                <c:pt idx="336">
                  <c:v>0.98809999999999998</c:v>
                </c:pt>
                <c:pt idx="337">
                  <c:v>0.98649999999999949</c:v>
                </c:pt>
                <c:pt idx="338">
                  <c:v>0.98780000000000001</c:v>
                </c:pt>
                <c:pt idx="339">
                  <c:v>0.98699999999999999</c:v>
                </c:pt>
                <c:pt idx="340">
                  <c:v>0.98649999999999949</c:v>
                </c:pt>
                <c:pt idx="341">
                  <c:v>0.98860000000000003</c:v>
                </c:pt>
                <c:pt idx="342">
                  <c:v>0.98699999999999999</c:v>
                </c:pt>
                <c:pt idx="343">
                  <c:v>0.98649999999999949</c:v>
                </c:pt>
                <c:pt idx="344">
                  <c:v>0.98649999999999949</c:v>
                </c:pt>
                <c:pt idx="345">
                  <c:v>0.98649999999999949</c:v>
                </c:pt>
                <c:pt idx="346">
                  <c:v>0.98729999999999996</c:v>
                </c:pt>
                <c:pt idx="347">
                  <c:v>0.99029999999999996</c:v>
                </c:pt>
                <c:pt idx="348">
                  <c:v>0.98729999999999996</c:v>
                </c:pt>
                <c:pt idx="349">
                  <c:v>0.98809999999999998</c:v>
                </c:pt>
                <c:pt idx="350">
                  <c:v>0.9889</c:v>
                </c:pt>
                <c:pt idx="351">
                  <c:v>0.98649999999999949</c:v>
                </c:pt>
                <c:pt idx="352">
                  <c:v>0.9883999999999995</c:v>
                </c:pt>
                <c:pt idx="353">
                  <c:v>0.98760000000000003</c:v>
                </c:pt>
                <c:pt idx="354">
                  <c:v>0.98649999999999949</c:v>
                </c:pt>
                <c:pt idx="355">
                  <c:v>0.9883999999999995</c:v>
                </c:pt>
                <c:pt idx="356">
                  <c:v>0.98670000000000002</c:v>
                </c:pt>
                <c:pt idx="357">
                  <c:v>0.98670000000000002</c:v>
                </c:pt>
                <c:pt idx="358">
                  <c:v>0.98760000000000003</c:v>
                </c:pt>
                <c:pt idx="359">
                  <c:v>0.98649999999999949</c:v>
                </c:pt>
                <c:pt idx="360">
                  <c:v>0.98729999999999996</c:v>
                </c:pt>
                <c:pt idx="361">
                  <c:v>0.98860000000000003</c:v>
                </c:pt>
                <c:pt idx="362">
                  <c:v>0.98760000000000003</c:v>
                </c:pt>
                <c:pt idx="363">
                  <c:v>0.9883999999999995</c:v>
                </c:pt>
                <c:pt idx="364">
                  <c:v>0.98949999999999949</c:v>
                </c:pt>
                <c:pt idx="365">
                  <c:v>0.98649999999999949</c:v>
                </c:pt>
                <c:pt idx="366">
                  <c:v>0.98649999999999949</c:v>
                </c:pt>
                <c:pt idx="367">
                  <c:v>0.98649999999999949</c:v>
                </c:pt>
                <c:pt idx="368">
                  <c:v>0.98649999999999949</c:v>
                </c:pt>
                <c:pt idx="369">
                  <c:v>0.98649999999999949</c:v>
                </c:pt>
                <c:pt idx="370">
                  <c:v>0.98649999999999949</c:v>
                </c:pt>
                <c:pt idx="371">
                  <c:v>0.98649999999999949</c:v>
                </c:pt>
                <c:pt idx="372">
                  <c:v>0.98809999999999998</c:v>
                </c:pt>
                <c:pt idx="373">
                  <c:v>0.98649999999999949</c:v>
                </c:pt>
                <c:pt idx="374">
                  <c:v>0.98729999999999996</c:v>
                </c:pt>
                <c:pt idx="375">
                  <c:v>0.98780000000000001</c:v>
                </c:pt>
                <c:pt idx="376">
                  <c:v>0.98649999999999949</c:v>
                </c:pt>
                <c:pt idx="377">
                  <c:v>0.98699999999999999</c:v>
                </c:pt>
                <c:pt idx="378">
                  <c:v>0.98649999999999949</c:v>
                </c:pt>
                <c:pt idx="379">
                  <c:v>0.98649999999999949</c:v>
                </c:pt>
                <c:pt idx="380">
                  <c:v>0.98780000000000001</c:v>
                </c:pt>
                <c:pt idx="381">
                  <c:v>0.98649999999999949</c:v>
                </c:pt>
                <c:pt idx="382">
                  <c:v>0.98670000000000002</c:v>
                </c:pt>
                <c:pt idx="383">
                  <c:v>0.98670000000000002</c:v>
                </c:pt>
                <c:pt idx="384">
                  <c:v>0.98649999999999949</c:v>
                </c:pt>
                <c:pt idx="385">
                  <c:v>0.98649999999999949</c:v>
                </c:pt>
                <c:pt idx="386">
                  <c:v>0.98780000000000001</c:v>
                </c:pt>
                <c:pt idx="387">
                  <c:v>0.98649999999999949</c:v>
                </c:pt>
                <c:pt idx="388">
                  <c:v>0.98649999999999949</c:v>
                </c:pt>
                <c:pt idx="389">
                  <c:v>0.98649999999999949</c:v>
                </c:pt>
                <c:pt idx="390">
                  <c:v>0.98649999999999949</c:v>
                </c:pt>
                <c:pt idx="391">
                  <c:v>0.98670000000000002</c:v>
                </c:pt>
                <c:pt idx="392">
                  <c:v>0.98649999999999949</c:v>
                </c:pt>
                <c:pt idx="393">
                  <c:v>0.98649999999999949</c:v>
                </c:pt>
                <c:pt idx="394">
                  <c:v>0.98780000000000001</c:v>
                </c:pt>
                <c:pt idx="395">
                  <c:v>0.98649999999999949</c:v>
                </c:pt>
                <c:pt idx="396">
                  <c:v>0.98699999999999999</c:v>
                </c:pt>
                <c:pt idx="397">
                  <c:v>0.98670000000000002</c:v>
                </c:pt>
                <c:pt idx="398">
                  <c:v>0.98649999999999949</c:v>
                </c:pt>
                <c:pt idx="399">
                  <c:v>0.98699999999999999</c:v>
                </c:pt>
                <c:pt idx="400">
                  <c:v>0.98670000000000002</c:v>
                </c:pt>
                <c:pt idx="401">
                  <c:v>0.98649999999999949</c:v>
                </c:pt>
                <c:pt idx="402">
                  <c:v>0.98670000000000002</c:v>
                </c:pt>
                <c:pt idx="403">
                  <c:v>0.98649999999999949</c:v>
                </c:pt>
                <c:pt idx="404">
                  <c:v>0.98649999999999949</c:v>
                </c:pt>
                <c:pt idx="405">
                  <c:v>0.98670000000000002</c:v>
                </c:pt>
                <c:pt idx="406">
                  <c:v>0.98649999999999949</c:v>
                </c:pt>
                <c:pt idx="407">
                  <c:v>0.98649999999999949</c:v>
                </c:pt>
                <c:pt idx="408">
                  <c:v>0.98649999999999949</c:v>
                </c:pt>
                <c:pt idx="409">
                  <c:v>0.98649999999999949</c:v>
                </c:pt>
                <c:pt idx="410">
                  <c:v>0.98670000000000002</c:v>
                </c:pt>
                <c:pt idx="411">
                  <c:v>0.98649999999999949</c:v>
                </c:pt>
                <c:pt idx="412">
                  <c:v>0.98649999999999949</c:v>
                </c:pt>
                <c:pt idx="413">
                  <c:v>0.98760000000000003</c:v>
                </c:pt>
                <c:pt idx="414">
                  <c:v>0.98649999999999949</c:v>
                </c:pt>
                <c:pt idx="415">
                  <c:v>0.98649999999999949</c:v>
                </c:pt>
                <c:pt idx="416">
                  <c:v>0.98760000000000003</c:v>
                </c:pt>
                <c:pt idx="417">
                  <c:v>0.98649999999999949</c:v>
                </c:pt>
                <c:pt idx="418">
                  <c:v>0.98649999999999949</c:v>
                </c:pt>
                <c:pt idx="419">
                  <c:v>0.98649999999999949</c:v>
                </c:pt>
                <c:pt idx="420">
                  <c:v>0.98619999999999997</c:v>
                </c:pt>
                <c:pt idx="421">
                  <c:v>0.98649999999999949</c:v>
                </c:pt>
                <c:pt idx="422">
                  <c:v>0.98649999999999949</c:v>
                </c:pt>
                <c:pt idx="423">
                  <c:v>0.98649999999999949</c:v>
                </c:pt>
                <c:pt idx="424">
                  <c:v>0.98649999999999949</c:v>
                </c:pt>
                <c:pt idx="425">
                  <c:v>0.98729999999999996</c:v>
                </c:pt>
                <c:pt idx="426">
                  <c:v>0.98649999999999949</c:v>
                </c:pt>
                <c:pt idx="427">
                  <c:v>0.98649999999999949</c:v>
                </c:pt>
                <c:pt idx="428">
                  <c:v>0.98649999999999949</c:v>
                </c:pt>
                <c:pt idx="429">
                  <c:v>0.98649999999999949</c:v>
                </c:pt>
                <c:pt idx="430">
                  <c:v>0.98649999999999949</c:v>
                </c:pt>
                <c:pt idx="431">
                  <c:v>0.98619999999999997</c:v>
                </c:pt>
                <c:pt idx="432">
                  <c:v>0.98649999999999949</c:v>
                </c:pt>
                <c:pt idx="433">
                  <c:v>0.98670000000000002</c:v>
                </c:pt>
                <c:pt idx="434">
                  <c:v>0.98649999999999949</c:v>
                </c:pt>
                <c:pt idx="435">
                  <c:v>0.98670000000000002</c:v>
                </c:pt>
                <c:pt idx="436">
                  <c:v>0.98670000000000002</c:v>
                </c:pt>
                <c:pt idx="437">
                  <c:v>0.98649999999999949</c:v>
                </c:pt>
                <c:pt idx="438">
                  <c:v>0.98649999999999949</c:v>
                </c:pt>
                <c:pt idx="439">
                  <c:v>0.98649999999999949</c:v>
                </c:pt>
                <c:pt idx="440">
                  <c:v>0.98649999999999949</c:v>
                </c:pt>
                <c:pt idx="441">
                  <c:v>0.98649999999999949</c:v>
                </c:pt>
                <c:pt idx="442">
                  <c:v>0.98649999999999949</c:v>
                </c:pt>
                <c:pt idx="443">
                  <c:v>0.98649999999999949</c:v>
                </c:pt>
                <c:pt idx="444">
                  <c:v>0.98699999999999999</c:v>
                </c:pt>
                <c:pt idx="445">
                  <c:v>0.98649999999999949</c:v>
                </c:pt>
                <c:pt idx="446">
                  <c:v>0.98729999999999996</c:v>
                </c:pt>
                <c:pt idx="447">
                  <c:v>0.98649999999999949</c:v>
                </c:pt>
                <c:pt idx="448">
                  <c:v>0.98619999999999997</c:v>
                </c:pt>
                <c:pt idx="449">
                  <c:v>0.98649999999999949</c:v>
                </c:pt>
                <c:pt idx="450">
                  <c:v>0.98619999999999997</c:v>
                </c:pt>
                <c:pt idx="451">
                  <c:v>0.98649999999999949</c:v>
                </c:pt>
                <c:pt idx="452">
                  <c:v>0.98619999999999997</c:v>
                </c:pt>
                <c:pt idx="453">
                  <c:v>0.98619999999999997</c:v>
                </c:pt>
                <c:pt idx="454">
                  <c:v>0.98649999999999949</c:v>
                </c:pt>
                <c:pt idx="455">
                  <c:v>0.98649999999999949</c:v>
                </c:pt>
                <c:pt idx="456">
                  <c:v>0.98619999999999997</c:v>
                </c:pt>
                <c:pt idx="457">
                  <c:v>0.98649999999999949</c:v>
                </c:pt>
                <c:pt idx="458">
                  <c:v>0.98619999999999997</c:v>
                </c:pt>
                <c:pt idx="459">
                  <c:v>0.98649999999999949</c:v>
                </c:pt>
                <c:pt idx="460">
                  <c:v>0.98649999999999949</c:v>
                </c:pt>
                <c:pt idx="461">
                  <c:v>0.98649999999999949</c:v>
                </c:pt>
                <c:pt idx="462">
                  <c:v>0.98649999999999949</c:v>
                </c:pt>
                <c:pt idx="463">
                  <c:v>0.98649999999999949</c:v>
                </c:pt>
                <c:pt idx="464">
                  <c:v>0.98649999999999949</c:v>
                </c:pt>
                <c:pt idx="465">
                  <c:v>0.98649999999999949</c:v>
                </c:pt>
                <c:pt idx="466">
                  <c:v>0.98649999999999949</c:v>
                </c:pt>
                <c:pt idx="467">
                  <c:v>0.98619999999999997</c:v>
                </c:pt>
                <c:pt idx="468">
                  <c:v>0.98649999999999949</c:v>
                </c:pt>
                <c:pt idx="469">
                  <c:v>0.98619999999999997</c:v>
                </c:pt>
                <c:pt idx="470">
                  <c:v>0.98619999999999997</c:v>
                </c:pt>
                <c:pt idx="471">
                  <c:v>0.98670000000000002</c:v>
                </c:pt>
                <c:pt idx="472">
                  <c:v>0.98649999999999949</c:v>
                </c:pt>
                <c:pt idx="473">
                  <c:v>0.98649999999999949</c:v>
                </c:pt>
                <c:pt idx="474">
                  <c:v>0.9883999999999995</c:v>
                </c:pt>
                <c:pt idx="475">
                  <c:v>0.98649999999999949</c:v>
                </c:pt>
                <c:pt idx="476">
                  <c:v>0.98649999999999949</c:v>
                </c:pt>
                <c:pt idx="477">
                  <c:v>0.98619999999999997</c:v>
                </c:pt>
                <c:pt idx="478">
                  <c:v>0.98649999999999949</c:v>
                </c:pt>
                <c:pt idx="479">
                  <c:v>0.98619999999999997</c:v>
                </c:pt>
                <c:pt idx="480">
                  <c:v>0.98619999999999997</c:v>
                </c:pt>
                <c:pt idx="481">
                  <c:v>0.98649999999999949</c:v>
                </c:pt>
                <c:pt idx="482">
                  <c:v>0.98619999999999997</c:v>
                </c:pt>
                <c:pt idx="483">
                  <c:v>0.98649999999999949</c:v>
                </c:pt>
                <c:pt idx="484">
                  <c:v>0.98649999999999949</c:v>
                </c:pt>
                <c:pt idx="485">
                  <c:v>0.98649999999999949</c:v>
                </c:pt>
                <c:pt idx="486">
                  <c:v>0.98649999999999949</c:v>
                </c:pt>
                <c:pt idx="487">
                  <c:v>0.98619999999999997</c:v>
                </c:pt>
                <c:pt idx="488">
                  <c:v>0.98619999999999997</c:v>
                </c:pt>
                <c:pt idx="489">
                  <c:v>0.98619999999999997</c:v>
                </c:pt>
                <c:pt idx="490">
                  <c:v>0.98619999999999997</c:v>
                </c:pt>
                <c:pt idx="491">
                  <c:v>0.98649999999999949</c:v>
                </c:pt>
                <c:pt idx="492">
                  <c:v>0.98649999999999949</c:v>
                </c:pt>
                <c:pt idx="493">
                  <c:v>0.98649999999999949</c:v>
                </c:pt>
                <c:pt idx="494">
                  <c:v>0.98649999999999949</c:v>
                </c:pt>
                <c:pt idx="495">
                  <c:v>0.98619999999999997</c:v>
                </c:pt>
                <c:pt idx="496">
                  <c:v>0.98649999999999949</c:v>
                </c:pt>
                <c:pt idx="497">
                  <c:v>0.98619999999999997</c:v>
                </c:pt>
                <c:pt idx="498">
                  <c:v>0.98619999999999997</c:v>
                </c:pt>
                <c:pt idx="499">
                  <c:v>0.98619999999999997</c:v>
                </c:pt>
                <c:pt idx="500">
                  <c:v>0.98619999999999997</c:v>
                </c:pt>
                <c:pt idx="501">
                  <c:v>0.98649999999999949</c:v>
                </c:pt>
                <c:pt idx="502">
                  <c:v>0.98619999999999997</c:v>
                </c:pt>
                <c:pt idx="503">
                  <c:v>0.98619999999999997</c:v>
                </c:pt>
                <c:pt idx="504">
                  <c:v>0.98649999999999949</c:v>
                </c:pt>
                <c:pt idx="505">
                  <c:v>0.98619999999999997</c:v>
                </c:pt>
                <c:pt idx="506">
                  <c:v>0.98649999999999949</c:v>
                </c:pt>
                <c:pt idx="507">
                  <c:v>0.98619999999999997</c:v>
                </c:pt>
                <c:pt idx="508">
                  <c:v>0.98619999999999997</c:v>
                </c:pt>
                <c:pt idx="509">
                  <c:v>0.98649999999999949</c:v>
                </c:pt>
                <c:pt idx="510">
                  <c:v>0.98619999999999997</c:v>
                </c:pt>
              </c:numCache>
            </c:numRef>
          </c:yVal>
          <c:smooth val="1"/>
        </c:ser>
        <c:axId val="103350656"/>
        <c:axId val="103352192"/>
      </c:scatterChart>
      <c:valAx>
        <c:axId val="103350656"/>
        <c:scaling>
          <c:orientation val="minMax"/>
        </c:scaling>
        <c:axPos val="b"/>
        <c:majorGridlines>
          <c:spPr>
            <a:ln w="3175">
              <a:solidFill>
                <a:srgbClr val="000000"/>
              </a:solidFill>
              <a:prstDash val="solid"/>
            </a:ln>
          </c:spPr>
        </c:majorGridlines>
        <c:numFmt formatCode="General" sourceLinked="1"/>
        <c:tickLblPos val="nextTo"/>
        <c:spPr>
          <a:ln w="3175">
            <a:solidFill>
              <a:srgbClr val="000000"/>
            </a:solidFill>
            <a:prstDash val="solid"/>
          </a:ln>
        </c:spPr>
        <c:txPr>
          <a:bodyPr rot="0" vert="horz"/>
          <a:lstStyle/>
          <a:p>
            <a:pPr>
              <a:defRPr sz="1825" b="0" i="0" u="none" strike="noStrike" baseline="0">
                <a:solidFill>
                  <a:srgbClr val="000000"/>
                </a:solidFill>
                <a:latin typeface="Arial"/>
                <a:ea typeface="Arial"/>
                <a:cs typeface="Arial"/>
              </a:defRPr>
            </a:pPr>
            <a:endParaRPr lang="en-US"/>
          </a:p>
        </c:txPr>
        <c:crossAx val="103352192"/>
        <c:crosses val="autoZero"/>
        <c:crossBetween val="midCat"/>
      </c:valAx>
      <c:valAx>
        <c:axId val="103352192"/>
        <c:scaling>
          <c:orientation val="minMax"/>
        </c:scaling>
        <c:axPos val="l"/>
        <c:majorGridlines>
          <c:spPr>
            <a:ln w="3175">
              <a:solidFill>
                <a:srgbClr val="000000"/>
              </a:solidFill>
              <a:prstDash val="solid"/>
            </a:ln>
          </c:spPr>
        </c:majorGridlines>
        <c:numFmt formatCode="General" sourceLinked="1"/>
        <c:tickLblPos val="nextTo"/>
        <c:spPr>
          <a:ln w="3175">
            <a:solidFill>
              <a:srgbClr val="000000"/>
            </a:solidFill>
            <a:prstDash val="solid"/>
          </a:ln>
        </c:spPr>
        <c:txPr>
          <a:bodyPr rot="0" vert="horz"/>
          <a:lstStyle/>
          <a:p>
            <a:pPr>
              <a:defRPr sz="1825" b="0" i="0" u="none" strike="noStrike" baseline="0">
                <a:solidFill>
                  <a:srgbClr val="000000"/>
                </a:solidFill>
                <a:latin typeface="Arial"/>
                <a:ea typeface="Arial"/>
                <a:cs typeface="Arial"/>
              </a:defRPr>
            </a:pPr>
            <a:endParaRPr lang="en-US"/>
          </a:p>
        </c:txPr>
        <c:crossAx val="103350656"/>
        <c:crosses val="autoZero"/>
        <c:crossBetween val="midCat"/>
      </c:valAx>
      <c:spPr>
        <a:solidFill>
          <a:srgbClr val="FFFFFF"/>
        </a:solidFill>
        <a:ln w="12700">
          <a:solidFill>
            <a:srgbClr val="808080"/>
          </a:solidFill>
          <a:prstDash val="solid"/>
        </a:ln>
      </c:spPr>
    </c:plotArea>
    <c:legend>
      <c:legendPos val="r"/>
      <c:layout>
        <c:manualLayout>
          <c:xMode val="edge"/>
          <c:yMode val="edge"/>
          <c:x val="0.48840107076211331"/>
          <c:y val="0.31919254891206816"/>
          <c:w val="0.39194185928659581"/>
          <c:h val="0.34747543299288453"/>
        </c:manualLayout>
      </c:layout>
      <c:spPr>
        <a:solidFill>
          <a:srgbClr val="FFFFFF"/>
        </a:solidFill>
        <a:ln w="3175">
          <a:solidFill>
            <a:srgbClr val="000000"/>
          </a:solidFill>
          <a:prstDash val="solid"/>
        </a:ln>
      </c:spPr>
      <c:txPr>
        <a:bodyPr/>
        <a:lstStyle/>
        <a:p>
          <a:pPr>
            <a:defRPr sz="1540" b="0" i="0" u="none" strike="noStrike" baseline="0">
              <a:solidFill>
                <a:srgbClr val="000000"/>
              </a:solidFill>
              <a:latin typeface="Arial"/>
              <a:ea typeface="Arial"/>
              <a:cs typeface="Arial"/>
            </a:defRPr>
          </a:pPr>
          <a:endParaRPr lang="en-US"/>
        </a:p>
      </c:txPr>
    </c:legend>
    <c:plotVisOnly val="1"/>
    <c:dispBlanksAs val="gap"/>
  </c:chart>
  <c:spPr>
    <a:solidFill>
      <a:srgbClr val="FFFFFF"/>
    </a:solidFill>
    <a:ln w="3175">
      <a:solidFill>
        <a:srgbClr val="000000"/>
      </a:solidFill>
      <a:prstDash val="solid"/>
    </a:ln>
  </c:spPr>
  <c:txPr>
    <a:bodyPr/>
    <a:lstStyle/>
    <a:p>
      <a:pPr>
        <a:defRPr sz="1675" b="0" i="0" u="none" strike="noStrike" baseline="0">
          <a:solidFill>
            <a:srgbClr val="000000"/>
          </a:solidFill>
          <a:latin typeface="Arial"/>
          <a:ea typeface="Arial"/>
          <a:cs typeface="Arial"/>
        </a:defRPr>
      </a:pPr>
      <a:endParaRPr lang="en-US"/>
    </a:p>
  </c:txPr>
  <c:externalData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smtClean="0"/>
            </a:lvl1pPr>
          </a:lstStyle>
          <a:p>
            <a:pPr>
              <a:defRPr/>
            </a:pPr>
            <a:endParaRPr lang="en-US" dirty="0"/>
          </a:p>
        </p:txBody>
      </p:sp>
      <p:sp>
        <p:nvSpPr>
          <p:cNvPr id="29699"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smtClean="0"/>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0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smtClean="0"/>
            </a:lvl1pPr>
          </a:lstStyle>
          <a:p>
            <a:pPr>
              <a:defRPr/>
            </a:pPr>
            <a:endParaRPr lang="en-US" dirty="0"/>
          </a:p>
        </p:txBody>
      </p:sp>
      <p:sp>
        <p:nvSpPr>
          <p:cNvPr id="2970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smtClean="0"/>
            </a:lvl1pPr>
          </a:lstStyle>
          <a:p>
            <a:pPr>
              <a:defRPr/>
            </a:pPr>
            <a:fld id="{DC88CB65-BA90-41A1-9FB7-4CB372CB0394}"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23953AFB-FD5B-4C9E-A39E-346769952A53}" type="slidenum">
              <a:rPr lang="en-US"/>
              <a:pPr/>
              <a:t>1</a:t>
            </a:fld>
            <a:endParaRPr lang="en-US"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0D490CAC-8C79-4233-8A4C-D39BE9B55D57}" type="slidenum">
              <a:rPr lang="en-US"/>
              <a:pPr/>
              <a:t>9</a:t>
            </a:fld>
            <a:endParaRPr lang="en-US"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9/14/10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Board Update F-10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16624B0-A685-4FFD-A0AF-B41734A67451}"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9/14/10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Board Update F-10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E79F152-9E8F-47BA-95A8-00DFDF1EAB9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9/14/10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Board Update F-10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059B20D-9F17-478F-AF5E-BFC49C2836B8}"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9/14/10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Board Update F-10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224BEB8-8BDD-49AC-8719-5CE96167261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9/14/10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Board Update F-10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2675F26-B7D4-4866-8957-E27F17F03A0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9/14/10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Board Update F-10</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28F8E52-0B30-4F8F-A262-B9BAA1DABA2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9/14/10</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Board Update F-10</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12ECAF53-D777-4CD8-BA09-63F6AE788889}"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9/14/10</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Board Update F-10</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5BDC884C-55CB-4AEE-A9CE-C259770A189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9/14/10</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Board Update F-10</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CB0B4CFB-034E-4EBB-9CAF-D239FA13289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9/14/10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Board Update F-10</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4B8B812-3718-49C1-9653-F8868EFB08A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9/14/10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Board Update F-10</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9BAFAA7-E18A-4C2B-82E1-3CD01887B30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r>
              <a:rPr lang="en-US" dirty="0" smtClean="0"/>
              <a:t>9/14/10</a:t>
            </a: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r>
              <a:rPr lang="en-US" dirty="0" smtClean="0"/>
              <a:t>Board Update F-10</a:t>
            </a: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83C054A0-C4FA-447C-BD6D-A3FE9B3A799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14.jpeg"/><Relationship Id="rId5" Type="http://schemas.openxmlformats.org/officeDocument/2006/relationships/oleObject" Target="../embeddings/oleObject2.bin"/><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2"/>
          <p:cNvSpPr>
            <a:spLocks noGrp="1"/>
          </p:cNvSpPr>
          <p:nvPr>
            <p:ph type="ftr" sz="quarter" idx="11"/>
          </p:nvPr>
        </p:nvSpPr>
        <p:spPr>
          <a:noFill/>
        </p:spPr>
        <p:txBody>
          <a:bodyPr/>
          <a:lstStyle/>
          <a:p>
            <a:r>
              <a:rPr lang="en-US" dirty="0" smtClean="0"/>
              <a:t>Board Update F-10</a:t>
            </a:r>
            <a:endParaRPr lang="en-US" dirty="0"/>
          </a:p>
        </p:txBody>
      </p:sp>
      <p:sp>
        <p:nvSpPr>
          <p:cNvPr id="6147" name="Rectangle 4"/>
          <p:cNvSpPr>
            <a:spLocks noChangeArrowheads="1"/>
          </p:cNvSpPr>
          <p:nvPr/>
        </p:nvSpPr>
        <p:spPr bwMode="auto">
          <a:xfrm>
            <a:off x="838200" y="458788"/>
            <a:ext cx="7543800" cy="2014537"/>
          </a:xfrm>
          <a:prstGeom prst="rect">
            <a:avLst/>
          </a:prstGeom>
          <a:noFill/>
          <a:ln w="9525">
            <a:noFill/>
            <a:miter lim="800000"/>
            <a:headEnd/>
            <a:tailEnd/>
          </a:ln>
        </p:spPr>
        <p:txBody>
          <a:bodyPr anchor="ctr">
            <a:spAutoFit/>
          </a:bodyPr>
          <a:lstStyle/>
          <a:p>
            <a:pPr algn="ctr"/>
            <a:r>
              <a:rPr lang="en-US" b="1" dirty="0"/>
              <a:t>Deployment and Field Testing of Novel Water and Ice Sensor Systems on Bridge Decks</a:t>
            </a:r>
          </a:p>
          <a:p>
            <a:pPr algn="ctr"/>
            <a:endParaRPr lang="en-US" b="1" dirty="0"/>
          </a:p>
          <a:p>
            <a:pPr algn="ctr"/>
            <a:r>
              <a:rPr lang="en-US" b="1" dirty="0"/>
              <a:t>John F. Evans</a:t>
            </a:r>
          </a:p>
          <a:p>
            <a:pPr algn="ctr"/>
            <a:r>
              <a:rPr lang="en-US" b="1" dirty="0"/>
              <a:t>Dept. of Chemistry and Biochemistry</a:t>
            </a:r>
            <a:br>
              <a:rPr lang="en-US" b="1" dirty="0"/>
            </a:br>
            <a:r>
              <a:rPr lang="en-US" b="1" dirty="0"/>
              <a:t>Swenson College of Science and Engineering</a:t>
            </a:r>
            <a:br>
              <a:rPr lang="en-US" b="1" dirty="0"/>
            </a:br>
            <a:r>
              <a:rPr lang="en-US" b="1" dirty="0"/>
              <a:t>University of Minnesota Duluth</a:t>
            </a:r>
          </a:p>
        </p:txBody>
      </p:sp>
      <p:sp>
        <p:nvSpPr>
          <p:cNvPr id="6148" name="Text Box 5"/>
          <p:cNvSpPr txBox="1">
            <a:spLocks noChangeArrowheads="1"/>
          </p:cNvSpPr>
          <p:nvPr/>
        </p:nvSpPr>
        <p:spPr bwMode="auto">
          <a:xfrm>
            <a:off x="825500" y="3806825"/>
            <a:ext cx="7194550" cy="2014538"/>
          </a:xfrm>
          <a:prstGeom prst="rect">
            <a:avLst/>
          </a:prstGeom>
          <a:noFill/>
          <a:ln w="9525">
            <a:noFill/>
            <a:miter lim="800000"/>
            <a:headEnd/>
            <a:tailEnd/>
          </a:ln>
        </p:spPr>
        <p:txBody>
          <a:bodyPr wrap="none">
            <a:spAutoFit/>
          </a:bodyPr>
          <a:lstStyle/>
          <a:p>
            <a:pPr>
              <a:buFont typeface="Wingdings" pitchFamily="2" charset="2"/>
              <a:buChar char="v"/>
            </a:pPr>
            <a:r>
              <a:rPr lang="en-US" b="1" dirty="0"/>
              <a:t>  </a:t>
            </a:r>
            <a:r>
              <a:rPr lang="en-US" b="1" dirty="0">
                <a:solidFill>
                  <a:srgbClr val="FD200F"/>
                </a:solidFill>
              </a:rPr>
              <a:t>Goals:</a:t>
            </a:r>
            <a:r>
              <a:rPr lang="en-US" b="1" dirty="0"/>
              <a:t> Robust, Low Cost Sensors for Snow and Ice Detection</a:t>
            </a:r>
          </a:p>
          <a:p>
            <a:pPr>
              <a:buFont typeface="Wingdings" pitchFamily="2" charset="2"/>
              <a:buChar char="v"/>
            </a:pPr>
            <a:r>
              <a:rPr lang="en-US" b="1" dirty="0"/>
              <a:t>  </a:t>
            </a:r>
            <a:r>
              <a:rPr lang="en-US" b="1" dirty="0">
                <a:solidFill>
                  <a:srgbClr val="FD200F"/>
                </a:solidFill>
              </a:rPr>
              <a:t>Technological Background:</a:t>
            </a:r>
            <a:r>
              <a:rPr lang="en-US" b="1" dirty="0"/>
              <a:t>  </a:t>
            </a:r>
            <a:br>
              <a:rPr lang="en-US" b="1" dirty="0"/>
            </a:br>
            <a:r>
              <a:rPr lang="en-US" b="1" dirty="0"/>
              <a:t>         </a:t>
            </a:r>
            <a:r>
              <a:rPr lang="en-US" b="1" dirty="0" smtClean="0"/>
              <a:t>Time </a:t>
            </a:r>
            <a:r>
              <a:rPr lang="en-US" b="1" dirty="0"/>
              <a:t>Domain Reflectometry</a:t>
            </a:r>
          </a:p>
          <a:p>
            <a:pPr>
              <a:buFont typeface="Wingdings" pitchFamily="2" charset="2"/>
              <a:buChar char="v"/>
            </a:pPr>
            <a:r>
              <a:rPr lang="en-US" b="1" dirty="0"/>
              <a:t>  </a:t>
            </a:r>
            <a:r>
              <a:rPr lang="en-US" b="1" dirty="0">
                <a:solidFill>
                  <a:srgbClr val="FD200F"/>
                </a:solidFill>
              </a:rPr>
              <a:t>Engineering Approach:</a:t>
            </a:r>
            <a:r>
              <a:rPr lang="en-US" b="1" dirty="0"/>
              <a:t>  </a:t>
            </a:r>
            <a:br>
              <a:rPr lang="en-US" b="1" dirty="0"/>
            </a:br>
            <a:r>
              <a:rPr lang="en-US" b="1" dirty="0"/>
              <a:t>         Plan for Implementation, Including Remote Deployment</a:t>
            </a:r>
          </a:p>
          <a:p>
            <a:pPr>
              <a:buFont typeface="Wingdings" pitchFamily="2" charset="2"/>
              <a:buChar char="v"/>
            </a:pPr>
            <a:r>
              <a:rPr lang="en-US" b="1" dirty="0"/>
              <a:t>  </a:t>
            </a:r>
            <a:r>
              <a:rPr lang="en-US" b="1" dirty="0">
                <a:solidFill>
                  <a:srgbClr val="FD200F"/>
                </a:solidFill>
              </a:rPr>
              <a:t>Progress to Date</a:t>
            </a:r>
          </a:p>
          <a:p>
            <a:pPr>
              <a:buFont typeface="Wingdings" pitchFamily="2" charset="2"/>
              <a:buChar char="v"/>
            </a:pPr>
            <a:endParaRPr lang="en-US" b="1" dirty="0"/>
          </a:p>
        </p:txBody>
      </p:sp>
      <p:grpSp>
        <p:nvGrpSpPr>
          <p:cNvPr id="6149" name="Group 6"/>
          <p:cNvGrpSpPr>
            <a:grpSpLocks/>
          </p:cNvGrpSpPr>
          <p:nvPr/>
        </p:nvGrpSpPr>
        <p:grpSpPr bwMode="auto">
          <a:xfrm>
            <a:off x="3276600" y="2667000"/>
            <a:ext cx="2667000" cy="939800"/>
            <a:chOff x="3744" y="2640"/>
            <a:chExt cx="1680" cy="592"/>
          </a:xfrm>
        </p:grpSpPr>
        <p:pic>
          <p:nvPicPr>
            <p:cNvPr id="6150" name="Picture 7"/>
            <p:cNvPicPr>
              <a:picLocks noChangeAspect="1" noChangeArrowheads="1"/>
            </p:cNvPicPr>
            <p:nvPr/>
          </p:nvPicPr>
          <p:blipFill>
            <a:blip r:embed="rId3" cstate="print"/>
            <a:srcRect/>
            <a:stretch>
              <a:fillRect/>
            </a:stretch>
          </p:blipFill>
          <p:spPr bwMode="auto">
            <a:xfrm>
              <a:off x="3744" y="2640"/>
              <a:ext cx="960" cy="508"/>
            </a:xfrm>
            <a:prstGeom prst="rect">
              <a:avLst/>
            </a:prstGeom>
            <a:noFill/>
            <a:ln w="9525">
              <a:noFill/>
              <a:miter lim="800000"/>
              <a:headEnd/>
              <a:tailEnd/>
            </a:ln>
          </p:spPr>
        </p:pic>
        <p:pic>
          <p:nvPicPr>
            <p:cNvPr id="6151" name="Picture 8"/>
            <p:cNvPicPr>
              <a:picLocks noChangeAspect="1" noChangeArrowheads="1"/>
            </p:cNvPicPr>
            <p:nvPr/>
          </p:nvPicPr>
          <p:blipFill>
            <a:blip r:embed="rId4" cstate="print"/>
            <a:srcRect/>
            <a:stretch>
              <a:fillRect/>
            </a:stretch>
          </p:blipFill>
          <p:spPr bwMode="auto">
            <a:xfrm>
              <a:off x="4800" y="2688"/>
              <a:ext cx="624" cy="544"/>
            </a:xfrm>
            <a:prstGeom prst="rect">
              <a:avLst/>
            </a:prstGeom>
            <a:noFill/>
            <a:ln w="9525">
              <a:noFill/>
              <a:miter lim="800000"/>
              <a:headEnd/>
              <a:tailEnd/>
            </a:ln>
          </p:spPr>
        </p:pic>
      </p:grpSp>
      <p:sp>
        <p:nvSpPr>
          <p:cNvPr id="8" name="Date Placeholder 7"/>
          <p:cNvSpPr>
            <a:spLocks noGrp="1"/>
          </p:cNvSpPr>
          <p:nvPr>
            <p:ph type="dt" sz="half" idx="10"/>
          </p:nvPr>
        </p:nvSpPr>
        <p:spPr/>
        <p:txBody>
          <a:bodyPr/>
          <a:lstStyle/>
          <a:p>
            <a:pPr>
              <a:defRPr/>
            </a:pPr>
            <a:r>
              <a:rPr lang="en-US" dirty="0" smtClean="0"/>
              <a:t>9/14/10</a:t>
            </a:r>
            <a:endParaRPr lang="en-US" dirty="0"/>
          </a:p>
        </p:txBody>
      </p:sp>
      <p:sp>
        <p:nvSpPr>
          <p:cNvPr id="9" name="Slide Number Placeholder 8"/>
          <p:cNvSpPr>
            <a:spLocks noGrp="1"/>
          </p:cNvSpPr>
          <p:nvPr>
            <p:ph type="sldNum" sz="quarter" idx="12"/>
          </p:nvPr>
        </p:nvSpPr>
        <p:spPr/>
        <p:txBody>
          <a:bodyPr/>
          <a:lstStyle/>
          <a:p>
            <a:pPr>
              <a:defRPr/>
            </a:pPr>
            <a:fld id="{CB0B4CFB-034E-4EBB-9CAF-D239FA13289C}" type="slidenum">
              <a:rPr lang="en-US" smtClean="0"/>
              <a:pPr>
                <a:defRPr/>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2"/>
          <p:cNvSpPr>
            <a:spLocks noGrp="1"/>
          </p:cNvSpPr>
          <p:nvPr>
            <p:ph type="ftr" sz="quarter" idx="11"/>
          </p:nvPr>
        </p:nvSpPr>
        <p:spPr>
          <a:noFill/>
        </p:spPr>
        <p:txBody>
          <a:bodyPr/>
          <a:lstStyle/>
          <a:p>
            <a:r>
              <a:rPr lang="en-US" dirty="0" smtClean="0"/>
              <a:t>Board Update F-10</a:t>
            </a:r>
            <a:endParaRPr lang="en-US" dirty="0"/>
          </a:p>
        </p:txBody>
      </p:sp>
      <p:sp>
        <p:nvSpPr>
          <p:cNvPr id="11267" name="Text Box 4"/>
          <p:cNvSpPr txBox="1">
            <a:spLocks noChangeArrowheads="1"/>
          </p:cNvSpPr>
          <p:nvPr/>
        </p:nvSpPr>
        <p:spPr bwMode="auto">
          <a:xfrm>
            <a:off x="304800" y="325934"/>
            <a:ext cx="8534400" cy="5693866"/>
          </a:xfrm>
          <a:prstGeom prst="rect">
            <a:avLst/>
          </a:prstGeom>
          <a:noFill/>
          <a:ln w="9525">
            <a:noFill/>
            <a:miter lim="800000"/>
            <a:headEnd/>
            <a:tailEnd/>
          </a:ln>
        </p:spPr>
        <p:txBody>
          <a:bodyPr>
            <a:spAutoFit/>
          </a:bodyPr>
          <a:lstStyle/>
          <a:p>
            <a:pPr algn="ctr"/>
            <a:r>
              <a:rPr lang="en-US" sz="1400" b="1" dirty="0"/>
              <a:t>Tasks </a:t>
            </a:r>
          </a:p>
          <a:p>
            <a:pPr algn="ctr"/>
            <a:endParaRPr lang="en-US" sz="1400" b="1" dirty="0"/>
          </a:p>
          <a:p>
            <a:r>
              <a:rPr lang="en-US" sz="1200" b="1" dirty="0"/>
              <a:t>Task 1:  	Sensor Redesign per Mn/DOT Requirements for Deployment</a:t>
            </a:r>
            <a:endParaRPr lang="en-US" sz="1200" dirty="0"/>
          </a:p>
          <a:p>
            <a:r>
              <a:rPr lang="en-US" sz="1200" dirty="0"/>
              <a:t>This task will involve a final redesign of our prototype sensor to meet installation requirements of the D-1 Mn/DOT engineers, so that they may be installed in a bridge deck in Task 2.</a:t>
            </a:r>
          </a:p>
          <a:p>
            <a:endParaRPr lang="en-US" sz="1200" dirty="0"/>
          </a:p>
          <a:p>
            <a:r>
              <a:rPr lang="en-US" sz="1200" dirty="0"/>
              <a:t>Deliverable:  Summary of design and performance of deployable sensor.</a:t>
            </a:r>
          </a:p>
          <a:p>
            <a:r>
              <a:rPr lang="en-US" sz="1200" dirty="0"/>
              <a:t>Duration:  2 months</a:t>
            </a:r>
          </a:p>
          <a:p>
            <a:endParaRPr lang="en-US" sz="1200" b="1" dirty="0"/>
          </a:p>
          <a:p>
            <a:r>
              <a:rPr lang="en-US" sz="1200" b="1" dirty="0"/>
              <a:t>Task 2:  	Installation of Sensors and TDR System with Remote Power and Connectivity</a:t>
            </a:r>
            <a:endParaRPr lang="en-US" sz="1200" dirty="0"/>
          </a:p>
          <a:p>
            <a:r>
              <a:rPr lang="en-US" sz="1200" dirty="0"/>
              <a:t>This task will involve working with Mn/DOT personnel to deploy a system of eight multiplexed sensors and the complete TDR system to a bridge deck near Duluth, MN.</a:t>
            </a:r>
          </a:p>
          <a:p>
            <a:endParaRPr lang="en-US" sz="1200" dirty="0"/>
          </a:p>
          <a:p>
            <a:r>
              <a:rPr lang="en-US" sz="1200" dirty="0"/>
              <a:t>Deliverable:  None.</a:t>
            </a:r>
          </a:p>
          <a:p>
            <a:r>
              <a:rPr lang="en-US" sz="1200" dirty="0"/>
              <a:t>Duration:  2 months</a:t>
            </a:r>
          </a:p>
          <a:p>
            <a:endParaRPr lang="en-US" sz="1200" b="1" dirty="0"/>
          </a:p>
          <a:p>
            <a:r>
              <a:rPr lang="en-US" sz="1200" b="1" dirty="0"/>
              <a:t>Task 3: 	Evaluation of Remote System performance over the Winter Season 2010-11</a:t>
            </a:r>
            <a:endParaRPr lang="en-US" sz="1200" dirty="0"/>
          </a:p>
          <a:p>
            <a:r>
              <a:rPr lang="en-US" sz="1200" dirty="0"/>
              <a:t>This task will involve continual evaluation of system performance relative to weather and road surface conditions for the coming winter season.</a:t>
            </a:r>
          </a:p>
          <a:p>
            <a:endParaRPr lang="en-US" sz="1200" dirty="0"/>
          </a:p>
          <a:p>
            <a:r>
              <a:rPr lang="en-US" sz="1200" dirty="0"/>
              <a:t>Deliverable:  Report of deployed system performance.</a:t>
            </a:r>
          </a:p>
          <a:p>
            <a:r>
              <a:rPr lang="en-US" sz="1200" dirty="0"/>
              <a:t>Duration:  8 months</a:t>
            </a:r>
          </a:p>
          <a:p>
            <a:endParaRPr lang="en-US" sz="1200" b="1" dirty="0"/>
          </a:p>
          <a:p>
            <a:r>
              <a:rPr lang="en-US" sz="1200" b="1" dirty="0"/>
              <a:t>Task 4:	Draft and Final Report Completion: </a:t>
            </a:r>
            <a:r>
              <a:rPr lang="en-US" sz="1200" dirty="0"/>
              <a:t>A draft final report will be prepared following the ITS publication guidelines to document project activities, findings and recommendations.  This report will be submitted through the publication process for technical and editorial review.  A revised final report incorporating the review comments will be prepared and submitted for publication.</a:t>
            </a:r>
          </a:p>
          <a:p>
            <a:endParaRPr lang="en-US" sz="1200" dirty="0"/>
          </a:p>
          <a:p>
            <a:r>
              <a:rPr lang="en-US" sz="1200" dirty="0"/>
              <a:t>Deliverable:  Draft and final reports</a:t>
            </a:r>
          </a:p>
          <a:p>
            <a:r>
              <a:rPr lang="en-US" sz="1200" dirty="0"/>
              <a:t>Duration:  6 months</a:t>
            </a:r>
          </a:p>
        </p:txBody>
      </p:sp>
      <p:sp>
        <p:nvSpPr>
          <p:cNvPr id="4" name="Date Placeholder 3"/>
          <p:cNvSpPr>
            <a:spLocks noGrp="1"/>
          </p:cNvSpPr>
          <p:nvPr>
            <p:ph type="dt" sz="half" idx="10"/>
          </p:nvPr>
        </p:nvSpPr>
        <p:spPr/>
        <p:txBody>
          <a:bodyPr/>
          <a:lstStyle/>
          <a:p>
            <a:pPr>
              <a:defRPr/>
            </a:pPr>
            <a:r>
              <a:rPr lang="en-US" dirty="0" smtClean="0"/>
              <a:t>9/14/10</a:t>
            </a:r>
            <a:endParaRPr lang="en-US" dirty="0"/>
          </a:p>
        </p:txBody>
      </p:sp>
      <p:sp>
        <p:nvSpPr>
          <p:cNvPr id="5" name="Slide Number Placeholder 4"/>
          <p:cNvSpPr>
            <a:spLocks noGrp="1"/>
          </p:cNvSpPr>
          <p:nvPr>
            <p:ph type="sldNum" sz="quarter" idx="12"/>
          </p:nvPr>
        </p:nvSpPr>
        <p:spPr/>
        <p:txBody>
          <a:bodyPr/>
          <a:lstStyle/>
          <a:p>
            <a:pPr>
              <a:defRPr/>
            </a:pPr>
            <a:fld id="{CB0B4CFB-034E-4EBB-9CAF-D239FA13289C}" type="slidenum">
              <a:rPr lang="en-US" smtClean="0"/>
              <a:pPr>
                <a:defRPr/>
              </a:pPr>
              <a:t>10</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2"/>
          <p:cNvSpPr>
            <a:spLocks noGrp="1"/>
          </p:cNvSpPr>
          <p:nvPr>
            <p:ph type="ftr" sz="quarter" idx="11"/>
          </p:nvPr>
        </p:nvSpPr>
        <p:spPr>
          <a:noFill/>
        </p:spPr>
        <p:txBody>
          <a:bodyPr/>
          <a:lstStyle/>
          <a:p>
            <a:r>
              <a:rPr lang="en-US" dirty="0" smtClean="0"/>
              <a:t>Board Update F-10</a:t>
            </a:r>
            <a:endParaRPr lang="en-US" dirty="0"/>
          </a:p>
        </p:txBody>
      </p:sp>
      <p:pic>
        <p:nvPicPr>
          <p:cNvPr id="7171" name="Picture 4"/>
          <p:cNvPicPr>
            <a:picLocks noChangeAspect="1" noChangeArrowheads="1"/>
          </p:cNvPicPr>
          <p:nvPr/>
        </p:nvPicPr>
        <p:blipFill>
          <a:blip r:embed="rId2" cstate="print"/>
          <a:srcRect/>
          <a:stretch>
            <a:fillRect/>
          </a:stretch>
        </p:blipFill>
        <p:spPr bwMode="auto">
          <a:xfrm>
            <a:off x="1143000" y="381000"/>
            <a:ext cx="7239000" cy="4483100"/>
          </a:xfrm>
          <a:prstGeom prst="rect">
            <a:avLst/>
          </a:prstGeom>
          <a:noFill/>
          <a:ln w="9525">
            <a:noFill/>
            <a:miter lim="800000"/>
            <a:headEnd/>
            <a:tailEnd/>
          </a:ln>
        </p:spPr>
      </p:pic>
      <p:sp>
        <p:nvSpPr>
          <p:cNvPr id="7172" name="Text Box 5"/>
          <p:cNvSpPr txBox="1">
            <a:spLocks noChangeArrowheads="1"/>
          </p:cNvSpPr>
          <p:nvPr/>
        </p:nvSpPr>
        <p:spPr bwMode="auto">
          <a:xfrm>
            <a:off x="5927725" y="3008313"/>
            <a:ext cx="793750" cy="366712"/>
          </a:xfrm>
          <a:prstGeom prst="rect">
            <a:avLst/>
          </a:prstGeom>
          <a:noFill/>
          <a:ln w="9525">
            <a:noFill/>
            <a:miter lim="800000"/>
            <a:headEnd/>
            <a:tailEnd/>
          </a:ln>
        </p:spPr>
        <p:txBody>
          <a:bodyPr wrap="none">
            <a:spAutoFit/>
          </a:bodyPr>
          <a:lstStyle/>
          <a:p>
            <a:r>
              <a:rPr lang="en-US" dirty="0"/>
              <a:t>Water</a:t>
            </a:r>
          </a:p>
        </p:txBody>
      </p:sp>
      <p:sp>
        <p:nvSpPr>
          <p:cNvPr id="7173" name="Text Box 6"/>
          <p:cNvSpPr txBox="1">
            <a:spLocks noChangeArrowheads="1"/>
          </p:cNvSpPr>
          <p:nvPr/>
        </p:nvSpPr>
        <p:spPr bwMode="auto">
          <a:xfrm>
            <a:off x="2286000" y="990600"/>
            <a:ext cx="488950" cy="366713"/>
          </a:xfrm>
          <a:prstGeom prst="rect">
            <a:avLst/>
          </a:prstGeom>
          <a:noFill/>
          <a:ln w="9525">
            <a:noFill/>
            <a:miter lim="800000"/>
            <a:headEnd/>
            <a:tailEnd/>
          </a:ln>
        </p:spPr>
        <p:txBody>
          <a:bodyPr wrap="none">
            <a:spAutoFit/>
          </a:bodyPr>
          <a:lstStyle/>
          <a:p>
            <a:r>
              <a:rPr lang="en-US" dirty="0"/>
              <a:t>Ice</a:t>
            </a:r>
          </a:p>
        </p:txBody>
      </p:sp>
      <p:sp>
        <p:nvSpPr>
          <p:cNvPr id="7174" name="Line 7"/>
          <p:cNvSpPr>
            <a:spLocks noChangeShapeType="1"/>
          </p:cNvSpPr>
          <p:nvPr/>
        </p:nvSpPr>
        <p:spPr bwMode="auto">
          <a:xfrm flipH="1" flipV="1">
            <a:off x="3200400" y="1600200"/>
            <a:ext cx="1752600" cy="1447800"/>
          </a:xfrm>
          <a:prstGeom prst="line">
            <a:avLst/>
          </a:prstGeom>
          <a:noFill/>
          <a:ln w="28575">
            <a:solidFill>
              <a:srgbClr val="FD200F"/>
            </a:solidFill>
            <a:prstDash val="dash"/>
            <a:round/>
            <a:headEnd/>
            <a:tailEnd type="stealth" w="lg" len="lg"/>
          </a:ln>
        </p:spPr>
        <p:txBody>
          <a:bodyPr/>
          <a:lstStyle/>
          <a:p>
            <a:endParaRPr lang="en-US" dirty="0"/>
          </a:p>
        </p:txBody>
      </p:sp>
      <p:sp>
        <p:nvSpPr>
          <p:cNvPr id="7175" name="Text Box 9"/>
          <p:cNvSpPr txBox="1">
            <a:spLocks noChangeArrowheads="1"/>
          </p:cNvSpPr>
          <p:nvPr/>
        </p:nvSpPr>
        <p:spPr bwMode="auto">
          <a:xfrm>
            <a:off x="533400" y="5029200"/>
            <a:ext cx="8093075" cy="825500"/>
          </a:xfrm>
          <a:prstGeom prst="rect">
            <a:avLst/>
          </a:prstGeom>
          <a:noFill/>
          <a:ln w="9525">
            <a:noFill/>
            <a:miter lim="800000"/>
            <a:headEnd/>
            <a:tailEnd/>
          </a:ln>
        </p:spPr>
        <p:txBody>
          <a:bodyPr>
            <a:spAutoFit/>
          </a:bodyPr>
          <a:lstStyle/>
          <a:p>
            <a:r>
              <a:rPr lang="en-US" sz="1600" dirty="0"/>
              <a:t>Experiment conducted in Duluth lab (UMD Chemistry Department) on 4/9/10, Data sent to PI in Florida via </a:t>
            </a:r>
            <a:r>
              <a:rPr lang="en-US" sz="1600" dirty="0" smtClean="0"/>
              <a:t>cell </a:t>
            </a:r>
            <a:r>
              <a:rPr lang="en-US" sz="1600" dirty="0"/>
              <a:t>phone in </a:t>
            </a:r>
            <a:r>
              <a:rPr lang="en-US" sz="1600" i="1" u="sng" dirty="0">
                <a:solidFill>
                  <a:srgbClr val="FD200F"/>
                </a:solidFill>
              </a:rPr>
              <a:t>real time</a:t>
            </a:r>
            <a:r>
              <a:rPr lang="en-US" sz="1600" dirty="0"/>
              <a:t>, Data analyzed in </a:t>
            </a:r>
            <a:r>
              <a:rPr lang="en-US" sz="1600" i="1" u="sng" dirty="0">
                <a:solidFill>
                  <a:srgbClr val="FD200F"/>
                </a:solidFill>
              </a:rPr>
              <a:t>real time</a:t>
            </a:r>
            <a:r>
              <a:rPr lang="en-US" sz="1600" dirty="0"/>
              <a:t> in Florida.  Above shows captured waveforms during freezing cycle.</a:t>
            </a:r>
          </a:p>
        </p:txBody>
      </p:sp>
      <p:sp>
        <p:nvSpPr>
          <p:cNvPr id="8" name="Date Placeholder 7"/>
          <p:cNvSpPr>
            <a:spLocks noGrp="1"/>
          </p:cNvSpPr>
          <p:nvPr>
            <p:ph type="dt" sz="half" idx="10"/>
          </p:nvPr>
        </p:nvSpPr>
        <p:spPr/>
        <p:txBody>
          <a:bodyPr/>
          <a:lstStyle/>
          <a:p>
            <a:pPr>
              <a:defRPr/>
            </a:pPr>
            <a:r>
              <a:rPr lang="en-US" dirty="0" smtClean="0"/>
              <a:t>9/14/10</a:t>
            </a:r>
            <a:endParaRPr lang="en-US" dirty="0"/>
          </a:p>
        </p:txBody>
      </p:sp>
      <p:sp>
        <p:nvSpPr>
          <p:cNvPr id="9" name="Slide Number Placeholder 8"/>
          <p:cNvSpPr>
            <a:spLocks noGrp="1"/>
          </p:cNvSpPr>
          <p:nvPr>
            <p:ph type="sldNum" sz="quarter" idx="12"/>
          </p:nvPr>
        </p:nvSpPr>
        <p:spPr/>
        <p:txBody>
          <a:bodyPr/>
          <a:lstStyle/>
          <a:p>
            <a:pPr>
              <a:defRPr/>
            </a:pPr>
            <a:fld id="{CB0B4CFB-034E-4EBB-9CAF-D239FA13289C}" type="slidenum">
              <a:rPr lang="en-US" smtClean="0"/>
              <a:pPr>
                <a:defRPr/>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912D14C-036B-435B-8AA0-D33EBDDFC420}" type="slidenum">
              <a:rPr lang="en-US" smtClean="0"/>
              <a:pPr/>
              <a:t>3</a:t>
            </a:fld>
            <a:endParaRPr lang="en-US" dirty="0"/>
          </a:p>
        </p:txBody>
      </p:sp>
      <p:sp>
        <p:nvSpPr>
          <p:cNvPr id="8" name="Text Box 8"/>
          <p:cNvSpPr txBox="1">
            <a:spLocks noChangeArrowheads="1"/>
          </p:cNvSpPr>
          <p:nvPr/>
        </p:nvSpPr>
        <p:spPr bwMode="auto">
          <a:xfrm>
            <a:off x="990600" y="533400"/>
            <a:ext cx="7010400" cy="646331"/>
          </a:xfrm>
          <a:prstGeom prst="rect">
            <a:avLst/>
          </a:prstGeom>
          <a:noFill/>
          <a:ln w="9525">
            <a:noFill/>
            <a:miter lim="800000"/>
            <a:headEnd/>
            <a:tailEnd/>
          </a:ln>
        </p:spPr>
        <p:txBody>
          <a:bodyPr wrap="square">
            <a:spAutoFit/>
          </a:bodyPr>
          <a:lstStyle/>
          <a:p>
            <a:pPr algn="ctr"/>
            <a:r>
              <a:rPr lang="en-US" b="1" dirty="0"/>
              <a:t>Wavelet filtering allows </a:t>
            </a:r>
            <a:r>
              <a:rPr lang="en-US" b="1" dirty="0" smtClean="0"/>
              <a:t>the separation of the low and high frequency content of a signal.</a:t>
            </a:r>
            <a:endParaRPr lang="en-US" b="1" dirty="0"/>
          </a:p>
        </p:txBody>
      </p:sp>
      <p:sp>
        <p:nvSpPr>
          <p:cNvPr id="9" name="Text Box 9"/>
          <p:cNvSpPr txBox="1">
            <a:spLocks noChangeArrowheads="1"/>
          </p:cNvSpPr>
          <p:nvPr/>
        </p:nvSpPr>
        <p:spPr bwMode="auto">
          <a:xfrm>
            <a:off x="1219200" y="152400"/>
            <a:ext cx="6660734" cy="369332"/>
          </a:xfrm>
          <a:prstGeom prst="rect">
            <a:avLst/>
          </a:prstGeom>
          <a:noFill/>
          <a:ln w="9525">
            <a:noFill/>
            <a:miter lim="800000"/>
            <a:headEnd/>
            <a:tailEnd/>
          </a:ln>
        </p:spPr>
        <p:txBody>
          <a:bodyPr wrap="none">
            <a:spAutoFit/>
          </a:bodyPr>
          <a:lstStyle/>
          <a:p>
            <a:r>
              <a:rPr lang="en-US" b="1" dirty="0" smtClean="0">
                <a:solidFill>
                  <a:schemeClr val="accent2"/>
                </a:solidFill>
              </a:rPr>
              <a:t>Advanced Signal Processing Techniques: Wavelet Filtering</a:t>
            </a:r>
            <a:endParaRPr lang="en-US" b="1" dirty="0">
              <a:solidFill>
                <a:schemeClr val="accent2"/>
              </a:solidFill>
            </a:endParaRPr>
          </a:p>
        </p:txBody>
      </p:sp>
      <p:pic>
        <p:nvPicPr>
          <p:cNvPr id="10" name="Picture 9"/>
          <p:cNvPicPr/>
          <p:nvPr/>
        </p:nvPicPr>
        <p:blipFill>
          <a:blip r:embed="rId2" cstate="print"/>
          <a:srcRect/>
          <a:stretch>
            <a:fillRect/>
          </a:stretch>
        </p:blipFill>
        <p:spPr bwMode="auto">
          <a:xfrm>
            <a:off x="4267200" y="2133600"/>
            <a:ext cx="2747900" cy="1971304"/>
          </a:xfrm>
          <a:prstGeom prst="rect">
            <a:avLst/>
          </a:prstGeom>
          <a:noFill/>
          <a:ln w="9525">
            <a:noFill/>
            <a:miter lim="800000"/>
            <a:headEnd/>
            <a:tailEnd/>
          </a:ln>
        </p:spPr>
      </p:pic>
      <p:sp>
        <p:nvSpPr>
          <p:cNvPr id="13" name="TextBox 12"/>
          <p:cNvSpPr txBox="1"/>
          <p:nvPr/>
        </p:nvSpPr>
        <p:spPr>
          <a:xfrm>
            <a:off x="6934200" y="2590800"/>
            <a:ext cx="2209800" cy="830997"/>
          </a:xfrm>
          <a:prstGeom prst="rect">
            <a:avLst/>
          </a:prstGeom>
          <a:noFill/>
        </p:spPr>
        <p:txBody>
          <a:bodyPr wrap="square" rtlCol="0">
            <a:spAutoFit/>
          </a:bodyPr>
          <a:lstStyle/>
          <a:p>
            <a:r>
              <a:rPr lang="en-US" sz="1600" dirty="0" smtClean="0"/>
              <a:t>The mother wavelet function used in our analysis.</a:t>
            </a:r>
            <a:endParaRPr lang="en-US" sz="1600" dirty="0"/>
          </a:p>
        </p:txBody>
      </p:sp>
      <p:pic>
        <p:nvPicPr>
          <p:cNvPr id="11" name="Picture 10" descr="equal resolution.JPG"/>
          <p:cNvPicPr/>
          <p:nvPr/>
        </p:nvPicPr>
        <p:blipFill>
          <a:blip r:embed="rId3" cstate="print"/>
          <a:stretch>
            <a:fillRect/>
          </a:stretch>
        </p:blipFill>
        <p:spPr>
          <a:xfrm>
            <a:off x="838200" y="2057400"/>
            <a:ext cx="2752418" cy="1828800"/>
          </a:xfrm>
          <a:prstGeom prst="rect">
            <a:avLst/>
          </a:prstGeom>
        </p:spPr>
      </p:pic>
      <p:sp>
        <p:nvSpPr>
          <p:cNvPr id="15" name="Rectangle 14"/>
          <p:cNvSpPr/>
          <p:nvPr/>
        </p:nvSpPr>
        <p:spPr>
          <a:xfrm>
            <a:off x="533400" y="5410200"/>
            <a:ext cx="7924800" cy="830997"/>
          </a:xfrm>
          <a:prstGeom prst="rect">
            <a:avLst/>
          </a:prstGeom>
        </p:spPr>
        <p:txBody>
          <a:bodyPr wrap="square">
            <a:spAutoFit/>
          </a:bodyPr>
          <a:lstStyle/>
          <a:p>
            <a:r>
              <a:rPr lang="en-US" sz="1600" dirty="0"/>
              <a:t>The sharp peaks and non-periodic character </a:t>
            </a:r>
            <a:r>
              <a:rPr lang="en-US" sz="1600" dirty="0" smtClean="0"/>
              <a:t>of our waveforms make them </a:t>
            </a:r>
            <a:r>
              <a:rPr lang="en-US" sz="1600" dirty="0" smtClean="0"/>
              <a:t>good candidates </a:t>
            </a:r>
            <a:r>
              <a:rPr lang="en-US" sz="1600" dirty="0"/>
              <a:t>for </a:t>
            </a:r>
            <a:r>
              <a:rPr lang="en-US" sz="1600" u="sng" dirty="0"/>
              <a:t>wavelet</a:t>
            </a:r>
            <a:r>
              <a:rPr lang="en-US" sz="1600" i="1" dirty="0"/>
              <a:t> </a:t>
            </a:r>
            <a:r>
              <a:rPr lang="en-US" sz="1600" dirty="0"/>
              <a:t>analysis as opposed to related techniques, such as the Fourier transform, which is more suitable for handling periodic signals. </a:t>
            </a:r>
          </a:p>
        </p:txBody>
      </p:sp>
      <p:pic>
        <p:nvPicPr>
          <p:cNvPr id="16" name="Picture 15"/>
          <p:cNvPicPr/>
          <p:nvPr/>
        </p:nvPicPr>
        <p:blipFill>
          <a:blip r:embed="rId4" cstate="print"/>
          <a:srcRect t="6931" r="13983"/>
          <a:stretch>
            <a:fillRect/>
          </a:stretch>
        </p:blipFill>
        <p:spPr bwMode="auto">
          <a:xfrm>
            <a:off x="1524000" y="4191000"/>
            <a:ext cx="5356461" cy="1250950"/>
          </a:xfrm>
          <a:prstGeom prst="rect">
            <a:avLst/>
          </a:prstGeom>
          <a:noFill/>
          <a:ln w="9525">
            <a:noFill/>
            <a:miter lim="800000"/>
            <a:headEnd/>
            <a:tailEnd/>
          </a:ln>
        </p:spPr>
      </p:pic>
      <p:sp>
        <p:nvSpPr>
          <p:cNvPr id="17" name="Rectangle 16"/>
          <p:cNvSpPr/>
          <p:nvPr/>
        </p:nvSpPr>
        <p:spPr>
          <a:xfrm>
            <a:off x="457200" y="1219200"/>
            <a:ext cx="8077200" cy="584775"/>
          </a:xfrm>
          <a:prstGeom prst="rect">
            <a:avLst/>
          </a:prstGeom>
        </p:spPr>
        <p:txBody>
          <a:bodyPr wrap="square">
            <a:spAutoFit/>
          </a:bodyPr>
          <a:lstStyle/>
          <a:p>
            <a:r>
              <a:rPr lang="en-US" sz="1600" dirty="0" smtClean="0"/>
              <a:t>Low-frequency </a:t>
            </a:r>
            <a:r>
              <a:rPr lang="en-US" sz="1600" dirty="0"/>
              <a:t>signals require fine frequency resolution whereas high-frequency signals require fine time </a:t>
            </a:r>
            <a:r>
              <a:rPr lang="en-US" sz="1600" dirty="0" smtClean="0"/>
              <a:t>resolution during transformation to time-frequency domain.</a:t>
            </a:r>
            <a:endParaRPr lang="en-US" sz="1600" dirty="0"/>
          </a:p>
        </p:txBody>
      </p:sp>
      <p:sp>
        <p:nvSpPr>
          <p:cNvPr id="12" name="Date Placeholder 11"/>
          <p:cNvSpPr>
            <a:spLocks noGrp="1"/>
          </p:cNvSpPr>
          <p:nvPr>
            <p:ph type="dt" sz="half" idx="10"/>
          </p:nvPr>
        </p:nvSpPr>
        <p:spPr/>
        <p:txBody>
          <a:bodyPr/>
          <a:lstStyle/>
          <a:p>
            <a:pPr>
              <a:defRPr/>
            </a:pPr>
            <a:r>
              <a:rPr lang="en-US" dirty="0" smtClean="0"/>
              <a:t>9/14/10</a:t>
            </a:r>
            <a:endParaRPr lang="en-US" dirty="0"/>
          </a:p>
        </p:txBody>
      </p:sp>
      <p:sp>
        <p:nvSpPr>
          <p:cNvPr id="14" name="Footer Placeholder 13"/>
          <p:cNvSpPr>
            <a:spLocks noGrp="1"/>
          </p:cNvSpPr>
          <p:nvPr>
            <p:ph type="ftr" sz="quarter" idx="11"/>
          </p:nvPr>
        </p:nvSpPr>
        <p:spPr/>
        <p:txBody>
          <a:bodyPr/>
          <a:lstStyle/>
          <a:p>
            <a:pPr>
              <a:defRPr/>
            </a:pPr>
            <a:r>
              <a:rPr lang="en-US" dirty="0" smtClean="0"/>
              <a:t>Board Update F-10</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1"/>
          <p:cNvSpPr>
            <a:spLocks noGrp="1"/>
          </p:cNvSpPr>
          <p:nvPr>
            <p:ph type="sldNum" sz="quarter" idx="12"/>
          </p:nvPr>
        </p:nvSpPr>
        <p:spPr>
          <a:noFill/>
        </p:spPr>
        <p:txBody>
          <a:bodyPr/>
          <a:lstStyle/>
          <a:p>
            <a:fld id="{89682BD6-219E-4AE6-9D9F-7F66FB44724C}" type="slidenum">
              <a:rPr lang="en-US" smtClean="0"/>
              <a:pPr/>
              <a:t>4</a:t>
            </a:fld>
            <a:endParaRPr lang="en-US" dirty="0" smtClean="0"/>
          </a:p>
        </p:txBody>
      </p:sp>
      <p:grpSp>
        <p:nvGrpSpPr>
          <p:cNvPr id="2" name="Group 29"/>
          <p:cNvGrpSpPr>
            <a:grpSpLocks/>
          </p:cNvGrpSpPr>
          <p:nvPr/>
        </p:nvGrpSpPr>
        <p:grpSpPr bwMode="auto">
          <a:xfrm>
            <a:off x="600075" y="695325"/>
            <a:ext cx="7575550" cy="5476875"/>
            <a:chOff x="378" y="240"/>
            <a:chExt cx="4772" cy="3450"/>
          </a:xfrm>
        </p:grpSpPr>
        <p:pic>
          <p:nvPicPr>
            <p:cNvPr id="1029" name="Picture 4" descr="PPT6B"/>
            <p:cNvPicPr>
              <a:picLocks noChangeAspect="1" noChangeArrowheads="1"/>
            </p:cNvPicPr>
            <p:nvPr/>
          </p:nvPicPr>
          <p:blipFill>
            <a:blip r:embed="rId3" cstate="print"/>
            <a:srcRect/>
            <a:stretch>
              <a:fillRect/>
            </a:stretch>
          </p:blipFill>
          <p:spPr bwMode="auto">
            <a:xfrm>
              <a:off x="378" y="240"/>
              <a:ext cx="1782" cy="1088"/>
            </a:xfrm>
            <a:prstGeom prst="rect">
              <a:avLst/>
            </a:prstGeom>
            <a:noFill/>
            <a:ln w="9525">
              <a:noFill/>
              <a:miter lim="800000"/>
              <a:headEnd/>
              <a:tailEnd/>
            </a:ln>
          </p:spPr>
        </p:pic>
        <p:sp>
          <p:nvSpPr>
            <p:cNvPr id="1030" name="Rectangle 5"/>
            <p:cNvSpPr>
              <a:spLocks noChangeArrowheads="1"/>
            </p:cNvSpPr>
            <p:nvPr/>
          </p:nvSpPr>
          <p:spPr bwMode="auto">
            <a:xfrm>
              <a:off x="2544" y="432"/>
              <a:ext cx="1296" cy="816"/>
            </a:xfrm>
            <a:prstGeom prst="rect">
              <a:avLst/>
            </a:prstGeom>
            <a:solidFill>
              <a:schemeClr val="accent2"/>
            </a:solidFill>
            <a:ln w="9525">
              <a:solidFill>
                <a:schemeClr val="tx1"/>
              </a:solidFill>
              <a:miter lim="800000"/>
              <a:headEnd/>
              <a:tailEnd/>
            </a:ln>
          </p:spPr>
          <p:txBody>
            <a:bodyPr wrap="none" anchor="ctr"/>
            <a:lstStyle/>
            <a:p>
              <a:pPr algn="ctr"/>
              <a:r>
                <a:rPr lang="en-US" dirty="0">
                  <a:solidFill>
                    <a:srgbClr val="FFFF00"/>
                  </a:solidFill>
                </a:rPr>
                <a:t>Regress Derivative</a:t>
              </a:r>
              <a:br>
                <a:rPr lang="en-US" dirty="0">
                  <a:solidFill>
                    <a:srgbClr val="FFFF00"/>
                  </a:solidFill>
                </a:rPr>
              </a:br>
              <a:r>
                <a:rPr lang="en-US" dirty="0">
                  <a:solidFill>
                    <a:srgbClr val="FFFF00"/>
                  </a:solidFill>
                </a:rPr>
                <a:t>Against Derivative</a:t>
              </a:r>
            </a:p>
            <a:p>
              <a:pPr algn="ctr"/>
              <a:r>
                <a:rPr lang="en-US" dirty="0">
                  <a:solidFill>
                    <a:srgbClr val="FFFF00"/>
                  </a:solidFill>
                </a:rPr>
                <a:t>Of Standard</a:t>
              </a:r>
            </a:p>
          </p:txBody>
        </p:sp>
        <p:sp>
          <p:nvSpPr>
            <p:cNvPr id="1031" name="Rectangle 7"/>
            <p:cNvSpPr>
              <a:spLocks noChangeArrowheads="1"/>
            </p:cNvSpPr>
            <p:nvPr/>
          </p:nvSpPr>
          <p:spPr bwMode="auto">
            <a:xfrm>
              <a:off x="576" y="2064"/>
              <a:ext cx="1440" cy="336"/>
            </a:xfrm>
            <a:prstGeom prst="rect">
              <a:avLst/>
            </a:prstGeom>
            <a:solidFill>
              <a:schemeClr val="accent2"/>
            </a:solidFill>
            <a:ln w="9525">
              <a:solidFill>
                <a:schemeClr val="tx1"/>
              </a:solidFill>
              <a:miter lim="800000"/>
              <a:headEnd/>
              <a:tailEnd/>
            </a:ln>
          </p:spPr>
          <p:txBody>
            <a:bodyPr wrap="none" anchor="ctr"/>
            <a:lstStyle/>
            <a:p>
              <a:pPr algn="ctr"/>
              <a:r>
                <a:rPr lang="en-US" dirty="0">
                  <a:solidFill>
                    <a:srgbClr val="FFFF00"/>
                  </a:solidFill>
                </a:rPr>
                <a:t>Apply Wavelet Filter</a:t>
              </a:r>
            </a:p>
          </p:txBody>
        </p:sp>
        <p:grpSp>
          <p:nvGrpSpPr>
            <p:cNvPr id="3" name="Group 20"/>
            <p:cNvGrpSpPr>
              <a:grpSpLocks/>
            </p:cNvGrpSpPr>
            <p:nvPr/>
          </p:nvGrpSpPr>
          <p:grpSpPr bwMode="auto">
            <a:xfrm>
              <a:off x="3963" y="696"/>
              <a:ext cx="1187" cy="288"/>
              <a:chOff x="3936" y="697"/>
              <a:chExt cx="1187" cy="288"/>
            </a:xfrm>
          </p:grpSpPr>
          <p:sp>
            <p:nvSpPr>
              <p:cNvPr id="1048" name="Line 8"/>
              <p:cNvSpPr>
                <a:spLocks noChangeShapeType="1"/>
              </p:cNvSpPr>
              <p:nvPr/>
            </p:nvSpPr>
            <p:spPr bwMode="auto">
              <a:xfrm>
                <a:off x="3936" y="841"/>
                <a:ext cx="624" cy="0"/>
              </a:xfrm>
              <a:prstGeom prst="line">
                <a:avLst/>
              </a:prstGeom>
              <a:noFill/>
              <a:ln w="57150">
                <a:solidFill>
                  <a:schemeClr val="tx1"/>
                </a:solidFill>
                <a:round/>
                <a:headEnd/>
                <a:tailEnd type="triangle" w="med" len="med"/>
              </a:ln>
            </p:spPr>
            <p:txBody>
              <a:bodyPr/>
              <a:lstStyle/>
              <a:p>
                <a:endParaRPr lang="en-US" dirty="0"/>
              </a:p>
            </p:txBody>
          </p:sp>
          <p:sp>
            <p:nvSpPr>
              <p:cNvPr id="1049" name="Text Box 9"/>
              <p:cNvSpPr txBox="1">
                <a:spLocks noChangeArrowheads="1"/>
              </p:cNvSpPr>
              <p:nvPr/>
            </p:nvSpPr>
            <p:spPr bwMode="auto">
              <a:xfrm>
                <a:off x="4598" y="697"/>
                <a:ext cx="525" cy="288"/>
              </a:xfrm>
              <a:prstGeom prst="rect">
                <a:avLst/>
              </a:prstGeom>
              <a:noFill/>
              <a:ln w="9525">
                <a:noFill/>
                <a:miter lim="800000"/>
                <a:headEnd/>
                <a:tailEnd/>
              </a:ln>
            </p:spPr>
            <p:txBody>
              <a:bodyPr wrap="none">
                <a:spAutoFit/>
              </a:bodyPr>
              <a:lstStyle/>
              <a:p>
                <a:r>
                  <a:rPr lang="en-US" sz="2400" dirty="0"/>
                  <a:t>R</a:t>
                </a:r>
                <a:r>
                  <a:rPr lang="en-US" sz="2400" baseline="30000" dirty="0"/>
                  <a:t>2</a:t>
                </a:r>
                <a:r>
                  <a:rPr lang="en-US" sz="2400" b="1" i="1" baseline="-25000" dirty="0"/>
                  <a:t>der</a:t>
                </a:r>
                <a:endParaRPr lang="en-US" sz="2400" b="1" i="1" dirty="0"/>
              </a:p>
            </p:txBody>
          </p:sp>
        </p:grpSp>
        <p:sp>
          <p:nvSpPr>
            <p:cNvPr id="1033" name="Rectangle 12"/>
            <p:cNvSpPr>
              <a:spLocks noChangeArrowheads="1"/>
            </p:cNvSpPr>
            <p:nvPr/>
          </p:nvSpPr>
          <p:spPr bwMode="auto">
            <a:xfrm>
              <a:off x="2544" y="1392"/>
              <a:ext cx="1296" cy="816"/>
            </a:xfrm>
            <a:prstGeom prst="rect">
              <a:avLst/>
            </a:prstGeom>
            <a:solidFill>
              <a:schemeClr val="accent2"/>
            </a:solidFill>
            <a:ln w="9525">
              <a:solidFill>
                <a:schemeClr val="tx1"/>
              </a:solidFill>
              <a:miter lim="800000"/>
              <a:headEnd/>
              <a:tailEnd/>
            </a:ln>
          </p:spPr>
          <p:txBody>
            <a:bodyPr wrap="none" anchor="ctr"/>
            <a:lstStyle/>
            <a:p>
              <a:pPr algn="ctr"/>
              <a:r>
                <a:rPr lang="en-US" dirty="0">
                  <a:solidFill>
                    <a:srgbClr val="FFFF00"/>
                  </a:solidFill>
                </a:rPr>
                <a:t>Regress Low Freq</a:t>
              </a:r>
              <a:br>
                <a:rPr lang="en-US" dirty="0">
                  <a:solidFill>
                    <a:srgbClr val="FFFF00"/>
                  </a:solidFill>
                </a:rPr>
              </a:br>
              <a:r>
                <a:rPr lang="en-US" dirty="0">
                  <a:solidFill>
                    <a:srgbClr val="FFFF00"/>
                  </a:solidFill>
                </a:rPr>
                <a:t>Against Low Freq</a:t>
              </a:r>
            </a:p>
            <a:p>
              <a:pPr algn="ctr"/>
              <a:r>
                <a:rPr lang="en-US" dirty="0">
                  <a:solidFill>
                    <a:srgbClr val="FFFF00"/>
                  </a:solidFill>
                </a:rPr>
                <a:t>Of Standard</a:t>
              </a:r>
            </a:p>
          </p:txBody>
        </p:sp>
        <p:sp>
          <p:nvSpPr>
            <p:cNvPr id="1034" name="Rectangle 13"/>
            <p:cNvSpPr>
              <a:spLocks noChangeArrowheads="1"/>
            </p:cNvSpPr>
            <p:nvPr/>
          </p:nvSpPr>
          <p:spPr bwMode="auto">
            <a:xfrm>
              <a:off x="2544" y="2400"/>
              <a:ext cx="1296" cy="816"/>
            </a:xfrm>
            <a:prstGeom prst="rect">
              <a:avLst/>
            </a:prstGeom>
            <a:solidFill>
              <a:schemeClr val="accent2"/>
            </a:solidFill>
            <a:ln w="9525">
              <a:solidFill>
                <a:schemeClr val="tx1"/>
              </a:solidFill>
              <a:miter lim="800000"/>
              <a:headEnd/>
              <a:tailEnd/>
            </a:ln>
          </p:spPr>
          <p:txBody>
            <a:bodyPr wrap="none" anchor="ctr"/>
            <a:lstStyle/>
            <a:p>
              <a:pPr algn="ctr"/>
              <a:r>
                <a:rPr lang="en-US" dirty="0">
                  <a:solidFill>
                    <a:srgbClr val="FFFF00"/>
                  </a:solidFill>
                </a:rPr>
                <a:t>Regress High Freq</a:t>
              </a:r>
              <a:br>
                <a:rPr lang="en-US" dirty="0">
                  <a:solidFill>
                    <a:srgbClr val="FFFF00"/>
                  </a:solidFill>
                </a:rPr>
              </a:br>
              <a:r>
                <a:rPr lang="en-US" dirty="0">
                  <a:solidFill>
                    <a:srgbClr val="FFFF00"/>
                  </a:solidFill>
                </a:rPr>
                <a:t>Against High Freq</a:t>
              </a:r>
            </a:p>
            <a:p>
              <a:pPr algn="ctr"/>
              <a:r>
                <a:rPr lang="en-US" dirty="0">
                  <a:solidFill>
                    <a:srgbClr val="FFFF00"/>
                  </a:solidFill>
                </a:rPr>
                <a:t>Of Standard</a:t>
              </a:r>
            </a:p>
          </p:txBody>
        </p:sp>
        <p:sp>
          <p:nvSpPr>
            <p:cNvPr id="1035" name="Line 14"/>
            <p:cNvSpPr>
              <a:spLocks noChangeShapeType="1"/>
            </p:cNvSpPr>
            <p:nvPr/>
          </p:nvSpPr>
          <p:spPr bwMode="auto">
            <a:xfrm>
              <a:off x="2112" y="816"/>
              <a:ext cx="336" cy="0"/>
            </a:xfrm>
            <a:prstGeom prst="line">
              <a:avLst/>
            </a:prstGeom>
            <a:noFill/>
            <a:ln w="57150">
              <a:solidFill>
                <a:schemeClr val="tx1"/>
              </a:solidFill>
              <a:round/>
              <a:headEnd/>
              <a:tailEnd type="triangle" w="med" len="med"/>
            </a:ln>
          </p:spPr>
          <p:txBody>
            <a:bodyPr/>
            <a:lstStyle/>
            <a:p>
              <a:endParaRPr lang="en-US" dirty="0"/>
            </a:p>
          </p:txBody>
        </p:sp>
        <p:sp>
          <p:nvSpPr>
            <p:cNvPr id="1036" name="Line 15"/>
            <p:cNvSpPr>
              <a:spLocks noChangeShapeType="1"/>
            </p:cNvSpPr>
            <p:nvPr/>
          </p:nvSpPr>
          <p:spPr bwMode="auto">
            <a:xfrm>
              <a:off x="1296" y="1392"/>
              <a:ext cx="0" cy="528"/>
            </a:xfrm>
            <a:prstGeom prst="line">
              <a:avLst/>
            </a:prstGeom>
            <a:noFill/>
            <a:ln w="57150">
              <a:solidFill>
                <a:schemeClr val="tx1"/>
              </a:solidFill>
              <a:round/>
              <a:headEnd/>
              <a:tailEnd type="triangle" w="med" len="med"/>
            </a:ln>
          </p:spPr>
          <p:txBody>
            <a:bodyPr/>
            <a:lstStyle/>
            <a:p>
              <a:endParaRPr lang="en-US" dirty="0"/>
            </a:p>
          </p:txBody>
        </p:sp>
        <p:cxnSp>
          <p:nvCxnSpPr>
            <p:cNvPr id="1037" name="AutoShape 16"/>
            <p:cNvCxnSpPr>
              <a:cxnSpLocks noChangeShapeType="1"/>
            </p:cNvCxnSpPr>
            <p:nvPr/>
          </p:nvCxnSpPr>
          <p:spPr bwMode="auto">
            <a:xfrm flipV="1">
              <a:off x="1584" y="1728"/>
              <a:ext cx="816" cy="312"/>
            </a:xfrm>
            <a:prstGeom prst="bentConnector3">
              <a:avLst>
                <a:gd name="adj1" fmla="val -1597"/>
              </a:avLst>
            </a:prstGeom>
            <a:noFill/>
            <a:ln w="57150">
              <a:solidFill>
                <a:schemeClr val="tx1"/>
              </a:solidFill>
              <a:miter lim="800000"/>
              <a:headEnd/>
              <a:tailEnd type="triangle" w="med" len="med"/>
            </a:ln>
          </p:spPr>
        </p:cxnSp>
        <p:cxnSp>
          <p:nvCxnSpPr>
            <p:cNvPr id="1038" name="AutoShape 17"/>
            <p:cNvCxnSpPr>
              <a:cxnSpLocks noChangeShapeType="1"/>
            </p:cNvCxnSpPr>
            <p:nvPr/>
          </p:nvCxnSpPr>
          <p:spPr bwMode="auto">
            <a:xfrm>
              <a:off x="1536" y="2400"/>
              <a:ext cx="912" cy="384"/>
            </a:xfrm>
            <a:prstGeom prst="bentConnector3">
              <a:avLst>
                <a:gd name="adj1" fmla="val 1866"/>
              </a:avLst>
            </a:prstGeom>
            <a:noFill/>
            <a:ln w="57150">
              <a:solidFill>
                <a:schemeClr val="tx1"/>
              </a:solidFill>
              <a:miter lim="800000"/>
              <a:headEnd/>
              <a:tailEnd type="triangle" w="med" len="med"/>
            </a:ln>
          </p:spPr>
        </p:cxnSp>
        <p:sp>
          <p:nvSpPr>
            <p:cNvPr id="1039" name="Text Box 18"/>
            <p:cNvSpPr txBox="1">
              <a:spLocks noChangeArrowheads="1"/>
            </p:cNvSpPr>
            <p:nvPr/>
          </p:nvSpPr>
          <p:spPr bwMode="auto">
            <a:xfrm>
              <a:off x="1763" y="1367"/>
              <a:ext cx="468" cy="231"/>
            </a:xfrm>
            <a:prstGeom prst="rect">
              <a:avLst/>
            </a:prstGeom>
            <a:noFill/>
            <a:ln w="9525">
              <a:noFill/>
              <a:miter lim="800000"/>
              <a:headEnd/>
              <a:tailEnd/>
            </a:ln>
          </p:spPr>
          <p:txBody>
            <a:bodyPr wrap="none">
              <a:spAutoFit/>
            </a:bodyPr>
            <a:lstStyle/>
            <a:p>
              <a:r>
                <a:rPr lang="en-US" dirty="0"/>
                <a:t>Low </a:t>
              </a:r>
              <a:r>
                <a:rPr lang="en-US" b="1" i="1" dirty="0"/>
                <a:t>f</a:t>
              </a:r>
            </a:p>
          </p:txBody>
        </p:sp>
        <p:sp>
          <p:nvSpPr>
            <p:cNvPr id="1040" name="Text Box 19"/>
            <p:cNvSpPr txBox="1">
              <a:spLocks noChangeArrowheads="1"/>
            </p:cNvSpPr>
            <p:nvPr/>
          </p:nvSpPr>
          <p:spPr bwMode="auto">
            <a:xfrm>
              <a:off x="1747" y="2832"/>
              <a:ext cx="500" cy="231"/>
            </a:xfrm>
            <a:prstGeom prst="rect">
              <a:avLst/>
            </a:prstGeom>
            <a:noFill/>
            <a:ln w="9525">
              <a:noFill/>
              <a:miter lim="800000"/>
              <a:headEnd/>
              <a:tailEnd/>
            </a:ln>
          </p:spPr>
          <p:txBody>
            <a:bodyPr wrap="none">
              <a:spAutoFit/>
            </a:bodyPr>
            <a:lstStyle/>
            <a:p>
              <a:r>
                <a:rPr lang="en-US" dirty="0"/>
                <a:t>High </a:t>
              </a:r>
              <a:r>
                <a:rPr lang="en-US" b="1" i="1" dirty="0"/>
                <a:t>f</a:t>
              </a:r>
            </a:p>
          </p:txBody>
        </p:sp>
        <p:grpSp>
          <p:nvGrpSpPr>
            <p:cNvPr id="4" name="Group 21"/>
            <p:cNvGrpSpPr>
              <a:grpSpLocks/>
            </p:cNvGrpSpPr>
            <p:nvPr/>
          </p:nvGrpSpPr>
          <p:grpSpPr bwMode="auto">
            <a:xfrm>
              <a:off x="3963" y="1656"/>
              <a:ext cx="1067" cy="288"/>
              <a:chOff x="3936" y="697"/>
              <a:chExt cx="1067" cy="288"/>
            </a:xfrm>
          </p:grpSpPr>
          <p:sp>
            <p:nvSpPr>
              <p:cNvPr id="1046" name="Line 22"/>
              <p:cNvSpPr>
                <a:spLocks noChangeShapeType="1"/>
              </p:cNvSpPr>
              <p:nvPr/>
            </p:nvSpPr>
            <p:spPr bwMode="auto">
              <a:xfrm>
                <a:off x="3936" y="841"/>
                <a:ext cx="624" cy="0"/>
              </a:xfrm>
              <a:prstGeom prst="line">
                <a:avLst/>
              </a:prstGeom>
              <a:noFill/>
              <a:ln w="57150">
                <a:solidFill>
                  <a:schemeClr val="tx1"/>
                </a:solidFill>
                <a:round/>
                <a:headEnd/>
                <a:tailEnd type="triangle" w="med" len="med"/>
              </a:ln>
            </p:spPr>
            <p:txBody>
              <a:bodyPr/>
              <a:lstStyle/>
              <a:p>
                <a:endParaRPr lang="en-US" dirty="0"/>
              </a:p>
            </p:txBody>
          </p:sp>
          <p:sp>
            <p:nvSpPr>
              <p:cNvPr id="1047" name="Text Box 23"/>
              <p:cNvSpPr txBox="1">
                <a:spLocks noChangeArrowheads="1"/>
              </p:cNvSpPr>
              <p:nvPr/>
            </p:nvSpPr>
            <p:spPr bwMode="auto">
              <a:xfrm>
                <a:off x="4598" y="697"/>
                <a:ext cx="405" cy="288"/>
              </a:xfrm>
              <a:prstGeom prst="rect">
                <a:avLst/>
              </a:prstGeom>
              <a:noFill/>
              <a:ln w="9525">
                <a:noFill/>
                <a:miter lim="800000"/>
                <a:headEnd/>
                <a:tailEnd/>
              </a:ln>
            </p:spPr>
            <p:txBody>
              <a:bodyPr wrap="none">
                <a:spAutoFit/>
              </a:bodyPr>
              <a:lstStyle/>
              <a:p>
                <a:r>
                  <a:rPr lang="en-US" sz="2400" dirty="0"/>
                  <a:t>R</a:t>
                </a:r>
                <a:r>
                  <a:rPr lang="en-US" sz="2400" baseline="30000" dirty="0"/>
                  <a:t>2</a:t>
                </a:r>
                <a:r>
                  <a:rPr lang="en-US" sz="2400" b="1" i="1" baseline="-25000" dirty="0"/>
                  <a:t>lf</a:t>
                </a:r>
                <a:endParaRPr lang="en-US" sz="2400" dirty="0"/>
              </a:p>
            </p:txBody>
          </p:sp>
        </p:grpSp>
        <p:grpSp>
          <p:nvGrpSpPr>
            <p:cNvPr id="5" name="Group 24"/>
            <p:cNvGrpSpPr>
              <a:grpSpLocks/>
            </p:cNvGrpSpPr>
            <p:nvPr/>
          </p:nvGrpSpPr>
          <p:grpSpPr bwMode="auto">
            <a:xfrm>
              <a:off x="3963" y="2664"/>
              <a:ext cx="1109" cy="288"/>
              <a:chOff x="3936" y="697"/>
              <a:chExt cx="1109" cy="288"/>
            </a:xfrm>
          </p:grpSpPr>
          <p:sp>
            <p:nvSpPr>
              <p:cNvPr id="1044" name="Line 25"/>
              <p:cNvSpPr>
                <a:spLocks noChangeShapeType="1"/>
              </p:cNvSpPr>
              <p:nvPr/>
            </p:nvSpPr>
            <p:spPr bwMode="auto">
              <a:xfrm>
                <a:off x="3936" y="841"/>
                <a:ext cx="624" cy="0"/>
              </a:xfrm>
              <a:prstGeom prst="line">
                <a:avLst/>
              </a:prstGeom>
              <a:noFill/>
              <a:ln w="57150">
                <a:solidFill>
                  <a:schemeClr val="tx1"/>
                </a:solidFill>
                <a:round/>
                <a:headEnd/>
                <a:tailEnd type="triangle" w="med" len="med"/>
              </a:ln>
            </p:spPr>
            <p:txBody>
              <a:bodyPr/>
              <a:lstStyle/>
              <a:p>
                <a:endParaRPr lang="en-US" dirty="0"/>
              </a:p>
            </p:txBody>
          </p:sp>
          <p:sp>
            <p:nvSpPr>
              <p:cNvPr id="1045" name="Text Box 26"/>
              <p:cNvSpPr txBox="1">
                <a:spLocks noChangeArrowheads="1"/>
              </p:cNvSpPr>
              <p:nvPr/>
            </p:nvSpPr>
            <p:spPr bwMode="auto">
              <a:xfrm>
                <a:off x="4598" y="697"/>
                <a:ext cx="447" cy="288"/>
              </a:xfrm>
              <a:prstGeom prst="rect">
                <a:avLst/>
              </a:prstGeom>
              <a:noFill/>
              <a:ln w="9525">
                <a:noFill/>
                <a:miter lim="800000"/>
                <a:headEnd/>
                <a:tailEnd/>
              </a:ln>
            </p:spPr>
            <p:txBody>
              <a:bodyPr wrap="none">
                <a:spAutoFit/>
              </a:bodyPr>
              <a:lstStyle/>
              <a:p>
                <a:r>
                  <a:rPr lang="en-US" sz="2400" dirty="0"/>
                  <a:t>R</a:t>
                </a:r>
                <a:r>
                  <a:rPr lang="en-US" sz="2400" baseline="30000" dirty="0"/>
                  <a:t>2</a:t>
                </a:r>
                <a:r>
                  <a:rPr lang="en-US" sz="2400" b="1" i="1" baseline="-25000" dirty="0"/>
                  <a:t>hf</a:t>
                </a:r>
                <a:endParaRPr lang="en-US" sz="2400" b="1" i="1" dirty="0"/>
              </a:p>
            </p:txBody>
          </p:sp>
        </p:grpSp>
        <p:graphicFrame>
          <p:nvGraphicFramePr>
            <p:cNvPr id="1026" name="Object 27"/>
            <p:cNvGraphicFramePr>
              <a:graphicFrameLocks noChangeAspect="1"/>
            </p:cNvGraphicFramePr>
            <p:nvPr/>
          </p:nvGraphicFramePr>
          <p:xfrm>
            <a:off x="672" y="3312"/>
            <a:ext cx="2304" cy="378"/>
          </p:xfrm>
          <a:graphic>
            <a:graphicData uri="http://schemas.openxmlformats.org/presentationml/2006/ole">
              <p:oleObj spid="_x0000_s31746" name="Equation" r:id="rId4" imgW="1549080" imgH="253800" progId="Equation.3">
                <p:embed/>
              </p:oleObj>
            </a:graphicData>
          </a:graphic>
        </p:graphicFrame>
        <p:sp>
          <p:nvSpPr>
            <p:cNvPr id="1043" name="Text Box 28"/>
            <p:cNvSpPr txBox="1">
              <a:spLocks noChangeArrowheads="1"/>
            </p:cNvSpPr>
            <p:nvPr/>
          </p:nvSpPr>
          <p:spPr bwMode="auto">
            <a:xfrm>
              <a:off x="3762" y="3357"/>
              <a:ext cx="1182" cy="288"/>
            </a:xfrm>
            <a:prstGeom prst="rect">
              <a:avLst/>
            </a:prstGeom>
            <a:noFill/>
            <a:ln w="9525">
              <a:noFill/>
              <a:miter lim="800000"/>
              <a:headEnd/>
              <a:tailEnd/>
            </a:ln>
          </p:spPr>
          <p:txBody>
            <a:bodyPr wrap="none">
              <a:spAutoFit/>
            </a:bodyPr>
            <a:lstStyle/>
            <a:p>
              <a:r>
                <a:rPr lang="en-US" sz="2400" dirty="0"/>
                <a:t>0 &lt; </a:t>
              </a:r>
              <a:r>
                <a:rPr lang="en-US" sz="2400" i="1" dirty="0">
                  <a:latin typeface="Times New Roman" pitchFamily="18" charset="0"/>
                </a:rPr>
                <a:t>FOM</a:t>
              </a:r>
              <a:r>
                <a:rPr lang="en-US" sz="2400" dirty="0"/>
                <a:t> &lt; 3</a:t>
              </a:r>
            </a:p>
          </p:txBody>
        </p:sp>
      </p:grpSp>
      <p:sp>
        <p:nvSpPr>
          <p:cNvPr id="26" name="Date Placeholder 25"/>
          <p:cNvSpPr>
            <a:spLocks noGrp="1"/>
          </p:cNvSpPr>
          <p:nvPr>
            <p:ph type="dt" sz="half" idx="10"/>
          </p:nvPr>
        </p:nvSpPr>
        <p:spPr/>
        <p:txBody>
          <a:bodyPr/>
          <a:lstStyle/>
          <a:p>
            <a:pPr>
              <a:defRPr/>
            </a:pPr>
            <a:r>
              <a:rPr lang="en-US" dirty="0" smtClean="0"/>
              <a:t>9/14/10</a:t>
            </a:r>
            <a:endParaRPr lang="en-US" dirty="0"/>
          </a:p>
        </p:txBody>
      </p:sp>
      <p:sp>
        <p:nvSpPr>
          <p:cNvPr id="27" name="Footer Placeholder 26"/>
          <p:cNvSpPr>
            <a:spLocks noGrp="1"/>
          </p:cNvSpPr>
          <p:nvPr>
            <p:ph type="ftr" sz="quarter" idx="11"/>
          </p:nvPr>
        </p:nvSpPr>
        <p:spPr/>
        <p:txBody>
          <a:bodyPr/>
          <a:lstStyle/>
          <a:p>
            <a:pPr>
              <a:defRPr/>
            </a:pPr>
            <a:r>
              <a:rPr lang="en-US" dirty="0" smtClean="0"/>
              <a:t>Board Update F-10</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2"/>
          <p:cNvSpPr>
            <a:spLocks noGrp="1"/>
          </p:cNvSpPr>
          <p:nvPr>
            <p:ph type="ftr" sz="quarter" idx="11"/>
          </p:nvPr>
        </p:nvSpPr>
        <p:spPr>
          <a:noFill/>
        </p:spPr>
        <p:txBody>
          <a:bodyPr/>
          <a:lstStyle/>
          <a:p>
            <a:r>
              <a:rPr lang="en-US" dirty="0" smtClean="0"/>
              <a:t>Board Update F-10</a:t>
            </a:r>
            <a:endParaRPr lang="en-US" dirty="0"/>
          </a:p>
        </p:txBody>
      </p:sp>
      <p:pic>
        <p:nvPicPr>
          <p:cNvPr id="8195" name="Picture 4"/>
          <p:cNvPicPr>
            <a:picLocks noChangeAspect="1" noChangeArrowheads="1"/>
          </p:cNvPicPr>
          <p:nvPr/>
        </p:nvPicPr>
        <p:blipFill>
          <a:blip r:embed="rId2" cstate="print"/>
          <a:srcRect/>
          <a:stretch>
            <a:fillRect/>
          </a:stretch>
        </p:blipFill>
        <p:spPr bwMode="auto">
          <a:xfrm>
            <a:off x="1676400" y="304800"/>
            <a:ext cx="5791200" cy="5097463"/>
          </a:xfrm>
          <a:prstGeom prst="rect">
            <a:avLst/>
          </a:prstGeom>
          <a:noFill/>
          <a:ln w="9525">
            <a:noFill/>
            <a:miter lim="800000"/>
            <a:headEnd/>
            <a:tailEnd/>
          </a:ln>
        </p:spPr>
      </p:pic>
      <p:sp>
        <p:nvSpPr>
          <p:cNvPr id="8196" name="Text Box 5"/>
          <p:cNvSpPr txBox="1">
            <a:spLocks noChangeArrowheads="1"/>
          </p:cNvSpPr>
          <p:nvPr/>
        </p:nvSpPr>
        <p:spPr bwMode="auto">
          <a:xfrm>
            <a:off x="990600" y="5486400"/>
            <a:ext cx="7086600" cy="581025"/>
          </a:xfrm>
          <a:prstGeom prst="rect">
            <a:avLst/>
          </a:prstGeom>
          <a:noFill/>
          <a:ln w="9525">
            <a:noFill/>
            <a:miter lim="800000"/>
            <a:headEnd/>
            <a:tailEnd/>
          </a:ln>
        </p:spPr>
        <p:txBody>
          <a:bodyPr>
            <a:spAutoFit/>
          </a:bodyPr>
          <a:lstStyle/>
          <a:p>
            <a:pPr>
              <a:spcBef>
                <a:spcPct val="50000"/>
              </a:spcBef>
            </a:pPr>
            <a:r>
              <a:rPr lang="en-US" sz="1600" dirty="0"/>
              <a:t>Scores from </a:t>
            </a:r>
            <a:r>
              <a:rPr lang="en-US" sz="1600" dirty="0" smtClean="0"/>
              <a:t>remote </a:t>
            </a:r>
            <a:r>
              <a:rPr lang="en-US" sz="1600" dirty="0"/>
              <a:t>data processing showing detection of water to ice transition.  </a:t>
            </a:r>
            <a:r>
              <a:rPr lang="en-US" sz="1600" i="1" u="sng" dirty="0">
                <a:solidFill>
                  <a:srgbClr val="FD200F"/>
                </a:solidFill>
              </a:rPr>
              <a:t>Real time</a:t>
            </a:r>
            <a:r>
              <a:rPr lang="en-US" sz="1600" dirty="0"/>
              <a:t> data regressed against previously acquired standards.</a:t>
            </a:r>
          </a:p>
        </p:txBody>
      </p:sp>
      <p:sp>
        <p:nvSpPr>
          <p:cNvPr id="5" name="Date Placeholder 4"/>
          <p:cNvSpPr>
            <a:spLocks noGrp="1"/>
          </p:cNvSpPr>
          <p:nvPr>
            <p:ph type="dt" sz="half" idx="10"/>
          </p:nvPr>
        </p:nvSpPr>
        <p:spPr/>
        <p:txBody>
          <a:bodyPr/>
          <a:lstStyle/>
          <a:p>
            <a:pPr>
              <a:defRPr/>
            </a:pPr>
            <a:r>
              <a:rPr lang="en-US" dirty="0" smtClean="0"/>
              <a:t>9/14/10</a:t>
            </a:r>
            <a:endParaRPr lang="en-US" dirty="0"/>
          </a:p>
        </p:txBody>
      </p:sp>
      <p:sp>
        <p:nvSpPr>
          <p:cNvPr id="6" name="Slide Number Placeholder 5"/>
          <p:cNvSpPr>
            <a:spLocks noGrp="1"/>
          </p:cNvSpPr>
          <p:nvPr>
            <p:ph type="sldNum" sz="quarter" idx="12"/>
          </p:nvPr>
        </p:nvSpPr>
        <p:spPr/>
        <p:txBody>
          <a:bodyPr/>
          <a:lstStyle/>
          <a:p>
            <a:pPr>
              <a:defRPr/>
            </a:pPr>
            <a:fld id="{CB0B4CFB-034E-4EBB-9CAF-D239FA13289C}"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2"/>
          </p:nvPr>
        </p:nvSpPr>
        <p:spPr>
          <a:noFill/>
        </p:spPr>
        <p:txBody>
          <a:bodyPr/>
          <a:lstStyle/>
          <a:p>
            <a:fld id="{4067DBFD-15AD-47EB-AB22-799E4E0D5D25}" type="slidenum">
              <a:rPr lang="en-US" smtClean="0"/>
              <a:pPr/>
              <a:t>6</a:t>
            </a:fld>
            <a:endParaRPr lang="en-US" dirty="0" smtClean="0"/>
          </a:p>
        </p:txBody>
      </p:sp>
      <p:graphicFrame>
        <p:nvGraphicFramePr>
          <p:cNvPr id="3" name="Chart 2"/>
          <p:cNvGraphicFramePr>
            <a:graphicFrameLocks/>
          </p:cNvGraphicFramePr>
          <p:nvPr/>
        </p:nvGraphicFramePr>
        <p:xfrm>
          <a:off x="671512" y="1071562"/>
          <a:ext cx="7800975" cy="4714875"/>
        </p:xfrm>
        <a:graphic>
          <a:graphicData uri="http://schemas.openxmlformats.org/drawingml/2006/chart">
            <c:chart xmlns:c="http://schemas.openxmlformats.org/drawingml/2006/chart" xmlns:r="http://schemas.openxmlformats.org/officeDocument/2006/relationships" r:id="rId2"/>
          </a:graphicData>
        </a:graphic>
      </p:graphicFrame>
      <p:sp>
        <p:nvSpPr>
          <p:cNvPr id="23556" name="TextBox 3"/>
          <p:cNvSpPr txBox="1">
            <a:spLocks noChangeArrowheads="1"/>
          </p:cNvSpPr>
          <p:nvPr/>
        </p:nvSpPr>
        <p:spPr bwMode="auto">
          <a:xfrm>
            <a:off x="1295400" y="304800"/>
            <a:ext cx="7239000" cy="646113"/>
          </a:xfrm>
          <a:prstGeom prst="rect">
            <a:avLst/>
          </a:prstGeom>
          <a:noFill/>
          <a:ln w="9525">
            <a:noFill/>
            <a:miter lim="800000"/>
            <a:headEnd/>
            <a:tailEnd/>
          </a:ln>
        </p:spPr>
        <p:txBody>
          <a:bodyPr>
            <a:spAutoFit/>
          </a:bodyPr>
          <a:lstStyle/>
          <a:p>
            <a:r>
              <a:rPr lang="en-US" dirty="0"/>
              <a:t>Prime Number Lengths Incorporated Into Sensor Designs</a:t>
            </a:r>
          </a:p>
          <a:p>
            <a:r>
              <a:rPr lang="en-US" dirty="0"/>
              <a:t>Allow for Constructive and Destructive Interference </a:t>
            </a:r>
          </a:p>
        </p:txBody>
      </p:sp>
      <p:sp>
        <p:nvSpPr>
          <p:cNvPr id="7" name="Date Placeholder 6"/>
          <p:cNvSpPr>
            <a:spLocks noGrp="1"/>
          </p:cNvSpPr>
          <p:nvPr>
            <p:ph type="dt" sz="half" idx="10"/>
          </p:nvPr>
        </p:nvSpPr>
        <p:spPr/>
        <p:txBody>
          <a:bodyPr/>
          <a:lstStyle/>
          <a:p>
            <a:pPr>
              <a:defRPr/>
            </a:pPr>
            <a:r>
              <a:rPr lang="en-US" dirty="0" smtClean="0"/>
              <a:t>9/14/10</a:t>
            </a:r>
            <a:endParaRPr lang="en-US" dirty="0"/>
          </a:p>
        </p:txBody>
      </p:sp>
      <p:sp>
        <p:nvSpPr>
          <p:cNvPr id="8" name="Footer Placeholder 7"/>
          <p:cNvSpPr>
            <a:spLocks noGrp="1"/>
          </p:cNvSpPr>
          <p:nvPr>
            <p:ph type="ftr" sz="quarter" idx="11"/>
          </p:nvPr>
        </p:nvSpPr>
        <p:spPr/>
        <p:txBody>
          <a:bodyPr/>
          <a:lstStyle/>
          <a:p>
            <a:pPr>
              <a:defRPr/>
            </a:pPr>
            <a:r>
              <a:rPr lang="en-US" dirty="0" smtClean="0"/>
              <a:t>Board Update F-10</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dirty="0" smtClean="0"/>
              <a:t>Board Update F-10</a:t>
            </a:r>
            <a:endParaRPr lang="en-US" dirty="0"/>
          </a:p>
        </p:txBody>
      </p:sp>
      <p:sp>
        <p:nvSpPr>
          <p:cNvPr id="3" name="Text Placeholder 44"/>
          <p:cNvSpPr txBox="1">
            <a:spLocks/>
          </p:cNvSpPr>
          <p:nvPr/>
        </p:nvSpPr>
        <p:spPr>
          <a:xfrm>
            <a:off x="5410200" y="1143000"/>
            <a:ext cx="2895600" cy="487362"/>
          </a:xfrm>
          <a:prstGeom prst="rect">
            <a:avLst/>
          </a:prstGeom>
        </p:spPr>
        <p:txBody>
          <a:bodyPr/>
          <a:lstStyle/>
          <a:p>
            <a:pPr marL="342900" marR="0" lvl="0" indent="-342900" algn="ctr" defTabSz="914400" rtl="0" eaLnBrk="0" fontAlgn="base" latinLnBrk="0" hangingPunct="0">
              <a:lnSpc>
                <a:spcPct val="100000"/>
              </a:lnSpc>
              <a:spcBef>
                <a:spcPct val="20000"/>
              </a:spcBef>
              <a:spcAft>
                <a:spcPct val="0"/>
              </a:spcAft>
              <a:buClrTx/>
              <a:buSzTx/>
              <a:tabLst/>
              <a:defRPr/>
            </a:pPr>
            <a:r>
              <a:rPr kumimoji="0" lang="en-US" b="0" i="0" u="none" strike="noStrike" kern="0" cap="none" spc="0" normalizeH="0" baseline="0" noProof="0" dirty="0" smtClean="0">
                <a:ln>
                  <a:noFill/>
                </a:ln>
                <a:solidFill>
                  <a:schemeClr val="tx1"/>
                </a:solidFill>
                <a:effectLst/>
                <a:uLnTx/>
                <a:uFillTx/>
                <a:latin typeface="+mn-lt"/>
                <a:ea typeface="+mn-ea"/>
                <a:cs typeface="+mn-cs"/>
              </a:rPr>
              <a:t>Revised Sensor Design</a:t>
            </a:r>
            <a:endParaRPr kumimoji="0" lang="en-US" b="0" i="0" u="none" strike="noStrike" kern="0" cap="none" spc="0" normalizeH="0" baseline="0" noProof="0" dirty="0">
              <a:ln>
                <a:noFill/>
              </a:ln>
              <a:solidFill>
                <a:schemeClr val="tx1"/>
              </a:solidFill>
              <a:effectLst/>
              <a:uLnTx/>
              <a:uFillTx/>
              <a:latin typeface="+mn-lt"/>
              <a:ea typeface="+mn-ea"/>
              <a:cs typeface="+mn-cs"/>
            </a:endParaRPr>
          </a:p>
        </p:txBody>
      </p:sp>
      <p:pic>
        <p:nvPicPr>
          <p:cNvPr id="4" name="Picture 3" descr="IMG_1884.jpg"/>
          <p:cNvPicPr/>
          <p:nvPr/>
        </p:nvPicPr>
        <p:blipFill>
          <a:blip r:embed="rId2" cstate="print"/>
          <a:stretch>
            <a:fillRect/>
          </a:stretch>
        </p:blipFill>
        <p:spPr>
          <a:xfrm>
            <a:off x="381000" y="533400"/>
            <a:ext cx="3733800" cy="2590800"/>
          </a:xfrm>
          <a:prstGeom prst="rect">
            <a:avLst/>
          </a:prstGeom>
          <a:solidFill>
            <a:srgbClr val="FFFFFF">
              <a:shade val="85000"/>
            </a:srgbClr>
          </a:solidFill>
          <a:ln w="19050" cap="sq">
            <a:solidFill>
              <a:schemeClr val="accent2"/>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Date Placeholder 4"/>
          <p:cNvSpPr>
            <a:spLocks noGrp="1"/>
          </p:cNvSpPr>
          <p:nvPr>
            <p:ph type="dt" sz="half" idx="10"/>
          </p:nvPr>
        </p:nvSpPr>
        <p:spPr/>
        <p:txBody>
          <a:bodyPr/>
          <a:lstStyle/>
          <a:p>
            <a:pPr>
              <a:defRPr/>
            </a:pPr>
            <a:r>
              <a:rPr lang="en-US" dirty="0" smtClean="0"/>
              <a:t>9/14/10</a:t>
            </a:r>
            <a:endParaRPr lang="en-US" dirty="0"/>
          </a:p>
        </p:txBody>
      </p:sp>
      <p:sp>
        <p:nvSpPr>
          <p:cNvPr id="6" name="Slide Number Placeholder 5"/>
          <p:cNvSpPr>
            <a:spLocks noGrp="1"/>
          </p:cNvSpPr>
          <p:nvPr>
            <p:ph type="sldNum" sz="quarter" idx="12"/>
          </p:nvPr>
        </p:nvSpPr>
        <p:spPr/>
        <p:txBody>
          <a:bodyPr/>
          <a:lstStyle/>
          <a:p>
            <a:pPr>
              <a:defRPr/>
            </a:pPr>
            <a:fld id="{CB0B4CFB-034E-4EBB-9CAF-D239FA13289C}" type="slidenum">
              <a:rPr lang="en-US" smtClean="0"/>
              <a:pPr>
                <a:defRPr/>
              </a:pPr>
              <a:t>7</a:t>
            </a:fld>
            <a:endParaRPr lang="en-US" dirty="0"/>
          </a:p>
        </p:txBody>
      </p:sp>
      <p:pic>
        <p:nvPicPr>
          <p:cNvPr id="7" name="Snagit_PPT5269" descr="PPT5269.png"/>
          <p:cNvPicPr>
            <a:picLocks noChangeAspect="1"/>
          </p:cNvPicPr>
          <p:nvPr/>
        </p:nvPicPr>
        <p:blipFill>
          <a:blip r:embed="rId3" cstate="print"/>
          <a:stretch>
            <a:fillRect/>
          </a:stretch>
        </p:blipFill>
        <p:spPr>
          <a:xfrm>
            <a:off x="4655477" y="2887715"/>
            <a:ext cx="3955123" cy="3055885"/>
          </a:xfrm>
          <a:prstGeom prst="rect">
            <a:avLst/>
          </a:prstGeom>
          <a:solidFill>
            <a:schemeClr val="accent2"/>
          </a:solidFill>
          <a:ln w="12700">
            <a:solidFill>
              <a:schemeClr val="accent2"/>
            </a:solidFill>
          </a:ln>
        </p:spPr>
      </p:pic>
      <p:sp>
        <p:nvSpPr>
          <p:cNvPr id="8" name="TextBox 7"/>
          <p:cNvSpPr txBox="1"/>
          <p:nvPr/>
        </p:nvSpPr>
        <p:spPr>
          <a:xfrm>
            <a:off x="1372027" y="3974068"/>
            <a:ext cx="2056973" cy="369332"/>
          </a:xfrm>
          <a:prstGeom prst="rect">
            <a:avLst/>
          </a:prstGeom>
          <a:noFill/>
        </p:spPr>
        <p:txBody>
          <a:bodyPr wrap="none" rtlCol="0">
            <a:spAutoFit/>
          </a:bodyPr>
          <a:lstStyle/>
          <a:p>
            <a:r>
              <a:rPr lang="en-US" dirty="0" smtClean="0"/>
              <a:t>Revised Software </a:t>
            </a:r>
            <a:endParaRPr lang="en-US" dirty="0"/>
          </a:p>
        </p:txBody>
      </p:sp>
      <p:cxnSp>
        <p:nvCxnSpPr>
          <p:cNvPr id="10" name="Elbow Connector 9"/>
          <p:cNvCxnSpPr/>
          <p:nvPr/>
        </p:nvCxnSpPr>
        <p:spPr>
          <a:xfrm>
            <a:off x="3352800" y="4191000"/>
            <a:ext cx="1143000" cy="609600"/>
          </a:xfrm>
          <a:prstGeom prst="bentConnector3">
            <a:avLst>
              <a:gd name="adj1" fmla="val 50000"/>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6" name="Elbow Connector 15"/>
          <p:cNvCxnSpPr/>
          <p:nvPr/>
        </p:nvCxnSpPr>
        <p:spPr>
          <a:xfrm rot="10800000" flipV="1">
            <a:off x="4267200" y="1371600"/>
            <a:ext cx="1219200" cy="381000"/>
          </a:xfrm>
          <a:prstGeom prst="bentConnector3">
            <a:avLst>
              <a:gd name="adj1" fmla="val 50000"/>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Slide Number Placeholder 3"/>
          <p:cNvSpPr>
            <a:spLocks noGrp="1"/>
          </p:cNvSpPr>
          <p:nvPr>
            <p:ph type="sldNum" sz="quarter" idx="12"/>
          </p:nvPr>
        </p:nvSpPr>
        <p:spPr>
          <a:noFill/>
        </p:spPr>
        <p:txBody>
          <a:bodyPr/>
          <a:lstStyle/>
          <a:p>
            <a:fld id="{7D586DBE-C440-40CD-A911-4C2B8EB7D39D}" type="slidenum">
              <a:rPr lang="en-US"/>
              <a:pPr/>
              <a:t>8</a:t>
            </a:fld>
            <a:endParaRPr lang="en-US" dirty="0"/>
          </a:p>
        </p:txBody>
      </p:sp>
      <p:sp>
        <p:nvSpPr>
          <p:cNvPr id="10244" name="Rectangle 40"/>
          <p:cNvSpPr>
            <a:spLocks noChangeArrowheads="1"/>
          </p:cNvSpPr>
          <p:nvPr/>
        </p:nvSpPr>
        <p:spPr bwMode="auto">
          <a:xfrm>
            <a:off x="2397125" y="242888"/>
            <a:ext cx="4349750" cy="366712"/>
          </a:xfrm>
          <a:prstGeom prst="rect">
            <a:avLst/>
          </a:prstGeom>
          <a:noFill/>
          <a:ln w="9525">
            <a:noFill/>
            <a:miter lim="800000"/>
            <a:headEnd/>
            <a:tailEnd/>
          </a:ln>
        </p:spPr>
        <p:txBody>
          <a:bodyPr wrap="none">
            <a:spAutoFit/>
          </a:bodyPr>
          <a:lstStyle/>
          <a:p>
            <a:r>
              <a:rPr lang="en-US" sz="1800" b="1" dirty="0">
                <a:solidFill>
                  <a:schemeClr val="accent2"/>
                </a:solidFill>
              </a:rPr>
              <a:t>Goals:  Vision for Distributed Systems</a:t>
            </a:r>
          </a:p>
        </p:txBody>
      </p:sp>
      <p:cxnSp>
        <p:nvCxnSpPr>
          <p:cNvPr id="10245" name="AutoShape 38"/>
          <p:cNvCxnSpPr>
            <a:cxnSpLocks noChangeShapeType="1"/>
            <a:stCxn id="10250" idx="5"/>
            <a:endCxn id="10266" idx="2"/>
          </p:cNvCxnSpPr>
          <p:nvPr/>
        </p:nvCxnSpPr>
        <p:spPr bwMode="auto">
          <a:xfrm rot="10800000">
            <a:off x="685800" y="1600200"/>
            <a:ext cx="7058025" cy="2362200"/>
          </a:xfrm>
          <a:prstGeom prst="bentConnector2">
            <a:avLst/>
          </a:prstGeom>
          <a:noFill/>
          <a:ln w="38100">
            <a:solidFill>
              <a:srgbClr val="FF0000"/>
            </a:solidFill>
            <a:miter lim="800000"/>
            <a:headEnd/>
            <a:tailEnd type="triangle" w="med" len="med"/>
          </a:ln>
        </p:spPr>
      </p:cxnSp>
      <p:sp>
        <p:nvSpPr>
          <p:cNvPr id="10246" name="Rectangle 5"/>
          <p:cNvSpPr>
            <a:spLocks noChangeArrowheads="1"/>
          </p:cNvSpPr>
          <p:nvPr/>
        </p:nvSpPr>
        <p:spPr bwMode="auto">
          <a:xfrm>
            <a:off x="609600" y="1828800"/>
            <a:ext cx="7543800" cy="1905000"/>
          </a:xfrm>
          <a:prstGeom prst="rect">
            <a:avLst/>
          </a:prstGeom>
          <a:solidFill>
            <a:schemeClr val="tx1"/>
          </a:solidFill>
          <a:ln w="9525">
            <a:solidFill>
              <a:schemeClr val="tx1"/>
            </a:solidFill>
            <a:miter lim="800000"/>
            <a:headEnd/>
            <a:tailEnd/>
          </a:ln>
        </p:spPr>
        <p:txBody>
          <a:bodyPr wrap="none" anchor="ctr"/>
          <a:lstStyle/>
          <a:p>
            <a:endParaRPr lang="en-US" dirty="0"/>
          </a:p>
        </p:txBody>
      </p:sp>
      <p:sp>
        <p:nvSpPr>
          <p:cNvPr id="10247" name="Line 6"/>
          <p:cNvSpPr>
            <a:spLocks noChangeShapeType="1"/>
          </p:cNvSpPr>
          <p:nvPr/>
        </p:nvSpPr>
        <p:spPr bwMode="auto">
          <a:xfrm>
            <a:off x="609600" y="2781300"/>
            <a:ext cx="7543800" cy="0"/>
          </a:xfrm>
          <a:prstGeom prst="line">
            <a:avLst/>
          </a:prstGeom>
          <a:noFill/>
          <a:ln w="28575">
            <a:solidFill>
              <a:srgbClr val="FFFF00"/>
            </a:solidFill>
            <a:prstDash val="lgDash"/>
            <a:round/>
            <a:headEnd/>
            <a:tailEnd/>
          </a:ln>
        </p:spPr>
        <p:txBody>
          <a:bodyPr/>
          <a:lstStyle/>
          <a:p>
            <a:endParaRPr lang="en-US" dirty="0"/>
          </a:p>
        </p:txBody>
      </p:sp>
      <p:sp>
        <p:nvSpPr>
          <p:cNvPr id="10248" name="Line 7"/>
          <p:cNvSpPr>
            <a:spLocks noChangeShapeType="1"/>
          </p:cNvSpPr>
          <p:nvPr/>
        </p:nvSpPr>
        <p:spPr bwMode="auto">
          <a:xfrm>
            <a:off x="609600" y="3606800"/>
            <a:ext cx="7543800" cy="0"/>
          </a:xfrm>
          <a:prstGeom prst="line">
            <a:avLst/>
          </a:prstGeom>
          <a:noFill/>
          <a:ln w="28575">
            <a:solidFill>
              <a:srgbClr val="FFFF00"/>
            </a:solidFill>
            <a:round/>
            <a:headEnd/>
            <a:tailEnd/>
          </a:ln>
        </p:spPr>
        <p:txBody>
          <a:bodyPr/>
          <a:lstStyle/>
          <a:p>
            <a:endParaRPr lang="en-US" dirty="0"/>
          </a:p>
        </p:txBody>
      </p:sp>
      <p:sp>
        <p:nvSpPr>
          <p:cNvPr id="10249" name="Line 8"/>
          <p:cNvSpPr>
            <a:spLocks noChangeShapeType="1"/>
          </p:cNvSpPr>
          <p:nvPr/>
        </p:nvSpPr>
        <p:spPr bwMode="auto">
          <a:xfrm>
            <a:off x="609600" y="1955800"/>
            <a:ext cx="7543800" cy="0"/>
          </a:xfrm>
          <a:prstGeom prst="line">
            <a:avLst/>
          </a:prstGeom>
          <a:noFill/>
          <a:ln w="28575">
            <a:solidFill>
              <a:srgbClr val="FFFF00"/>
            </a:solidFill>
            <a:round/>
            <a:headEnd/>
            <a:tailEnd/>
          </a:ln>
        </p:spPr>
        <p:txBody>
          <a:bodyPr/>
          <a:lstStyle/>
          <a:p>
            <a:endParaRPr lang="en-US" dirty="0"/>
          </a:p>
        </p:txBody>
      </p:sp>
      <p:sp>
        <p:nvSpPr>
          <p:cNvPr id="10250" name="AutoShape 10"/>
          <p:cNvSpPr>
            <a:spLocks noChangeArrowheads="1"/>
          </p:cNvSpPr>
          <p:nvPr/>
        </p:nvSpPr>
        <p:spPr bwMode="auto">
          <a:xfrm>
            <a:off x="7696200" y="3733800"/>
            <a:ext cx="381000" cy="457200"/>
          </a:xfrm>
          <a:prstGeom prst="bevel">
            <a:avLst>
              <a:gd name="adj" fmla="val 12500"/>
            </a:avLst>
          </a:prstGeom>
          <a:solidFill>
            <a:schemeClr val="accent2"/>
          </a:solidFill>
          <a:ln w="9525">
            <a:solidFill>
              <a:schemeClr val="bg1"/>
            </a:solidFill>
            <a:miter lim="800000"/>
            <a:headEnd/>
            <a:tailEnd/>
          </a:ln>
        </p:spPr>
        <p:txBody>
          <a:bodyPr wrap="none" anchor="ctr"/>
          <a:lstStyle/>
          <a:p>
            <a:endParaRPr lang="en-US" dirty="0"/>
          </a:p>
        </p:txBody>
      </p:sp>
      <p:cxnSp>
        <p:nvCxnSpPr>
          <p:cNvPr id="10251" name="AutoShape 14"/>
          <p:cNvCxnSpPr>
            <a:cxnSpLocks noChangeShapeType="1"/>
            <a:stCxn id="10276" idx="4"/>
            <a:endCxn id="10252" idx="2"/>
          </p:cNvCxnSpPr>
          <p:nvPr/>
        </p:nvCxnSpPr>
        <p:spPr bwMode="auto">
          <a:xfrm rot="16200000" flipH="1">
            <a:off x="990600" y="2590800"/>
            <a:ext cx="838200" cy="381000"/>
          </a:xfrm>
          <a:prstGeom prst="bentConnector2">
            <a:avLst/>
          </a:prstGeom>
          <a:noFill/>
          <a:ln w="9525">
            <a:solidFill>
              <a:schemeClr val="bg1"/>
            </a:solidFill>
            <a:miter lim="800000"/>
            <a:headEnd type="triangle" w="med" len="med"/>
            <a:tailEnd type="triangle" w="med" len="med"/>
          </a:ln>
        </p:spPr>
      </p:cxnSp>
      <p:sp>
        <p:nvSpPr>
          <p:cNvPr id="10252" name="AutoShape 15"/>
          <p:cNvSpPr>
            <a:spLocks noChangeArrowheads="1"/>
          </p:cNvSpPr>
          <p:nvPr/>
        </p:nvSpPr>
        <p:spPr bwMode="auto">
          <a:xfrm>
            <a:off x="1600200" y="3124200"/>
            <a:ext cx="152400" cy="152400"/>
          </a:xfrm>
          <a:custGeom>
            <a:avLst/>
            <a:gdLst>
              <a:gd name="T0" fmla="*/ 76200 w 21600"/>
              <a:gd name="T1" fmla="*/ 0 h 21600"/>
              <a:gd name="T2" fmla="*/ 22317 w 21600"/>
              <a:gd name="T3" fmla="*/ 22317 h 21600"/>
              <a:gd name="T4" fmla="*/ 0 w 21600"/>
              <a:gd name="T5" fmla="*/ 76200 h 21600"/>
              <a:gd name="T6" fmla="*/ 22317 w 21600"/>
              <a:gd name="T7" fmla="*/ 130083 h 21600"/>
              <a:gd name="T8" fmla="*/ 76200 w 21600"/>
              <a:gd name="T9" fmla="*/ 152400 h 21600"/>
              <a:gd name="T10" fmla="*/ 130083 w 21600"/>
              <a:gd name="T11" fmla="*/ 130083 h 21600"/>
              <a:gd name="T12" fmla="*/ 152400 w 21600"/>
              <a:gd name="T13" fmla="*/ 76200 h 21600"/>
              <a:gd name="T14" fmla="*/ 130083 w 21600"/>
              <a:gd name="T15" fmla="*/ 2231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0000"/>
          </a:solidFill>
          <a:ln w="9525">
            <a:solidFill>
              <a:schemeClr val="tx1"/>
            </a:solidFill>
            <a:round/>
            <a:headEnd/>
            <a:tailEnd/>
          </a:ln>
        </p:spPr>
        <p:txBody>
          <a:bodyPr wrap="none" anchor="ctr"/>
          <a:lstStyle/>
          <a:p>
            <a:endParaRPr lang="en-US" dirty="0"/>
          </a:p>
        </p:txBody>
      </p:sp>
      <p:sp>
        <p:nvSpPr>
          <p:cNvPr id="10253" name="AutoShape 16"/>
          <p:cNvSpPr>
            <a:spLocks noChangeArrowheads="1"/>
          </p:cNvSpPr>
          <p:nvPr/>
        </p:nvSpPr>
        <p:spPr bwMode="auto">
          <a:xfrm>
            <a:off x="3556000" y="3124200"/>
            <a:ext cx="152400" cy="152400"/>
          </a:xfrm>
          <a:custGeom>
            <a:avLst/>
            <a:gdLst>
              <a:gd name="T0" fmla="*/ 76200 w 21600"/>
              <a:gd name="T1" fmla="*/ 0 h 21600"/>
              <a:gd name="T2" fmla="*/ 22317 w 21600"/>
              <a:gd name="T3" fmla="*/ 22317 h 21600"/>
              <a:gd name="T4" fmla="*/ 0 w 21600"/>
              <a:gd name="T5" fmla="*/ 76200 h 21600"/>
              <a:gd name="T6" fmla="*/ 22317 w 21600"/>
              <a:gd name="T7" fmla="*/ 130083 h 21600"/>
              <a:gd name="T8" fmla="*/ 76200 w 21600"/>
              <a:gd name="T9" fmla="*/ 152400 h 21600"/>
              <a:gd name="T10" fmla="*/ 130083 w 21600"/>
              <a:gd name="T11" fmla="*/ 130083 h 21600"/>
              <a:gd name="T12" fmla="*/ 152400 w 21600"/>
              <a:gd name="T13" fmla="*/ 76200 h 21600"/>
              <a:gd name="T14" fmla="*/ 130083 w 21600"/>
              <a:gd name="T15" fmla="*/ 2231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0000"/>
          </a:solidFill>
          <a:ln w="9525">
            <a:solidFill>
              <a:schemeClr val="tx1"/>
            </a:solidFill>
            <a:round/>
            <a:headEnd/>
            <a:tailEnd/>
          </a:ln>
        </p:spPr>
        <p:txBody>
          <a:bodyPr wrap="none" anchor="ctr"/>
          <a:lstStyle/>
          <a:p>
            <a:endParaRPr lang="en-US" dirty="0"/>
          </a:p>
        </p:txBody>
      </p:sp>
      <p:sp>
        <p:nvSpPr>
          <p:cNvPr id="10254" name="AutoShape 17"/>
          <p:cNvSpPr>
            <a:spLocks noChangeArrowheads="1"/>
          </p:cNvSpPr>
          <p:nvPr/>
        </p:nvSpPr>
        <p:spPr bwMode="auto">
          <a:xfrm>
            <a:off x="5511800" y="3124200"/>
            <a:ext cx="152400" cy="152400"/>
          </a:xfrm>
          <a:custGeom>
            <a:avLst/>
            <a:gdLst>
              <a:gd name="T0" fmla="*/ 76200 w 21600"/>
              <a:gd name="T1" fmla="*/ 0 h 21600"/>
              <a:gd name="T2" fmla="*/ 22317 w 21600"/>
              <a:gd name="T3" fmla="*/ 22317 h 21600"/>
              <a:gd name="T4" fmla="*/ 0 w 21600"/>
              <a:gd name="T5" fmla="*/ 76200 h 21600"/>
              <a:gd name="T6" fmla="*/ 22317 w 21600"/>
              <a:gd name="T7" fmla="*/ 130083 h 21600"/>
              <a:gd name="T8" fmla="*/ 76200 w 21600"/>
              <a:gd name="T9" fmla="*/ 152400 h 21600"/>
              <a:gd name="T10" fmla="*/ 130083 w 21600"/>
              <a:gd name="T11" fmla="*/ 130083 h 21600"/>
              <a:gd name="T12" fmla="*/ 152400 w 21600"/>
              <a:gd name="T13" fmla="*/ 76200 h 21600"/>
              <a:gd name="T14" fmla="*/ 130083 w 21600"/>
              <a:gd name="T15" fmla="*/ 2231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0000"/>
          </a:solidFill>
          <a:ln w="9525">
            <a:solidFill>
              <a:schemeClr val="tx1"/>
            </a:solidFill>
            <a:round/>
            <a:headEnd/>
            <a:tailEnd/>
          </a:ln>
        </p:spPr>
        <p:txBody>
          <a:bodyPr wrap="none" anchor="ctr"/>
          <a:lstStyle/>
          <a:p>
            <a:endParaRPr lang="en-US" dirty="0"/>
          </a:p>
        </p:txBody>
      </p:sp>
      <p:sp>
        <p:nvSpPr>
          <p:cNvPr id="10255" name="AutoShape 18"/>
          <p:cNvSpPr>
            <a:spLocks noChangeArrowheads="1"/>
          </p:cNvSpPr>
          <p:nvPr/>
        </p:nvSpPr>
        <p:spPr bwMode="auto">
          <a:xfrm>
            <a:off x="7467600" y="3124200"/>
            <a:ext cx="152400" cy="152400"/>
          </a:xfrm>
          <a:custGeom>
            <a:avLst/>
            <a:gdLst>
              <a:gd name="T0" fmla="*/ 76200 w 21600"/>
              <a:gd name="T1" fmla="*/ 0 h 21600"/>
              <a:gd name="T2" fmla="*/ 22317 w 21600"/>
              <a:gd name="T3" fmla="*/ 22317 h 21600"/>
              <a:gd name="T4" fmla="*/ 0 w 21600"/>
              <a:gd name="T5" fmla="*/ 76200 h 21600"/>
              <a:gd name="T6" fmla="*/ 22317 w 21600"/>
              <a:gd name="T7" fmla="*/ 130083 h 21600"/>
              <a:gd name="T8" fmla="*/ 76200 w 21600"/>
              <a:gd name="T9" fmla="*/ 152400 h 21600"/>
              <a:gd name="T10" fmla="*/ 130083 w 21600"/>
              <a:gd name="T11" fmla="*/ 130083 h 21600"/>
              <a:gd name="T12" fmla="*/ 152400 w 21600"/>
              <a:gd name="T13" fmla="*/ 76200 h 21600"/>
              <a:gd name="T14" fmla="*/ 130083 w 21600"/>
              <a:gd name="T15" fmla="*/ 2231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0000"/>
          </a:solidFill>
          <a:ln w="9525">
            <a:solidFill>
              <a:schemeClr val="tx1"/>
            </a:solidFill>
            <a:round/>
            <a:headEnd/>
            <a:tailEnd/>
          </a:ln>
        </p:spPr>
        <p:txBody>
          <a:bodyPr wrap="none" anchor="ctr"/>
          <a:lstStyle/>
          <a:p>
            <a:endParaRPr lang="en-US" dirty="0"/>
          </a:p>
        </p:txBody>
      </p:sp>
      <p:grpSp>
        <p:nvGrpSpPr>
          <p:cNvPr id="2" name="Group 21"/>
          <p:cNvGrpSpPr>
            <a:grpSpLocks/>
          </p:cNvGrpSpPr>
          <p:nvPr/>
        </p:nvGrpSpPr>
        <p:grpSpPr bwMode="auto">
          <a:xfrm>
            <a:off x="1143000" y="2209800"/>
            <a:ext cx="6019800" cy="152400"/>
            <a:chOff x="864" y="3624"/>
            <a:chExt cx="3792" cy="96"/>
          </a:xfrm>
        </p:grpSpPr>
        <p:sp>
          <p:nvSpPr>
            <p:cNvPr id="10276" name="AutoShape 22"/>
            <p:cNvSpPr>
              <a:spLocks noChangeArrowheads="1"/>
            </p:cNvSpPr>
            <p:nvPr/>
          </p:nvSpPr>
          <p:spPr bwMode="auto">
            <a:xfrm>
              <a:off x="864" y="3624"/>
              <a:ext cx="96" cy="96"/>
            </a:xfrm>
            <a:custGeom>
              <a:avLst/>
              <a:gdLst>
                <a:gd name="T0" fmla="*/ 48 w 21600"/>
                <a:gd name="T1" fmla="*/ 0 h 21600"/>
                <a:gd name="T2" fmla="*/ 14 w 21600"/>
                <a:gd name="T3" fmla="*/ 14 h 21600"/>
                <a:gd name="T4" fmla="*/ 0 w 21600"/>
                <a:gd name="T5" fmla="*/ 48 h 21600"/>
                <a:gd name="T6" fmla="*/ 14 w 21600"/>
                <a:gd name="T7" fmla="*/ 82 h 21600"/>
                <a:gd name="T8" fmla="*/ 48 w 21600"/>
                <a:gd name="T9" fmla="*/ 96 h 21600"/>
                <a:gd name="T10" fmla="*/ 82 w 21600"/>
                <a:gd name="T11" fmla="*/ 82 h 21600"/>
                <a:gd name="T12" fmla="*/ 96 w 21600"/>
                <a:gd name="T13" fmla="*/ 48 h 21600"/>
                <a:gd name="T14" fmla="*/ 82 w 21600"/>
                <a:gd name="T15" fmla="*/ 14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0000"/>
            </a:solidFill>
            <a:ln w="9525">
              <a:solidFill>
                <a:schemeClr val="tx1"/>
              </a:solidFill>
              <a:round/>
              <a:headEnd/>
              <a:tailEnd/>
            </a:ln>
          </p:spPr>
          <p:txBody>
            <a:bodyPr wrap="none" anchor="ctr"/>
            <a:lstStyle/>
            <a:p>
              <a:endParaRPr lang="en-US" dirty="0"/>
            </a:p>
          </p:txBody>
        </p:sp>
        <p:sp>
          <p:nvSpPr>
            <p:cNvPr id="10277" name="AutoShape 23"/>
            <p:cNvSpPr>
              <a:spLocks noChangeArrowheads="1"/>
            </p:cNvSpPr>
            <p:nvPr/>
          </p:nvSpPr>
          <p:spPr bwMode="auto">
            <a:xfrm>
              <a:off x="2096" y="3624"/>
              <a:ext cx="96" cy="96"/>
            </a:xfrm>
            <a:custGeom>
              <a:avLst/>
              <a:gdLst>
                <a:gd name="T0" fmla="*/ 48 w 21600"/>
                <a:gd name="T1" fmla="*/ 0 h 21600"/>
                <a:gd name="T2" fmla="*/ 14 w 21600"/>
                <a:gd name="T3" fmla="*/ 14 h 21600"/>
                <a:gd name="T4" fmla="*/ 0 w 21600"/>
                <a:gd name="T5" fmla="*/ 48 h 21600"/>
                <a:gd name="T6" fmla="*/ 14 w 21600"/>
                <a:gd name="T7" fmla="*/ 82 h 21600"/>
                <a:gd name="T8" fmla="*/ 48 w 21600"/>
                <a:gd name="T9" fmla="*/ 96 h 21600"/>
                <a:gd name="T10" fmla="*/ 82 w 21600"/>
                <a:gd name="T11" fmla="*/ 82 h 21600"/>
                <a:gd name="T12" fmla="*/ 96 w 21600"/>
                <a:gd name="T13" fmla="*/ 48 h 21600"/>
                <a:gd name="T14" fmla="*/ 82 w 21600"/>
                <a:gd name="T15" fmla="*/ 14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0000"/>
            </a:solidFill>
            <a:ln w="9525">
              <a:solidFill>
                <a:schemeClr val="tx1"/>
              </a:solidFill>
              <a:round/>
              <a:headEnd/>
              <a:tailEnd/>
            </a:ln>
          </p:spPr>
          <p:txBody>
            <a:bodyPr wrap="none" anchor="ctr"/>
            <a:lstStyle/>
            <a:p>
              <a:endParaRPr lang="en-US" dirty="0"/>
            </a:p>
          </p:txBody>
        </p:sp>
        <p:sp>
          <p:nvSpPr>
            <p:cNvPr id="10278" name="AutoShape 24"/>
            <p:cNvSpPr>
              <a:spLocks noChangeArrowheads="1"/>
            </p:cNvSpPr>
            <p:nvPr/>
          </p:nvSpPr>
          <p:spPr bwMode="auto">
            <a:xfrm>
              <a:off x="3328" y="3624"/>
              <a:ext cx="96" cy="96"/>
            </a:xfrm>
            <a:custGeom>
              <a:avLst/>
              <a:gdLst>
                <a:gd name="T0" fmla="*/ 48 w 21600"/>
                <a:gd name="T1" fmla="*/ 0 h 21600"/>
                <a:gd name="T2" fmla="*/ 14 w 21600"/>
                <a:gd name="T3" fmla="*/ 14 h 21600"/>
                <a:gd name="T4" fmla="*/ 0 w 21600"/>
                <a:gd name="T5" fmla="*/ 48 h 21600"/>
                <a:gd name="T6" fmla="*/ 14 w 21600"/>
                <a:gd name="T7" fmla="*/ 82 h 21600"/>
                <a:gd name="T8" fmla="*/ 48 w 21600"/>
                <a:gd name="T9" fmla="*/ 96 h 21600"/>
                <a:gd name="T10" fmla="*/ 82 w 21600"/>
                <a:gd name="T11" fmla="*/ 82 h 21600"/>
                <a:gd name="T12" fmla="*/ 96 w 21600"/>
                <a:gd name="T13" fmla="*/ 48 h 21600"/>
                <a:gd name="T14" fmla="*/ 82 w 21600"/>
                <a:gd name="T15" fmla="*/ 14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0000"/>
            </a:solidFill>
            <a:ln w="9525">
              <a:solidFill>
                <a:schemeClr val="tx1"/>
              </a:solidFill>
              <a:round/>
              <a:headEnd/>
              <a:tailEnd/>
            </a:ln>
          </p:spPr>
          <p:txBody>
            <a:bodyPr wrap="none" anchor="ctr"/>
            <a:lstStyle/>
            <a:p>
              <a:endParaRPr lang="en-US" dirty="0"/>
            </a:p>
          </p:txBody>
        </p:sp>
        <p:sp>
          <p:nvSpPr>
            <p:cNvPr id="10279" name="AutoShape 25"/>
            <p:cNvSpPr>
              <a:spLocks noChangeArrowheads="1"/>
            </p:cNvSpPr>
            <p:nvPr/>
          </p:nvSpPr>
          <p:spPr bwMode="auto">
            <a:xfrm>
              <a:off x="4560" y="3624"/>
              <a:ext cx="96" cy="96"/>
            </a:xfrm>
            <a:custGeom>
              <a:avLst/>
              <a:gdLst>
                <a:gd name="T0" fmla="*/ 48 w 21600"/>
                <a:gd name="T1" fmla="*/ 0 h 21600"/>
                <a:gd name="T2" fmla="*/ 14 w 21600"/>
                <a:gd name="T3" fmla="*/ 14 h 21600"/>
                <a:gd name="T4" fmla="*/ 0 w 21600"/>
                <a:gd name="T5" fmla="*/ 48 h 21600"/>
                <a:gd name="T6" fmla="*/ 14 w 21600"/>
                <a:gd name="T7" fmla="*/ 82 h 21600"/>
                <a:gd name="T8" fmla="*/ 48 w 21600"/>
                <a:gd name="T9" fmla="*/ 96 h 21600"/>
                <a:gd name="T10" fmla="*/ 82 w 21600"/>
                <a:gd name="T11" fmla="*/ 82 h 21600"/>
                <a:gd name="T12" fmla="*/ 96 w 21600"/>
                <a:gd name="T13" fmla="*/ 48 h 21600"/>
                <a:gd name="T14" fmla="*/ 82 w 21600"/>
                <a:gd name="T15" fmla="*/ 14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0000"/>
            </a:solidFill>
            <a:ln w="9525">
              <a:solidFill>
                <a:schemeClr val="tx1"/>
              </a:solidFill>
              <a:round/>
              <a:headEnd/>
              <a:tailEnd/>
            </a:ln>
          </p:spPr>
          <p:txBody>
            <a:bodyPr wrap="none" anchor="ctr"/>
            <a:lstStyle/>
            <a:p>
              <a:endParaRPr lang="en-US" dirty="0"/>
            </a:p>
          </p:txBody>
        </p:sp>
      </p:grpSp>
      <p:cxnSp>
        <p:nvCxnSpPr>
          <p:cNvPr id="10257" name="AutoShape 26"/>
          <p:cNvCxnSpPr>
            <a:cxnSpLocks noChangeShapeType="1"/>
          </p:cNvCxnSpPr>
          <p:nvPr/>
        </p:nvCxnSpPr>
        <p:spPr bwMode="auto">
          <a:xfrm rot="16200000" flipH="1">
            <a:off x="2971800" y="2590800"/>
            <a:ext cx="838200" cy="381000"/>
          </a:xfrm>
          <a:prstGeom prst="bentConnector2">
            <a:avLst/>
          </a:prstGeom>
          <a:noFill/>
          <a:ln w="9525">
            <a:solidFill>
              <a:schemeClr val="bg1"/>
            </a:solidFill>
            <a:miter lim="800000"/>
            <a:headEnd type="triangle" w="med" len="med"/>
            <a:tailEnd type="triangle" w="med" len="med"/>
          </a:ln>
        </p:spPr>
      </p:cxnSp>
      <p:cxnSp>
        <p:nvCxnSpPr>
          <p:cNvPr id="10258" name="AutoShape 27"/>
          <p:cNvCxnSpPr>
            <a:cxnSpLocks noChangeShapeType="1"/>
          </p:cNvCxnSpPr>
          <p:nvPr/>
        </p:nvCxnSpPr>
        <p:spPr bwMode="auto">
          <a:xfrm rot="16200000" flipH="1">
            <a:off x="4876800" y="2590800"/>
            <a:ext cx="838200" cy="381000"/>
          </a:xfrm>
          <a:prstGeom prst="bentConnector2">
            <a:avLst/>
          </a:prstGeom>
          <a:noFill/>
          <a:ln w="9525">
            <a:solidFill>
              <a:schemeClr val="bg1"/>
            </a:solidFill>
            <a:miter lim="800000"/>
            <a:headEnd type="triangle" w="med" len="med"/>
            <a:tailEnd type="triangle" w="med" len="med"/>
          </a:ln>
        </p:spPr>
      </p:cxnSp>
      <p:cxnSp>
        <p:nvCxnSpPr>
          <p:cNvPr id="10259" name="AutoShape 28"/>
          <p:cNvCxnSpPr>
            <a:cxnSpLocks noChangeShapeType="1"/>
          </p:cNvCxnSpPr>
          <p:nvPr/>
        </p:nvCxnSpPr>
        <p:spPr bwMode="auto">
          <a:xfrm rot="16200000" flipH="1">
            <a:off x="6858000" y="2590800"/>
            <a:ext cx="838200" cy="381000"/>
          </a:xfrm>
          <a:prstGeom prst="bentConnector2">
            <a:avLst/>
          </a:prstGeom>
          <a:noFill/>
          <a:ln w="9525">
            <a:solidFill>
              <a:schemeClr val="bg1"/>
            </a:solidFill>
            <a:miter lim="800000"/>
            <a:headEnd type="triangle" w="med" len="med"/>
            <a:tailEnd type="triangle" w="med" len="med"/>
          </a:ln>
        </p:spPr>
      </p:cxnSp>
      <p:sp>
        <p:nvSpPr>
          <p:cNvPr id="10260" name="Line 29"/>
          <p:cNvSpPr>
            <a:spLocks noChangeShapeType="1"/>
          </p:cNvSpPr>
          <p:nvPr/>
        </p:nvSpPr>
        <p:spPr bwMode="auto">
          <a:xfrm>
            <a:off x="1752600" y="3200400"/>
            <a:ext cx="1676400" cy="0"/>
          </a:xfrm>
          <a:prstGeom prst="line">
            <a:avLst/>
          </a:prstGeom>
          <a:noFill/>
          <a:ln w="9525">
            <a:solidFill>
              <a:schemeClr val="bg1"/>
            </a:solidFill>
            <a:round/>
            <a:headEnd/>
            <a:tailEnd type="triangle" w="med" len="med"/>
          </a:ln>
        </p:spPr>
        <p:txBody>
          <a:bodyPr/>
          <a:lstStyle/>
          <a:p>
            <a:endParaRPr lang="en-US" dirty="0"/>
          </a:p>
        </p:txBody>
      </p:sp>
      <p:sp>
        <p:nvSpPr>
          <p:cNvPr id="10261" name="Line 30"/>
          <p:cNvSpPr>
            <a:spLocks noChangeShapeType="1"/>
          </p:cNvSpPr>
          <p:nvPr/>
        </p:nvSpPr>
        <p:spPr bwMode="auto">
          <a:xfrm>
            <a:off x="3657600" y="3200400"/>
            <a:ext cx="1676400" cy="0"/>
          </a:xfrm>
          <a:prstGeom prst="line">
            <a:avLst/>
          </a:prstGeom>
          <a:noFill/>
          <a:ln w="38100">
            <a:solidFill>
              <a:schemeClr val="bg1"/>
            </a:solidFill>
            <a:round/>
            <a:headEnd/>
            <a:tailEnd type="triangle" w="med" len="med"/>
          </a:ln>
        </p:spPr>
        <p:txBody>
          <a:bodyPr/>
          <a:lstStyle/>
          <a:p>
            <a:endParaRPr lang="en-US" dirty="0"/>
          </a:p>
        </p:txBody>
      </p:sp>
      <p:sp>
        <p:nvSpPr>
          <p:cNvPr id="10262" name="Line 31"/>
          <p:cNvSpPr>
            <a:spLocks noChangeShapeType="1"/>
          </p:cNvSpPr>
          <p:nvPr/>
        </p:nvSpPr>
        <p:spPr bwMode="auto">
          <a:xfrm>
            <a:off x="5638800" y="3200400"/>
            <a:ext cx="1676400" cy="0"/>
          </a:xfrm>
          <a:prstGeom prst="line">
            <a:avLst/>
          </a:prstGeom>
          <a:noFill/>
          <a:ln w="57150">
            <a:solidFill>
              <a:schemeClr val="bg1"/>
            </a:solidFill>
            <a:round/>
            <a:headEnd/>
            <a:tailEnd type="triangle" w="med" len="med"/>
          </a:ln>
        </p:spPr>
        <p:txBody>
          <a:bodyPr/>
          <a:lstStyle/>
          <a:p>
            <a:endParaRPr lang="en-US" dirty="0"/>
          </a:p>
        </p:txBody>
      </p:sp>
      <p:cxnSp>
        <p:nvCxnSpPr>
          <p:cNvPr id="10263" name="AutoShape 32"/>
          <p:cNvCxnSpPr>
            <a:cxnSpLocks noChangeShapeType="1"/>
            <a:stCxn id="10255" idx="6"/>
            <a:endCxn id="10250" idx="7"/>
          </p:cNvCxnSpPr>
          <p:nvPr/>
        </p:nvCxnSpPr>
        <p:spPr bwMode="auto">
          <a:xfrm>
            <a:off x="7620000" y="3200400"/>
            <a:ext cx="266700" cy="581025"/>
          </a:xfrm>
          <a:prstGeom prst="bentConnector2">
            <a:avLst/>
          </a:prstGeom>
          <a:noFill/>
          <a:ln w="76200">
            <a:solidFill>
              <a:schemeClr val="bg1"/>
            </a:solidFill>
            <a:miter lim="800000"/>
            <a:headEnd/>
            <a:tailEnd type="triangle" w="med" len="med"/>
          </a:ln>
        </p:spPr>
      </p:cxnSp>
      <p:sp>
        <p:nvSpPr>
          <p:cNvPr id="10264" name="Line 34"/>
          <p:cNvSpPr>
            <a:spLocks noChangeShapeType="1"/>
          </p:cNvSpPr>
          <p:nvPr/>
        </p:nvSpPr>
        <p:spPr bwMode="auto">
          <a:xfrm>
            <a:off x="990600" y="1447800"/>
            <a:ext cx="6858000" cy="0"/>
          </a:xfrm>
          <a:prstGeom prst="line">
            <a:avLst/>
          </a:prstGeom>
          <a:noFill/>
          <a:ln w="76200">
            <a:solidFill>
              <a:schemeClr val="accent2"/>
            </a:solidFill>
            <a:round/>
            <a:headEnd/>
            <a:tailEnd type="triangle" w="med" len="med"/>
          </a:ln>
        </p:spPr>
        <p:txBody>
          <a:bodyPr/>
          <a:lstStyle/>
          <a:p>
            <a:endParaRPr lang="en-US" dirty="0"/>
          </a:p>
        </p:txBody>
      </p:sp>
      <p:sp>
        <p:nvSpPr>
          <p:cNvPr id="10265" name="Text Box 35"/>
          <p:cNvSpPr txBox="1">
            <a:spLocks noChangeArrowheads="1"/>
          </p:cNvSpPr>
          <p:nvPr/>
        </p:nvSpPr>
        <p:spPr bwMode="auto">
          <a:xfrm>
            <a:off x="3313113" y="1077913"/>
            <a:ext cx="2211387" cy="304800"/>
          </a:xfrm>
          <a:prstGeom prst="rect">
            <a:avLst/>
          </a:prstGeom>
          <a:noFill/>
          <a:ln w="9525">
            <a:noFill/>
            <a:miter lim="800000"/>
            <a:headEnd/>
            <a:tailEnd/>
          </a:ln>
        </p:spPr>
        <p:txBody>
          <a:bodyPr wrap="none">
            <a:spAutoFit/>
          </a:bodyPr>
          <a:lstStyle/>
          <a:p>
            <a:r>
              <a:rPr lang="en-US" sz="1400" b="1" dirty="0">
                <a:solidFill>
                  <a:schemeClr val="accent2"/>
                </a:solidFill>
              </a:rPr>
              <a:t>Direction of Traffic Flow</a:t>
            </a:r>
          </a:p>
        </p:txBody>
      </p:sp>
      <p:sp>
        <p:nvSpPr>
          <p:cNvPr id="10266" name="AutoShape 36"/>
          <p:cNvSpPr>
            <a:spLocks noChangeArrowheads="1"/>
          </p:cNvSpPr>
          <p:nvPr/>
        </p:nvSpPr>
        <p:spPr bwMode="auto">
          <a:xfrm>
            <a:off x="533400" y="1295400"/>
            <a:ext cx="304800" cy="304800"/>
          </a:xfrm>
          <a:prstGeom prst="octagon">
            <a:avLst>
              <a:gd name="adj" fmla="val 29287"/>
            </a:avLst>
          </a:prstGeom>
          <a:solidFill>
            <a:srgbClr val="FF0000"/>
          </a:solidFill>
          <a:ln w="9525">
            <a:solidFill>
              <a:schemeClr val="tx1"/>
            </a:solidFill>
            <a:miter lim="800000"/>
            <a:headEnd/>
            <a:tailEnd/>
          </a:ln>
        </p:spPr>
        <p:txBody>
          <a:bodyPr wrap="none" anchor="ctr"/>
          <a:lstStyle/>
          <a:p>
            <a:endParaRPr lang="en-US" dirty="0"/>
          </a:p>
        </p:txBody>
      </p:sp>
      <p:cxnSp>
        <p:nvCxnSpPr>
          <p:cNvPr id="10267" name="AutoShape 39"/>
          <p:cNvCxnSpPr>
            <a:cxnSpLocks noChangeShapeType="1"/>
          </p:cNvCxnSpPr>
          <p:nvPr/>
        </p:nvCxnSpPr>
        <p:spPr bwMode="auto">
          <a:xfrm rot="16200000" flipH="1">
            <a:off x="7905750" y="4133850"/>
            <a:ext cx="381000" cy="495300"/>
          </a:xfrm>
          <a:prstGeom prst="bentConnector2">
            <a:avLst/>
          </a:prstGeom>
          <a:noFill/>
          <a:ln w="57150">
            <a:solidFill>
              <a:schemeClr val="accent2"/>
            </a:solidFill>
            <a:prstDash val="sysDot"/>
            <a:miter lim="800000"/>
            <a:headEnd type="triangle" w="med" len="med"/>
            <a:tailEnd type="triangle" w="med" len="med"/>
          </a:ln>
        </p:spPr>
      </p:cxnSp>
      <p:grpSp>
        <p:nvGrpSpPr>
          <p:cNvPr id="3" name="Group 49"/>
          <p:cNvGrpSpPr>
            <a:grpSpLocks/>
          </p:cNvGrpSpPr>
          <p:nvPr/>
        </p:nvGrpSpPr>
        <p:grpSpPr bwMode="auto">
          <a:xfrm>
            <a:off x="1600200" y="4327525"/>
            <a:ext cx="6137275" cy="1692275"/>
            <a:chOff x="768" y="2726"/>
            <a:chExt cx="3866" cy="1066"/>
          </a:xfrm>
        </p:grpSpPr>
        <p:sp>
          <p:nvSpPr>
            <p:cNvPr id="10270" name="AutoShape 42"/>
            <p:cNvSpPr>
              <a:spLocks noChangeArrowheads="1"/>
            </p:cNvSpPr>
            <p:nvPr/>
          </p:nvSpPr>
          <p:spPr bwMode="auto">
            <a:xfrm>
              <a:off x="876" y="2784"/>
              <a:ext cx="96" cy="96"/>
            </a:xfrm>
            <a:custGeom>
              <a:avLst/>
              <a:gdLst>
                <a:gd name="T0" fmla="*/ 48 w 21600"/>
                <a:gd name="T1" fmla="*/ 0 h 21600"/>
                <a:gd name="T2" fmla="*/ 14 w 21600"/>
                <a:gd name="T3" fmla="*/ 14 h 21600"/>
                <a:gd name="T4" fmla="*/ 0 w 21600"/>
                <a:gd name="T5" fmla="*/ 48 h 21600"/>
                <a:gd name="T6" fmla="*/ 14 w 21600"/>
                <a:gd name="T7" fmla="*/ 82 h 21600"/>
                <a:gd name="T8" fmla="*/ 48 w 21600"/>
                <a:gd name="T9" fmla="*/ 96 h 21600"/>
                <a:gd name="T10" fmla="*/ 82 w 21600"/>
                <a:gd name="T11" fmla="*/ 82 h 21600"/>
                <a:gd name="T12" fmla="*/ 96 w 21600"/>
                <a:gd name="T13" fmla="*/ 48 h 21600"/>
                <a:gd name="T14" fmla="*/ 82 w 21600"/>
                <a:gd name="T15" fmla="*/ 14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0000"/>
            </a:solidFill>
            <a:ln w="9525">
              <a:solidFill>
                <a:schemeClr val="tx1"/>
              </a:solidFill>
              <a:round/>
              <a:headEnd/>
              <a:tailEnd/>
            </a:ln>
          </p:spPr>
          <p:txBody>
            <a:bodyPr wrap="none" anchor="ctr"/>
            <a:lstStyle/>
            <a:p>
              <a:endParaRPr lang="en-US" dirty="0"/>
            </a:p>
          </p:txBody>
        </p:sp>
        <p:sp>
          <p:nvSpPr>
            <p:cNvPr id="10271" name="AutoShape 44"/>
            <p:cNvSpPr>
              <a:spLocks noChangeArrowheads="1"/>
            </p:cNvSpPr>
            <p:nvPr/>
          </p:nvSpPr>
          <p:spPr bwMode="auto">
            <a:xfrm>
              <a:off x="804" y="3120"/>
              <a:ext cx="240" cy="288"/>
            </a:xfrm>
            <a:prstGeom prst="bevel">
              <a:avLst>
                <a:gd name="adj" fmla="val 12500"/>
              </a:avLst>
            </a:prstGeom>
            <a:solidFill>
              <a:schemeClr val="accent2"/>
            </a:solidFill>
            <a:ln w="9525">
              <a:solidFill>
                <a:schemeClr val="bg1"/>
              </a:solidFill>
              <a:miter lim="800000"/>
              <a:headEnd/>
              <a:tailEnd/>
            </a:ln>
          </p:spPr>
          <p:txBody>
            <a:bodyPr wrap="none" anchor="ctr"/>
            <a:lstStyle/>
            <a:p>
              <a:endParaRPr lang="en-US" dirty="0"/>
            </a:p>
          </p:txBody>
        </p:sp>
        <p:cxnSp>
          <p:nvCxnSpPr>
            <p:cNvPr id="10272" name="AutoShape 45"/>
            <p:cNvCxnSpPr>
              <a:cxnSpLocks noChangeShapeType="1"/>
            </p:cNvCxnSpPr>
            <p:nvPr/>
          </p:nvCxnSpPr>
          <p:spPr bwMode="auto">
            <a:xfrm rot="16200000" flipH="1">
              <a:off x="804" y="3516"/>
              <a:ext cx="240" cy="312"/>
            </a:xfrm>
            <a:prstGeom prst="bentConnector2">
              <a:avLst/>
            </a:prstGeom>
            <a:noFill/>
            <a:ln w="57150">
              <a:solidFill>
                <a:schemeClr val="accent2"/>
              </a:solidFill>
              <a:prstDash val="sysDot"/>
              <a:miter lim="800000"/>
              <a:headEnd type="triangle" w="med" len="med"/>
              <a:tailEnd type="triangle" w="med" len="med"/>
            </a:ln>
          </p:spPr>
        </p:cxnSp>
        <p:sp>
          <p:nvSpPr>
            <p:cNvPr id="10273" name="Text Box 46"/>
            <p:cNvSpPr txBox="1">
              <a:spLocks noChangeArrowheads="1"/>
            </p:cNvSpPr>
            <p:nvPr/>
          </p:nvSpPr>
          <p:spPr bwMode="auto">
            <a:xfrm>
              <a:off x="1507" y="2726"/>
              <a:ext cx="1169" cy="212"/>
            </a:xfrm>
            <a:prstGeom prst="rect">
              <a:avLst/>
            </a:prstGeom>
            <a:noFill/>
            <a:ln w="9525">
              <a:noFill/>
              <a:miter lim="800000"/>
              <a:headEnd/>
              <a:tailEnd/>
            </a:ln>
          </p:spPr>
          <p:txBody>
            <a:bodyPr wrap="none">
              <a:spAutoFit/>
            </a:bodyPr>
            <a:lstStyle/>
            <a:p>
              <a:r>
                <a:rPr lang="en-US" b="1" dirty="0"/>
                <a:t>Individual sensor</a:t>
              </a:r>
            </a:p>
          </p:txBody>
        </p:sp>
        <p:sp>
          <p:nvSpPr>
            <p:cNvPr id="10274" name="Text Box 47"/>
            <p:cNvSpPr txBox="1">
              <a:spLocks noChangeArrowheads="1"/>
            </p:cNvSpPr>
            <p:nvPr/>
          </p:nvSpPr>
          <p:spPr bwMode="auto">
            <a:xfrm>
              <a:off x="1507" y="3158"/>
              <a:ext cx="2750" cy="212"/>
            </a:xfrm>
            <a:prstGeom prst="rect">
              <a:avLst/>
            </a:prstGeom>
            <a:noFill/>
            <a:ln w="9525">
              <a:noFill/>
              <a:miter lim="800000"/>
              <a:headEnd/>
              <a:tailEnd/>
            </a:ln>
          </p:spPr>
          <p:txBody>
            <a:bodyPr wrap="none">
              <a:spAutoFit/>
            </a:bodyPr>
            <a:lstStyle/>
            <a:p>
              <a:r>
                <a:rPr lang="en-US" b="1" dirty="0"/>
                <a:t>Local data acquisition system (data logger)</a:t>
              </a:r>
            </a:p>
          </p:txBody>
        </p:sp>
        <p:sp>
          <p:nvSpPr>
            <p:cNvPr id="10275" name="Text Box 48"/>
            <p:cNvSpPr txBox="1">
              <a:spLocks noChangeArrowheads="1"/>
            </p:cNvSpPr>
            <p:nvPr/>
          </p:nvSpPr>
          <p:spPr bwMode="auto">
            <a:xfrm>
              <a:off x="1507" y="3566"/>
              <a:ext cx="3127" cy="212"/>
            </a:xfrm>
            <a:prstGeom prst="rect">
              <a:avLst/>
            </a:prstGeom>
            <a:noFill/>
            <a:ln w="9525">
              <a:noFill/>
              <a:miter lim="800000"/>
              <a:headEnd/>
              <a:tailEnd/>
            </a:ln>
          </p:spPr>
          <p:txBody>
            <a:bodyPr wrap="none">
              <a:spAutoFit/>
            </a:bodyPr>
            <a:lstStyle/>
            <a:p>
              <a:r>
                <a:rPr lang="en-US" b="1" dirty="0"/>
                <a:t>Communication link to central processing station</a:t>
              </a:r>
            </a:p>
          </p:txBody>
        </p:sp>
      </p:grpSp>
      <p:sp>
        <p:nvSpPr>
          <p:cNvPr id="10269" name="Text Box 51"/>
          <p:cNvSpPr txBox="1">
            <a:spLocks noChangeArrowheads="1"/>
          </p:cNvSpPr>
          <p:nvPr/>
        </p:nvSpPr>
        <p:spPr bwMode="auto">
          <a:xfrm>
            <a:off x="5394325" y="4049713"/>
            <a:ext cx="1433513" cy="304800"/>
          </a:xfrm>
          <a:prstGeom prst="rect">
            <a:avLst/>
          </a:prstGeom>
          <a:noFill/>
          <a:ln w="9525">
            <a:noFill/>
            <a:miter lim="800000"/>
            <a:headEnd/>
            <a:tailEnd/>
          </a:ln>
        </p:spPr>
        <p:txBody>
          <a:bodyPr wrap="none">
            <a:spAutoFit/>
          </a:bodyPr>
          <a:lstStyle/>
          <a:p>
            <a:r>
              <a:rPr lang="en-US" sz="1400" b="1" u="sng" dirty="0">
                <a:solidFill>
                  <a:srgbClr val="FF0000"/>
                </a:solidFill>
              </a:rPr>
              <a:t>state</a:t>
            </a:r>
            <a:r>
              <a:rPr lang="en-US" sz="1400" b="1" dirty="0">
                <a:solidFill>
                  <a:srgbClr val="FF0000"/>
                </a:solidFill>
              </a:rPr>
              <a:t> response</a:t>
            </a:r>
          </a:p>
        </p:txBody>
      </p:sp>
      <p:sp>
        <p:nvSpPr>
          <p:cNvPr id="39" name="Date Placeholder 38"/>
          <p:cNvSpPr>
            <a:spLocks noGrp="1"/>
          </p:cNvSpPr>
          <p:nvPr>
            <p:ph type="dt" sz="half" idx="10"/>
          </p:nvPr>
        </p:nvSpPr>
        <p:spPr/>
        <p:txBody>
          <a:bodyPr/>
          <a:lstStyle/>
          <a:p>
            <a:pPr>
              <a:defRPr/>
            </a:pPr>
            <a:r>
              <a:rPr lang="en-US" dirty="0" smtClean="0"/>
              <a:t>9/14/10</a:t>
            </a:r>
            <a:endParaRPr lang="en-US" dirty="0"/>
          </a:p>
        </p:txBody>
      </p:sp>
      <p:sp>
        <p:nvSpPr>
          <p:cNvPr id="40" name="Footer Placeholder 39"/>
          <p:cNvSpPr>
            <a:spLocks noGrp="1"/>
          </p:cNvSpPr>
          <p:nvPr>
            <p:ph type="ftr" sz="quarter" idx="11"/>
          </p:nvPr>
        </p:nvSpPr>
        <p:spPr/>
        <p:txBody>
          <a:bodyPr/>
          <a:lstStyle/>
          <a:p>
            <a:pPr>
              <a:defRPr/>
            </a:pPr>
            <a:r>
              <a:rPr lang="en-US" dirty="0" smtClean="0"/>
              <a:t>Board Update F-10</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2"/>
          <p:cNvSpPr>
            <a:spLocks noGrp="1"/>
          </p:cNvSpPr>
          <p:nvPr>
            <p:ph type="ftr" sz="quarter" idx="11"/>
          </p:nvPr>
        </p:nvSpPr>
        <p:spPr>
          <a:noFill/>
        </p:spPr>
        <p:txBody>
          <a:bodyPr/>
          <a:lstStyle/>
          <a:p>
            <a:r>
              <a:rPr lang="en-US" dirty="0" smtClean="0"/>
              <a:t>Board Update F-10</a:t>
            </a:r>
            <a:endParaRPr lang="en-US" dirty="0"/>
          </a:p>
        </p:txBody>
      </p:sp>
      <p:grpSp>
        <p:nvGrpSpPr>
          <p:cNvPr id="3076" name="Group 2"/>
          <p:cNvGrpSpPr>
            <a:grpSpLocks/>
          </p:cNvGrpSpPr>
          <p:nvPr/>
        </p:nvGrpSpPr>
        <p:grpSpPr bwMode="auto">
          <a:xfrm>
            <a:off x="762000" y="1143000"/>
            <a:ext cx="7239000" cy="2514600"/>
            <a:chOff x="1008" y="192"/>
            <a:chExt cx="4560" cy="1584"/>
          </a:xfrm>
        </p:grpSpPr>
        <p:grpSp>
          <p:nvGrpSpPr>
            <p:cNvPr id="3088" name="Group 3"/>
            <p:cNvGrpSpPr>
              <a:grpSpLocks/>
            </p:cNvGrpSpPr>
            <p:nvPr/>
          </p:nvGrpSpPr>
          <p:grpSpPr bwMode="auto">
            <a:xfrm>
              <a:off x="1488" y="384"/>
              <a:ext cx="3600" cy="864"/>
              <a:chOff x="624" y="1200"/>
              <a:chExt cx="3600" cy="864"/>
            </a:xfrm>
          </p:grpSpPr>
          <p:sp>
            <p:nvSpPr>
              <p:cNvPr id="3091" name="Rectangle 4"/>
              <p:cNvSpPr>
                <a:spLocks noChangeArrowheads="1"/>
              </p:cNvSpPr>
              <p:nvPr/>
            </p:nvSpPr>
            <p:spPr bwMode="auto">
              <a:xfrm>
                <a:off x="624" y="1200"/>
                <a:ext cx="528" cy="624"/>
              </a:xfrm>
              <a:prstGeom prst="rect">
                <a:avLst/>
              </a:prstGeom>
              <a:solidFill>
                <a:schemeClr val="accent1"/>
              </a:solidFill>
              <a:ln w="9525">
                <a:solidFill>
                  <a:schemeClr val="tx1"/>
                </a:solidFill>
                <a:miter lim="800000"/>
                <a:headEnd/>
                <a:tailEnd/>
              </a:ln>
            </p:spPr>
            <p:txBody>
              <a:bodyPr wrap="none" anchor="ctr"/>
              <a:lstStyle/>
              <a:p>
                <a:pPr algn="ctr"/>
                <a:r>
                  <a:rPr lang="en-US" dirty="0"/>
                  <a:t>TDR</a:t>
                </a:r>
              </a:p>
            </p:txBody>
          </p:sp>
          <p:sp>
            <p:nvSpPr>
              <p:cNvPr id="3092" name="Rectangle 5"/>
              <p:cNvSpPr>
                <a:spLocks noChangeArrowheads="1"/>
              </p:cNvSpPr>
              <p:nvPr/>
            </p:nvSpPr>
            <p:spPr bwMode="auto">
              <a:xfrm>
                <a:off x="1296" y="1224"/>
                <a:ext cx="192" cy="576"/>
              </a:xfrm>
              <a:prstGeom prst="rect">
                <a:avLst/>
              </a:prstGeom>
              <a:solidFill>
                <a:schemeClr val="accent1"/>
              </a:solidFill>
              <a:ln w="9525">
                <a:solidFill>
                  <a:schemeClr val="tx1"/>
                </a:solidFill>
                <a:miter lim="800000"/>
                <a:headEnd/>
                <a:tailEnd/>
              </a:ln>
            </p:spPr>
            <p:txBody>
              <a:bodyPr wrap="none" anchor="ctr"/>
              <a:lstStyle/>
              <a:p>
                <a:pPr algn="ctr"/>
                <a:r>
                  <a:rPr lang="en-US" dirty="0"/>
                  <a:t>M</a:t>
                </a:r>
                <a:br>
                  <a:rPr lang="en-US" dirty="0"/>
                </a:br>
                <a:r>
                  <a:rPr lang="en-US" dirty="0"/>
                  <a:t>P</a:t>
                </a:r>
                <a:br>
                  <a:rPr lang="en-US" dirty="0"/>
                </a:br>
                <a:r>
                  <a:rPr lang="en-US" dirty="0"/>
                  <a:t>X</a:t>
                </a:r>
              </a:p>
            </p:txBody>
          </p:sp>
          <p:sp>
            <p:nvSpPr>
              <p:cNvPr id="3093" name="Oval 6"/>
              <p:cNvSpPr>
                <a:spLocks noChangeArrowheads="1"/>
              </p:cNvSpPr>
              <p:nvPr/>
            </p:nvSpPr>
            <p:spPr bwMode="auto">
              <a:xfrm>
                <a:off x="2112" y="1440"/>
                <a:ext cx="576" cy="288"/>
              </a:xfrm>
              <a:prstGeom prst="ellipse">
                <a:avLst/>
              </a:prstGeom>
              <a:noFill/>
              <a:ln w="9525">
                <a:solidFill>
                  <a:schemeClr val="tx1"/>
                </a:solidFill>
                <a:round/>
                <a:headEnd/>
                <a:tailEnd/>
              </a:ln>
            </p:spPr>
            <p:txBody>
              <a:bodyPr wrap="none" anchor="ctr"/>
              <a:lstStyle/>
              <a:p>
                <a:endParaRPr lang="en-US" dirty="0"/>
              </a:p>
            </p:txBody>
          </p:sp>
          <p:sp>
            <p:nvSpPr>
              <p:cNvPr id="3094" name="Line 7"/>
              <p:cNvSpPr>
                <a:spLocks noChangeShapeType="1"/>
              </p:cNvSpPr>
              <p:nvPr/>
            </p:nvSpPr>
            <p:spPr bwMode="auto">
              <a:xfrm>
                <a:off x="1488" y="1440"/>
                <a:ext cx="912" cy="0"/>
              </a:xfrm>
              <a:prstGeom prst="line">
                <a:avLst/>
              </a:prstGeom>
              <a:noFill/>
              <a:ln w="9525">
                <a:solidFill>
                  <a:schemeClr val="tx1"/>
                </a:solidFill>
                <a:round/>
                <a:headEnd/>
                <a:tailEnd/>
              </a:ln>
            </p:spPr>
            <p:txBody>
              <a:bodyPr/>
              <a:lstStyle/>
              <a:p>
                <a:endParaRPr lang="en-US" dirty="0"/>
              </a:p>
            </p:txBody>
          </p:sp>
          <p:pic>
            <p:nvPicPr>
              <p:cNvPr id="3095" name="Picture 8" descr="PPT52"/>
              <p:cNvPicPr>
                <a:picLocks noChangeAspect="1" noChangeArrowheads="1"/>
              </p:cNvPicPr>
              <p:nvPr/>
            </p:nvPicPr>
            <p:blipFill>
              <a:blip r:embed="rId4" cstate="print"/>
              <a:srcRect/>
              <a:stretch>
                <a:fillRect/>
              </a:stretch>
            </p:blipFill>
            <p:spPr bwMode="auto">
              <a:xfrm>
                <a:off x="3312" y="1621"/>
                <a:ext cx="720" cy="251"/>
              </a:xfrm>
              <a:prstGeom prst="rect">
                <a:avLst/>
              </a:prstGeom>
              <a:noFill/>
              <a:ln w="9525">
                <a:noFill/>
                <a:miter lim="800000"/>
                <a:headEnd/>
                <a:tailEnd/>
              </a:ln>
            </p:spPr>
          </p:pic>
          <p:sp>
            <p:nvSpPr>
              <p:cNvPr id="3096" name="Line 9"/>
              <p:cNvSpPr>
                <a:spLocks noChangeShapeType="1"/>
              </p:cNvSpPr>
              <p:nvPr/>
            </p:nvSpPr>
            <p:spPr bwMode="auto">
              <a:xfrm>
                <a:off x="2400" y="1728"/>
                <a:ext cx="1008" cy="0"/>
              </a:xfrm>
              <a:prstGeom prst="line">
                <a:avLst/>
              </a:prstGeom>
              <a:noFill/>
              <a:ln w="9525">
                <a:solidFill>
                  <a:schemeClr val="tx1"/>
                </a:solidFill>
                <a:round/>
                <a:headEnd/>
                <a:tailEnd/>
              </a:ln>
            </p:spPr>
            <p:txBody>
              <a:bodyPr/>
              <a:lstStyle/>
              <a:p>
                <a:endParaRPr lang="en-US" dirty="0"/>
              </a:p>
            </p:txBody>
          </p:sp>
          <p:sp>
            <p:nvSpPr>
              <p:cNvPr id="3097" name="Line 10"/>
              <p:cNvSpPr>
                <a:spLocks noChangeShapeType="1"/>
              </p:cNvSpPr>
              <p:nvPr/>
            </p:nvSpPr>
            <p:spPr bwMode="auto">
              <a:xfrm>
                <a:off x="1152" y="1488"/>
                <a:ext cx="144" cy="0"/>
              </a:xfrm>
              <a:prstGeom prst="line">
                <a:avLst/>
              </a:prstGeom>
              <a:noFill/>
              <a:ln w="9525">
                <a:solidFill>
                  <a:schemeClr val="tx1"/>
                </a:solidFill>
                <a:round/>
                <a:headEnd/>
                <a:tailEnd/>
              </a:ln>
            </p:spPr>
            <p:txBody>
              <a:bodyPr/>
              <a:lstStyle/>
              <a:p>
                <a:endParaRPr lang="en-US" dirty="0"/>
              </a:p>
            </p:txBody>
          </p:sp>
          <p:grpSp>
            <p:nvGrpSpPr>
              <p:cNvPr id="3098" name="Group 11"/>
              <p:cNvGrpSpPr>
                <a:grpSpLocks/>
              </p:cNvGrpSpPr>
              <p:nvPr/>
            </p:nvGrpSpPr>
            <p:grpSpPr bwMode="auto">
              <a:xfrm>
                <a:off x="1488" y="1296"/>
                <a:ext cx="96" cy="384"/>
                <a:chOff x="1968" y="2448"/>
                <a:chExt cx="96" cy="384"/>
              </a:xfrm>
            </p:grpSpPr>
            <p:sp>
              <p:nvSpPr>
                <p:cNvPr id="3107" name="Line 12"/>
                <p:cNvSpPr>
                  <a:spLocks noChangeShapeType="1"/>
                </p:cNvSpPr>
                <p:nvPr/>
              </p:nvSpPr>
              <p:spPr bwMode="auto">
                <a:xfrm>
                  <a:off x="1968" y="2448"/>
                  <a:ext cx="96" cy="0"/>
                </a:xfrm>
                <a:prstGeom prst="line">
                  <a:avLst/>
                </a:prstGeom>
                <a:noFill/>
                <a:ln w="9525">
                  <a:solidFill>
                    <a:schemeClr val="tx1"/>
                  </a:solidFill>
                  <a:round/>
                  <a:headEnd/>
                  <a:tailEnd/>
                </a:ln>
              </p:spPr>
              <p:txBody>
                <a:bodyPr/>
                <a:lstStyle/>
                <a:p>
                  <a:endParaRPr lang="en-US" dirty="0"/>
                </a:p>
              </p:txBody>
            </p:sp>
            <p:sp>
              <p:nvSpPr>
                <p:cNvPr id="3108" name="Line 13"/>
                <p:cNvSpPr>
                  <a:spLocks noChangeShapeType="1"/>
                </p:cNvSpPr>
                <p:nvPr/>
              </p:nvSpPr>
              <p:spPr bwMode="auto">
                <a:xfrm>
                  <a:off x="1968" y="2496"/>
                  <a:ext cx="96" cy="0"/>
                </a:xfrm>
                <a:prstGeom prst="line">
                  <a:avLst/>
                </a:prstGeom>
                <a:noFill/>
                <a:ln w="9525">
                  <a:solidFill>
                    <a:schemeClr val="tx1"/>
                  </a:solidFill>
                  <a:round/>
                  <a:headEnd/>
                  <a:tailEnd/>
                </a:ln>
              </p:spPr>
              <p:txBody>
                <a:bodyPr/>
                <a:lstStyle/>
                <a:p>
                  <a:endParaRPr lang="en-US" dirty="0"/>
                </a:p>
              </p:txBody>
            </p:sp>
            <p:sp>
              <p:nvSpPr>
                <p:cNvPr id="3109" name="Line 14"/>
                <p:cNvSpPr>
                  <a:spLocks noChangeShapeType="1"/>
                </p:cNvSpPr>
                <p:nvPr/>
              </p:nvSpPr>
              <p:spPr bwMode="auto">
                <a:xfrm>
                  <a:off x="1968" y="2544"/>
                  <a:ext cx="96" cy="0"/>
                </a:xfrm>
                <a:prstGeom prst="line">
                  <a:avLst/>
                </a:prstGeom>
                <a:noFill/>
                <a:ln w="9525">
                  <a:solidFill>
                    <a:schemeClr val="tx1"/>
                  </a:solidFill>
                  <a:round/>
                  <a:headEnd/>
                  <a:tailEnd/>
                </a:ln>
              </p:spPr>
              <p:txBody>
                <a:bodyPr/>
                <a:lstStyle/>
                <a:p>
                  <a:endParaRPr lang="en-US" dirty="0"/>
                </a:p>
              </p:txBody>
            </p:sp>
            <p:sp>
              <p:nvSpPr>
                <p:cNvPr id="3110" name="Line 15"/>
                <p:cNvSpPr>
                  <a:spLocks noChangeShapeType="1"/>
                </p:cNvSpPr>
                <p:nvPr/>
              </p:nvSpPr>
              <p:spPr bwMode="auto">
                <a:xfrm>
                  <a:off x="1968" y="2592"/>
                  <a:ext cx="96" cy="0"/>
                </a:xfrm>
                <a:prstGeom prst="line">
                  <a:avLst/>
                </a:prstGeom>
                <a:noFill/>
                <a:ln w="9525">
                  <a:solidFill>
                    <a:schemeClr val="tx1"/>
                  </a:solidFill>
                  <a:round/>
                  <a:headEnd/>
                  <a:tailEnd/>
                </a:ln>
              </p:spPr>
              <p:txBody>
                <a:bodyPr/>
                <a:lstStyle/>
                <a:p>
                  <a:endParaRPr lang="en-US" dirty="0"/>
                </a:p>
              </p:txBody>
            </p:sp>
            <p:sp>
              <p:nvSpPr>
                <p:cNvPr id="3111" name="Line 16"/>
                <p:cNvSpPr>
                  <a:spLocks noChangeShapeType="1"/>
                </p:cNvSpPr>
                <p:nvPr/>
              </p:nvSpPr>
              <p:spPr bwMode="auto">
                <a:xfrm>
                  <a:off x="1968" y="2640"/>
                  <a:ext cx="96" cy="0"/>
                </a:xfrm>
                <a:prstGeom prst="line">
                  <a:avLst/>
                </a:prstGeom>
                <a:noFill/>
                <a:ln w="9525">
                  <a:solidFill>
                    <a:schemeClr val="tx1"/>
                  </a:solidFill>
                  <a:round/>
                  <a:headEnd/>
                  <a:tailEnd/>
                </a:ln>
              </p:spPr>
              <p:txBody>
                <a:bodyPr/>
                <a:lstStyle/>
                <a:p>
                  <a:endParaRPr lang="en-US" dirty="0"/>
                </a:p>
              </p:txBody>
            </p:sp>
            <p:sp>
              <p:nvSpPr>
                <p:cNvPr id="3112" name="Line 17"/>
                <p:cNvSpPr>
                  <a:spLocks noChangeShapeType="1"/>
                </p:cNvSpPr>
                <p:nvPr/>
              </p:nvSpPr>
              <p:spPr bwMode="auto">
                <a:xfrm>
                  <a:off x="1968" y="2688"/>
                  <a:ext cx="96" cy="0"/>
                </a:xfrm>
                <a:prstGeom prst="line">
                  <a:avLst/>
                </a:prstGeom>
                <a:noFill/>
                <a:ln w="9525">
                  <a:solidFill>
                    <a:schemeClr val="tx1"/>
                  </a:solidFill>
                  <a:round/>
                  <a:headEnd/>
                  <a:tailEnd/>
                </a:ln>
              </p:spPr>
              <p:txBody>
                <a:bodyPr/>
                <a:lstStyle/>
                <a:p>
                  <a:endParaRPr lang="en-US" dirty="0"/>
                </a:p>
              </p:txBody>
            </p:sp>
            <p:sp>
              <p:nvSpPr>
                <p:cNvPr id="3113" name="Line 18"/>
                <p:cNvSpPr>
                  <a:spLocks noChangeShapeType="1"/>
                </p:cNvSpPr>
                <p:nvPr/>
              </p:nvSpPr>
              <p:spPr bwMode="auto">
                <a:xfrm>
                  <a:off x="1968" y="2736"/>
                  <a:ext cx="96" cy="0"/>
                </a:xfrm>
                <a:prstGeom prst="line">
                  <a:avLst/>
                </a:prstGeom>
                <a:noFill/>
                <a:ln w="9525">
                  <a:solidFill>
                    <a:schemeClr val="tx1"/>
                  </a:solidFill>
                  <a:round/>
                  <a:headEnd/>
                  <a:tailEnd/>
                </a:ln>
              </p:spPr>
              <p:txBody>
                <a:bodyPr/>
                <a:lstStyle/>
                <a:p>
                  <a:endParaRPr lang="en-US" dirty="0"/>
                </a:p>
              </p:txBody>
            </p:sp>
            <p:sp>
              <p:nvSpPr>
                <p:cNvPr id="3114" name="Line 19"/>
                <p:cNvSpPr>
                  <a:spLocks noChangeShapeType="1"/>
                </p:cNvSpPr>
                <p:nvPr/>
              </p:nvSpPr>
              <p:spPr bwMode="auto">
                <a:xfrm>
                  <a:off x="1968" y="2784"/>
                  <a:ext cx="96" cy="0"/>
                </a:xfrm>
                <a:prstGeom prst="line">
                  <a:avLst/>
                </a:prstGeom>
                <a:noFill/>
                <a:ln w="9525">
                  <a:solidFill>
                    <a:schemeClr val="tx1"/>
                  </a:solidFill>
                  <a:round/>
                  <a:headEnd/>
                  <a:tailEnd/>
                </a:ln>
              </p:spPr>
              <p:txBody>
                <a:bodyPr/>
                <a:lstStyle/>
                <a:p>
                  <a:endParaRPr lang="en-US" dirty="0"/>
                </a:p>
              </p:txBody>
            </p:sp>
            <p:sp>
              <p:nvSpPr>
                <p:cNvPr id="3115" name="Line 20"/>
                <p:cNvSpPr>
                  <a:spLocks noChangeShapeType="1"/>
                </p:cNvSpPr>
                <p:nvPr/>
              </p:nvSpPr>
              <p:spPr bwMode="auto">
                <a:xfrm>
                  <a:off x="1968" y="2832"/>
                  <a:ext cx="96" cy="0"/>
                </a:xfrm>
                <a:prstGeom prst="line">
                  <a:avLst/>
                </a:prstGeom>
                <a:noFill/>
                <a:ln w="9525">
                  <a:solidFill>
                    <a:schemeClr val="tx1"/>
                  </a:solidFill>
                  <a:round/>
                  <a:headEnd/>
                  <a:tailEnd/>
                </a:ln>
              </p:spPr>
              <p:txBody>
                <a:bodyPr/>
                <a:lstStyle/>
                <a:p>
                  <a:endParaRPr lang="en-US" dirty="0"/>
                </a:p>
              </p:txBody>
            </p:sp>
          </p:grpSp>
          <p:sp>
            <p:nvSpPr>
              <p:cNvPr id="3099" name="Oval 21"/>
              <p:cNvSpPr>
                <a:spLocks noChangeArrowheads="1"/>
              </p:cNvSpPr>
              <p:nvPr/>
            </p:nvSpPr>
            <p:spPr bwMode="auto">
              <a:xfrm>
                <a:off x="2208" y="1536"/>
                <a:ext cx="576" cy="288"/>
              </a:xfrm>
              <a:prstGeom prst="ellipse">
                <a:avLst/>
              </a:prstGeom>
              <a:noFill/>
              <a:ln w="9525">
                <a:solidFill>
                  <a:schemeClr val="tx1"/>
                </a:solidFill>
                <a:round/>
                <a:headEnd/>
                <a:tailEnd/>
              </a:ln>
            </p:spPr>
            <p:txBody>
              <a:bodyPr wrap="none" anchor="ctr"/>
              <a:lstStyle/>
              <a:p>
                <a:endParaRPr lang="en-US" dirty="0"/>
              </a:p>
            </p:txBody>
          </p:sp>
          <p:pic>
            <p:nvPicPr>
              <p:cNvPr id="3100" name="Picture 22" descr="PPT52"/>
              <p:cNvPicPr>
                <a:picLocks noChangeAspect="1" noChangeArrowheads="1"/>
              </p:cNvPicPr>
              <p:nvPr/>
            </p:nvPicPr>
            <p:blipFill>
              <a:blip r:embed="rId4" cstate="print"/>
              <a:srcRect/>
              <a:stretch>
                <a:fillRect/>
              </a:stretch>
            </p:blipFill>
            <p:spPr bwMode="auto">
              <a:xfrm>
                <a:off x="3408" y="1717"/>
                <a:ext cx="720" cy="251"/>
              </a:xfrm>
              <a:prstGeom prst="rect">
                <a:avLst/>
              </a:prstGeom>
              <a:noFill/>
              <a:ln w="9525">
                <a:noFill/>
                <a:miter lim="800000"/>
                <a:headEnd/>
                <a:tailEnd/>
              </a:ln>
            </p:spPr>
          </p:pic>
          <p:sp>
            <p:nvSpPr>
              <p:cNvPr id="3101" name="Line 23"/>
              <p:cNvSpPr>
                <a:spLocks noChangeShapeType="1"/>
              </p:cNvSpPr>
              <p:nvPr/>
            </p:nvSpPr>
            <p:spPr bwMode="auto">
              <a:xfrm>
                <a:off x="2496" y="1824"/>
                <a:ext cx="1008" cy="0"/>
              </a:xfrm>
              <a:prstGeom prst="line">
                <a:avLst/>
              </a:prstGeom>
              <a:noFill/>
              <a:ln w="9525">
                <a:solidFill>
                  <a:schemeClr val="tx1"/>
                </a:solidFill>
                <a:round/>
                <a:headEnd/>
                <a:tailEnd/>
              </a:ln>
            </p:spPr>
            <p:txBody>
              <a:bodyPr/>
              <a:lstStyle/>
              <a:p>
                <a:endParaRPr lang="en-US" dirty="0"/>
              </a:p>
            </p:txBody>
          </p:sp>
          <p:sp>
            <p:nvSpPr>
              <p:cNvPr id="3102" name="Oval 24"/>
              <p:cNvSpPr>
                <a:spLocks noChangeArrowheads="1"/>
              </p:cNvSpPr>
              <p:nvPr/>
            </p:nvSpPr>
            <p:spPr bwMode="auto">
              <a:xfrm>
                <a:off x="2304" y="1632"/>
                <a:ext cx="576" cy="288"/>
              </a:xfrm>
              <a:prstGeom prst="ellipse">
                <a:avLst/>
              </a:prstGeom>
              <a:noFill/>
              <a:ln w="9525">
                <a:solidFill>
                  <a:schemeClr val="tx1"/>
                </a:solidFill>
                <a:round/>
                <a:headEnd/>
                <a:tailEnd/>
              </a:ln>
            </p:spPr>
            <p:txBody>
              <a:bodyPr wrap="none" anchor="ctr"/>
              <a:lstStyle/>
              <a:p>
                <a:endParaRPr lang="en-US" dirty="0"/>
              </a:p>
            </p:txBody>
          </p:sp>
          <p:pic>
            <p:nvPicPr>
              <p:cNvPr id="3103" name="Picture 25" descr="PPT52"/>
              <p:cNvPicPr>
                <a:picLocks noChangeAspect="1" noChangeArrowheads="1"/>
              </p:cNvPicPr>
              <p:nvPr/>
            </p:nvPicPr>
            <p:blipFill>
              <a:blip r:embed="rId4" cstate="print"/>
              <a:srcRect/>
              <a:stretch>
                <a:fillRect/>
              </a:stretch>
            </p:blipFill>
            <p:spPr bwMode="auto">
              <a:xfrm>
                <a:off x="3504" y="1813"/>
                <a:ext cx="720" cy="251"/>
              </a:xfrm>
              <a:prstGeom prst="rect">
                <a:avLst/>
              </a:prstGeom>
              <a:noFill/>
              <a:ln w="9525">
                <a:noFill/>
                <a:miter lim="800000"/>
                <a:headEnd/>
                <a:tailEnd/>
              </a:ln>
            </p:spPr>
          </p:pic>
          <p:sp>
            <p:nvSpPr>
              <p:cNvPr id="3104" name="Line 26"/>
              <p:cNvSpPr>
                <a:spLocks noChangeShapeType="1"/>
              </p:cNvSpPr>
              <p:nvPr/>
            </p:nvSpPr>
            <p:spPr bwMode="auto">
              <a:xfrm>
                <a:off x="2592" y="1920"/>
                <a:ext cx="1008" cy="0"/>
              </a:xfrm>
              <a:prstGeom prst="line">
                <a:avLst/>
              </a:prstGeom>
              <a:noFill/>
              <a:ln w="9525">
                <a:solidFill>
                  <a:schemeClr val="tx1"/>
                </a:solidFill>
                <a:round/>
                <a:headEnd/>
                <a:tailEnd/>
              </a:ln>
            </p:spPr>
            <p:txBody>
              <a:bodyPr/>
              <a:lstStyle/>
              <a:p>
                <a:endParaRPr lang="en-US" dirty="0"/>
              </a:p>
            </p:txBody>
          </p:sp>
          <p:sp>
            <p:nvSpPr>
              <p:cNvPr id="3105" name="Line 27"/>
              <p:cNvSpPr>
                <a:spLocks noChangeShapeType="1"/>
              </p:cNvSpPr>
              <p:nvPr/>
            </p:nvSpPr>
            <p:spPr bwMode="auto">
              <a:xfrm>
                <a:off x="1584" y="1536"/>
                <a:ext cx="912" cy="0"/>
              </a:xfrm>
              <a:prstGeom prst="line">
                <a:avLst/>
              </a:prstGeom>
              <a:noFill/>
              <a:ln w="9525">
                <a:solidFill>
                  <a:schemeClr val="tx1"/>
                </a:solidFill>
                <a:round/>
                <a:headEnd/>
                <a:tailEnd/>
              </a:ln>
            </p:spPr>
            <p:txBody>
              <a:bodyPr/>
              <a:lstStyle/>
              <a:p>
                <a:endParaRPr lang="en-US" dirty="0"/>
              </a:p>
            </p:txBody>
          </p:sp>
          <p:sp>
            <p:nvSpPr>
              <p:cNvPr id="3106" name="Line 28"/>
              <p:cNvSpPr>
                <a:spLocks noChangeShapeType="1"/>
              </p:cNvSpPr>
              <p:nvPr/>
            </p:nvSpPr>
            <p:spPr bwMode="auto">
              <a:xfrm>
                <a:off x="1536" y="1632"/>
                <a:ext cx="912" cy="0"/>
              </a:xfrm>
              <a:prstGeom prst="line">
                <a:avLst/>
              </a:prstGeom>
              <a:noFill/>
              <a:ln w="9525">
                <a:solidFill>
                  <a:schemeClr val="tx1"/>
                </a:solidFill>
                <a:round/>
                <a:headEnd/>
                <a:tailEnd/>
              </a:ln>
            </p:spPr>
            <p:txBody>
              <a:bodyPr/>
              <a:lstStyle/>
              <a:p>
                <a:endParaRPr lang="en-US" dirty="0"/>
              </a:p>
            </p:txBody>
          </p:sp>
        </p:grpSp>
        <p:sp>
          <p:nvSpPr>
            <p:cNvPr id="3089" name="Text Box 29"/>
            <p:cNvSpPr txBox="1">
              <a:spLocks noChangeArrowheads="1"/>
            </p:cNvSpPr>
            <p:nvPr/>
          </p:nvSpPr>
          <p:spPr bwMode="auto">
            <a:xfrm>
              <a:off x="4128" y="1382"/>
              <a:ext cx="1160" cy="212"/>
            </a:xfrm>
            <a:prstGeom prst="rect">
              <a:avLst/>
            </a:prstGeom>
            <a:noFill/>
            <a:ln w="9525">
              <a:noFill/>
              <a:miter lim="800000"/>
              <a:headEnd/>
              <a:tailEnd/>
            </a:ln>
          </p:spPr>
          <p:txBody>
            <a:bodyPr wrap="none">
              <a:spAutoFit/>
            </a:bodyPr>
            <a:lstStyle/>
            <a:p>
              <a:r>
                <a:rPr lang="en-US" sz="1600" dirty="0"/>
                <a:t>Deployed Sensors</a:t>
              </a:r>
            </a:p>
          </p:txBody>
        </p:sp>
        <p:sp>
          <p:nvSpPr>
            <p:cNvPr id="3090" name="Rectangle 30"/>
            <p:cNvSpPr>
              <a:spLocks noChangeArrowheads="1"/>
            </p:cNvSpPr>
            <p:nvPr/>
          </p:nvSpPr>
          <p:spPr bwMode="auto">
            <a:xfrm>
              <a:off x="1008" y="192"/>
              <a:ext cx="4560" cy="1584"/>
            </a:xfrm>
            <a:prstGeom prst="rect">
              <a:avLst/>
            </a:prstGeom>
            <a:noFill/>
            <a:ln w="38100">
              <a:solidFill>
                <a:schemeClr val="accent2"/>
              </a:solidFill>
              <a:miter lim="800000"/>
              <a:headEnd/>
              <a:tailEnd/>
            </a:ln>
          </p:spPr>
          <p:txBody>
            <a:bodyPr wrap="none" anchor="ctr"/>
            <a:lstStyle/>
            <a:p>
              <a:endParaRPr lang="en-US" dirty="0"/>
            </a:p>
          </p:txBody>
        </p:sp>
      </p:grpSp>
      <p:graphicFrame>
        <p:nvGraphicFramePr>
          <p:cNvPr id="3074" name="Object 31"/>
          <p:cNvGraphicFramePr>
            <a:graphicFrameLocks noChangeAspect="1"/>
          </p:cNvGraphicFramePr>
          <p:nvPr/>
        </p:nvGraphicFramePr>
        <p:xfrm>
          <a:off x="6783388" y="4289425"/>
          <a:ext cx="987425" cy="641350"/>
        </p:xfrm>
        <a:graphic>
          <a:graphicData uri="http://schemas.openxmlformats.org/presentationml/2006/ole">
            <p:oleObj spid="_x0000_s3074" name="Drawing" r:id="rId5" imgW="1721160" imgH="1316160" progId="">
              <p:embed/>
            </p:oleObj>
          </a:graphicData>
        </a:graphic>
      </p:graphicFrame>
      <p:sp>
        <p:nvSpPr>
          <p:cNvPr id="3077" name="Text Box 32"/>
          <p:cNvSpPr txBox="1">
            <a:spLocks noChangeArrowheads="1"/>
          </p:cNvSpPr>
          <p:nvPr/>
        </p:nvSpPr>
        <p:spPr bwMode="auto">
          <a:xfrm>
            <a:off x="6276975" y="5105400"/>
            <a:ext cx="2000250" cy="590550"/>
          </a:xfrm>
          <a:prstGeom prst="rect">
            <a:avLst/>
          </a:prstGeom>
          <a:noFill/>
          <a:ln w="9525">
            <a:solidFill>
              <a:schemeClr val="bg1"/>
            </a:solidFill>
            <a:miter lim="800000"/>
            <a:headEnd/>
            <a:tailEnd/>
          </a:ln>
        </p:spPr>
        <p:txBody>
          <a:bodyPr>
            <a:spAutoFit/>
          </a:bodyPr>
          <a:lstStyle/>
          <a:p>
            <a:pPr algn="ctr"/>
            <a:r>
              <a:rPr lang="en-US" sz="1600" dirty="0"/>
              <a:t>Central Processing Station</a:t>
            </a:r>
          </a:p>
        </p:txBody>
      </p:sp>
      <p:sp>
        <p:nvSpPr>
          <p:cNvPr id="3078" name="Rectangle 33"/>
          <p:cNvSpPr>
            <a:spLocks noChangeArrowheads="1"/>
          </p:cNvSpPr>
          <p:nvPr/>
        </p:nvSpPr>
        <p:spPr bwMode="auto">
          <a:xfrm>
            <a:off x="5943600" y="3962400"/>
            <a:ext cx="2667000" cy="1905000"/>
          </a:xfrm>
          <a:prstGeom prst="rect">
            <a:avLst/>
          </a:prstGeom>
          <a:noFill/>
          <a:ln w="38100">
            <a:solidFill>
              <a:srgbClr val="FD200F"/>
            </a:solidFill>
            <a:miter lim="800000"/>
            <a:headEnd/>
            <a:tailEnd/>
          </a:ln>
        </p:spPr>
        <p:txBody>
          <a:bodyPr wrap="none" anchor="ctr"/>
          <a:lstStyle/>
          <a:p>
            <a:endParaRPr lang="en-US" dirty="0"/>
          </a:p>
        </p:txBody>
      </p:sp>
      <p:sp>
        <p:nvSpPr>
          <p:cNvPr id="3079" name="Text Box 34"/>
          <p:cNvSpPr txBox="1">
            <a:spLocks noChangeArrowheads="1"/>
          </p:cNvSpPr>
          <p:nvPr/>
        </p:nvSpPr>
        <p:spPr bwMode="auto">
          <a:xfrm>
            <a:off x="1371600" y="228600"/>
            <a:ext cx="6416675" cy="641350"/>
          </a:xfrm>
          <a:prstGeom prst="rect">
            <a:avLst/>
          </a:prstGeom>
          <a:noFill/>
          <a:ln w="9525">
            <a:noFill/>
            <a:miter lim="800000"/>
            <a:headEnd/>
            <a:tailEnd/>
          </a:ln>
        </p:spPr>
        <p:txBody>
          <a:bodyPr>
            <a:spAutoFit/>
          </a:bodyPr>
          <a:lstStyle/>
          <a:p>
            <a:pPr algn="ctr">
              <a:buFont typeface="Wingdings" pitchFamily="2" charset="2"/>
              <a:buNone/>
            </a:pPr>
            <a:r>
              <a:rPr lang="en-US" b="1" dirty="0">
                <a:solidFill>
                  <a:schemeClr val="accent2"/>
                </a:solidFill>
              </a:rPr>
              <a:t>Deploy and test software and hardware for remote sensing system =&gt; </a:t>
            </a:r>
            <a:r>
              <a:rPr lang="en-US" b="1" dirty="0">
                <a:solidFill>
                  <a:srgbClr val="FD200F"/>
                </a:solidFill>
              </a:rPr>
              <a:t>Done!!</a:t>
            </a:r>
          </a:p>
        </p:txBody>
      </p:sp>
      <p:grpSp>
        <p:nvGrpSpPr>
          <p:cNvPr id="3080" name="Group 35"/>
          <p:cNvGrpSpPr>
            <a:grpSpLocks/>
          </p:cNvGrpSpPr>
          <p:nvPr/>
        </p:nvGrpSpPr>
        <p:grpSpPr bwMode="auto">
          <a:xfrm>
            <a:off x="3200400" y="3810000"/>
            <a:ext cx="2438400" cy="1295400"/>
            <a:chOff x="1728" y="2496"/>
            <a:chExt cx="1536" cy="1056"/>
          </a:xfrm>
        </p:grpSpPr>
        <p:sp>
          <p:nvSpPr>
            <p:cNvPr id="3086" name="Line 36"/>
            <p:cNvSpPr>
              <a:spLocks noChangeShapeType="1"/>
            </p:cNvSpPr>
            <p:nvPr/>
          </p:nvSpPr>
          <p:spPr bwMode="auto">
            <a:xfrm>
              <a:off x="1728" y="2496"/>
              <a:ext cx="0" cy="1056"/>
            </a:xfrm>
            <a:prstGeom prst="line">
              <a:avLst/>
            </a:prstGeom>
            <a:noFill/>
            <a:ln w="57150">
              <a:solidFill>
                <a:srgbClr val="FF0000"/>
              </a:solidFill>
              <a:round/>
              <a:headEnd type="triangle" w="lg" len="lg"/>
              <a:tailEnd type="none" w="lg" len="med"/>
            </a:ln>
          </p:spPr>
          <p:txBody>
            <a:bodyPr/>
            <a:lstStyle/>
            <a:p>
              <a:endParaRPr lang="en-US" dirty="0"/>
            </a:p>
          </p:txBody>
        </p:sp>
        <p:sp>
          <p:nvSpPr>
            <p:cNvPr id="3087" name="Line 37"/>
            <p:cNvSpPr>
              <a:spLocks noChangeShapeType="1"/>
            </p:cNvSpPr>
            <p:nvPr/>
          </p:nvSpPr>
          <p:spPr bwMode="auto">
            <a:xfrm flipH="1">
              <a:off x="1728" y="3552"/>
              <a:ext cx="1536" cy="0"/>
            </a:xfrm>
            <a:prstGeom prst="line">
              <a:avLst/>
            </a:prstGeom>
            <a:noFill/>
            <a:ln w="57150">
              <a:solidFill>
                <a:srgbClr val="FF0000"/>
              </a:solidFill>
              <a:round/>
              <a:headEnd type="triangle" w="lg" len="lg"/>
              <a:tailEnd type="none" w="lg" len="med"/>
            </a:ln>
          </p:spPr>
          <p:txBody>
            <a:bodyPr/>
            <a:lstStyle/>
            <a:p>
              <a:endParaRPr lang="en-US" dirty="0"/>
            </a:p>
          </p:txBody>
        </p:sp>
      </p:grpSp>
      <p:sp>
        <p:nvSpPr>
          <p:cNvPr id="3081" name="Text Box 38"/>
          <p:cNvSpPr txBox="1">
            <a:spLocks noChangeArrowheads="1"/>
          </p:cNvSpPr>
          <p:nvPr/>
        </p:nvSpPr>
        <p:spPr bwMode="auto">
          <a:xfrm>
            <a:off x="3657600" y="4191000"/>
            <a:ext cx="1593850" cy="581025"/>
          </a:xfrm>
          <a:prstGeom prst="rect">
            <a:avLst/>
          </a:prstGeom>
          <a:noFill/>
          <a:ln w="9525">
            <a:noFill/>
            <a:miter lim="800000"/>
            <a:headEnd/>
            <a:tailEnd/>
          </a:ln>
        </p:spPr>
        <p:txBody>
          <a:bodyPr wrap="none">
            <a:spAutoFit/>
          </a:bodyPr>
          <a:lstStyle/>
          <a:p>
            <a:pPr algn="ctr"/>
            <a:r>
              <a:rPr lang="en-US" sz="1600" dirty="0"/>
              <a:t>Cell Phone</a:t>
            </a:r>
            <a:br>
              <a:rPr lang="en-US" sz="1600" dirty="0"/>
            </a:br>
            <a:r>
              <a:rPr lang="en-US" sz="1600" dirty="0"/>
              <a:t>Communication</a:t>
            </a:r>
          </a:p>
        </p:txBody>
      </p:sp>
      <p:pic>
        <p:nvPicPr>
          <p:cNvPr id="3082" name="Picture 39" descr="IMG_1632"/>
          <p:cNvPicPr>
            <a:picLocks noChangeAspect="1" noChangeArrowheads="1"/>
          </p:cNvPicPr>
          <p:nvPr/>
        </p:nvPicPr>
        <p:blipFill>
          <a:blip r:embed="rId6" cstate="print"/>
          <a:srcRect/>
          <a:stretch>
            <a:fillRect/>
          </a:stretch>
        </p:blipFill>
        <p:spPr bwMode="auto">
          <a:xfrm>
            <a:off x="533400" y="4038600"/>
            <a:ext cx="2362200" cy="1771650"/>
          </a:xfrm>
          <a:prstGeom prst="rect">
            <a:avLst/>
          </a:prstGeom>
          <a:noFill/>
          <a:ln w="9525">
            <a:noFill/>
            <a:miter lim="800000"/>
            <a:headEnd/>
            <a:tailEnd/>
          </a:ln>
        </p:spPr>
      </p:pic>
      <p:sp>
        <p:nvSpPr>
          <p:cNvPr id="3083" name="Line 40"/>
          <p:cNvSpPr>
            <a:spLocks noChangeShapeType="1"/>
          </p:cNvSpPr>
          <p:nvPr/>
        </p:nvSpPr>
        <p:spPr bwMode="auto">
          <a:xfrm flipV="1">
            <a:off x="1600200" y="2743200"/>
            <a:ext cx="609600" cy="1524000"/>
          </a:xfrm>
          <a:prstGeom prst="line">
            <a:avLst/>
          </a:prstGeom>
          <a:noFill/>
          <a:ln w="57150">
            <a:solidFill>
              <a:schemeClr val="accent2"/>
            </a:solidFill>
            <a:round/>
            <a:headEnd type="oval" w="med" len="med"/>
            <a:tailEnd type="oval" w="med" len="med"/>
          </a:ln>
        </p:spPr>
        <p:txBody>
          <a:bodyPr/>
          <a:lstStyle/>
          <a:p>
            <a:endParaRPr lang="en-US" dirty="0"/>
          </a:p>
        </p:txBody>
      </p:sp>
      <p:sp>
        <p:nvSpPr>
          <p:cNvPr id="3084" name="Text Box 41"/>
          <p:cNvSpPr txBox="1">
            <a:spLocks noChangeArrowheads="1"/>
          </p:cNvSpPr>
          <p:nvPr/>
        </p:nvSpPr>
        <p:spPr bwMode="auto">
          <a:xfrm>
            <a:off x="3260725" y="5751513"/>
            <a:ext cx="184150" cy="366712"/>
          </a:xfrm>
          <a:prstGeom prst="rect">
            <a:avLst/>
          </a:prstGeom>
          <a:noFill/>
          <a:ln w="9525">
            <a:noFill/>
            <a:miter lim="800000"/>
            <a:headEnd/>
            <a:tailEnd/>
          </a:ln>
        </p:spPr>
        <p:txBody>
          <a:bodyPr wrap="none">
            <a:spAutoFit/>
          </a:bodyPr>
          <a:lstStyle/>
          <a:p>
            <a:endParaRPr lang="en-US" dirty="0"/>
          </a:p>
        </p:txBody>
      </p:sp>
      <p:sp>
        <p:nvSpPr>
          <p:cNvPr id="3085" name="Text Box 42"/>
          <p:cNvSpPr txBox="1">
            <a:spLocks noChangeArrowheads="1"/>
          </p:cNvSpPr>
          <p:nvPr/>
        </p:nvSpPr>
        <p:spPr bwMode="auto">
          <a:xfrm>
            <a:off x="2895600" y="2971800"/>
            <a:ext cx="2222500" cy="366713"/>
          </a:xfrm>
          <a:prstGeom prst="rect">
            <a:avLst/>
          </a:prstGeom>
          <a:noFill/>
          <a:ln w="9525">
            <a:noFill/>
            <a:miter lim="800000"/>
            <a:headEnd/>
            <a:tailEnd/>
          </a:ln>
        </p:spPr>
        <p:txBody>
          <a:bodyPr wrap="none">
            <a:spAutoFit/>
          </a:bodyPr>
          <a:lstStyle/>
          <a:p>
            <a:r>
              <a:rPr lang="en-US" dirty="0"/>
              <a:t>~$12K / bridge deck</a:t>
            </a:r>
          </a:p>
        </p:txBody>
      </p:sp>
      <p:sp>
        <p:nvSpPr>
          <p:cNvPr id="44" name="Date Placeholder 43"/>
          <p:cNvSpPr>
            <a:spLocks noGrp="1"/>
          </p:cNvSpPr>
          <p:nvPr>
            <p:ph type="dt" sz="half" idx="10"/>
          </p:nvPr>
        </p:nvSpPr>
        <p:spPr/>
        <p:txBody>
          <a:bodyPr/>
          <a:lstStyle/>
          <a:p>
            <a:pPr>
              <a:defRPr/>
            </a:pPr>
            <a:r>
              <a:rPr lang="en-US" dirty="0" smtClean="0"/>
              <a:t>9/14/10</a:t>
            </a:r>
            <a:endParaRPr lang="en-US" dirty="0"/>
          </a:p>
        </p:txBody>
      </p:sp>
      <p:sp>
        <p:nvSpPr>
          <p:cNvPr id="45" name="Slide Number Placeholder 44"/>
          <p:cNvSpPr>
            <a:spLocks noGrp="1"/>
          </p:cNvSpPr>
          <p:nvPr>
            <p:ph type="sldNum" sz="quarter" idx="12"/>
          </p:nvPr>
        </p:nvSpPr>
        <p:spPr/>
        <p:txBody>
          <a:bodyPr/>
          <a:lstStyle/>
          <a:p>
            <a:pPr>
              <a:defRPr/>
            </a:pPr>
            <a:fld id="{CB0B4CFB-034E-4EBB-9CAF-D239FA13289C}" type="slidenum">
              <a:rPr lang="en-US" smtClean="0"/>
              <a:pPr>
                <a:defRPr/>
              </a:pPr>
              <a:t>9</a:t>
            </a:fld>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8&quot;/&gt;&lt;/object&gt;&lt;object type=&quot;3&quot; unique_id=&quot;10005&quot;&gt;&lt;property id=&quot;20148&quot; value=&quot;5&quot;/&gt;&lt;property id=&quot;20300&quot; value=&quot;Slide 2&quot;/&gt;&lt;property id=&quot;20307&quot; value=&quot;259&quot;/&gt;&lt;/object&gt;&lt;object type=&quot;3&quot; unique_id=&quot;10042&quot;&gt;&lt;property id=&quot;20148&quot; value=&quot;5&quot;/&gt;&lt;property id=&quot;20300&quot; value=&quot;Slide 3&quot;/&gt;&lt;property id=&quot;20307&quot; value=&quot;307&quot;/&gt;&lt;/object&gt;&lt;object type=&quot;3&quot; unique_id=&quot;10062&quot;&gt;&lt;property id=&quot;20148&quot; value=&quot;5&quot;/&gt;&lt;property id=&quot;20300&quot; value=&quot;Slide 10&quot;/&gt;&lt;property id=&quot;20307&quot; value=&quot;309&quot;/&gt;&lt;/object&gt;&lt;object type=&quot;3&quot; unique_id=&quot;10063&quot;&gt;&lt;property id=&quot;20148&quot; value=&quot;5&quot;/&gt;&lt;property id=&quot;20300&quot; value=&quot;Slide 11&quot;/&gt;&lt;property id=&quot;20307&quot; value=&quot;310&quot;/&gt;&lt;/object&gt;&lt;object type=&quot;3&quot; unique_id=&quot;10082&quot;&gt;&lt;property id=&quot;20148&quot; value=&quot;5&quot;/&gt;&lt;property id=&quot;20300&quot; value=&quot;Slide 8&quot;/&gt;&lt;property id=&quot;20307&quot; value=&quot;311&quot;/&gt;&lt;/object&gt;&lt;object type=&quot;3&quot; unique_id=&quot;10204&quot;&gt;&lt;property id=&quot;20148&quot; value=&quot;5&quot;/&gt;&lt;property id=&quot;20300&quot; value=&quot;Slide 5&quot;/&gt;&lt;property id=&quot;20307&quot; value=&quot;313&quot;/&gt;&lt;/object&gt;&lt;object type=&quot;3&quot; unique_id=&quot;10205&quot;&gt;&lt;property id=&quot;20148&quot; value=&quot;5&quot;/&gt;&lt;property id=&quot;20300&quot; value=&quot;Slide 6&quot;/&gt;&lt;property id=&quot;20307&quot; value=&quot;314&quot;/&gt;&lt;/object&gt;&lt;object type=&quot;3&quot; unique_id=&quot;10206&quot;&gt;&lt;property id=&quot;20148&quot; value=&quot;5&quot;/&gt;&lt;property id=&quot;20300&quot; value=&quot;Slide 7&quot;/&gt;&lt;property id=&quot;20307&quot; value=&quot;315&quot;/&gt;&lt;/object&gt;&lt;object type=&quot;3&quot; unique_id=&quot;10333&quot;&gt;&lt;property id=&quot;20148&quot; value=&quot;5&quot;/&gt;&lt;property id=&quot;20300&quot; value=&quot;Slide 4&quot;/&gt;&lt;property id=&quot;20307&quot; value=&quot;317&quot;/&gt;&lt;/object&gt;&lt;object type=&quot;3&quot; unique_id=&quot;10334&quot;&gt;&lt;property id=&quot;20148&quot; value=&quot;5&quot;/&gt;&lt;property id=&quot;20300&quot; value=&quot;Slide 9&quot;/&gt;&lt;property id=&quot;20307&quot; value=&quot;316&quot;/&gt;&lt;/objec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642</TotalTime>
  <Words>347</Words>
  <Application>Microsoft Office PowerPoint</Application>
  <PresentationFormat>On-screen Show (4:3)</PresentationFormat>
  <Paragraphs>103</Paragraphs>
  <Slides>10</Slides>
  <Notes>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10</vt:i4>
      </vt:variant>
    </vt:vector>
  </HeadingPairs>
  <TitlesOfParts>
    <vt:vector size="13" baseType="lpstr">
      <vt:lpstr>Default Design</vt:lpstr>
      <vt:lpstr>Equation</vt:lpstr>
      <vt:lpstr>Drawing</vt:lpstr>
      <vt:lpstr>Slide 1</vt:lpstr>
      <vt:lpstr>Slide 2</vt:lpstr>
      <vt:lpstr>Slide 3</vt:lpstr>
      <vt:lpstr>Slide 4</vt:lpstr>
      <vt:lpstr>Slide 5</vt:lpstr>
      <vt:lpstr>Slide 6</vt:lpstr>
      <vt:lpstr>Slide 7</vt:lpstr>
      <vt:lpstr>Slide 8</vt:lpstr>
      <vt:lpstr>Slide 9</vt:lpstr>
      <vt:lpstr>Slide 10</vt:lpstr>
    </vt:vector>
  </TitlesOfParts>
  <Company>University of Minnesota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 F Evans</dc:creator>
  <cp:lastModifiedBy>John F Evans</cp:lastModifiedBy>
  <cp:revision>68</cp:revision>
  <dcterms:created xsi:type="dcterms:W3CDTF">2008-05-12T15:04:31Z</dcterms:created>
  <dcterms:modified xsi:type="dcterms:W3CDTF">2010-09-14T13:37:09Z</dcterms:modified>
</cp:coreProperties>
</file>