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A087-68EB-441A-AA0A-2F2F761012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B032-3861-489C-91E7-0D9A1FD9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53" y="0"/>
            <a:ext cx="52925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07" y="207241"/>
            <a:ext cx="355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And 13 October CHAPTER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Effect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Transistors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570"/>
            <a:ext cx="6838005" cy="445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57" r="34749" b="56659"/>
          <a:stretch/>
        </p:blipFill>
        <p:spPr>
          <a:xfrm>
            <a:off x="3838712" y="4111972"/>
            <a:ext cx="36576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31" y="0"/>
            <a:ext cx="555616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8143" y="5858325"/>
            <a:ext cx="1235598" cy="5424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0" y="1175209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19" y="744717"/>
            <a:ext cx="8258421" cy="48453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486291" y="4160362"/>
            <a:ext cx="216816" cy="1989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29468" y="4176073"/>
            <a:ext cx="216816" cy="1989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2645" y="4279769"/>
            <a:ext cx="216816" cy="1989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367" y="6268825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Source  Gate  Drain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04734" y="2055043"/>
            <a:ext cx="4967926" cy="678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8582" cy="4244796"/>
          </a:xfrm>
          <a:prstGeom prst="rect">
            <a:avLst/>
          </a:prstGeom>
        </p:spPr>
      </p:pic>
      <p:pic>
        <p:nvPicPr>
          <p:cNvPr id="3" name="Picture 2" descr="C:\Users\sburns\Desktop\Local Web Files\ECE2212Spring2012\FETSymbo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692" y="158523"/>
            <a:ext cx="6484857" cy="526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92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2886157"/>
            <a:ext cx="7772400" cy="6350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14" y="64966"/>
            <a:ext cx="5358304" cy="584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08" y="2989632"/>
            <a:ext cx="3475586" cy="34755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48832" y="5816338"/>
            <a:ext cx="36764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47175" y="4194928"/>
            <a:ext cx="18853" cy="15365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2969" y="4410786"/>
            <a:ext cx="54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0679" y="5914298"/>
            <a:ext cx="6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4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3" y="0"/>
            <a:ext cx="5745983" cy="6858000"/>
          </a:xfrm>
          <a:prstGeom prst="rect">
            <a:avLst/>
          </a:prstGeom>
        </p:spPr>
      </p:pic>
      <p:pic>
        <p:nvPicPr>
          <p:cNvPr id="6" name="Picture 5" descr="C:\Users\sburns\Desktop\Local Web Files\ECE2212Spring2012\Lilienfel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483" y="537329"/>
            <a:ext cx="4958498" cy="51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10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2886157"/>
            <a:ext cx="7772400" cy="6350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80" y="1012903"/>
            <a:ext cx="5358304" cy="584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86" y="3042325"/>
            <a:ext cx="3475586" cy="34755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48832" y="5816338"/>
            <a:ext cx="36764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47175" y="4194928"/>
            <a:ext cx="18853" cy="15365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2969" y="4410786"/>
            <a:ext cx="54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0679" y="5914298"/>
            <a:ext cx="6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6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125745"/>
            <a:ext cx="7527041" cy="89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49" y="-536935"/>
            <a:ext cx="6979209" cy="7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4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40" y="-197963"/>
            <a:ext cx="5585287" cy="72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8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12</cp:revision>
  <dcterms:created xsi:type="dcterms:W3CDTF">2020-10-14T13:36:15Z</dcterms:created>
  <dcterms:modified xsi:type="dcterms:W3CDTF">2021-10-10T20:38:53Z</dcterms:modified>
</cp:coreProperties>
</file>