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3EB5C-5101-4103-8AB1-F429E49B6E5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4670-34A3-4604-B2EC-A406D9733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7821" y="554477"/>
            <a:ext cx="64591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and 15 November 2021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Collector/Emitter Follower Voltage Gain and Output Resistance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and Sinks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Mirrors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35" y="-579863"/>
            <a:ext cx="6004436" cy="76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81" y="-1113009"/>
            <a:ext cx="7782034" cy="7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6" y="136188"/>
            <a:ext cx="502324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93" y="-89013"/>
            <a:ext cx="5986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9" y="-729910"/>
            <a:ext cx="5783775" cy="76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86" y="-881890"/>
            <a:ext cx="5849989" cy="78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27" y="-560619"/>
            <a:ext cx="5402206" cy="74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05" y="318656"/>
            <a:ext cx="8804873" cy="5703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13" y="-371665"/>
            <a:ext cx="4761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14</cp:revision>
  <dcterms:created xsi:type="dcterms:W3CDTF">2020-11-06T13:42:27Z</dcterms:created>
  <dcterms:modified xsi:type="dcterms:W3CDTF">2021-11-12T13:50:25Z</dcterms:modified>
</cp:coreProperties>
</file>