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38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BF16-BE2E-4E4E-85C9-0AB92EE1E85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0B93B-FF38-49FD-9054-960C4477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66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BF16-BE2E-4E4E-85C9-0AB92EE1E85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0B93B-FF38-49FD-9054-960C4477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59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BF16-BE2E-4E4E-85C9-0AB92EE1E85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0B93B-FF38-49FD-9054-960C4477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582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BF16-BE2E-4E4E-85C9-0AB92EE1E85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0B93B-FF38-49FD-9054-960C4477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35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BF16-BE2E-4E4E-85C9-0AB92EE1E85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0B93B-FF38-49FD-9054-960C4477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6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BF16-BE2E-4E4E-85C9-0AB92EE1E85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0B93B-FF38-49FD-9054-960C4477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294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BF16-BE2E-4E4E-85C9-0AB92EE1E85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0B93B-FF38-49FD-9054-960C4477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10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BF16-BE2E-4E4E-85C9-0AB92EE1E85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0B93B-FF38-49FD-9054-960C4477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89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BF16-BE2E-4E4E-85C9-0AB92EE1E85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0B93B-FF38-49FD-9054-960C4477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32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BF16-BE2E-4E4E-85C9-0AB92EE1E85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0B93B-FF38-49FD-9054-960C4477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91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BF16-BE2E-4E4E-85C9-0AB92EE1E85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0B93B-FF38-49FD-9054-960C4477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6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1BF16-BE2E-4E4E-85C9-0AB92EE1E85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0B93B-FF38-49FD-9054-960C4477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03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769433"/>
            <a:ext cx="652630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September 2021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Frequency Domain Analysis-Passive Circuits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Frequency </a:t>
            </a:r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Dependent Circuits-LPF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Bode Plots</a:t>
            </a:r>
          </a:p>
          <a:p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307" y="0"/>
            <a:ext cx="603630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541834" y="2921619"/>
            <a:ext cx="189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054969" y="2275288"/>
            <a:ext cx="1605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 is a 90 degree phase shift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96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350" y="0"/>
            <a:ext cx="61393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56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64" y="0"/>
            <a:ext cx="7579200" cy="674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759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858" y="0"/>
            <a:ext cx="5930331" cy="715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1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588" y="-252873"/>
            <a:ext cx="5577156" cy="711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8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20</Words>
  <Application>Microsoft Office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Burns</dc:creator>
  <cp:lastModifiedBy>Dr. Burns</cp:lastModifiedBy>
  <cp:revision>9</cp:revision>
  <dcterms:created xsi:type="dcterms:W3CDTF">2021-01-26T17:27:06Z</dcterms:created>
  <dcterms:modified xsi:type="dcterms:W3CDTF">2021-09-14T14:57:39Z</dcterms:modified>
</cp:coreProperties>
</file>