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3" r:id="rId4"/>
    <p:sldId id="272" r:id="rId5"/>
    <p:sldId id="274" r:id="rId6"/>
    <p:sldId id="263" r:id="rId7"/>
    <p:sldId id="262" r:id="rId8"/>
    <p:sldId id="264" r:id="rId9"/>
    <p:sldId id="266" r:id="rId10"/>
    <p:sldId id="26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5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4653-C078-45BC-B587-B7E920606A4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3EE3-4071-4A21-95B5-AA124FFDF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6" y="-674155"/>
            <a:ext cx="5852795" cy="774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11048"/>
            <a:ext cx="4806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and 19 November 2021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Current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from 12 and 15 November PPTs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Avalanche Diode Stabilized Current Source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Current 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Voltage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" y="-505975"/>
            <a:ext cx="10245213" cy="70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10" y="0"/>
            <a:ext cx="638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89" y="-560619"/>
            <a:ext cx="5402206" cy="7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27" y="-560619"/>
            <a:ext cx="5402206" cy="7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86" y="-881890"/>
            <a:ext cx="5849989" cy="78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05" y="318656"/>
            <a:ext cx="8804873" cy="5703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13" y="-371665"/>
            <a:ext cx="4761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-452777"/>
            <a:ext cx="6263149" cy="751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6" y="582734"/>
            <a:ext cx="4948969" cy="47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70" y="-184825"/>
            <a:ext cx="8082481" cy="7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1" y="-1229331"/>
            <a:ext cx="9836946" cy="77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35" y="-768486"/>
            <a:ext cx="5254382" cy="7064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" y="-960037"/>
            <a:ext cx="6226048" cy="79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11</cp:revision>
  <dcterms:created xsi:type="dcterms:W3CDTF">2020-11-10T14:12:34Z</dcterms:created>
  <dcterms:modified xsi:type="dcterms:W3CDTF">2021-11-15T15:15:49Z</dcterms:modified>
</cp:coreProperties>
</file>