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7" r:id="rId5"/>
    <p:sldId id="268" r:id="rId6"/>
    <p:sldId id="269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1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9195-3961-463B-B953-113CEEFE0DD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7374-BDCA-4A91-986D-DBDB7CB0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" y="546410"/>
            <a:ext cx="53800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2" r="-833" b="-11000"/>
          <a:stretch/>
        </p:blipFill>
        <p:spPr>
          <a:xfrm>
            <a:off x="5390714" y="91440"/>
            <a:ext cx="68580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891" y="91440"/>
            <a:ext cx="587669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and 22 November 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Emitter-Coupled Pair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CMRR </a:t>
            </a:r>
          </a:p>
        </p:txBody>
      </p:sp>
    </p:spTree>
    <p:extLst>
      <p:ext uri="{BB962C8B-B14F-4D97-AF65-F5344CB8AC3E}">
        <p14:creationId xmlns:p14="http://schemas.microsoft.com/office/powerpoint/2010/main" val="32875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b="-12537"/>
          <a:stretch/>
        </p:blipFill>
        <p:spPr>
          <a:xfrm>
            <a:off x="77426" y="165253"/>
            <a:ext cx="5979524" cy="77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5" b="-10488"/>
          <a:stretch/>
        </p:blipFill>
        <p:spPr>
          <a:xfrm>
            <a:off x="6124832" y="165253"/>
            <a:ext cx="5801323" cy="7680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6716" y="1731818"/>
            <a:ext cx="2068945" cy="18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91963" y="1731818"/>
            <a:ext cx="2068945" cy="18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26716" y="1487054"/>
            <a:ext cx="2068945" cy="18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 b="-13802"/>
          <a:stretch/>
        </p:blipFill>
        <p:spPr>
          <a:xfrm>
            <a:off x="462567" y="0"/>
            <a:ext cx="5813872" cy="7721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9" y="467310"/>
            <a:ext cx="6197884" cy="5337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4337" y="2578813"/>
            <a:ext cx="688369" cy="215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6" y="0"/>
            <a:ext cx="943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 r="-1159" b="-12913"/>
          <a:stretch/>
        </p:blipFill>
        <p:spPr>
          <a:xfrm>
            <a:off x="2397513" y="0"/>
            <a:ext cx="5943600" cy="801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-13806"/>
          <a:stretch/>
        </p:blipFill>
        <p:spPr>
          <a:xfrm>
            <a:off x="19545" y="91440"/>
            <a:ext cx="6231153" cy="785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98" y="-246580"/>
            <a:ext cx="5894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05" y="-1"/>
            <a:ext cx="5584357" cy="70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b="-16327"/>
          <a:stretch/>
        </p:blipFill>
        <p:spPr>
          <a:xfrm>
            <a:off x="2192038" y="182880"/>
            <a:ext cx="6389751" cy="79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91" y="568712"/>
            <a:ext cx="5841526" cy="4427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-13026"/>
          <a:stretch/>
        </p:blipFill>
        <p:spPr>
          <a:xfrm>
            <a:off x="5765060" y="91440"/>
            <a:ext cx="5439789" cy="77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11</cp:revision>
  <dcterms:created xsi:type="dcterms:W3CDTF">2020-11-11T19:07:08Z</dcterms:created>
  <dcterms:modified xsi:type="dcterms:W3CDTF">2021-11-19T19:55:22Z</dcterms:modified>
</cp:coreProperties>
</file>