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1" r:id="rId4"/>
    <p:sldId id="262" r:id="rId5"/>
    <p:sldId id="263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6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138" y="10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BAA65-6DDA-479D-8031-6AE368BBA3BD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E327-5327-499E-97E2-687CBA907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8717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BAA65-6DDA-479D-8031-6AE368BBA3BD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E327-5327-499E-97E2-687CBA907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2350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BAA65-6DDA-479D-8031-6AE368BBA3BD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E327-5327-499E-97E2-687CBA907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393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BAA65-6DDA-479D-8031-6AE368BBA3BD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E327-5327-499E-97E2-687CBA907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727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BAA65-6DDA-479D-8031-6AE368BBA3BD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E327-5327-499E-97E2-687CBA907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921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BAA65-6DDA-479D-8031-6AE368BBA3BD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E327-5327-499E-97E2-687CBA907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359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BAA65-6DDA-479D-8031-6AE368BBA3BD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E327-5327-499E-97E2-687CBA907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569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BAA65-6DDA-479D-8031-6AE368BBA3BD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E327-5327-499E-97E2-687CBA907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2638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BAA65-6DDA-479D-8031-6AE368BBA3BD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E327-5327-499E-97E2-687CBA907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344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BAA65-6DDA-479D-8031-6AE368BBA3BD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E327-5327-499E-97E2-687CBA907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2116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BAA65-6DDA-479D-8031-6AE368BBA3BD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D6E327-5327-499E-97E2-687CBA907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020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BAA65-6DDA-479D-8031-6AE368BBA3BD}" type="datetimeFigureOut">
              <a:rPr lang="en-US" smtClean="0"/>
              <a:t>11/1/2021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D6E327-5327-499E-97E2-687CBA907E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770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426" y="-744202"/>
            <a:ext cx="7183167" cy="67692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78380"/>
            <a:ext cx="51528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November 2021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Imaging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Thin Film Transistor (TFT) Topology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en-US" sz="24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270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8942" y="-178838"/>
            <a:ext cx="4909347" cy="703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86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953"/>
            <a:ext cx="5521836" cy="71459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2288" y="-143953"/>
            <a:ext cx="5990360" cy="775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988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259" y="-255558"/>
            <a:ext cx="5603898" cy="7252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8035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641" y="-128954"/>
            <a:ext cx="5299364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515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5115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967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824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7775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774" y="0"/>
            <a:ext cx="6680908" cy="864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9763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932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877" y="-893041"/>
            <a:ext cx="6204153" cy="725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1223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318" y="0"/>
            <a:ext cx="52993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2262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853" y="-470791"/>
            <a:ext cx="5864830" cy="7589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0974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9343" y="-464575"/>
            <a:ext cx="5776340" cy="7475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6288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79" y="78658"/>
            <a:ext cx="539500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185" y="78658"/>
            <a:ext cx="47443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9066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13" y="226142"/>
            <a:ext cx="6448341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622" y="226142"/>
            <a:ext cx="6841743" cy="634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76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022" y="827922"/>
            <a:ext cx="7444917" cy="49632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64" y="1130792"/>
            <a:ext cx="4622558" cy="453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4236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412" y="-227247"/>
            <a:ext cx="5694566" cy="73124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3288" y="-52883"/>
            <a:ext cx="5379521" cy="724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200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59" y="-237496"/>
            <a:ext cx="5759532" cy="73959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0675" y="550656"/>
            <a:ext cx="2857500" cy="16478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6" t="70196" r="24843" b="5835"/>
          <a:stretch/>
        </p:blipFill>
        <p:spPr>
          <a:xfrm>
            <a:off x="5802290" y="2648199"/>
            <a:ext cx="6389710" cy="3764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418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231" y="446613"/>
            <a:ext cx="9635613" cy="5556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176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971" y="0"/>
            <a:ext cx="5442384" cy="7202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139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591" y="0"/>
            <a:ext cx="50628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343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961" y="-473573"/>
            <a:ext cx="5545394" cy="758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8905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11</Words>
  <Application>Microsoft Office PowerPoint</Application>
  <PresentationFormat>Widescreen</PresentationFormat>
  <Paragraphs>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Burns</dc:creator>
  <cp:lastModifiedBy>Dr. Burns</cp:lastModifiedBy>
  <cp:revision>9</cp:revision>
  <dcterms:created xsi:type="dcterms:W3CDTF">2021-03-18T13:50:40Z</dcterms:created>
  <dcterms:modified xsi:type="dcterms:W3CDTF">2021-11-01T14:18:27Z</dcterms:modified>
</cp:coreProperties>
</file>