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0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2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5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EA76-DAD5-4D6C-8A91-FD1CB8DCC92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78C1-B652-4F21-A65D-2F9EFA1B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_of_the_currents" TargetMode="External"/><Relationship Id="rId2" Type="http://schemas.openxmlformats.org/officeDocument/2006/relationships/hyperlink" Target="High-k_Metal_Gate_animation_640X480.wm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olitics-prose.com/book/978076135487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ice.com/academic-user" TargetMode="External"/><Relationship Id="rId2" Type="http://schemas.openxmlformats.org/officeDocument/2006/relationships/hyperlink" Target="https://pspice-student.informer.com/9.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alog.com/en/design-center/design-tools-and-calculators/ltspice-simulator.html" TargetMode="External"/><Relationship Id="rId4" Type="http://schemas.openxmlformats.org/officeDocument/2006/relationships/hyperlink" Target="https://www.orcad.com/orcad-academic-progr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tarTrekPhaso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Standard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6002" y="291762"/>
            <a:ext cx="879903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BASIC EE 2006 CONCEPTS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September 2021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FOR SPICE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 VIDEO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High-k_Metal_Gate_animation_640X480.wmv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 AND SIGN CONVENTIONS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LINEAR SUPERPOSITION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“WAR OF THE CURRENTS”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https://en.wikipedia.org/wiki/War_of_the_currents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https://www.politics-prose.com/book/9780761354871 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SINUSOIDAL STEADY STATE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PHASORS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933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To: 	EE 2212 Class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From: Stan Burns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September 2021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Re:  SPICE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 evaluation version of SPICE (PSPICE)  is available from a variety of sources such as </a:t>
            </a:r>
            <a:r>
              <a:rPr lang="en-US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https://pspice-student.informer.com/9.1/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https://www.pspice.com/academic-user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from ORCAD (Version 16.1)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https://www.orcad.com/orcad-academic-program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from Analog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Devices LT SPICE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600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www.analog.com/en/design-center/design-tools-and-calculators/ltspice-simulator.html</a:t>
            </a:r>
            <a:endParaRPr lang="en-US" sz="1600" b="1" u="sng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 PSPICE and LT SPICE are resident on MWAH 391 and MWAH 102 computers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as of 15 December 2020, Analog Devices has listed a version for MAC 10.9+ .  Haven’t tested it but for those of you MAC users, let me know.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most of our circuit simulations, I will use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SPICE 9.1 and/or LT SPICE since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 what is resident on MWAH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computers (WINDOWS-based computers).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will supplement other  versions as appropriate as we use the tools.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engines are similar based on solving sparse matrices.  Key differences are in the GUIs (Graphical User Interface) and the model libraries available on the free versions.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would appreciate feedback on what you used.  The various versions are somewhat platform dependent based on your system’s specifications such as memory, etc.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725" y="103239"/>
            <a:ext cx="6330262" cy="6754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3" y="1342094"/>
            <a:ext cx="3200400" cy="44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26" y="-84221"/>
            <a:ext cx="7386073" cy="76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2" y="-204537"/>
            <a:ext cx="6361067" cy="7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1875" cy="7062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3149" y="2824892"/>
            <a:ext cx="558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5316" y="1749183"/>
            <a:ext cx="460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Standards.docx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35316" y="3858322"/>
            <a:ext cx="51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file"/>
              </a:rPr>
              <a:t>StarTrekPhasor.jpg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5316" y="2824892"/>
            <a:ext cx="558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27</cp:revision>
  <dcterms:created xsi:type="dcterms:W3CDTF">2020-08-27T16:24:20Z</dcterms:created>
  <dcterms:modified xsi:type="dcterms:W3CDTF">2021-08-27T14:41:28Z</dcterms:modified>
</cp:coreProperties>
</file>