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64" r:id="rId6"/>
    <p:sldId id="257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6C6EF-6EEF-4B8E-9AA6-608CA18D0FA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EF2716-8286-46C6-8043-C13A347A14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ing.com/images/search?view=detailV2&amp;ccid=7pKmA/v/&amp;id=E895EEF1F54F2A83AF04FDE7B650C57FCCDA62CA&amp;thid=OIP.7pKmA_v_UoXfb7wIq5TgMQHaFj&amp;mediaurl=https://i.ebayimg.com/images/g/fHkAAOSwwEpevMaI/s-l640.jpg&amp;cdnurl=https://th.b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 Ford F150 Power Inverter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Johnson</a:t>
            </a:r>
            <a:endParaRPr lang="en-US" dirty="0"/>
          </a:p>
        </p:txBody>
      </p:sp>
      <p:pic>
        <p:nvPicPr>
          <p:cNvPr id="20482" name="Picture 2" descr="See the sourc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charging high end drill batteries due to poor sin wave. </a:t>
            </a:r>
          </a:p>
          <a:p>
            <a:r>
              <a:rPr lang="en-US" dirty="0" smtClean="0"/>
              <a:t>Lots of noise in signal </a:t>
            </a:r>
          </a:p>
          <a:p>
            <a:r>
              <a:rPr lang="en-US" dirty="0" smtClean="0"/>
              <a:t>Hard on sensitive electronics many wont even run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and 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Able to convert 12VDC to 120-240VAC Sin wave. </a:t>
            </a:r>
          </a:p>
          <a:p>
            <a:pPr>
              <a:buNone/>
            </a:pPr>
            <a:r>
              <a:rPr lang="en-US" dirty="0" smtClean="0"/>
              <a:t>Steps down 12VDC to 5VDC for phone charging </a:t>
            </a:r>
          </a:p>
          <a:p>
            <a:pPr>
              <a:buNone/>
            </a:pPr>
            <a:r>
              <a:rPr lang="en-US" dirty="0" smtClean="0"/>
              <a:t>Provides Power to a receptacle outlet in the cab and in bed</a:t>
            </a:r>
          </a:p>
          <a:p>
            <a:pPr>
              <a:buNone/>
            </a:pPr>
            <a:r>
              <a:rPr lang="en-US" dirty="0" smtClean="0"/>
              <a:t>Can power low or high draw items such as air compressors, small MIG welders,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Input-12VDC</a:t>
            </a:r>
          </a:p>
          <a:p>
            <a:pPr>
              <a:buNone/>
            </a:pPr>
            <a:r>
              <a:rPr lang="en-US" dirty="0" smtClean="0"/>
              <a:t>Output 120-240VAC</a:t>
            </a:r>
          </a:p>
          <a:p>
            <a:pPr>
              <a:buNone/>
            </a:pPr>
            <a:r>
              <a:rPr lang="en-US" dirty="0" smtClean="0"/>
              <a:t>Power-400-2000W</a:t>
            </a:r>
          </a:p>
          <a:p>
            <a:pPr>
              <a:buNone/>
            </a:pPr>
            <a:r>
              <a:rPr lang="en-US" dirty="0" smtClean="0"/>
              <a:t>Current ratings vary depending on if your using 120V or 240V outlet.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Ford claims this to be a Sin wave inverter</a:t>
            </a:r>
          </a:p>
          <a:p>
            <a:r>
              <a:rPr lang="en-US" dirty="0" smtClean="0"/>
              <a:t>Connecting an oscilloscope to the outlet however we see interesting results</a:t>
            </a:r>
          </a:p>
          <a:p>
            <a:r>
              <a:rPr lang="en-US" dirty="0" smtClean="0"/>
              <a:t>Pure sin wave or Modified sin wave?</a:t>
            </a:r>
          </a:p>
          <a:p>
            <a:endParaRPr lang="en-US" dirty="0" smtClean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7377237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Oscilloscope measurements</a:t>
            </a:r>
            <a:endParaRPr lang="en-US" dirty="0"/>
          </a:p>
        </p:txBody>
      </p:sp>
      <p:pic>
        <p:nvPicPr>
          <p:cNvPr id="5" name="Picture 4" descr="Screenshot_20211112-222211.png"/>
          <p:cNvPicPr>
            <a:picLocks noChangeAspect="1"/>
          </p:cNvPicPr>
          <p:nvPr/>
        </p:nvPicPr>
        <p:blipFill>
          <a:blip r:embed="rId2"/>
          <a:srcRect l="3157" t="18924" r="2690" b="27743"/>
          <a:stretch>
            <a:fillRect/>
          </a:stretch>
        </p:blipFill>
        <p:spPr>
          <a:xfrm>
            <a:off x="3254375" y="2971800"/>
            <a:ext cx="5889625" cy="4038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2819400" cy="4389120"/>
          </a:xfrm>
        </p:spPr>
        <p:txBody>
          <a:bodyPr/>
          <a:lstStyle/>
          <a:p>
            <a:r>
              <a:rPr lang="en-US" dirty="0" smtClean="0"/>
              <a:t>Very bad modified sin wave</a:t>
            </a:r>
          </a:p>
          <a:p>
            <a:r>
              <a:rPr lang="en-US" dirty="0" smtClean="0"/>
              <a:t>Don’t plug in sensitive electronics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Diagrams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Fords specific circuit diagrams are not shared with the public</a:t>
            </a:r>
          </a:p>
          <a:p>
            <a:r>
              <a:rPr lang="en-US" dirty="0" smtClean="0"/>
              <a:t>Wiring diagrams are made available.</a:t>
            </a:r>
          </a:p>
          <a:p>
            <a:r>
              <a:rPr lang="en-US" dirty="0" smtClean="0"/>
              <a:t>Included is a similar simplified circuit that we can assume would be used.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884" t="15625" r="34993" b="8333"/>
          <a:stretch>
            <a:fillRect/>
          </a:stretch>
        </p:blipFill>
        <p:spPr bwMode="auto">
          <a:xfrm>
            <a:off x="0" y="-17124"/>
            <a:ext cx="9144000" cy="687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884" t="16667" r="39092" b="8333"/>
          <a:stretch>
            <a:fillRect/>
          </a:stretch>
        </p:blipFill>
        <p:spPr bwMode="auto">
          <a:xfrm>
            <a:off x="0" y="-11151"/>
            <a:ext cx="9144000" cy="686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178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Flow</vt:lpstr>
      <vt:lpstr>2016 Ford F150 Power Inverter </vt:lpstr>
      <vt:lpstr>What is it and what does it do?</vt:lpstr>
      <vt:lpstr>Specs</vt:lpstr>
      <vt:lpstr>Background</vt:lpstr>
      <vt:lpstr>Oscilloscope measurements</vt:lpstr>
      <vt:lpstr>Circuit Diagrams </vt:lpstr>
      <vt:lpstr>PowerPoint Presentation</vt:lpstr>
      <vt:lpstr>PowerPoint Presentation</vt:lpstr>
      <vt:lpstr>PowerPoint Presentation</vt:lpstr>
      <vt:lpstr>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Ford F150 Power Inverter</dc:title>
  <dc:creator>Brett J</dc:creator>
  <cp:lastModifiedBy>Dr. Burns</cp:lastModifiedBy>
  <cp:revision>2</cp:revision>
  <dcterms:created xsi:type="dcterms:W3CDTF">2021-11-13T12:58:26Z</dcterms:created>
  <dcterms:modified xsi:type="dcterms:W3CDTF">2021-11-22T18:20:41Z</dcterms:modified>
</cp:coreProperties>
</file>