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1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7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7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2E0F-DE33-4671-A3DA-A7FAC555644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F35D-42BC-4F0F-80AE-C75B03DB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6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60" y="0"/>
            <a:ext cx="52835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815" y="546410"/>
            <a:ext cx="50339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and 22 October 2021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With FET Modeling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Length Modulation (LAMBDA, </a:t>
            </a:r>
            <a:r>
              <a:rPr lang="el-G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Small-Signal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0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9" y="110837"/>
            <a:ext cx="501295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35991"/>
          <a:stretch/>
        </p:blipFill>
        <p:spPr>
          <a:xfrm>
            <a:off x="6149891" y="577161"/>
            <a:ext cx="5633217" cy="49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8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13" y="-290894"/>
            <a:ext cx="5507708" cy="71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8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2" y="-418373"/>
            <a:ext cx="6614555" cy="79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4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1" y="-225631"/>
            <a:ext cx="4916384" cy="6994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22900" b="50848"/>
          <a:stretch/>
        </p:blipFill>
        <p:spPr>
          <a:xfrm>
            <a:off x="5094515" y="1246907"/>
            <a:ext cx="8003968" cy="33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-377401"/>
            <a:ext cx="5854535" cy="75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8" y="-351242"/>
            <a:ext cx="5519861" cy="730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9563" y="1482436"/>
            <a:ext cx="516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Common-Gate and Common-Drain (Source Follower)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 and/or Monday Coming Attractions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2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7</cp:revision>
  <dcterms:created xsi:type="dcterms:W3CDTF">2021-03-11T19:28:50Z</dcterms:created>
  <dcterms:modified xsi:type="dcterms:W3CDTF">2021-10-19T16:11:16Z</dcterms:modified>
</cp:coreProperties>
</file>