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D1A-1C99-4B22-8A95-F14E8EBD3B8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F1A7-6466-4603-AE34-1118E8D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0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D1A-1C99-4B22-8A95-F14E8EBD3B8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F1A7-6466-4603-AE34-1118E8D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8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D1A-1C99-4B22-8A95-F14E8EBD3B8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F1A7-6466-4603-AE34-1118E8D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2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D1A-1C99-4B22-8A95-F14E8EBD3B8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F1A7-6466-4603-AE34-1118E8D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8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D1A-1C99-4B22-8A95-F14E8EBD3B8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F1A7-6466-4603-AE34-1118E8D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D1A-1C99-4B22-8A95-F14E8EBD3B8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F1A7-6466-4603-AE34-1118E8D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4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D1A-1C99-4B22-8A95-F14E8EBD3B8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F1A7-6466-4603-AE34-1118E8D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0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D1A-1C99-4B22-8A95-F14E8EBD3B8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F1A7-6466-4603-AE34-1118E8D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5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D1A-1C99-4B22-8A95-F14E8EBD3B8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F1A7-6466-4603-AE34-1118E8D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8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D1A-1C99-4B22-8A95-F14E8EBD3B8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F1A7-6466-4603-AE34-1118E8D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4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0D1A-1C99-4B22-8A95-F14E8EBD3B8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F1A7-6466-4603-AE34-1118E8D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6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20D1A-1C99-4B22-8A95-F14E8EBD3B8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9F1A7-6466-4603-AE34-1118E8DB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2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84" y="-412762"/>
            <a:ext cx="6417251" cy="7944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084" y="697584"/>
            <a:ext cx="4656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20 September 2021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Conductivity and Resistor Design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7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04" y="-292231"/>
            <a:ext cx="5984123" cy="76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2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684"/>
            <a:ext cx="7909089" cy="7734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7" y="-169682"/>
            <a:ext cx="3894068" cy="73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1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5" y="0"/>
            <a:ext cx="9430187" cy="623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01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7</cp:revision>
  <dcterms:created xsi:type="dcterms:W3CDTF">2020-09-20T13:16:52Z</dcterms:created>
  <dcterms:modified xsi:type="dcterms:W3CDTF">2021-09-16T13:08:57Z</dcterms:modified>
</cp:coreProperties>
</file>