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7" r:id="rId5"/>
    <p:sldId id="262" r:id="rId6"/>
    <p:sldId id="261" r:id="rId7"/>
    <p:sldId id="268" r:id="rId8"/>
    <p:sldId id="269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FB53-294C-437E-A33B-27E5EF1B98FC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B38E-2D7E-45A6-9A0B-30C4C695E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98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FB53-294C-437E-A33B-27E5EF1B98FC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B38E-2D7E-45A6-9A0B-30C4C695E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50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FB53-294C-437E-A33B-27E5EF1B98FC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B38E-2D7E-45A6-9A0B-30C4C695E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5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FB53-294C-437E-A33B-27E5EF1B98FC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B38E-2D7E-45A6-9A0B-30C4C695E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55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FB53-294C-437E-A33B-27E5EF1B98FC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B38E-2D7E-45A6-9A0B-30C4C695E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84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FB53-294C-437E-A33B-27E5EF1B98FC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B38E-2D7E-45A6-9A0B-30C4C695E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81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FB53-294C-437E-A33B-27E5EF1B98FC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B38E-2D7E-45A6-9A0B-30C4C695E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6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FB53-294C-437E-A33B-27E5EF1B98FC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B38E-2D7E-45A6-9A0B-30C4C695E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02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FB53-294C-437E-A33B-27E5EF1B98FC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B38E-2D7E-45A6-9A0B-30C4C695E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63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FB53-294C-437E-A33B-27E5EF1B98FC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B38E-2D7E-45A6-9A0B-30C4C695E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55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FB53-294C-437E-A33B-27E5EF1B98FC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B38E-2D7E-45A6-9A0B-30C4C695E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70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EFB53-294C-437E-A33B-27E5EF1B98FC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7B38E-2D7E-45A6-9A0B-30C4C695E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018" y="-106496"/>
            <a:ext cx="10253359" cy="80251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59027"/>
            <a:ext cx="3031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and 24 September 2021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Semiconductor Basics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302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98" y="-476117"/>
            <a:ext cx="5854044" cy="759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93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20" y="139630"/>
            <a:ext cx="9596487" cy="65697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42581" y="5081048"/>
            <a:ext cx="2535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will use Table 2.3 when we discuss energy gaps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315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9495"/>
            <a:ext cx="3579876" cy="2240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561" y="1"/>
            <a:ext cx="6900147" cy="680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91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031" y="-388016"/>
            <a:ext cx="7430429" cy="801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19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458" y="-84842"/>
            <a:ext cx="6527772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512" y="959715"/>
            <a:ext cx="6944759" cy="494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883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538" y="588615"/>
            <a:ext cx="4748558" cy="58330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109" y="664030"/>
            <a:ext cx="9256822" cy="510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69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665" y="-583141"/>
            <a:ext cx="8791460" cy="855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96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104" y="-439570"/>
            <a:ext cx="7837877" cy="763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34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11" y="-669303"/>
            <a:ext cx="9164976" cy="807417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258639" y="1263192"/>
            <a:ext cx="2281287" cy="398753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409468" y="1168924"/>
            <a:ext cx="2055043" cy="398753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385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17</Words>
  <Application>Microsoft Office PowerPoint</Application>
  <PresentationFormat>Widescreen</PresentationFormat>
  <Paragraphs>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Burns</dc:creator>
  <cp:lastModifiedBy>Dr. Burns</cp:lastModifiedBy>
  <cp:revision>13</cp:revision>
  <dcterms:created xsi:type="dcterms:W3CDTF">2020-09-20T13:50:27Z</dcterms:created>
  <dcterms:modified xsi:type="dcterms:W3CDTF">2021-09-16T13:13:44Z</dcterms:modified>
</cp:coreProperties>
</file>