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9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0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2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7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6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046E-D894-44C3-9FAF-30EE0EBBA82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57CC-A51A-4936-9789-E991CCD1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75" y="-290894"/>
            <a:ext cx="5507708" cy="7148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21" y="542644"/>
            <a:ext cx="5868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October 2021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Common Source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Topologies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Small-Signal Models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Gate Amplifier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Drain/Source Follower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Filtering</a:t>
            </a:r>
          </a:p>
        </p:txBody>
      </p:sp>
    </p:spTree>
    <p:extLst>
      <p:ext uri="{BB962C8B-B14F-4D97-AF65-F5344CB8AC3E}">
        <p14:creationId xmlns:p14="http://schemas.microsoft.com/office/powerpoint/2010/main" val="41190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2" y="-418373"/>
            <a:ext cx="6614555" cy="79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-377401"/>
            <a:ext cx="5854535" cy="75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57" y="-270094"/>
            <a:ext cx="5519861" cy="73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-337451"/>
            <a:ext cx="5734604" cy="73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07" y="-583086"/>
            <a:ext cx="5697384" cy="7497131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661" y="-583086"/>
            <a:ext cx="5419532" cy="50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2" y="-606064"/>
            <a:ext cx="9004032" cy="76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-285784"/>
            <a:ext cx="5937662" cy="72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94" y="-90191"/>
            <a:ext cx="5296393" cy="71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8</cp:revision>
  <dcterms:created xsi:type="dcterms:W3CDTF">2020-10-23T13:38:01Z</dcterms:created>
  <dcterms:modified xsi:type="dcterms:W3CDTF">2021-10-21T15:00:25Z</dcterms:modified>
</cp:coreProperties>
</file>