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58" r:id="rId5"/>
    <p:sldId id="263" r:id="rId6"/>
    <p:sldId id="259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0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4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9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6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2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6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7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C121-6D43-4C8D-AC0B-BA4B37962E0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163A9-6152-45F9-9ACD-B15838D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8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65" y="-454974"/>
            <a:ext cx="7529135" cy="7896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90194"/>
            <a:ext cx="4509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and 27 September 2021Diode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Half-Wave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Rectifier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3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35"/>
            <a:ext cx="5351674" cy="7147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73" y="-395089"/>
            <a:ext cx="6485641" cy="78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1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95079" y="96576"/>
            <a:ext cx="2619375" cy="1838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63" y="1791093"/>
            <a:ext cx="6230150" cy="5066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87" y="1791093"/>
            <a:ext cx="6396144" cy="4727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5052" y="377072"/>
            <a:ext cx="452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Sweep 0 to 0.8 volts in 10mV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2" y="-380353"/>
            <a:ext cx="6982924" cy="75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63"/>
            <a:ext cx="3238500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88790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04" y="2450969"/>
            <a:ext cx="2356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VSIN Generator Amplitude 10 volts at 60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6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80" y="-457248"/>
            <a:ext cx="5578865" cy="765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0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475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5" y="2133600"/>
            <a:ext cx="5984504" cy="4587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5" y="2034591"/>
            <a:ext cx="6202835" cy="4686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3525" y="329938"/>
            <a:ext cx="787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VSIN Generator Amplitude 10 volts at 60 Hz With a  10 </a:t>
            </a:r>
            <a:r>
              <a:rPr lang="en-US" dirty="0" err="1" smtClean="0"/>
              <a:t>uF</a:t>
            </a:r>
            <a:r>
              <a:rPr lang="en-US" dirty="0" smtClean="0"/>
              <a:t> and a 100 </a:t>
            </a:r>
            <a:r>
              <a:rPr lang="en-US" dirty="0" err="1" smtClean="0"/>
              <a:t>uF</a:t>
            </a:r>
            <a:r>
              <a:rPr lang="en-US" dirty="0" smtClean="0"/>
              <a:t> Capacitor</a:t>
            </a:r>
          </a:p>
          <a:p>
            <a:r>
              <a:rPr lang="en-US" smtClean="0"/>
              <a:t>Observe </a:t>
            </a:r>
            <a:r>
              <a:rPr lang="en-US" dirty="0" smtClean="0"/>
              <a:t>the decrease in the ripple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2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40" y="-366403"/>
            <a:ext cx="6314627" cy="75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15</cp:revision>
  <dcterms:created xsi:type="dcterms:W3CDTF">2020-10-02T13:16:00Z</dcterms:created>
  <dcterms:modified xsi:type="dcterms:W3CDTF">2021-09-24T13:30:52Z</dcterms:modified>
</cp:coreProperties>
</file>