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4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753A-0A87-4BE3-B5C4-5D5F41742C6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9023-60AC-41B4-BD3B-27C3074D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62" y="-100900"/>
            <a:ext cx="5348495" cy="6958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23" y="869133"/>
            <a:ext cx="5260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2021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Over QUIZ 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 Input Impedance and Matching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SPICE CMOS INVERTER (GATE)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9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32" y="-747132"/>
            <a:ext cx="6507480" cy="616267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6" y="-747132"/>
            <a:ext cx="6530975" cy="54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31" y="0"/>
            <a:ext cx="597866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07" y="1510989"/>
            <a:ext cx="6365190" cy="34119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711" y="3684760"/>
            <a:ext cx="715224" cy="25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02" y="0"/>
            <a:ext cx="54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2" y="221102"/>
            <a:ext cx="6947018" cy="5183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271" y="5585988"/>
            <a:ext cx="697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to spend your Fall Break if Duluth weather were normal-From a good friend at Motorola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1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9</cp:revision>
  <dcterms:created xsi:type="dcterms:W3CDTF">2021-03-15T19:44:57Z</dcterms:created>
  <dcterms:modified xsi:type="dcterms:W3CDTF">2021-10-26T21:50:43Z</dcterms:modified>
</cp:coreProperties>
</file>