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2" r:id="rId5"/>
    <p:sldId id="259" r:id="rId6"/>
    <p:sldId id="269" r:id="rId7"/>
    <p:sldId id="265" r:id="rId8"/>
    <p:sldId id="266" r:id="rId9"/>
    <p:sldId id="26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8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8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6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0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F9D6D-4926-4CE7-88CE-BE6BF07F993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2BE9-2873-4ED1-8725-C8EEC6CC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33" y="-399853"/>
            <a:ext cx="6419654" cy="7723115"/>
          </a:xfrm>
        </p:spPr>
      </p:pic>
      <p:sp>
        <p:nvSpPr>
          <p:cNvPr id="5" name="TextBox 4"/>
          <p:cNvSpPr txBox="1"/>
          <p:nvPr/>
        </p:nvSpPr>
        <p:spPr>
          <a:xfrm>
            <a:off x="320511" y="1690688"/>
            <a:ext cx="4383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and 1 October 2021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CAPACITORS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FULL-WAVE BRIDGE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RECTIFIER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5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9" y="-301658"/>
            <a:ext cx="6600042" cy="71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3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72" y="-362514"/>
            <a:ext cx="5862402" cy="73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1" y="-234885"/>
            <a:ext cx="5697682" cy="7373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84" y="-146587"/>
            <a:ext cx="5488615" cy="72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71064"/>
              </p:ext>
            </p:extLst>
          </p:nvPr>
        </p:nvGraphicFramePr>
        <p:xfrm>
          <a:off x="2115761" y="315240"/>
          <a:ext cx="5142878" cy="637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5942845" imgH="7371158" progId="Word.Document.12">
                  <p:embed/>
                </p:oleObj>
              </mc:Choice>
              <mc:Fallback>
                <p:oleObj name="Document" r:id="rId3" imgW="5942845" imgH="73711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5761" y="315240"/>
                        <a:ext cx="5142878" cy="637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1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1" y="-782187"/>
            <a:ext cx="10313795" cy="80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72" y="-254525"/>
            <a:ext cx="5882166" cy="74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1" y="202921"/>
            <a:ext cx="5373518" cy="3275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86" y="202921"/>
            <a:ext cx="57435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5944"/>
            <a:ext cx="6145887" cy="4283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01" y="846054"/>
            <a:ext cx="6332699" cy="47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5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132"/>
            <a:ext cx="6638190" cy="5024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35" y="820132"/>
            <a:ext cx="6628373" cy="50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16</cp:revision>
  <dcterms:created xsi:type="dcterms:W3CDTF">2020-10-02T19:00:12Z</dcterms:created>
  <dcterms:modified xsi:type="dcterms:W3CDTF">2021-09-28T14:30:23Z</dcterms:modified>
</cp:coreProperties>
</file>