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0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E2ACF-7B7E-44D4-B1F6-E0AABC228FE6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6CEAB-DCDE-47BB-99EA-207198704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225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E2ACF-7B7E-44D4-B1F6-E0AABC228FE6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6CEAB-DCDE-47BB-99EA-207198704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014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E2ACF-7B7E-44D4-B1F6-E0AABC228FE6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6CEAB-DCDE-47BB-99EA-207198704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098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E2ACF-7B7E-44D4-B1F6-E0AABC228FE6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6CEAB-DCDE-47BB-99EA-207198704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145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E2ACF-7B7E-44D4-B1F6-E0AABC228FE6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6CEAB-DCDE-47BB-99EA-207198704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330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E2ACF-7B7E-44D4-B1F6-E0AABC228FE6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6CEAB-DCDE-47BB-99EA-207198704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178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E2ACF-7B7E-44D4-B1F6-E0AABC228FE6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6CEAB-DCDE-47BB-99EA-207198704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833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E2ACF-7B7E-44D4-B1F6-E0AABC228FE6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6CEAB-DCDE-47BB-99EA-207198704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085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E2ACF-7B7E-44D4-B1F6-E0AABC228FE6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6CEAB-DCDE-47BB-99EA-207198704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84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E2ACF-7B7E-44D4-B1F6-E0AABC228FE6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6CEAB-DCDE-47BB-99EA-207198704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659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E2ACF-7B7E-44D4-B1F6-E0AABC228FE6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6CEAB-DCDE-47BB-99EA-207198704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64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E2ACF-7B7E-44D4-B1F6-E0AABC228FE6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6CEAB-DCDE-47BB-99EA-207198704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64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sburns@d.umn.ed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7729"/>
            <a:ext cx="9144000" cy="4647226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EE  2212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 August 2021</a:t>
            </a:r>
          </a:p>
          <a:p>
            <a:pPr algn="l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Stanley G. Burns-Professor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Sebastine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Ogbuka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-GTA (Graduate Teaching Assistant)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Self Introductions 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 Alias Check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206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8410" y="832021"/>
            <a:ext cx="11524735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NAME</a:t>
            </a: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(Help me with pronunciation and nicknames)</a:t>
            </a: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HOBBIES AND OTHER FUN ACTIVITIES</a:t>
            </a: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(NON-TECHNICAL AND TECHNICAL)?</a:t>
            </a: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WHAT DID YOU DO OVER  Summer Recess?  WORK (Where?), TRAVEL (Where?), ETC. </a:t>
            </a: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Are you all set for being on-line for EE 2212 Lecture Section?  Issues?</a:t>
            </a: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 THERE ANY DISCIPLINES WITHIN  EE OR RELATED FIELDS THAT ARE OF PARTICULAR INTEREST TO YOU AT THE  PRESENT TIME?  </a:t>
            </a: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GET OUT YOUR CRYSTAL BALL.  WHAT ARE YOUR PROFESSIONAL ASPIRATIONS   LOOKING OUT TEN  YEARS TO THE YEAR 2031?  </a:t>
            </a: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081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1677" y="362442"/>
            <a:ext cx="9320463" cy="5136639"/>
          </a:xfrm>
          <a:noFill/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SYLLABUS KEY POINTS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“Office Hours” by ZOOM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 and Policies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Content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Grading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Quiz and Lab Start Dates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 SPICE for the Lab and Class Homework</a:t>
            </a:r>
          </a:p>
          <a:p>
            <a:pPr algn="l"/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QUIZ ZERO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Scan/image and submit to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sburns@d.umn.edu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12:10 today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90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70</Words>
  <Application>Microsoft Office PowerPoint</Application>
  <PresentationFormat>Widescreen</PresentationFormat>
  <Paragraphs>32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Burns</dc:creator>
  <cp:lastModifiedBy>Dr. Burns</cp:lastModifiedBy>
  <cp:revision>6</cp:revision>
  <dcterms:created xsi:type="dcterms:W3CDTF">2020-08-26T19:50:30Z</dcterms:created>
  <dcterms:modified xsi:type="dcterms:W3CDTF">2021-08-27T14:30:26Z</dcterms:modified>
</cp:coreProperties>
</file>