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70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61D4-19BC-4F1D-8950-32325ACF36B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F0E-2C1A-488D-BBB2-EAD94CDA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7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61D4-19BC-4F1D-8950-32325ACF36B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F0E-2C1A-488D-BBB2-EAD94CDA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61D4-19BC-4F1D-8950-32325ACF36B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F0E-2C1A-488D-BBB2-EAD94CDA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3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61D4-19BC-4F1D-8950-32325ACF36B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F0E-2C1A-488D-BBB2-EAD94CDA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1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61D4-19BC-4F1D-8950-32325ACF36B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F0E-2C1A-488D-BBB2-EAD94CDA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9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61D4-19BC-4F1D-8950-32325ACF36B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F0E-2C1A-488D-BBB2-EAD94CDA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61D4-19BC-4F1D-8950-32325ACF36B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F0E-2C1A-488D-BBB2-EAD94CDA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3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61D4-19BC-4F1D-8950-32325ACF36B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F0E-2C1A-488D-BBB2-EAD94CDA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4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61D4-19BC-4F1D-8950-32325ACF36B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F0E-2C1A-488D-BBB2-EAD94CDA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1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61D4-19BC-4F1D-8950-32325ACF36B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F0E-2C1A-488D-BBB2-EAD94CDA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1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161D4-19BC-4F1D-8950-32325ACF36B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43F0E-2C1A-488D-BBB2-EAD94CDA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1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161D4-19BC-4F1D-8950-32325ACF36B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3F0E-2C1A-488D-BBB2-EAD94CDA3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06" y="0"/>
            <a:ext cx="5873330" cy="7448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457" y="447678"/>
            <a:ext cx="5116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December2021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BiCMOS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/CA3130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1748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0" y="-2329964"/>
            <a:ext cx="6528966" cy="8745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86" y="-133814"/>
            <a:ext cx="5407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71" y="0"/>
            <a:ext cx="6043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60" y="-92467"/>
            <a:ext cx="6869114" cy="766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690" y="-364396"/>
            <a:ext cx="6031037" cy="764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18" y="-230413"/>
            <a:ext cx="5856269" cy="72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15" y="-198548"/>
            <a:ext cx="5948737" cy="73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6</cp:revision>
  <dcterms:created xsi:type="dcterms:W3CDTF">2021-04-12T13:44:28Z</dcterms:created>
  <dcterms:modified xsi:type="dcterms:W3CDTF">2021-12-02T14:16:54Z</dcterms:modified>
</cp:coreProperties>
</file>