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8" r:id="rId4"/>
    <p:sldId id="269" r:id="rId5"/>
    <p:sldId id="257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8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7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7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9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ACE5D-3EF1-402E-A2B9-E022ACC28C6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39146-08D3-40E0-A148-BA8D07C8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9388"/>
            <a:ext cx="6602990" cy="1325563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2212     </a:t>
            </a: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September 2021</a:t>
            </a:r>
            <a: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Transformers</a:t>
            </a: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GFI</a:t>
            </a:r>
            <a:b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b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Domain Analysis</a:t>
            </a:r>
            <a:b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SPICE Transient Analysis</a:t>
            </a:r>
            <a: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the </a:t>
            </a: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Decibel</a:t>
            </a:r>
            <a: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Cascaded </a:t>
            </a:r>
            <a: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90" y="-292339"/>
            <a:ext cx="5305420" cy="7150339"/>
          </a:xfrm>
        </p:spPr>
      </p:pic>
    </p:spTree>
    <p:extLst>
      <p:ext uri="{BB962C8B-B14F-4D97-AF65-F5344CB8AC3E}">
        <p14:creationId xmlns:p14="http://schemas.microsoft.com/office/powerpoint/2010/main" val="156839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5" y="-46154"/>
            <a:ext cx="6209985" cy="690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3" y="2121059"/>
            <a:ext cx="5742432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2" y="-515274"/>
            <a:ext cx="8073511" cy="77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9" y="-519735"/>
            <a:ext cx="6107709" cy="7950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9741" y="3003176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Demonstrate the use PSPICE 9.1 Simulation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8" y="0"/>
            <a:ext cx="491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0853"/>
            <a:ext cx="6758991" cy="6557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72" y="0"/>
            <a:ext cx="593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2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0"/>
            <a:ext cx="8922327" cy="70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19" y="462965"/>
            <a:ext cx="9242484" cy="59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7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23534" cy="3477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02" y="226594"/>
            <a:ext cx="4109438" cy="663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46" y="3634037"/>
            <a:ext cx="3223961" cy="32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7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EE 2212     8 September 2021  Transformers GFI Dependent Sources Time Domain Analysis Introduction to SPICE Transient Analysis  Start the Decibel and Cascaded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17</cp:revision>
  <dcterms:created xsi:type="dcterms:W3CDTF">2021-01-19T21:09:46Z</dcterms:created>
  <dcterms:modified xsi:type="dcterms:W3CDTF">2021-09-03T18:21:28Z</dcterms:modified>
</cp:coreProperties>
</file>