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8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FD1FE-727E-4B24-8BE0-42127071D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0F1A6-6851-45B2-A45D-4DAADFBC1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5B792-C2C0-4193-86BE-D67C1948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A087-ECE2-4B8F-B358-C74B613DE7A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0E686-2DEA-4CA4-A212-72C46815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18904-E922-4677-BA84-8333020D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9ED3-9986-43C1-8EE9-8D13C1F57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0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F1011-7AE1-4DAB-A93B-5A6D3D5E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77BD2-D4ED-4EE6-8F36-3748E6BC9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9D02-CC17-4929-A6C3-73C8FC78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A087-ECE2-4B8F-B358-C74B613DE7A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03256-1C4E-4D4D-AFFA-51834E40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57620-BBFE-4C53-9B66-56B3E8553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9ED3-9986-43C1-8EE9-8D13C1F57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7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60F61-1240-4F79-B4B8-BD4D2C0C8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72BEA-5721-4909-B789-FB49BC8DF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C6ED7-FB62-40DA-AE1F-C2501025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A087-ECE2-4B8F-B358-C74B613DE7A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7A628-6D5B-49D7-B282-880F4DA4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A4723-C45F-4951-823A-D61D65BC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9ED3-9986-43C1-8EE9-8D13C1F57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3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2EEDE-E096-4470-8D77-E89A18A4B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C188F-BBCD-438B-AAB0-76E1D8CD7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0BF8F-283E-49D8-990F-97CCA04D1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A087-ECE2-4B8F-B358-C74B613DE7A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B52CF-503D-42E3-8927-8F1F81466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07FA-65B5-44E7-9A05-60D9B1EA2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9ED3-9986-43C1-8EE9-8D13C1F57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6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B97A6-88F9-45BF-A998-DE8314E85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F6572-9F03-44A7-9616-B566226FD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0D80B-DCCB-463E-AB8C-ACE3F8F5E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A087-ECE2-4B8F-B358-C74B613DE7A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8089D-D8A4-4E1C-B0C4-B6324086F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FF345-3FC6-45BC-9D92-902C51FD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9ED3-9986-43C1-8EE9-8D13C1F57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5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E20E7-7E68-453F-9F82-974BE3CB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26100-0111-4DB3-873F-03DAAACFD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4122C-304A-4167-8F6F-EC734CF46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13255-1D19-43F4-AB48-8F436D1B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A087-ECE2-4B8F-B358-C74B613DE7A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B0D9A-CCA3-42EC-9F49-642FD175B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BD085-CFB7-47DC-8E18-C3D65EC6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9ED3-9986-43C1-8EE9-8D13C1F57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2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6D139-F5FB-48CB-B77B-9B10872F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970D8-18BA-4889-9E5A-699F986B2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68046-BC7F-48A3-BE55-2750A5D35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0FD2A1-BF4A-4D10-A2E9-7C00E089F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7933A-68A7-4107-ABE3-4AC81D8DE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E0E71E-3B1A-45E8-81BF-41EFAA6A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A087-ECE2-4B8F-B358-C74B613DE7A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2C811C-848E-476B-B87D-335264BD6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B6041-82C7-488B-B4EC-F9F00B49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9ED3-9986-43C1-8EE9-8D13C1F57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07B0-A475-4192-A216-0B0B721AC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E3BE28-6BF8-44EF-8915-0D05B034E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A087-ECE2-4B8F-B358-C74B613DE7A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ED2C5-FA3E-4558-B290-C57125FF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8D273-ABF3-4E1A-AC57-9189AF9F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9ED3-9986-43C1-8EE9-8D13C1F57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5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5B5EA9-83E2-432F-9B85-874D85884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A087-ECE2-4B8F-B358-C74B613DE7A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B3346-CC33-4B97-AEB9-40246B38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18697-CFDF-4190-9D09-DED9F03F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9ED3-9986-43C1-8EE9-8D13C1F57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BD1C-172D-4227-8072-07D128A9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595A9-BBB4-4053-9F00-ADB570455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F280E-32AB-4F41-9146-316AACAA9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89625-682E-47E5-9660-095FDCCA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A087-ECE2-4B8F-B358-C74B613DE7A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BC7E6-F105-4EFC-B476-16F2B09D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09CF1-8CE4-40A6-A421-1B2934ED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9ED3-9986-43C1-8EE9-8D13C1F57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5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B84DA-893F-494B-BB19-28DF27A8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32E1D0-4F46-4821-B39D-F22387BED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A9C7-4CEC-4CA5-B907-0D916B3B3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92AB9-D1D0-4C9B-854C-3CF2B184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A087-ECE2-4B8F-B358-C74B613DE7A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5D48D-F6E2-4962-9E68-C17B050C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D53A-4629-4AE6-8B4C-779BF711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9ED3-9986-43C1-8EE9-8D13C1F57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0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4D8AD0-F5C8-4810-96A7-CB2D017BC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A31B0-90DF-42C2-8DEE-BF76155B0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3BF8E-798A-43D8-865F-0DB914A05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7A087-ECE2-4B8F-B358-C74B613DE7A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8FF56-0E1E-491A-B1BE-E2D79C05A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31901-179E-4C6A-B97E-D234E30C1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19ED3-9986-43C1-8EE9-8D13C1F57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D4EB3-4498-4287-B15E-9870A89DB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9529" y="2085788"/>
            <a:ext cx="6884895" cy="1496649"/>
          </a:xfrm>
        </p:spPr>
        <p:txBody>
          <a:bodyPr anchor="b">
            <a:normAutofit/>
          </a:bodyPr>
          <a:lstStyle/>
          <a:p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</a:rPr>
              <a:t>JBL Charge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A760C-9AB5-479A-91BE-3B6AF83BF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3948056"/>
            <a:ext cx="6096000" cy="830134"/>
          </a:xfrm>
        </p:spPr>
        <p:txBody>
          <a:bodyPr anchor="t">
            <a:norm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Shane Boe</a:t>
            </a:r>
          </a:p>
        </p:txBody>
      </p:sp>
    </p:spTree>
    <p:extLst>
      <p:ext uri="{BB962C8B-B14F-4D97-AF65-F5344CB8AC3E}">
        <p14:creationId xmlns:p14="http://schemas.microsoft.com/office/powerpoint/2010/main" val="381768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F0B8B-40AD-4A09-B9F6-D5950330C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Circuit page 7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C2776A64-C090-4039-B093-0728410F4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86" y="968241"/>
            <a:ext cx="9010627" cy="5889759"/>
          </a:xfrm>
        </p:spPr>
      </p:pic>
    </p:spTree>
    <p:extLst>
      <p:ext uri="{BB962C8B-B14F-4D97-AF65-F5344CB8AC3E}">
        <p14:creationId xmlns:p14="http://schemas.microsoft.com/office/powerpoint/2010/main" val="121963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37AE-289D-4BE3-AF1B-4E8DBA4B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product and deconstruction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C29E0D7-4F30-4651-AEED-9B8578A63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99" y="365125"/>
            <a:ext cx="3759001" cy="1961515"/>
          </a:xfrm>
        </p:spPr>
      </p:pic>
      <p:pic>
        <p:nvPicPr>
          <p:cNvPr id="7" name="Picture 6" descr="A picture containing indoor, different, electronic, control panel&#10;&#10;Description automatically generated">
            <a:extLst>
              <a:ext uri="{FF2B5EF4-FFF2-40B4-BE49-F238E27FC236}">
                <a16:creationId xmlns:a16="http://schemas.microsoft.com/office/drawing/2014/main" id="{CC6AA93A-C4CC-4E57-B5EA-8777FE497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79" y="1692326"/>
            <a:ext cx="5836920" cy="5165674"/>
          </a:xfrm>
          <a:prstGeom prst="rect">
            <a:avLst/>
          </a:prstGeom>
        </p:spPr>
      </p:pic>
      <p:pic>
        <p:nvPicPr>
          <p:cNvPr id="9" name="Picture 8" descr="A picture containing text, battery&#10;&#10;Description automatically generated">
            <a:extLst>
              <a:ext uri="{FF2B5EF4-FFF2-40B4-BE49-F238E27FC236}">
                <a16:creationId xmlns:a16="http://schemas.microsoft.com/office/drawing/2014/main" id="{414676E7-BCF1-4300-867E-C890F99C7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21" y="4275163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3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13488-3FCE-460B-BE7D-52D644FC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base circuit boards</a:t>
            </a:r>
          </a:p>
        </p:txBody>
      </p:sp>
      <p:pic>
        <p:nvPicPr>
          <p:cNvPr id="5" name="Content Placeholder 4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5B957681-578A-4597-B486-A7DBF212D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3331"/>
            <a:ext cx="4351338" cy="4351338"/>
          </a:xfrm>
        </p:spPr>
      </p:pic>
      <p:pic>
        <p:nvPicPr>
          <p:cNvPr id="7" name="Picture 6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D18FF1FE-628D-4270-BC7A-86ACA12BA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0"/>
            <a:ext cx="5715000" cy="4286250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EA07BB19-3AF1-41FE-B6A4-456ED1104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3876379"/>
            <a:ext cx="3606800" cy="29816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803653-3AE0-42D7-8F4A-4EA5C689EDE1}"/>
              </a:ext>
            </a:extLst>
          </p:cNvPr>
          <p:cNvSpPr txBox="1"/>
          <p:nvPr/>
        </p:nvSpPr>
        <p:spPr>
          <a:xfrm>
            <a:off x="882275" y="1958459"/>
            <a:ext cx="330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 USB charger circuit board</a:t>
            </a:r>
          </a:p>
        </p:txBody>
      </p:sp>
      <p:pic>
        <p:nvPicPr>
          <p:cNvPr id="12" name="Picture 11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4C16F5AF-62B5-40E9-AF0B-F0D7D2B47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75" y="4286250"/>
            <a:ext cx="3395050" cy="2571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795E50-3DE2-44A0-BD54-368DD8644C47}"/>
              </a:ext>
            </a:extLst>
          </p:cNvPr>
          <p:cNvSpPr txBox="1"/>
          <p:nvPr/>
        </p:nvSpPr>
        <p:spPr>
          <a:xfrm>
            <a:off x="882275" y="4554021"/>
            <a:ext cx="232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Charge indicator board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0A47B2-366B-4692-ADF1-366C9C9652B3}"/>
              </a:ext>
            </a:extLst>
          </p:cNvPr>
          <p:cNvSpPr txBox="1"/>
          <p:nvPr/>
        </p:nvSpPr>
        <p:spPr>
          <a:xfrm>
            <a:off x="9247261" y="843240"/>
            <a:ext cx="2106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Motherboard Circuit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28DEB2-364C-45FB-B561-88A14494012C}"/>
              </a:ext>
            </a:extLst>
          </p:cNvPr>
          <p:cNvSpPr txBox="1"/>
          <p:nvPr/>
        </p:nvSpPr>
        <p:spPr>
          <a:xfrm>
            <a:off x="9334500" y="4184689"/>
            <a:ext cx="239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Button Keyboard circuit</a:t>
            </a:r>
          </a:p>
        </p:txBody>
      </p:sp>
    </p:spTree>
    <p:extLst>
      <p:ext uri="{BB962C8B-B14F-4D97-AF65-F5344CB8AC3E}">
        <p14:creationId xmlns:p14="http://schemas.microsoft.com/office/powerpoint/2010/main" val="245600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D21C-8CF8-46E3-B84E-E5D298541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Circuit page 1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F0D482B7-B8B5-4B7E-8B78-886B27B39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51690"/>
            <a:ext cx="9020476" cy="5889905"/>
          </a:xfrm>
        </p:spPr>
      </p:pic>
    </p:spTree>
    <p:extLst>
      <p:ext uri="{BB962C8B-B14F-4D97-AF65-F5344CB8AC3E}">
        <p14:creationId xmlns:p14="http://schemas.microsoft.com/office/powerpoint/2010/main" val="168496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8BD9B-626A-4F97-A5E7-6053B404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Circuit page 2 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DD65BC9E-6FD9-4E07-AC2F-9B8E0860D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42" y="976073"/>
            <a:ext cx="9008258" cy="5881927"/>
          </a:xfrm>
        </p:spPr>
      </p:pic>
    </p:spTree>
    <p:extLst>
      <p:ext uri="{BB962C8B-B14F-4D97-AF65-F5344CB8AC3E}">
        <p14:creationId xmlns:p14="http://schemas.microsoft.com/office/powerpoint/2010/main" val="159226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D68C2-DC53-4D19-993C-7C2C40958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Circuit page 3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EA3F51DC-5ACF-4905-8630-DE7BB166F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93" y="981777"/>
            <a:ext cx="8987813" cy="5876223"/>
          </a:xfrm>
        </p:spPr>
      </p:pic>
    </p:spTree>
    <p:extLst>
      <p:ext uri="{BB962C8B-B14F-4D97-AF65-F5344CB8AC3E}">
        <p14:creationId xmlns:p14="http://schemas.microsoft.com/office/powerpoint/2010/main" val="1824929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BF10D-7B9E-4409-99C7-C44462474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Circuit page 4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CF544BD2-D84D-457E-91E8-85C41E835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93" y="972307"/>
            <a:ext cx="8997414" cy="5885693"/>
          </a:xfrm>
        </p:spPr>
      </p:pic>
    </p:spTree>
    <p:extLst>
      <p:ext uri="{BB962C8B-B14F-4D97-AF65-F5344CB8AC3E}">
        <p14:creationId xmlns:p14="http://schemas.microsoft.com/office/powerpoint/2010/main" val="208072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7BE48-62D4-4833-B248-A4677EF0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Circuit page 5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8CB47A36-7F0B-42D5-9AFD-EE5EB2EB4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38" y="982968"/>
            <a:ext cx="8982923" cy="5875032"/>
          </a:xfrm>
        </p:spPr>
      </p:pic>
    </p:spTree>
    <p:extLst>
      <p:ext uri="{BB962C8B-B14F-4D97-AF65-F5344CB8AC3E}">
        <p14:creationId xmlns:p14="http://schemas.microsoft.com/office/powerpoint/2010/main" val="1586477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166D-F2F5-45DF-90A1-C4E21D8D2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Circuit page 6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D5FE17FA-4870-4874-AAF8-310A3EEA0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18" y="974187"/>
            <a:ext cx="9015964" cy="5883813"/>
          </a:xfrm>
        </p:spPr>
      </p:pic>
    </p:spTree>
    <p:extLst>
      <p:ext uri="{BB962C8B-B14F-4D97-AF65-F5344CB8AC3E}">
        <p14:creationId xmlns:p14="http://schemas.microsoft.com/office/powerpoint/2010/main" val="2263171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47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JBL Charge 3</vt:lpstr>
      <vt:lpstr>Base product and deconstruction</vt:lpstr>
      <vt:lpstr>4 base circuit boards</vt:lpstr>
      <vt:lpstr>Circuit page 1</vt:lpstr>
      <vt:lpstr>Circuit page 2 </vt:lpstr>
      <vt:lpstr>Circuit page 3</vt:lpstr>
      <vt:lpstr>Circuit page 4</vt:lpstr>
      <vt:lpstr>Circuit page 5</vt:lpstr>
      <vt:lpstr>Circuit page 6</vt:lpstr>
      <vt:lpstr>Circuit page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JBL Charge 3</dc:title>
  <dc:creator>Shane Boe</dc:creator>
  <cp:lastModifiedBy>Dr. Burns</cp:lastModifiedBy>
  <cp:revision>6</cp:revision>
  <dcterms:created xsi:type="dcterms:W3CDTF">2021-11-22T19:30:26Z</dcterms:created>
  <dcterms:modified xsi:type="dcterms:W3CDTF">2021-11-22T20:46:24Z</dcterms:modified>
</cp:coreProperties>
</file>