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4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 Ruhland" userId="f3ae782d0da0d2fc" providerId="LiveId" clId="{49543D17-F333-4F15-96FD-79BBC2B5961D}"/>
    <pc:docChg chg="custSel addSld modSld">
      <pc:chgData name="Q Ruhland" userId="f3ae782d0da0d2fc" providerId="LiveId" clId="{49543D17-F333-4F15-96FD-79BBC2B5961D}" dt="2021-11-22T16:56:25.421" v="34" actId="20577"/>
      <pc:docMkLst>
        <pc:docMk/>
      </pc:docMkLst>
      <pc:sldChg chg="modSp new mod">
        <pc:chgData name="Q Ruhland" userId="f3ae782d0da0d2fc" providerId="LiveId" clId="{49543D17-F333-4F15-96FD-79BBC2B5961D}" dt="2021-11-22T16:56:25.421" v="34" actId="20577"/>
        <pc:sldMkLst>
          <pc:docMk/>
          <pc:sldMk cId="1556574027" sldId="261"/>
        </pc:sldMkLst>
        <pc:spChg chg="mod">
          <ac:chgData name="Q Ruhland" userId="f3ae782d0da0d2fc" providerId="LiveId" clId="{49543D17-F333-4F15-96FD-79BBC2B5961D}" dt="2021-11-22T16:56:12.688" v="30" actId="20577"/>
          <ac:spMkLst>
            <pc:docMk/>
            <pc:sldMk cId="1556574027" sldId="261"/>
            <ac:spMk id="2" creationId="{E0D0625E-9E52-4072-A8AE-BBF587088AC7}"/>
          </ac:spMkLst>
        </pc:spChg>
        <pc:spChg chg="mod">
          <ac:chgData name="Q Ruhland" userId="f3ae782d0da0d2fc" providerId="LiveId" clId="{49543D17-F333-4F15-96FD-79BBC2B5961D}" dt="2021-11-22T16:56:25.421" v="34" actId="20577"/>
          <ac:spMkLst>
            <pc:docMk/>
            <pc:sldMk cId="1556574027" sldId="261"/>
            <ac:spMk id="3" creationId="{F8A953F3-73E2-4D8C-84F4-FA00F72C0E0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F0DF3-67B8-4190-9EC5-362290593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B9B4C-A6C3-4F17-B68F-6BE3741BE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F2166-2A0A-4B99-A45B-196983D83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7FADE-9EB1-465E-99AE-D09888BCC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9A888-AD74-4CE2-9BB8-92F21D61C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F3018-A6BB-4FAF-BFE2-5A70E016C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5C758-235D-4762-8B91-D523EFF3B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48C44-D4E3-4F7F-A3BD-C56E2A3CF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CB09E-5BD3-4D01-B83D-A503C7D2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1DBF4-AAC0-4661-A03E-4F23D9E67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0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F5B8AF-11AA-4733-AEF5-DE1F46F57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5FECA2-F904-4289-AD10-5429A9FC8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7DAF0-A892-433C-9AD0-2DF58F98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9C322-2BD1-4FB2-A9D3-31A2A33C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806D4-E895-4ACE-962E-75B4CE40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1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3858C-ECE9-4BDA-8F47-DA3414244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61787-3060-4401-B8E8-133E0C8BA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FC527-836A-48A7-BEBC-710F7D355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F951C-F662-40A5-A61C-160C7CB5E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5ABAD-BCD0-4DA5-8BC0-B2B07309D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7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F1D9B-8D33-4C1D-9455-BF5F4BFEC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C85C8-051B-42CA-B0AD-AB2B7D17D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40B73-F071-4B28-9C33-AB5C9FAC0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C496B-44C2-4AF5-B62F-6DD0987F7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4095A-BF7C-488A-9B1A-2893B4D08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9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B4AB5-0F2A-4C3C-8902-23F052F8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A7F76-FE0E-49C8-82C3-47D62900E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BFE6BC-52F1-4DB8-8671-46D5E96D3D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7CBED-8FD3-4B14-B940-655239C36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25F840-1BD1-4A7C-9DAC-AA6D8596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FDA8BA-1BE2-420A-A066-C1FB0B648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6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B088C-3833-4E62-9BC8-0EEFF445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2097E-4618-48AA-BD09-4E3F62F6E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1BC991-FD02-41FD-9616-A23B8EA79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287986-0FF9-4740-8B8C-D067C81634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0DE025-C0D6-4244-B4F9-A3F48B4FD8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D05460-293D-4B9A-ABE5-F286016B8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EFC57-8BE5-4429-B66A-2E9FE06D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54F7C-06E9-4856-9D6E-326B6ABD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9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CD361-E57E-4EB1-8ECF-AD0095F7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A8EBC7-1A0A-4B25-8CAA-CCA1242EE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7F2221-A6FB-4D0E-A5BF-AD31E969E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72EC1-1E22-43E5-A638-76C552981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7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E4E1E6-AD06-4810-B195-60983CDE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C85D43-BA73-495D-AD6E-85E4466F0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83AB6-6B94-4279-9F7F-435311F7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7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60846-DD83-4E8E-8F08-B4FE2FEB0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7FB50-CBD0-46DC-9955-38BC7B650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16171-024B-4799-8F41-0508FFB282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0980A0-4C7A-4F88-8EE9-78FAF66E0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76A542-2897-49AE-B4C4-041968AB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32AC1-34E3-4776-B99B-B54BE2DFC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671F-571C-4B8F-BA11-A8AB286A2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C25B6-9F59-4E27-910A-7EDF478FD3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793AC-5A1A-4EDC-8950-AF4B225F8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2308F-EA6D-4633-884E-F4AA7278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7221E-5E2E-4CA6-B515-313691B29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A365EC-E4F3-430E-A227-03C171949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89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3A2BA4-3C73-4FD9-BB56-C9FE31FFA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049DAB-D798-4618-A390-F7DF8ADDE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4AB68-6EEE-419D-87A6-54FAFC4BD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E010C-A367-4D99-B9F9-14C6BD9A1206}" type="datetimeFigureOut">
              <a:rPr lang="en-US" smtClean="0"/>
              <a:t>11/24/2021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96789-AEE7-40E4-B9A2-1C6DE1D6F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8AEFB-C01B-41BA-A04F-95A0B7B53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CEEE-6D4E-4B7F-BFDD-43CD9328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11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3C47C2-33A2-44B2-BEAB-FEB679075C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3324"/>
            <a:ext cx="12192000" cy="6861324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AD182BA8-54AD-4D9F-8264-B0FA8BB47D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246925" y="-479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16">
            <a:extLst>
              <a:ext uri="{FF2B5EF4-FFF2-40B4-BE49-F238E27FC236}">
                <a16:creationId xmlns:a16="http://schemas.microsoft.com/office/drawing/2014/main" id="{4ED83379-0499-45E1-AB78-6AA230F9644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479"/>
            <a:ext cx="9324977" cy="6858479"/>
          </a:xfrm>
          <a:custGeom>
            <a:avLst/>
            <a:gdLst>
              <a:gd name="connsiteX0" fmla="*/ 1246925 w 9324977"/>
              <a:gd name="connsiteY0" fmla="*/ 0 h 6858479"/>
              <a:gd name="connsiteX1" fmla="*/ 5076797 w 9324977"/>
              <a:gd name="connsiteY1" fmla="*/ 0 h 6858479"/>
              <a:gd name="connsiteX2" fmla="*/ 6143025 w 9324977"/>
              <a:gd name="connsiteY2" fmla="*/ 0 h 6858479"/>
              <a:gd name="connsiteX3" fmla="*/ 6148602 w 9324977"/>
              <a:gd name="connsiteY3" fmla="*/ 0 h 6858479"/>
              <a:gd name="connsiteX4" fmla="*/ 9324977 w 9324977"/>
              <a:gd name="connsiteY4" fmla="*/ 6858478 h 6858479"/>
              <a:gd name="connsiteX5" fmla="*/ 3359025 w 9324977"/>
              <a:gd name="connsiteY5" fmla="*/ 6858478 h 6858479"/>
              <a:gd name="connsiteX6" fmla="*/ 3359025 w 9324977"/>
              <a:gd name="connsiteY6" fmla="*/ 6858479 h 6858479"/>
              <a:gd name="connsiteX7" fmla="*/ 0 w 9324977"/>
              <a:gd name="connsiteY7" fmla="*/ 6858479 h 6858479"/>
              <a:gd name="connsiteX8" fmla="*/ 0 w 9324977"/>
              <a:gd name="connsiteY8" fmla="*/ 479 h 6858479"/>
              <a:gd name="connsiteX9" fmla="*/ 1246925 w 9324977"/>
              <a:gd name="connsiteY9" fmla="*/ 479 h 6858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24977" h="6858479">
                <a:moveTo>
                  <a:pt x="1246925" y="0"/>
                </a:moveTo>
                <a:lnTo>
                  <a:pt x="5076797" y="0"/>
                </a:lnTo>
                <a:lnTo>
                  <a:pt x="6143025" y="0"/>
                </a:lnTo>
                <a:lnTo>
                  <a:pt x="6148602" y="0"/>
                </a:lnTo>
                <a:lnTo>
                  <a:pt x="9324977" y="6858478"/>
                </a:lnTo>
                <a:lnTo>
                  <a:pt x="3359025" y="6858478"/>
                </a:lnTo>
                <a:lnTo>
                  <a:pt x="3359025" y="6858479"/>
                </a:lnTo>
                <a:lnTo>
                  <a:pt x="0" y="6858479"/>
                </a:lnTo>
                <a:lnTo>
                  <a:pt x="0" y="479"/>
                </a:lnTo>
                <a:lnTo>
                  <a:pt x="124692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0D0097-8EEF-4386-9589-58C10096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962246"/>
            <a:ext cx="6437700" cy="2611967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/>
              <a:t>Megaphone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E56999-B097-4CE7-9039-168F9EA12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3719618"/>
            <a:ext cx="4167376" cy="1155525"/>
          </a:xfrm>
        </p:spPr>
        <p:txBody>
          <a:bodyPr anchor="t">
            <a:normAutofit/>
          </a:bodyPr>
          <a:lstStyle/>
          <a:p>
            <a:pPr algn="l"/>
            <a:r>
              <a:rPr lang="en-US" sz="2000" dirty="0"/>
              <a:t>Quintin Ruhland</a:t>
            </a:r>
          </a:p>
        </p:txBody>
      </p:sp>
    </p:spTree>
    <p:extLst>
      <p:ext uri="{BB962C8B-B14F-4D97-AF65-F5344CB8AC3E}">
        <p14:creationId xmlns:p14="http://schemas.microsoft.com/office/powerpoint/2010/main" val="2142907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779B9-EFCA-4544-BF12-148EB233F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79756-70BC-4E74-BD7D-941941DAE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Electric megaphones are handheld public address systems or electronic devices that amplify the human voice or any other sound like a regular acoustic megaphone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They consist of a microphone for converting sound waves into electrical audio signals.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They also come with an amplifier for increasing the audio signal’s power.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The loudspeaker in an electronic megaphone converts the audio signal into sound waves again.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The shape of a microphone has a direct impact on the range of projection. Narrower horns have to concentrate the sound more sharply than the wide horns.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9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8720AE-7129-4161-B343-861094980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Megaphone</a:t>
            </a:r>
          </a:p>
        </p:txBody>
      </p:sp>
      <p:pic>
        <p:nvPicPr>
          <p:cNvPr id="8" name="Picture 7" descr="Diagram&#10;&#10;Description automatically generated">
            <a:extLst>
              <a:ext uri="{FF2B5EF4-FFF2-40B4-BE49-F238E27FC236}">
                <a16:creationId xmlns:a16="http://schemas.microsoft.com/office/drawing/2014/main" id="{3645020F-E1AE-44B3-976B-AEA67C795F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3" r="11700" b="2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24F5E-3B1F-4B9C-A6F0-4B651EBD7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US" sz="2200" dirty="0"/>
              <a:t>A megaphone is used to amplify a person's voice or other sounds in a given direction</a:t>
            </a:r>
          </a:p>
          <a:p>
            <a:r>
              <a:rPr lang="en-US" sz="2200" dirty="0"/>
              <a:t>Commonly used in sporting events, or anywhere to address large crowds</a:t>
            </a:r>
          </a:p>
          <a:p>
            <a:r>
              <a:rPr lang="en-US" sz="2200" dirty="0"/>
              <a:t>Can amplify to more than 90 dB</a:t>
            </a:r>
          </a:p>
          <a:p>
            <a:r>
              <a:rPr lang="en-US" sz="2200" dirty="0"/>
              <a:t>Rated power output of 35W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73296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BACA1C-90BF-4033-BC3B-65A195935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Circuit diagram</a:t>
            </a:r>
          </a:p>
        </p:txBody>
      </p:sp>
      <p:sp>
        <p:nvSpPr>
          <p:cNvPr id="38" name="Content Placeholder 37">
            <a:extLst>
              <a:ext uri="{FF2B5EF4-FFF2-40B4-BE49-F238E27FC236}">
                <a16:creationId xmlns:a16="http://schemas.microsoft.com/office/drawing/2014/main" id="{8D247773-3B4F-41AA-A70F-C089C3711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0"/>
            <a:ext cx="3384000" cy="3844800"/>
          </a:xfrm>
        </p:spPr>
        <p:txBody>
          <a:bodyPr>
            <a:normAutofit/>
          </a:bodyPr>
          <a:lstStyle/>
          <a:p>
            <a:r>
              <a:rPr lang="en-US" sz="14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This is a very simple loudspeaker amplifier which uses as an IC LM386, which is one of the most versatile amplifiers. The LM386, an operational amplifier receives the signal of MIC1 is a microphone which amplifies it and sends it to SPKR1 which is an 8-ohm speaker mounted in a cone to further amplify the audio signal.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7" name="Content Placeholder 16" descr="Diagram, schematic&#10;&#10;Description automatically generated">
            <a:extLst>
              <a:ext uri="{FF2B5EF4-FFF2-40B4-BE49-F238E27FC236}">
                <a16:creationId xmlns:a16="http://schemas.microsoft.com/office/drawing/2014/main" id="{1BFF7FDF-6EB9-4CAE-89FB-8254FA058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840" y="643469"/>
            <a:ext cx="3732610" cy="557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7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232B152-3720-4D3B-97ED-45CE5483F1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1BAB570-FF10-4E96-8A3F-FA9804702B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693698" cy="6858000"/>
          </a:xfrm>
          <a:custGeom>
            <a:avLst/>
            <a:gdLst>
              <a:gd name="connsiteX0" fmla="*/ 0 w 4693698"/>
              <a:gd name="connsiteY0" fmla="*/ 0 h 6858000"/>
              <a:gd name="connsiteX1" fmla="*/ 420914 w 4693698"/>
              <a:gd name="connsiteY1" fmla="*/ 0 h 6858000"/>
              <a:gd name="connsiteX2" fmla="*/ 1582057 w 4693698"/>
              <a:gd name="connsiteY2" fmla="*/ 0 h 6858000"/>
              <a:gd name="connsiteX3" fmla="*/ 4503903 w 4693698"/>
              <a:gd name="connsiteY3" fmla="*/ 0 h 6858000"/>
              <a:gd name="connsiteX4" fmla="*/ 4508943 w 4693698"/>
              <a:gd name="connsiteY4" fmla="*/ 66675 h 6858000"/>
              <a:gd name="connsiteX5" fmla="*/ 4517340 w 4693698"/>
              <a:gd name="connsiteY5" fmla="*/ 122237 h 6858000"/>
              <a:gd name="connsiteX6" fmla="*/ 4527418 w 4693698"/>
              <a:gd name="connsiteY6" fmla="*/ 174625 h 6858000"/>
              <a:gd name="connsiteX7" fmla="*/ 4544214 w 4693698"/>
              <a:gd name="connsiteY7" fmla="*/ 217487 h 6858000"/>
              <a:gd name="connsiteX8" fmla="*/ 4561010 w 4693698"/>
              <a:gd name="connsiteY8" fmla="*/ 260350 h 6858000"/>
              <a:gd name="connsiteX9" fmla="*/ 4581165 w 4693698"/>
              <a:gd name="connsiteY9" fmla="*/ 296862 h 6858000"/>
              <a:gd name="connsiteX10" fmla="*/ 4601320 w 4693698"/>
              <a:gd name="connsiteY10" fmla="*/ 334962 h 6858000"/>
              <a:gd name="connsiteX11" fmla="*/ 4619796 w 4693698"/>
              <a:gd name="connsiteY11" fmla="*/ 369887 h 6858000"/>
              <a:gd name="connsiteX12" fmla="*/ 4638271 w 4693698"/>
              <a:gd name="connsiteY12" fmla="*/ 409575 h 6858000"/>
              <a:gd name="connsiteX13" fmla="*/ 4655067 w 4693698"/>
              <a:gd name="connsiteY13" fmla="*/ 450850 h 6858000"/>
              <a:gd name="connsiteX14" fmla="*/ 4670184 w 4693698"/>
              <a:gd name="connsiteY14" fmla="*/ 496887 h 6858000"/>
              <a:gd name="connsiteX15" fmla="*/ 4681941 w 4693698"/>
              <a:gd name="connsiteY15" fmla="*/ 546100 h 6858000"/>
              <a:gd name="connsiteX16" fmla="*/ 4690339 w 4693698"/>
              <a:gd name="connsiteY16" fmla="*/ 606425 h 6858000"/>
              <a:gd name="connsiteX17" fmla="*/ 4693698 w 4693698"/>
              <a:gd name="connsiteY17" fmla="*/ 673100 h 6858000"/>
              <a:gd name="connsiteX18" fmla="*/ 4690339 w 4693698"/>
              <a:gd name="connsiteY18" fmla="*/ 744537 h 6858000"/>
              <a:gd name="connsiteX19" fmla="*/ 4681941 w 4693698"/>
              <a:gd name="connsiteY19" fmla="*/ 801687 h 6858000"/>
              <a:gd name="connsiteX20" fmla="*/ 4670184 w 4693698"/>
              <a:gd name="connsiteY20" fmla="*/ 854075 h 6858000"/>
              <a:gd name="connsiteX21" fmla="*/ 4655067 w 4693698"/>
              <a:gd name="connsiteY21" fmla="*/ 901700 h 6858000"/>
              <a:gd name="connsiteX22" fmla="*/ 4638271 w 4693698"/>
              <a:gd name="connsiteY22" fmla="*/ 942975 h 6858000"/>
              <a:gd name="connsiteX23" fmla="*/ 4618116 w 4693698"/>
              <a:gd name="connsiteY23" fmla="*/ 981075 h 6858000"/>
              <a:gd name="connsiteX24" fmla="*/ 4597961 w 4693698"/>
              <a:gd name="connsiteY24" fmla="*/ 1017587 h 6858000"/>
              <a:gd name="connsiteX25" fmla="*/ 4577806 w 4693698"/>
              <a:gd name="connsiteY25" fmla="*/ 1055687 h 6858000"/>
              <a:gd name="connsiteX26" fmla="*/ 4559330 w 4693698"/>
              <a:gd name="connsiteY26" fmla="*/ 1095375 h 6858000"/>
              <a:gd name="connsiteX27" fmla="*/ 4540854 w 4693698"/>
              <a:gd name="connsiteY27" fmla="*/ 1136650 h 6858000"/>
              <a:gd name="connsiteX28" fmla="*/ 4525739 w 4693698"/>
              <a:gd name="connsiteY28" fmla="*/ 1182687 h 6858000"/>
              <a:gd name="connsiteX29" fmla="*/ 4515661 w 4693698"/>
              <a:gd name="connsiteY29" fmla="*/ 1235075 h 6858000"/>
              <a:gd name="connsiteX30" fmla="*/ 4505583 w 4693698"/>
              <a:gd name="connsiteY30" fmla="*/ 1295400 h 6858000"/>
              <a:gd name="connsiteX31" fmla="*/ 4503903 w 4693698"/>
              <a:gd name="connsiteY31" fmla="*/ 1363662 h 6858000"/>
              <a:gd name="connsiteX32" fmla="*/ 4505583 w 4693698"/>
              <a:gd name="connsiteY32" fmla="*/ 1431925 h 6858000"/>
              <a:gd name="connsiteX33" fmla="*/ 4515661 w 4693698"/>
              <a:gd name="connsiteY33" fmla="*/ 1492250 h 6858000"/>
              <a:gd name="connsiteX34" fmla="*/ 4525739 w 4693698"/>
              <a:gd name="connsiteY34" fmla="*/ 1544637 h 6858000"/>
              <a:gd name="connsiteX35" fmla="*/ 4540854 w 4693698"/>
              <a:gd name="connsiteY35" fmla="*/ 1589087 h 6858000"/>
              <a:gd name="connsiteX36" fmla="*/ 4559330 w 4693698"/>
              <a:gd name="connsiteY36" fmla="*/ 1631950 h 6858000"/>
              <a:gd name="connsiteX37" fmla="*/ 4577806 w 4693698"/>
              <a:gd name="connsiteY37" fmla="*/ 1671637 h 6858000"/>
              <a:gd name="connsiteX38" fmla="*/ 4597961 w 4693698"/>
              <a:gd name="connsiteY38" fmla="*/ 1708150 h 6858000"/>
              <a:gd name="connsiteX39" fmla="*/ 4618116 w 4693698"/>
              <a:gd name="connsiteY39" fmla="*/ 1743075 h 6858000"/>
              <a:gd name="connsiteX40" fmla="*/ 4638271 w 4693698"/>
              <a:gd name="connsiteY40" fmla="*/ 1782762 h 6858000"/>
              <a:gd name="connsiteX41" fmla="*/ 4655067 w 4693698"/>
              <a:gd name="connsiteY41" fmla="*/ 1824037 h 6858000"/>
              <a:gd name="connsiteX42" fmla="*/ 4670184 w 4693698"/>
              <a:gd name="connsiteY42" fmla="*/ 1870075 h 6858000"/>
              <a:gd name="connsiteX43" fmla="*/ 4681941 w 4693698"/>
              <a:gd name="connsiteY43" fmla="*/ 1922462 h 6858000"/>
              <a:gd name="connsiteX44" fmla="*/ 4690339 w 4693698"/>
              <a:gd name="connsiteY44" fmla="*/ 1982787 h 6858000"/>
              <a:gd name="connsiteX45" fmla="*/ 4693698 w 4693698"/>
              <a:gd name="connsiteY45" fmla="*/ 2051050 h 6858000"/>
              <a:gd name="connsiteX46" fmla="*/ 4690339 w 4693698"/>
              <a:gd name="connsiteY46" fmla="*/ 2119312 h 6858000"/>
              <a:gd name="connsiteX47" fmla="*/ 4681941 w 4693698"/>
              <a:gd name="connsiteY47" fmla="*/ 2179637 h 6858000"/>
              <a:gd name="connsiteX48" fmla="*/ 4670184 w 4693698"/>
              <a:gd name="connsiteY48" fmla="*/ 2232025 h 6858000"/>
              <a:gd name="connsiteX49" fmla="*/ 4655067 w 4693698"/>
              <a:gd name="connsiteY49" fmla="*/ 2278062 h 6858000"/>
              <a:gd name="connsiteX50" fmla="*/ 4638271 w 4693698"/>
              <a:gd name="connsiteY50" fmla="*/ 2319337 h 6858000"/>
              <a:gd name="connsiteX51" fmla="*/ 4618116 w 4693698"/>
              <a:gd name="connsiteY51" fmla="*/ 2359025 h 6858000"/>
              <a:gd name="connsiteX52" fmla="*/ 4597961 w 4693698"/>
              <a:gd name="connsiteY52" fmla="*/ 2395537 h 6858000"/>
              <a:gd name="connsiteX53" fmla="*/ 4577806 w 4693698"/>
              <a:gd name="connsiteY53" fmla="*/ 2433637 h 6858000"/>
              <a:gd name="connsiteX54" fmla="*/ 4559330 w 4693698"/>
              <a:gd name="connsiteY54" fmla="*/ 2471737 h 6858000"/>
              <a:gd name="connsiteX55" fmla="*/ 4540854 w 4693698"/>
              <a:gd name="connsiteY55" fmla="*/ 2513012 h 6858000"/>
              <a:gd name="connsiteX56" fmla="*/ 4525739 w 4693698"/>
              <a:gd name="connsiteY56" fmla="*/ 2560637 h 6858000"/>
              <a:gd name="connsiteX57" fmla="*/ 4515661 w 4693698"/>
              <a:gd name="connsiteY57" fmla="*/ 2613025 h 6858000"/>
              <a:gd name="connsiteX58" fmla="*/ 4505583 w 4693698"/>
              <a:gd name="connsiteY58" fmla="*/ 2671762 h 6858000"/>
              <a:gd name="connsiteX59" fmla="*/ 4503903 w 4693698"/>
              <a:gd name="connsiteY59" fmla="*/ 2741612 h 6858000"/>
              <a:gd name="connsiteX60" fmla="*/ 4505583 w 4693698"/>
              <a:gd name="connsiteY60" fmla="*/ 2809875 h 6858000"/>
              <a:gd name="connsiteX61" fmla="*/ 4515661 w 4693698"/>
              <a:gd name="connsiteY61" fmla="*/ 2868612 h 6858000"/>
              <a:gd name="connsiteX62" fmla="*/ 4525739 w 4693698"/>
              <a:gd name="connsiteY62" fmla="*/ 2922587 h 6858000"/>
              <a:gd name="connsiteX63" fmla="*/ 4540854 w 4693698"/>
              <a:gd name="connsiteY63" fmla="*/ 2967037 h 6858000"/>
              <a:gd name="connsiteX64" fmla="*/ 4559330 w 4693698"/>
              <a:gd name="connsiteY64" fmla="*/ 3009900 h 6858000"/>
              <a:gd name="connsiteX65" fmla="*/ 4577806 w 4693698"/>
              <a:gd name="connsiteY65" fmla="*/ 3046412 h 6858000"/>
              <a:gd name="connsiteX66" fmla="*/ 4597961 w 4693698"/>
              <a:gd name="connsiteY66" fmla="*/ 3084512 h 6858000"/>
              <a:gd name="connsiteX67" fmla="*/ 4618116 w 4693698"/>
              <a:gd name="connsiteY67" fmla="*/ 3121025 h 6858000"/>
              <a:gd name="connsiteX68" fmla="*/ 4638271 w 4693698"/>
              <a:gd name="connsiteY68" fmla="*/ 3160712 h 6858000"/>
              <a:gd name="connsiteX69" fmla="*/ 4655067 w 4693698"/>
              <a:gd name="connsiteY69" fmla="*/ 3201987 h 6858000"/>
              <a:gd name="connsiteX70" fmla="*/ 4670184 w 4693698"/>
              <a:gd name="connsiteY70" fmla="*/ 3248025 h 6858000"/>
              <a:gd name="connsiteX71" fmla="*/ 4681941 w 4693698"/>
              <a:gd name="connsiteY71" fmla="*/ 3300412 h 6858000"/>
              <a:gd name="connsiteX72" fmla="*/ 4690339 w 4693698"/>
              <a:gd name="connsiteY72" fmla="*/ 3360737 h 6858000"/>
              <a:gd name="connsiteX73" fmla="*/ 4693698 w 4693698"/>
              <a:gd name="connsiteY73" fmla="*/ 3427412 h 6858000"/>
              <a:gd name="connsiteX74" fmla="*/ 4690339 w 4693698"/>
              <a:gd name="connsiteY74" fmla="*/ 3497262 h 6858000"/>
              <a:gd name="connsiteX75" fmla="*/ 4681941 w 4693698"/>
              <a:gd name="connsiteY75" fmla="*/ 3557587 h 6858000"/>
              <a:gd name="connsiteX76" fmla="*/ 4670184 w 4693698"/>
              <a:gd name="connsiteY76" fmla="*/ 3609975 h 6858000"/>
              <a:gd name="connsiteX77" fmla="*/ 4655067 w 4693698"/>
              <a:gd name="connsiteY77" fmla="*/ 3656012 h 6858000"/>
              <a:gd name="connsiteX78" fmla="*/ 4638271 w 4693698"/>
              <a:gd name="connsiteY78" fmla="*/ 3697287 h 6858000"/>
              <a:gd name="connsiteX79" fmla="*/ 4618116 w 4693698"/>
              <a:gd name="connsiteY79" fmla="*/ 3736975 h 6858000"/>
              <a:gd name="connsiteX80" fmla="*/ 4577806 w 4693698"/>
              <a:gd name="connsiteY80" fmla="*/ 3811587 h 6858000"/>
              <a:gd name="connsiteX81" fmla="*/ 4559330 w 4693698"/>
              <a:gd name="connsiteY81" fmla="*/ 3848100 h 6858000"/>
              <a:gd name="connsiteX82" fmla="*/ 4540854 w 4693698"/>
              <a:gd name="connsiteY82" fmla="*/ 3890962 h 6858000"/>
              <a:gd name="connsiteX83" fmla="*/ 4525739 w 4693698"/>
              <a:gd name="connsiteY83" fmla="*/ 3935412 h 6858000"/>
              <a:gd name="connsiteX84" fmla="*/ 4515661 w 4693698"/>
              <a:gd name="connsiteY84" fmla="*/ 3987800 h 6858000"/>
              <a:gd name="connsiteX85" fmla="*/ 4505583 w 4693698"/>
              <a:gd name="connsiteY85" fmla="*/ 4048125 h 6858000"/>
              <a:gd name="connsiteX86" fmla="*/ 4503903 w 4693698"/>
              <a:gd name="connsiteY86" fmla="*/ 4116387 h 6858000"/>
              <a:gd name="connsiteX87" fmla="*/ 4505583 w 4693698"/>
              <a:gd name="connsiteY87" fmla="*/ 4186237 h 6858000"/>
              <a:gd name="connsiteX88" fmla="*/ 4515661 w 4693698"/>
              <a:gd name="connsiteY88" fmla="*/ 4244975 h 6858000"/>
              <a:gd name="connsiteX89" fmla="*/ 4525739 w 4693698"/>
              <a:gd name="connsiteY89" fmla="*/ 4297362 h 6858000"/>
              <a:gd name="connsiteX90" fmla="*/ 4540854 w 4693698"/>
              <a:gd name="connsiteY90" fmla="*/ 4343400 h 6858000"/>
              <a:gd name="connsiteX91" fmla="*/ 4559330 w 4693698"/>
              <a:gd name="connsiteY91" fmla="*/ 4386262 h 6858000"/>
              <a:gd name="connsiteX92" fmla="*/ 4577806 w 4693698"/>
              <a:gd name="connsiteY92" fmla="*/ 4424362 h 6858000"/>
              <a:gd name="connsiteX93" fmla="*/ 4618116 w 4693698"/>
              <a:gd name="connsiteY93" fmla="*/ 4498975 h 6858000"/>
              <a:gd name="connsiteX94" fmla="*/ 4638271 w 4693698"/>
              <a:gd name="connsiteY94" fmla="*/ 4537075 h 6858000"/>
              <a:gd name="connsiteX95" fmla="*/ 4655067 w 4693698"/>
              <a:gd name="connsiteY95" fmla="*/ 4579937 h 6858000"/>
              <a:gd name="connsiteX96" fmla="*/ 4670184 w 4693698"/>
              <a:gd name="connsiteY96" fmla="*/ 4625975 h 6858000"/>
              <a:gd name="connsiteX97" fmla="*/ 4681941 w 4693698"/>
              <a:gd name="connsiteY97" fmla="*/ 4678362 h 6858000"/>
              <a:gd name="connsiteX98" fmla="*/ 4690339 w 4693698"/>
              <a:gd name="connsiteY98" fmla="*/ 4738687 h 6858000"/>
              <a:gd name="connsiteX99" fmla="*/ 4693698 w 4693698"/>
              <a:gd name="connsiteY99" fmla="*/ 4806950 h 6858000"/>
              <a:gd name="connsiteX100" fmla="*/ 4690339 w 4693698"/>
              <a:gd name="connsiteY100" fmla="*/ 4875212 h 6858000"/>
              <a:gd name="connsiteX101" fmla="*/ 4681941 w 4693698"/>
              <a:gd name="connsiteY101" fmla="*/ 4935537 h 6858000"/>
              <a:gd name="connsiteX102" fmla="*/ 4670184 w 4693698"/>
              <a:gd name="connsiteY102" fmla="*/ 4987925 h 6858000"/>
              <a:gd name="connsiteX103" fmla="*/ 4655067 w 4693698"/>
              <a:gd name="connsiteY103" fmla="*/ 5033962 h 6858000"/>
              <a:gd name="connsiteX104" fmla="*/ 4638271 w 4693698"/>
              <a:gd name="connsiteY104" fmla="*/ 5075237 h 6858000"/>
              <a:gd name="connsiteX105" fmla="*/ 4618116 w 4693698"/>
              <a:gd name="connsiteY105" fmla="*/ 5114925 h 6858000"/>
              <a:gd name="connsiteX106" fmla="*/ 4597961 w 4693698"/>
              <a:gd name="connsiteY106" fmla="*/ 5149850 h 6858000"/>
              <a:gd name="connsiteX107" fmla="*/ 4577806 w 4693698"/>
              <a:gd name="connsiteY107" fmla="*/ 5186362 h 6858000"/>
              <a:gd name="connsiteX108" fmla="*/ 4559330 w 4693698"/>
              <a:gd name="connsiteY108" fmla="*/ 5226050 h 6858000"/>
              <a:gd name="connsiteX109" fmla="*/ 4540854 w 4693698"/>
              <a:gd name="connsiteY109" fmla="*/ 5268912 h 6858000"/>
              <a:gd name="connsiteX110" fmla="*/ 4525739 w 4693698"/>
              <a:gd name="connsiteY110" fmla="*/ 5313362 h 6858000"/>
              <a:gd name="connsiteX111" fmla="*/ 4515661 w 4693698"/>
              <a:gd name="connsiteY111" fmla="*/ 5365750 h 6858000"/>
              <a:gd name="connsiteX112" fmla="*/ 4505583 w 4693698"/>
              <a:gd name="connsiteY112" fmla="*/ 5426075 h 6858000"/>
              <a:gd name="connsiteX113" fmla="*/ 4503903 w 4693698"/>
              <a:gd name="connsiteY113" fmla="*/ 5494337 h 6858000"/>
              <a:gd name="connsiteX114" fmla="*/ 4505583 w 4693698"/>
              <a:gd name="connsiteY114" fmla="*/ 5562600 h 6858000"/>
              <a:gd name="connsiteX115" fmla="*/ 4515661 w 4693698"/>
              <a:gd name="connsiteY115" fmla="*/ 5622925 h 6858000"/>
              <a:gd name="connsiteX116" fmla="*/ 4525739 w 4693698"/>
              <a:gd name="connsiteY116" fmla="*/ 5675312 h 6858000"/>
              <a:gd name="connsiteX117" fmla="*/ 4540854 w 4693698"/>
              <a:gd name="connsiteY117" fmla="*/ 5721350 h 6858000"/>
              <a:gd name="connsiteX118" fmla="*/ 4559330 w 4693698"/>
              <a:gd name="connsiteY118" fmla="*/ 5762625 h 6858000"/>
              <a:gd name="connsiteX119" fmla="*/ 4577806 w 4693698"/>
              <a:gd name="connsiteY119" fmla="*/ 5802312 h 6858000"/>
              <a:gd name="connsiteX120" fmla="*/ 4597961 w 4693698"/>
              <a:gd name="connsiteY120" fmla="*/ 5840412 h 6858000"/>
              <a:gd name="connsiteX121" fmla="*/ 4618116 w 4693698"/>
              <a:gd name="connsiteY121" fmla="*/ 5876925 h 6858000"/>
              <a:gd name="connsiteX122" fmla="*/ 4638271 w 4693698"/>
              <a:gd name="connsiteY122" fmla="*/ 5915025 h 6858000"/>
              <a:gd name="connsiteX123" fmla="*/ 4655067 w 4693698"/>
              <a:gd name="connsiteY123" fmla="*/ 5956300 h 6858000"/>
              <a:gd name="connsiteX124" fmla="*/ 4670184 w 4693698"/>
              <a:gd name="connsiteY124" fmla="*/ 6003925 h 6858000"/>
              <a:gd name="connsiteX125" fmla="*/ 4681941 w 4693698"/>
              <a:gd name="connsiteY125" fmla="*/ 6056312 h 6858000"/>
              <a:gd name="connsiteX126" fmla="*/ 4690339 w 4693698"/>
              <a:gd name="connsiteY126" fmla="*/ 6113462 h 6858000"/>
              <a:gd name="connsiteX127" fmla="*/ 4693698 w 4693698"/>
              <a:gd name="connsiteY127" fmla="*/ 6183312 h 6858000"/>
              <a:gd name="connsiteX128" fmla="*/ 4690339 w 4693698"/>
              <a:gd name="connsiteY128" fmla="*/ 6251575 h 6858000"/>
              <a:gd name="connsiteX129" fmla="*/ 4681941 w 4693698"/>
              <a:gd name="connsiteY129" fmla="*/ 6311900 h 6858000"/>
              <a:gd name="connsiteX130" fmla="*/ 4670184 w 4693698"/>
              <a:gd name="connsiteY130" fmla="*/ 6361112 h 6858000"/>
              <a:gd name="connsiteX131" fmla="*/ 4655067 w 4693698"/>
              <a:gd name="connsiteY131" fmla="*/ 6407150 h 6858000"/>
              <a:gd name="connsiteX132" fmla="*/ 4638271 w 4693698"/>
              <a:gd name="connsiteY132" fmla="*/ 6448425 h 6858000"/>
              <a:gd name="connsiteX133" fmla="*/ 4619796 w 4693698"/>
              <a:gd name="connsiteY133" fmla="*/ 6488112 h 6858000"/>
              <a:gd name="connsiteX134" fmla="*/ 4601320 w 4693698"/>
              <a:gd name="connsiteY134" fmla="*/ 6523037 h 6858000"/>
              <a:gd name="connsiteX135" fmla="*/ 4581165 w 4693698"/>
              <a:gd name="connsiteY135" fmla="*/ 6561137 h 6858000"/>
              <a:gd name="connsiteX136" fmla="*/ 4561010 w 4693698"/>
              <a:gd name="connsiteY136" fmla="*/ 6597650 h 6858000"/>
              <a:gd name="connsiteX137" fmla="*/ 4544214 w 4693698"/>
              <a:gd name="connsiteY137" fmla="*/ 6640512 h 6858000"/>
              <a:gd name="connsiteX138" fmla="*/ 4527418 w 4693698"/>
              <a:gd name="connsiteY138" fmla="*/ 6683375 h 6858000"/>
              <a:gd name="connsiteX139" fmla="*/ 4517340 w 4693698"/>
              <a:gd name="connsiteY139" fmla="*/ 6735762 h 6858000"/>
              <a:gd name="connsiteX140" fmla="*/ 4508943 w 4693698"/>
              <a:gd name="connsiteY140" fmla="*/ 6791325 h 6858000"/>
              <a:gd name="connsiteX141" fmla="*/ 4503903 w 4693698"/>
              <a:gd name="connsiteY141" fmla="*/ 6858000 h 6858000"/>
              <a:gd name="connsiteX142" fmla="*/ 1582057 w 4693698"/>
              <a:gd name="connsiteY142" fmla="*/ 6858000 h 6858000"/>
              <a:gd name="connsiteX143" fmla="*/ 420914 w 4693698"/>
              <a:gd name="connsiteY143" fmla="*/ 6858000 h 6858000"/>
              <a:gd name="connsiteX144" fmla="*/ 0 w 4693698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693698" h="6858000">
                <a:moveTo>
                  <a:pt x="0" y="0"/>
                </a:moveTo>
                <a:lnTo>
                  <a:pt x="420914" y="0"/>
                </a:lnTo>
                <a:lnTo>
                  <a:pt x="1582057" y="0"/>
                </a:lnTo>
                <a:lnTo>
                  <a:pt x="4503903" y="0"/>
                </a:lnTo>
                <a:lnTo>
                  <a:pt x="4508943" y="66675"/>
                </a:lnTo>
                <a:lnTo>
                  <a:pt x="4517340" y="122237"/>
                </a:lnTo>
                <a:lnTo>
                  <a:pt x="4527418" y="174625"/>
                </a:lnTo>
                <a:lnTo>
                  <a:pt x="4544214" y="217487"/>
                </a:lnTo>
                <a:lnTo>
                  <a:pt x="4561010" y="260350"/>
                </a:lnTo>
                <a:lnTo>
                  <a:pt x="4581165" y="296862"/>
                </a:lnTo>
                <a:lnTo>
                  <a:pt x="4601320" y="334962"/>
                </a:lnTo>
                <a:lnTo>
                  <a:pt x="4619796" y="369887"/>
                </a:lnTo>
                <a:lnTo>
                  <a:pt x="4638271" y="409575"/>
                </a:lnTo>
                <a:lnTo>
                  <a:pt x="4655067" y="450850"/>
                </a:lnTo>
                <a:lnTo>
                  <a:pt x="4670184" y="496887"/>
                </a:lnTo>
                <a:lnTo>
                  <a:pt x="4681941" y="546100"/>
                </a:lnTo>
                <a:lnTo>
                  <a:pt x="4690339" y="606425"/>
                </a:lnTo>
                <a:lnTo>
                  <a:pt x="4693698" y="673100"/>
                </a:lnTo>
                <a:lnTo>
                  <a:pt x="4690339" y="744537"/>
                </a:lnTo>
                <a:lnTo>
                  <a:pt x="4681941" y="801687"/>
                </a:lnTo>
                <a:lnTo>
                  <a:pt x="4670184" y="854075"/>
                </a:lnTo>
                <a:lnTo>
                  <a:pt x="4655067" y="901700"/>
                </a:lnTo>
                <a:lnTo>
                  <a:pt x="4638271" y="942975"/>
                </a:lnTo>
                <a:lnTo>
                  <a:pt x="4618116" y="981075"/>
                </a:lnTo>
                <a:lnTo>
                  <a:pt x="4597961" y="1017587"/>
                </a:lnTo>
                <a:lnTo>
                  <a:pt x="4577806" y="1055687"/>
                </a:lnTo>
                <a:lnTo>
                  <a:pt x="4559330" y="1095375"/>
                </a:lnTo>
                <a:lnTo>
                  <a:pt x="4540854" y="1136650"/>
                </a:lnTo>
                <a:lnTo>
                  <a:pt x="4525739" y="1182687"/>
                </a:lnTo>
                <a:lnTo>
                  <a:pt x="4515661" y="1235075"/>
                </a:lnTo>
                <a:lnTo>
                  <a:pt x="4505583" y="1295400"/>
                </a:lnTo>
                <a:lnTo>
                  <a:pt x="4503903" y="1363662"/>
                </a:lnTo>
                <a:lnTo>
                  <a:pt x="4505583" y="1431925"/>
                </a:lnTo>
                <a:lnTo>
                  <a:pt x="4515661" y="1492250"/>
                </a:lnTo>
                <a:lnTo>
                  <a:pt x="4525739" y="1544637"/>
                </a:lnTo>
                <a:lnTo>
                  <a:pt x="4540854" y="1589087"/>
                </a:lnTo>
                <a:lnTo>
                  <a:pt x="4559330" y="1631950"/>
                </a:lnTo>
                <a:lnTo>
                  <a:pt x="4577806" y="1671637"/>
                </a:lnTo>
                <a:lnTo>
                  <a:pt x="4597961" y="1708150"/>
                </a:lnTo>
                <a:lnTo>
                  <a:pt x="4618116" y="1743075"/>
                </a:lnTo>
                <a:lnTo>
                  <a:pt x="4638271" y="1782762"/>
                </a:lnTo>
                <a:lnTo>
                  <a:pt x="4655067" y="1824037"/>
                </a:lnTo>
                <a:lnTo>
                  <a:pt x="4670184" y="1870075"/>
                </a:lnTo>
                <a:lnTo>
                  <a:pt x="4681941" y="1922462"/>
                </a:lnTo>
                <a:lnTo>
                  <a:pt x="4690339" y="1982787"/>
                </a:lnTo>
                <a:lnTo>
                  <a:pt x="4693698" y="2051050"/>
                </a:lnTo>
                <a:lnTo>
                  <a:pt x="4690339" y="2119312"/>
                </a:lnTo>
                <a:lnTo>
                  <a:pt x="4681941" y="2179637"/>
                </a:lnTo>
                <a:lnTo>
                  <a:pt x="4670184" y="2232025"/>
                </a:lnTo>
                <a:lnTo>
                  <a:pt x="4655067" y="2278062"/>
                </a:lnTo>
                <a:lnTo>
                  <a:pt x="4638271" y="2319337"/>
                </a:lnTo>
                <a:lnTo>
                  <a:pt x="4618116" y="2359025"/>
                </a:lnTo>
                <a:lnTo>
                  <a:pt x="4597961" y="2395537"/>
                </a:lnTo>
                <a:lnTo>
                  <a:pt x="4577806" y="2433637"/>
                </a:lnTo>
                <a:lnTo>
                  <a:pt x="4559330" y="2471737"/>
                </a:lnTo>
                <a:lnTo>
                  <a:pt x="4540854" y="2513012"/>
                </a:lnTo>
                <a:lnTo>
                  <a:pt x="4525739" y="2560637"/>
                </a:lnTo>
                <a:lnTo>
                  <a:pt x="4515661" y="2613025"/>
                </a:lnTo>
                <a:lnTo>
                  <a:pt x="4505583" y="2671762"/>
                </a:lnTo>
                <a:lnTo>
                  <a:pt x="4503903" y="2741612"/>
                </a:lnTo>
                <a:lnTo>
                  <a:pt x="4505583" y="2809875"/>
                </a:lnTo>
                <a:lnTo>
                  <a:pt x="4515661" y="2868612"/>
                </a:lnTo>
                <a:lnTo>
                  <a:pt x="4525739" y="2922587"/>
                </a:lnTo>
                <a:lnTo>
                  <a:pt x="4540854" y="2967037"/>
                </a:lnTo>
                <a:lnTo>
                  <a:pt x="4559330" y="3009900"/>
                </a:lnTo>
                <a:lnTo>
                  <a:pt x="4577806" y="3046412"/>
                </a:lnTo>
                <a:lnTo>
                  <a:pt x="4597961" y="3084512"/>
                </a:lnTo>
                <a:lnTo>
                  <a:pt x="4618116" y="3121025"/>
                </a:lnTo>
                <a:lnTo>
                  <a:pt x="4638271" y="3160712"/>
                </a:lnTo>
                <a:lnTo>
                  <a:pt x="4655067" y="3201987"/>
                </a:lnTo>
                <a:lnTo>
                  <a:pt x="4670184" y="3248025"/>
                </a:lnTo>
                <a:lnTo>
                  <a:pt x="4681941" y="3300412"/>
                </a:lnTo>
                <a:lnTo>
                  <a:pt x="4690339" y="3360737"/>
                </a:lnTo>
                <a:lnTo>
                  <a:pt x="4693698" y="3427412"/>
                </a:lnTo>
                <a:lnTo>
                  <a:pt x="4690339" y="3497262"/>
                </a:lnTo>
                <a:lnTo>
                  <a:pt x="4681941" y="3557587"/>
                </a:lnTo>
                <a:lnTo>
                  <a:pt x="4670184" y="3609975"/>
                </a:lnTo>
                <a:lnTo>
                  <a:pt x="4655067" y="3656012"/>
                </a:lnTo>
                <a:lnTo>
                  <a:pt x="4638271" y="3697287"/>
                </a:lnTo>
                <a:lnTo>
                  <a:pt x="4618116" y="3736975"/>
                </a:lnTo>
                <a:lnTo>
                  <a:pt x="4577806" y="3811587"/>
                </a:lnTo>
                <a:lnTo>
                  <a:pt x="4559330" y="3848100"/>
                </a:lnTo>
                <a:lnTo>
                  <a:pt x="4540854" y="3890962"/>
                </a:lnTo>
                <a:lnTo>
                  <a:pt x="4525739" y="3935412"/>
                </a:lnTo>
                <a:lnTo>
                  <a:pt x="4515661" y="3987800"/>
                </a:lnTo>
                <a:lnTo>
                  <a:pt x="4505583" y="4048125"/>
                </a:lnTo>
                <a:lnTo>
                  <a:pt x="4503903" y="4116387"/>
                </a:lnTo>
                <a:lnTo>
                  <a:pt x="4505583" y="4186237"/>
                </a:lnTo>
                <a:lnTo>
                  <a:pt x="4515661" y="4244975"/>
                </a:lnTo>
                <a:lnTo>
                  <a:pt x="4525739" y="4297362"/>
                </a:lnTo>
                <a:lnTo>
                  <a:pt x="4540854" y="4343400"/>
                </a:lnTo>
                <a:lnTo>
                  <a:pt x="4559330" y="4386262"/>
                </a:lnTo>
                <a:lnTo>
                  <a:pt x="4577806" y="4424362"/>
                </a:lnTo>
                <a:lnTo>
                  <a:pt x="4618116" y="4498975"/>
                </a:lnTo>
                <a:lnTo>
                  <a:pt x="4638271" y="4537075"/>
                </a:lnTo>
                <a:lnTo>
                  <a:pt x="4655067" y="4579937"/>
                </a:lnTo>
                <a:lnTo>
                  <a:pt x="4670184" y="4625975"/>
                </a:lnTo>
                <a:lnTo>
                  <a:pt x="4681941" y="4678362"/>
                </a:lnTo>
                <a:lnTo>
                  <a:pt x="4690339" y="4738687"/>
                </a:lnTo>
                <a:lnTo>
                  <a:pt x="4693698" y="4806950"/>
                </a:lnTo>
                <a:lnTo>
                  <a:pt x="4690339" y="4875212"/>
                </a:lnTo>
                <a:lnTo>
                  <a:pt x="4681941" y="4935537"/>
                </a:lnTo>
                <a:lnTo>
                  <a:pt x="4670184" y="4987925"/>
                </a:lnTo>
                <a:lnTo>
                  <a:pt x="4655067" y="5033962"/>
                </a:lnTo>
                <a:lnTo>
                  <a:pt x="4638271" y="5075237"/>
                </a:lnTo>
                <a:lnTo>
                  <a:pt x="4618116" y="5114925"/>
                </a:lnTo>
                <a:lnTo>
                  <a:pt x="4597961" y="5149850"/>
                </a:lnTo>
                <a:lnTo>
                  <a:pt x="4577806" y="5186362"/>
                </a:lnTo>
                <a:lnTo>
                  <a:pt x="4559330" y="5226050"/>
                </a:lnTo>
                <a:lnTo>
                  <a:pt x="4540854" y="5268912"/>
                </a:lnTo>
                <a:lnTo>
                  <a:pt x="4525739" y="5313362"/>
                </a:lnTo>
                <a:lnTo>
                  <a:pt x="4515661" y="5365750"/>
                </a:lnTo>
                <a:lnTo>
                  <a:pt x="4505583" y="5426075"/>
                </a:lnTo>
                <a:lnTo>
                  <a:pt x="4503903" y="5494337"/>
                </a:lnTo>
                <a:lnTo>
                  <a:pt x="4505583" y="5562600"/>
                </a:lnTo>
                <a:lnTo>
                  <a:pt x="4515661" y="5622925"/>
                </a:lnTo>
                <a:lnTo>
                  <a:pt x="4525739" y="5675312"/>
                </a:lnTo>
                <a:lnTo>
                  <a:pt x="4540854" y="5721350"/>
                </a:lnTo>
                <a:lnTo>
                  <a:pt x="4559330" y="5762625"/>
                </a:lnTo>
                <a:lnTo>
                  <a:pt x="4577806" y="5802312"/>
                </a:lnTo>
                <a:lnTo>
                  <a:pt x="4597961" y="5840412"/>
                </a:lnTo>
                <a:lnTo>
                  <a:pt x="4618116" y="5876925"/>
                </a:lnTo>
                <a:lnTo>
                  <a:pt x="4638271" y="5915025"/>
                </a:lnTo>
                <a:lnTo>
                  <a:pt x="4655067" y="5956300"/>
                </a:lnTo>
                <a:lnTo>
                  <a:pt x="4670184" y="6003925"/>
                </a:lnTo>
                <a:lnTo>
                  <a:pt x="4681941" y="6056312"/>
                </a:lnTo>
                <a:lnTo>
                  <a:pt x="4690339" y="6113462"/>
                </a:lnTo>
                <a:lnTo>
                  <a:pt x="4693698" y="6183312"/>
                </a:lnTo>
                <a:lnTo>
                  <a:pt x="4690339" y="6251575"/>
                </a:lnTo>
                <a:lnTo>
                  <a:pt x="4681941" y="6311900"/>
                </a:lnTo>
                <a:lnTo>
                  <a:pt x="4670184" y="6361112"/>
                </a:lnTo>
                <a:lnTo>
                  <a:pt x="4655067" y="6407150"/>
                </a:lnTo>
                <a:lnTo>
                  <a:pt x="4638271" y="6448425"/>
                </a:lnTo>
                <a:lnTo>
                  <a:pt x="4619796" y="6488112"/>
                </a:lnTo>
                <a:lnTo>
                  <a:pt x="4601320" y="6523037"/>
                </a:lnTo>
                <a:lnTo>
                  <a:pt x="4581165" y="6561137"/>
                </a:lnTo>
                <a:lnTo>
                  <a:pt x="4561010" y="6597650"/>
                </a:lnTo>
                <a:lnTo>
                  <a:pt x="4544214" y="6640512"/>
                </a:lnTo>
                <a:lnTo>
                  <a:pt x="4527418" y="6683375"/>
                </a:lnTo>
                <a:lnTo>
                  <a:pt x="4517340" y="6735762"/>
                </a:lnTo>
                <a:lnTo>
                  <a:pt x="4508943" y="6791325"/>
                </a:lnTo>
                <a:lnTo>
                  <a:pt x="4503903" y="6858000"/>
                </a:lnTo>
                <a:lnTo>
                  <a:pt x="1582057" y="6858000"/>
                </a:lnTo>
                <a:lnTo>
                  <a:pt x="42091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B9FAFB2-BEB5-4848-8018-BCAD99E2E1A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38076" cy="6858000"/>
          </a:xfrm>
          <a:custGeom>
            <a:avLst/>
            <a:gdLst>
              <a:gd name="connsiteX0" fmla="*/ 4838076 w 4838076"/>
              <a:gd name="connsiteY0" fmla="*/ 0 h 6858000"/>
              <a:gd name="connsiteX1" fmla="*/ 4417162 w 4838076"/>
              <a:gd name="connsiteY1" fmla="*/ 0 h 6858000"/>
              <a:gd name="connsiteX2" fmla="*/ 3459219 w 4838076"/>
              <a:gd name="connsiteY2" fmla="*/ 0 h 6858000"/>
              <a:gd name="connsiteX3" fmla="*/ 334174 w 4838076"/>
              <a:gd name="connsiteY3" fmla="*/ 0 h 6858000"/>
              <a:gd name="connsiteX4" fmla="*/ 334173 w 4838076"/>
              <a:gd name="connsiteY4" fmla="*/ 0 h 6858000"/>
              <a:gd name="connsiteX5" fmla="*/ 189795 w 4838076"/>
              <a:gd name="connsiteY5" fmla="*/ 0 h 6858000"/>
              <a:gd name="connsiteX6" fmla="*/ 184756 w 4838076"/>
              <a:gd name="connsiteY6" fmla="*/ 66675 h 6858000"/>
              <a:gd name="connsiteX7" fmla="*/ 176358 w 4838076"/>
              <a:gd name="connsiteY7" fmla="*/ 122237 h 6858000"/>
              <a:gd name="connsiteX8" fmla="*/ 166281 w 4838076"/>
              <a:gd name="connsiteY8" fmla="*/ 174625 h 6858000"/>
              <a:gd name="connsiteX9" fmla="*/ 149485 w 4838076"/>
              <a:gd name="connsiteY9" fmla="*/ 217487 h 6858000"/>
              <a:gd name="connsiteX10" fmla="*/ 132689 w 4838076"/>
              <a:gd name="connsiteY10" fmla="*/ 260350 h 6858000"/>
              <a:gd name="connsiteX11" fmla="*/ 112534 w 4838076"/>
              <a:gd name="connsiteY11" fmla="*/ 296862 h 6858000"/>
              <a:gd name="connsiteX12" fmla="*/ 92379 w 4838076"/>
              <a:gd name="connsiteY12" fmla="*/ 334962 h 6858000"/>
              <a:gd name="connsiteX13" fmla="*/ 73903 w 4838076"/>
              <a:gd name="connsiteY13" fmla="*/ 369887 h 6858000"/>
              <a:gd name="connsiteX14" fmla="*/ 55427 w 4838076"/>
              <a:gd name="connsiteY14" fmla="*/ 409575 h 6858000"/>
              <a:gd name="connsiteX15" fmla="*/ 38632 w 4838076"/>
              <a:gd name="connsiteY15" fmla="*/ 450850 h 6858000"/>
              <a:gd name="connsiteX16" fmla="*/ 23515 w 4838076"/>
              <a:gd name="connsiteY16" fmla="*/ 496887 h 6858000"/>
              <a:gd name="connsiteX17" fmla="*/ 11758 w 4838076"/>
              <a:gd name="connsiteY17" fmla="*/ 546100 h 6858000"/>
              <a:gd name="connsiteX18" fmla="*/ 3359 w 4838076"/>
              <a:gd name="connsiteY18" fmla="*/ 606425 h 6858000"/>
              <a:gd name="connsiteX19" fmla="*/ 0 w 4838076"/>
              <a:gd name="connsiteY19" fmla="*/ 673100 h 6858000"/>
              <a:gd name="connsiteX20" fmla="*/ 3359 w 4838076"/>
              <a:gd name="connsiteY20" fmla="*/ 744537 h 6858000"/>
              <a:gd name="connsiteX21" fmla="*/ 11758 w 4838076"/>
              <a:gd name="connsiteY21" fmla="*/ 801687 h 6858000"/>
              <a:gd name="connsiteX22" fmla="*/ 23515 w 4838076"/>
              <a:gd name="connsiteY22" fmla="*/ 854075 h 6858000"/>
              <a:gd name="connsiteX23" fmla="*/ 38632 w 4838076"/>
              <a:gd name="connsiteY23" fmla="*/ 901700 h 6858000"/>
              <a:gd name="connsiteX24" fmla="*/ 55427 w 4838076"/>
              <a:gd name="connsiteY24" fmla="*/ 942975 h 6858000"/>
              <a:gd name="connsiteX25" fmla="*/ 75583 w 4838076"/>
              <a:gd name="connsiteY25" fmla="*/ 981075 h 6858000"/>
              <a:gd name="connsiteX26" fmla="*/ 95738 w 4838076"/>
              <a:gd name="connsiteY26" fmla="*/ 1017587 h 6858000"/>
              <a:gd name="connsiteX27" fmla="*/ 115893 w 4838076"/>
              <a:gd name="connsiteY27" fmla="*/ 1055687 h 6858000"/>
              <a:gd name="connsiteX28" fmla="*/ 134368 w 4838076"/>
              <a:gd name="connsiteY28" fmla="*/ 1095375 h 6858000"/>
              <a:gd name="connsiteX29" fmla="*/ 152844 w 4838076"/>
              <a:gd name="connsiteY29" fmla="*/ 1136650 h 6858000"/>
              <a:gd name="connsiteX30" fmla="*/ 167960 w 4838076"/>
              <a:gd name="connsiteY30" fmla="*/ 1182687 h 6858000"/>
              <a:gd name="connsiteX31" fmla="*/ 178038 w 4838076"/>
              <a:gd name="connsiteY31" fmla="*/ 1235075 h 6858000"/>
              <a:gd name="connsiteX32" fmla="*/ 188115 w 4838076"/>
              <a:gd name="connsiteY32" fmla="*/ 1295400 h 6858000"/>
              <a:gd name="connsiteX33" fmla="*/ 189795 w 4838076"/>
              <a:gd name="connsiteY33" fmla="*/ 1363662 h 6858000"/>
              <a:gd name="connsiteX34" fmla="*/ 188115 w 4838076"/>
              <a:gd name="connsiteY34" fmla="*/ 1431925 h 6858000"/>
              <a:gd name="connsiteX35" fmla="*/ 178038 w 4838076"/>
              <a:gd name="connsiteY35" fmla="*/ 1492250 h 6858000"/>
              <a:gd name="connsiteX36" fmla="*/ 167960 w 4838076"/>
              <a:gd name="connsiteY36" fmla="*/ 1544637 h 6858000"/>
              <a:gd name="connsiteX37" fmla="*/ 152844 w 4838076"/>
              <a:gd name="connsiteY37" fmla="*/ 1589087 h 6858000"/>
              <a:gd name="connsiteX38" fmla="*/ 134368 w 4838076"/>
              <a:gd name="connsiteY38" fmla="*/ 1631950 h 6858000"/>
              <a:gd name="connsiteX39" fmla="*/ 115893 w 4838076"/>
              <a:gd name="connsiteY39" fmla="*/ 1671637 h 6858000"/>
              <a:gd name="connsiteX40" fmla="*/ 95738 w 4838076"/>
              <a:gd name="connsiteY40" fmla="*/ 1708150 h 6858000"/>
              <a:gd name="connsiteX41" fmla="*/ 75583 w 4838076"/>
              <a:gd name="connsiteY41" fmla="*/ 1743075 h 6858000"/>
              <a:gd name="connsiteX42" fmla="*/ 55427 w 4838076"/>
              <a:gd name="connsiteY42" fmla="*/ 1782762 h 6858000"/>
              <a:gd name="connsiteX43" fmla="*/ 38632 w 4838076"/>
              <a:gd name="connsiteY43" fmla="*/ 1824037 h 6858000"/>
              <a:gd name="connsiteX44" fmla="*/ 23515 w 4838076"/>
              <a:gd name="connsiteY44" fmla="*/ 1870075 h 6858000"/>
              <a:gd name="connsiteX45" fmla="*/ 11758 w 4838076"/>
              <a:gd name="connsiteY45" fmla="*/ 1922462 h 6858000"/>
              <a:gd name="connsiteX46" fmla="*/ 3359 w 4838076"/>
              <a:gd name="connsiteY46" fmla="*/ 1982787 h 6858000"/>
              <a:gd name="connsiteX47" fmla="*/ 0 w 4838076"/>
              <a:gd name="connsiteY47" fmla="*/ 2051050 h 6858000"/>
              <a:gd name="connsiteX48" fmla="*/ 3359 w 4838076"/>
              <a:gd name="connsiteY48" fmla="*/ 2119312 h 6858000"/>
              <a:gd name="connsiteX49" fmla="*/ 11758 w 4838076"/>
              <a:gd name="connsiteY49" fmla="*/ 2179637 h 6858000"/>
              <a:gd name="connsiteX50" fmla="*/ 23515 w 4838076"/>
              <a:gd name="connsiteY50" fmla="*/ 2232025 h 6858000"/>
              <a:gd name="connsiteX51" fmla="*/ 38632 w 4838076"/>
              <a:gd name="connsiteY51" fmla="*/ 2278062 h 6858000"/>
              <a:gd name="connsiteX52" fmla="*/ 55427 w 4838076"/>
              <a:gd name="connsiteY52" fmla="*/ 2319337 h 6858000"/>
              <a:gd name="connsiteX53" fmla="*/ 75583 w 4838076"/>
              <a:gd name="connsiteY53" fmla="*/ 2359025 h 6858000"/>
              <a:gd name="connsiteX54" fmla="*/ 95738 w 4838076"/>
              <a:gd name="connsiteY54" fmla="*/ 2395537 h 6858000"/>
              <a:gd name="connsiteX55" fmla="*/ 115893 w 4838076"/>
              <a:gd name="connsiteY55" fmla="*/ 2433637 h 6858000"/>
              <a:gd name="connsiteX56" fmla="*/ 134368 w 4838076"/>
              <a:gd name="connsiteY56" fmla="*/ 2471737 h 6858000"/>
              <a:gd name="connsiteX57" fmla="*/ 152844 w 4838076"/>
              <a:gd name="connsiteY57" fmla="*/ 2513012 h 6858000"/>
              <a:gd name="connsiteX58" fmla="*/ 167960 w 4838076"/>
              <a:gd name="connsiteY58" fmla="*/ 2560637 h 6858000"/>
              <a:gd name="connsiteX59" fmla="*/ 178038 w 4838076"/>
              <a:gd name="connsiteY59" fmla="*/ 2613025 h 6858000"/>
              <a:gd name="connsiteX60" fmla="*/ 188115 w 4838076"/>
              <a:gd name="connsiteY60" fmla="*/ 2671762 h 6858000"/>
              <a:gd name="connsiteX61" fmla="*/ 189795 w 4838076"/>
              <a:gd name="connsiteY61" fmla="*/ 2741612 h 6858000"/>
              <a:gd name="connsiteX62" fmla="*/ 188115 w 4838076"/>
              <a:gd name="connsiteY62" fmla="*/ 2809875 h 6858000"/>
              <a:gd name="connsiteX63" fmla="*/ 178038 w 4838076"/>
              <a:gd name="connsiteY63" fmla="*/ 2868612 h 6858000"/>
              <a:gd name="connsiteX64" fmla="*/ 167960 w 4838076"/>
              <a:gd name="connsiteY64" fmla="*/ 2922587 h 6858000"/>
              <a:gd name="connsiteX65" fmla="*/ 152844 w 4838076"/>
              <a:gd name="connsiteY65" fmla="*/ 2967037 h 6858000"/>
              <a:gd name="connsiteX66" fmla="*/ 134368 w 4838076"/>
              <a:gd name="connsiteY66" fmla="*/ 3009900 h 6858000"/>
              <a:gd name="connsiteX67" fmla="*/ 115893 w 4838076"/>
              <a:gd name="connsiteY67" fmla="*/ 3046412 h 6858000"/>
              <a:gd name="connsiteX68" fmla="*/ 95738 w 4838076"/>
              <a:gd name="connsiteY68" fmla="*/ 3084512 h 6858000"/>
              <a:gd name="connsiteX69" fmla="*/ 75583 w 4838076"/>
              <a:gd name="connsiteY69" fmla="*/ 3121025 h 6858000"/>
              <a:gd name="connsiteX70" fmla="*/ 55427 w 4838076"/>
              <a:gd name="connsiteY70" fmla="*/ 3160712 h 6858000"/>
              <a:gd name="connsiteX71" fmla="*/ 38632 w 4838076"/>
              <a:gd name="connsiteY71" fmla="*/ 3201987 h 6858000"/>
              <a:gd name="connsiteX72" fmla="*/ 23515 w 4838076"/>
              <a:gd name="connsiteY72" fmla="*/ 3248025 h 6858000"/>
              <a:gd name="connsiteX73" fmla="*/ 11758 w 4838076"/>
              <a:gd name="connsiteY73" fmla="*/ 3300412 h 6858000"/>
              <a:gd name="connsiteX74" fmla="*/ 3359 w 4838076"/>
              <a:gd name="connsiteY74" fmla="*/ 3360737 h 6858000"/>
              <a:gd name="connsiteX75" fmla="*/ 0 w 4838076"/>
              <a:gd name="connsiteY75" fmla="*/ 3427412 h 6858000"/>
              <a:gd name="connsiteX76" fmla="*/ 3359 w 4838076"/>
              <a:gd name="connsiteY76" fmla="*/ 3497262 h 6858000"/>
              <a:gd name="connsiteX77" fmla="*/ 11758 w 4838076"/>
              <a:gd name="connsiteY77" fmla="*/ 3557587 h 6858000"/>
              <a:gd name="connsiteX78" fmla="*/ 23515 w 4838076"/>
              <a:gd name="connsiteY78" fmla="*/ 3609975 h 6858000"/>
              <a:gd name="connsiteX79" fmla="*/ 38632 w 4838076"/>
              <a:gd name="connsiteY79" fmla="*/ 3656012 h 6858000"/>
              <a:gd name="connsiteX80" fmla="*/ 55427 w 4838076"/>
              <a:gd name="connsiteY80" fmla="*/ 3697287 h 6858000"/>
              <a:gd name="connsiteX81" fmla="*/ 75583 w 4838076"/>
              <a:gd name="connsiteY81" fmla="*/ 3736975 h 6858000"/>
              <a:gd name="connsiteX82" fmla="*/ 115893 w 4838076"/>
              <a:gd name="connsiteY82" fmla="*/ 3811587 h 6858000"/>
              <a:gd name="connsiteX83" fmla="*/ 134368 w 4838076"/>
              <a:gd name="connsiteY83" fmla="*/ 3848100 h 6858000"/>
              <a:gd name="connsiteX84" fmla="*/ 152844 w 4838076"/>
              <a:gd name="connsiteY84" fmla="*/ 3890962 h 6858000"/>
              <a:gd name="connsiteX85" fmla="*/ 167960 w 4838076"/>
              <a:gd name="connsiteY85" fmla="*/ 3935412 h 6858000"/>
              <a:gd name="connsiteX86" fmla="*/ 178038 w 4838076"/>
              <a:gd name="connsiteY86" fmla="*/ 3987800 h 6858000"/>
              <a:gd name="connsiteX87" fmla="*/ 188115 w 4838076"/>
              <a:gd name="connsiteY87" fmla="*/ 4048125 h 6858000"/>
              <a:gd name="connsiteX88" fmla="*/ 189795 w 4838076"/>
              <a:gd name="connsiteY88" fmla="*/ 4116387 h 6858000"/>
              <a:gd name="connsiteX89" fmla="*/ 188115 w 4838076"/>
              <a:gd name="connsiteY89" fmla="*/ 4186237 h 6858000"/>
              <a:gd name="connsiteX90" fmla="*/ 178038 w 4838076"/>
              <a:gd name="connsiteY90" fmla="*/ 4244975 h 6858000"/>
              <a:gd name="connsiteX91" fmla="*/ 167960 w 4838076"/>
              <a:gd name="connsiteY91" fmla="*/ 4297362 h 6858000"/>
              <a:gd name="connsiteX92" fmla="*/ 152844 w 4838076"/>
              <a:gd name="connsiteY92" fmla="*/ 4343400 h 6858000"/>
              <a:gd name="connsiteX93" fmla="*/ 134368 w 4838076"/>
              <a:gd name="connsiteY93" fmla="*/ 4386262 h 6858000"/>
              <a:gd name="connsiteX94" fmla="*/ 115893 w 4838076"/>
              <a:gd name="connsiteY94" fmla="*/ 4424362 h 6858000"/>
              <a:gd name="connsiteX95" fmla="*/ 75583 w 4838076"/>
              <a:gd name="connsiteY95" fmla="*/ 4498975 h 6858000"/>
              <a:gd name="connsiteX96" fmla="*/ 55427 w 4838076"/>
              <a:gd name="connsiteY96" fmla="*/ 4537075 h 6858000"/>
              <a:gd name="connsiteX97" fmla="*/ 38632 w 4838076"/>
              <a:gd name="connsiteY97" fmla="*/ 4579937 h 6858000"/>
              <a:gd name="connsiteX98" fmla="*/ 23515 w 4838076"/>
              <a:gd name="connsiteY98" fmla="*/ 4625975 h 6858000"/>
              <a:gd name="connsiteX99" fmla="*/ 11758 w 4838076"/>
              <a:gd name="connsiteY99" fmla="*/ 4678362 h 6858000"/>
              <a:gd name="connsiteX100" fmla="*/ 3359 w 4838076"/>
              <a:gd name="connsiteY100" fmla="*/ 4738687 h 6858000"/>
              <a:gd name="connsiteX101" fmla="*/ 0 w 4838076"/>
              <a:gd name="connsiteY101" fmla="*/ 4806950 h 6858000"/>
              <a:gd name="connsiteX102" fmla="*/ 3359 w 4838076"/>
              <a:gd name="connsiteY102" fmla="*/ 4875212 h 6858000"/>
              <a:gd name="connsiteX103" fmla="*/ 11758 w 4838076"/>
              <a:gd name="connsiteY103" fmla="*/ 4935537 h 6858000"/>
              <a:gd name="connsiteX104" fmla="*/ 23515 w 4838076"/>
              <a:gd name="connsiteY104" fmla="*/ 4987925 h 6858000"/>
              <a:gd name="connsiteX105" fmla="*/ 38632 w 4838076"/>
              <a:gd name="connsiteY105" fmla="*/ 5033962 h 6858000"/>
              <a:gd name="connsiteX106" fmla="*/ 55427 w 4838076"/>
              <a:gd name="connsiteY106" fmla="*/ 5075237 h 6858000"/>
              <a:gd name="connsiteX107" fmla="*/ 75583 w 4838076"/>
              <a:gd name="connsiteY107" fmla="*/ 5114925 h 6858000"/>
              <a:gd name="connsiteX108" fmla="*/ 95738 w 4838076"/>
              <a:gd name="connsiteY108" fmla="*/ 5149850 h 6858000"/>
              <a:gd name="connsiteX109" fmla="*/ 115893 w 4838076"/>
              <a:gd name="connsiteY109" fmla="*/ 5186362 h 6858000"/>
              <a:gd name="connsiteX110" fmla="*/ 134368 w 4838076"/>
              <a:gd name="connsiteY110" fmla="*/ 5226050 h 6858000"/>
              <a:gd name="connsiteX111" fmla="*/ 152844 w 4838076"/>
              <a:gd name="connsiteY111" fmla="*/ 5268912 h 6858000"/>
              <a:gd name="connsiteX112" fmla="*/ 167960 w 4838076"/>
              <a:gd name="connsiteY112" fmla="*/ 5313362 h 6858000"/>
              <a:gd name="connsiteX113" fmla="*/ 178038 w 4838076"/>
              <a:gd name="connsiteY113" fmla="*/ 5365750 h 6858000"/>
              <a:gd name="connsiteX114" fmla="*/ 188115 w 4838076"/>
              <a:gd name="connsiteY114" fmla="*/ 5426075 h 6858000"/>
              <a:gd name="connsiteX115" fmla="*/ 189795 w 4838076"/>
              <a:gd name="connsiteY115" fmla="*/ 5494337 h 6858000"/>
              <a:gd name="connsiteX116" fmla="*/ 188115 w 4838076"/>
              <a:gd name="connsiteY116" fmla="*/ 5562600 h 6858000"/>
              <a:gd name="connsiteX117" fmla="*/ 178038 w 4838076"/>
              <a:gd name="connsiteY117" fmla="*/ 5622925 h 6858000"/>
              <a:gd name="connsiteX118" fmla="*/ 167960 w 4838076"/>
              <a:gd name="connsiteY118" fmla="*/ 5675312 h 6858000"/>
              <a:gd name="connsiteX119" fmla="*/ 152844 w 4838076"/>
              <a:gd name="connsiteY119" fmla="*/ 5721350 h 6858000"/>
              <a:gd name="connsiteX120" fmla="*/ 134368 w 4838076"/>
              <a:gd name="connsiteY120" fmla="*/ 5762625 h 6858000"/>
              <a:gd name="connsiteX121" fmla="*/ 115893 w 4838076"/>
              <a:gd name="connsiteY121" fmla="*/ 5802312 h 6858000"/>
              <a:gd name="connsiteX122" fmla="*/ 95738 w 4838076"/>
              <a:gd name="connsiteY122" fmla="*/ 5840412 h 6858000"/>
              <a:gd name="connsiteX123" fmla="*/ 75583 w 4838076"/>
              <a:gd name="connsiteY123" fmla="*/ 5876925 h 6858000"/>
              <a:gd name="connsiteX124" fmla="*/ 55427 w 4838076"/>
              <a:gd name="connsiteY124" fmla="*/ 5915025 h 6858000"/>
              <a:gd name="connsiteX125" fmla="*/ 38632 w 4838076"/>
              <a:gd name="connsiteY125" fmla="*/ 5956300 h 6858000"/>
              <a:gd name="connsiteX126" fmla="*/ 23515 w 4838076"/>
              <a:gd name="connsiteY126" fmla="*/ 6003925 h 6858000"/>
              <a:gd name="connsiteX127" fmla="*/ 11758 w 4838076"/>
              <a:gd name="connsiteY127" fmla="*/ 6056312 h 6858000"/>
              <a:gd name="connsiteX128" fmla="*/ 3359 w 4838076"/>
              <a:gd name="connsiteY128" fmla="*/ 6113462 h 6858000"/>
              <a:gd name="connsiteX129" fmla="*/ 0 w 4838076"/>
              <a:gd name="connsiteY129" fmla="*/ 6183312 h 6858000"/>
              <a:gd name="connsiteX130" fmla="*/ 3359 w 4838076"/>
              <a:gd name="connsiteY130" fmla="*/ 6251575 h 6858000"/>
              <a:gd name="connsiteX131" fmla="*/ 11758 w 4838076"/>
              <a:gd name="connsiteY131" fmla="*/ 6311900 h 6858000"/>
              <a:gd name="connsiteX132" fmla="*/ 23515 w 4838076"/>
              <a:gd name="connsiteY132" fmla="*/ 6361112 h 6858000"/>
              <a:gd name="connsiteX133" fmla="*/ 38632 w 4838076"/>
              <a:gd name="connsiteY133" fmla="*/ 6407150 h 6858000"/>
              <a:gd name="connsiteX134" fmla="*/ 55427 w 4838076"/>
              <a:gd name="connsiteY134" fmla="*/ 6448425 h 6858000"/>
              <a:gd name="connsiteX135" fmla="*/ 73903 w 4838076"/>
              <a:gd name="connsiteY135" fmla="*/ 6488112 h 6858000"/>
              <a:gd name="connsiteX136" fmla="*/ 92379 w 4838076"/>
              <a:gd name="connsiteY136" fmla="*/ 6523037 h 6858000"/>
              <a:gd name="connsiteX137" fmla="*/ 112534 w 4838076"/>
              <a:gd name="connsiteY137" fmla="*/ 6561137 h 6858000"/>
              <a:gd name="connsiteX138" fmla="*/ 132689 w 4838076"/>
              <a:gd name="connsiteY138" fmla="*/ 6597650 h 6858000"/>
              <a:gd name="connsiteX139" fmla="*/ 149485 w 4838076"/>
              <a:gd name="connsiteY139" fmla="*/ 6640512 h 6858000"/>
              <a:gd name="connsiteX140" fmla="*/ 166281 w 4838076"/>
              <a:gd name="connsiteY140" fmla="*/ 6683375 h 6858000"/>
              <a:gd name="connsiteX141" fmla="*/ 176358 w 4838076"/>
              <a:gd name="connsiteY141" fmla="*/ 6735762 h 6858000"/>
              <a:gd name="connsiteX142" fmla="*/ 184756 w 4838076"/>
              <a:gd name="connsiteY142" fmla="*/ 6791325 h 6858000"/>
              <a:gd name="connsiteX143" fmla="*/ 189795 w 4838076"/>
              <a:gd name="connsiteY143" fmla="*/ 6858000 h 6858000"/>
              <a:gd name="connsiteX144" fmla="*/ 334173 w 4838076"/>
              <a:gd name="connsiteY144" fmla="*/ 6858000 h 6858000"/>
              <a:gd name="connsiteX145" fmla="*/ 334174 w 4838076"/>
              <a:gd name="connsiteY145" fmla="*/ 6858000 h 6858000"/>
              <a:gd name="connsiteX146" fmla="*/ 3459219 w 4838076"/>
              <a:gd name="connsiteY146" fmla="*/ 6858000 h 6858000"/>
              <a:gd name="connsiteX147" fmla="*/ 4417162 w 4838076"/>
              <a:gd name="connsiteY147" fmla="*/ 6858000 h 6858000"/>
              <a:gd name="connsiteX148" fmla="*/ 4838076 w 4838076"/>
              <a:gd name="connsiteY14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</a:cxnLst>
            <a:rect l="l" t="t" r="r" b="b"/>
            <a:pathLst>
              <a:path w="4838076" h="6858000">
                <a:moveTo>
                  <a:pt x="4838076" y="0"/>
                </a:moveTo>
                <a:lnTo>
                  <a:pt x="4417162" y="0"/>
                </a:lnTo>
                <a:lnTo>
                  <a:pt x="3459219" y="0"/>
                </a:ln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3459219" y="6858000"/>
                </a:lnTo>
                <a:lnTo>
                  <a:pt x="4417162" y="6858000"/>
                </a:lnTo>
                <a:lnTo>
                  <a:pt x="4838076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E392C5-24AB-4049-B37A-BD7568BFE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51" y="662400"/>
            <a:ext cx="3384000" cy="1492132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Frequency response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ED210E4-6F7A-48A9-9190-212770F01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51" y="2286000"/>
            <a:ext cx="3384000" cy="384480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>
                    <a:alpha val="60000"/>
                  </a:schemeClr>
                </a:solidFill>
              </a:rPr>
              <a:t>4500-6000 Hz somewhat flat meaning it will be good for inputting human voice frequencies, not good for trying to amplify musical instruments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E2113B-64AA-42AB-8A5B-EC847F5EC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053" y="1548616"/>
            <a:ext cx="6014185" cy="376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8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625E-9E52-4072-A8AE-BBF587088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Specs of Megaphone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953F3-73E2-4D8C-84F4-FA00F72C0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3-Way Power Source – 8, size D batteries; included rechargeable battery; 120-volt AC.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Megaphone Specifications: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Output – 35 Watts maximum</a:t>
            </a:r>
            <a:br>
              <a:rPr lang="en-US" b="0" i="0" dirty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Operating Time – Approximately 6 hours</a:t>
            </a:r>
            <a:br>
              <a:rPr lang="en-US" b="0" i="0" dirty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Audio Range – Up to 800 meters/0.5 mile</a:t>
            </a:r>
            <a:br>
              <a:rPr lang="en-US" b="0" i="0" dirty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Recharging Time – Approximately 2 hours depending on remaining power</a:t>
            </a:r>
            <a:br>
              <a:rPr lang="en-US" b="0" i="0" dirty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Weight –  2.5 kg/6.7lb without batteries</a:t>
            </a:r>
            <a:br>
              <a:rPr lang="en-US" b="0" i="0" dirty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Speaker Diameter – 30 cm/11.8”</a:t>
            </a:r>
            <a:br>
              <a:rPr lang="en-US" b="0" i="0" dirty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Length – 47 cm/18.5” </a:t>
            </a: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futura-pt"/>
              </a:rPr>
              <a:t>Wireless Modular Specifications:</a:t>
            </a:r>
          </a:p>
          <a:p>
            <a:pPr algn="l"/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Carrier Frequency – 170 to 247MHz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Emission Type – FM (F3E)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Sensitivity – 5uV (SINAD)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Frequency Stability – +/- 0.005% @ 25 degrees C/77 degrees F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Operating Temperature – - 10 degrees to 50 degrees C/14 degrees to 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122 degrees F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Maximum modulation – +/- 25KHz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Image Rejection – More than 70dB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De-Emphasis – 50us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Frequency Response – 50Hz to 15KHz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Dynamic Range – 100dB</a:t>
            </a:r>
            <a:br>
              <a:rPr lang="en-US" b="0" i="0">
                <a:solidFill>
                  <a:srgbClr val="000000"/>
                </a:solidFill>
                <a:effectLst/>
                <a:latin typeface="futura-pt"/>
              </a:rPr>
            </a:br>
            <a:r>
              <a:rPr lang="en-US" b="0" i="0">
                <a:solidFill>
                  <a:srgbClr val="000000"/>
                </a:solidFill>
                <a:effectLst/>
                <a:latin typeface="futura-pt"/>
              </a:rPr>
              <a:t>Operating Range – 30 to 50 meters/98 to 164 feet in open field </a:t>
            </a:r>
          </a:p>
        </p:txBody>
      </p:sp>
    </p:spTree>
    <p:extLst>
      <p:ext uri="{BB962C8B-B14F-4D97-AF65-F5344CB8AC3E}">
        <p14:creationId xmlns:p14="http://schemas.microsoft.com/office/powerpoint/2010/main" val="1556574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256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futura-pt</vt:lpstr>
      <vt:lpstr>Office Theme</vt:lpstr>
      <vt:lpstr>Megaphone</vt:lpstr>
      <vt:lpstr>Information</vt:lpstr>
      <vt:lpstr>Megaphone</vt:lpstr>
      <vt:lpstr>Circuit diagram</vt:lpstr>
      <vt:lpstr>Frequency response</vt:lpstr>
      <vt:lpstr>Specs of Megaphone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Amplifier</dc:title>
  <dc:creator>Q Ruhland</dc:creator>
  <cp:lastModifiedBy>Dr. Burns</cp:lastModifiedBy>
  <cp:revision>7</cp:revision>
  <dcterms:created xsi:type="dcterms:W3CDTF">2021-11-21T23:54:48Z</dcterms:created>
  <dcterms:modified xsi:type="dcterms:W3CDTF">2021-11-24T14:29:44Z</dcterms:modified>
</cp:coreProperties>
</file>