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4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 Ruhland" userId="f3ae782d0da0d2fc" providerId="LiveId" clId="{49543D17-F333-4F15-96FD-79BBC2B5961D}"/>
    <pc:docChg chg="custSel addSld modSld">
      <pc:chgData name="Q Ruhland" userId="f3ae782d0da0d2fc" providerId="LiveId" clId="{49543D17-F333-4F15-96FD-79BBC2B5961D}" dt="2021-11-22T16:56:25.421" v="34" actId="20577"/>
      <pc:docMkLst>
        <pc:docMk/>
      </pc:docMkLst>
      <pc:sldChg chg="modSp new mod">
        <pc:chgData name="Q Ruhland" userId="f3ae782d0da0d2fc" providerId="LiveId" clId="{49543D17-F333-4F15-96FD-79BBC2B5961D}" dt="2021-11-22T16:56:25.421" v="34" actId="20577"/>
        <pc:sldMkLst>
          <pc:docMk/>
          <pc:sldMk cId="1556574027" sldId="261"/>
        </pc:sldMkLst>
        <pc:spChg chg="mod">
          <ac:chgData name="Q Ruhland" userId="f3ae782d0da0d2fc" providerId="LiveId" clId="{49543D17-F333-4F15-96FD-79BBC2B5961D}" dt="2021-11-22T16:56:12.688" v="30" actId="20577"/>
          <ac:spMkLst>
            <pc:docMk/>
            <pc:sldMk cId="1556574027" sldId="261"/>
            <ac:spMk id="2" creationId="{E0D0625E-9E52-4072-A8AE-BBF587088AC7}"/>
          </ac:spMkLst>
        </pc:spChg>
        <pc:spChg chg="mod">
          <ac:chgData name="Q Ruhland" userId="f3ae782d0da0d2fc" providerId="LiveId" clId="{49543D17-F333-4F15-96FD-79BBC2B5961D}" dt="2021-11-22T16:56:25.421" v="34" actId="20577"/>
          <ac:spMkLst>
            <pc:docMk/>
            <pc:sldMk cId="1556574027" sldId="261"/>
            <ac:spMk id="3" creationId="{F8A953F3-73E2-4D8C-84F4-FA00F72C0E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F0DF3-67B8-4190-9EC5-362290593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B9B4C-A6C3-4F17-B68F-6BE3741BE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F2166-2A0A-4B99-A45B-196983D8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7FADE-9EB1-465E-99AE-D09888BC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9A888-AD74-4CE2-9BB8-92F21D61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F3018-A6BB-4FAF-BFE2-5A70E016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5C758-235D-4762-8B91-D523EFF3B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48C44-D4E3-4F7F-A3BD-C56E2A3C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CB09E-5BD3-4D01-B83D-A503C7D2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1DBF4-AAC0-4661-A03E-4F23D9E6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0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5B8AF-11AA-4733-AEF5-DE1F46F57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FECA2-F904-4289-AD10-5429A9FC8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7DAF0-A892-433C-9AD0-2DF58F98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9C322-2BD1-4FB2-A9D3-31A2A33C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806D4-E895-4ACE-962E-75B4CE40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1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3858C-ECE9-4BDA-8F47-DA341424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61787-3060-4401-B8E8-133E0C8BA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FC527-836A-48A7-BEBC-710F7D3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F951C-F662-40A5-A61C-160C7CB5E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ABAD-BCD0-4DA5-8BC0-B2B07309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7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F1D9B-8D33-4C1D-9455-BF5F4BFE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C85C8-051B-42CA-B0AD-AB2B7D17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40B73-F071-4B28-9C33-AB5C9FAC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C496B-44C2-4AF5-B62F-6DD0987F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4095A-BF7C-488A-9B1A-2893B4D08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9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4AB5-0F2A-4C3C-8902-23F052F8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A7F76-FE0E-49C8-82C3-47D62900E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FE6BC-52F1-4DB8-8671-46D5E96D3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7CBED-8FD3-4B14-B940-655239C3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5F840-1BD1-4A7C-9DAC-AA6D8596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DA8BA-1BE2-420A-A066-C1FB0B64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6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B088C-3833-4E62-9BC8-0EEFF445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2097E-4618-48AA-BD09-4E3F62F6E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BC991-FD02-41FD-9616-A23B8EA79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287986-0FF9-4740-8B8C-D067C8163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DE025-C0D6-4244-B4F9-A3F48B4FD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05460-293D-4B9A-ABE5-F286016B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EFC57-8BE5-4429-B66A-2E9FE06DE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54F7C-06E9-4856-9D6E-326B6ABD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9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D361-E57E-4EB1-8ECF-AD0095F7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A8EBC7-1A0A-4B25-8CAA-CCA1242EE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F2221-A6FB-4D0E-A5BF-AD31E969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72EC1-1E22-43E5-A638-76C55298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7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4E1E6-AD06-4810-B195-60983CDE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C85D43-BA73-495D-AD6E-85E4466F0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83AB6-6B94-4279-9F7F-435311F7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7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60846-DD83-4E8E-8F08-B4FE2FEB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7FB50-CBD0-46DC-9955-38BC7B65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16171-024B-4799-8F41-0508FFB28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980A0-4C7A-4F88-8EE9-78FAF66E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6A542-2897-49AE-B4C4-041968AB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32AC1-34E3-4776-B99B-B54BE2DF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671F-571C-4B8F-BA11-A8AB286A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C25B6-9F59-4E27-910A-7EDF478FD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793AC-5A1A-4EDC-8950-AF4B225F8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308F-EA6D-4633-884E-F4AA7278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7221E-5E2E-4CA6-B515-313691B2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65EC-E4F3-430E-A227-03C17194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8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3A2BA4-3C73-4FD9-BB56-C9FE31FF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49DAB-D798-4618-A390-F7DF8ADD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4AB68-6EEE-419D-87A6-54FAFC4BD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E010C-A367-4D99-B9F9-14C6BD9A1206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96789-AEE7-40E4-B9A2-1C6DE1D6F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8AEFB-C01B-41BA-A04F-95A0B7B53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CEEE-6D4E-4B7F-BFDD-43CD9328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1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0D0097-8EEF-4386-9589-58C10096B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Megaphone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56999-B097-4CE7-9039-168F9EA12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719618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Quintin Ruhland</a:t>
            </a:r>
          </a:p>
        </p:txBody>
      </p:sp>
    </p:spTree>
    <p:extLst>
      <p:ext uri="{BB962C8B-B14F-4D97-AF65-F5344CB8AC3E}">
        <p14:creationId xmlns:p14="http://schemas.microsoft.com/office/powerpoint/2010/main" val="2142907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779B9-EFCA-4544-BF12-148EB233F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79756-70BC-4E74-BD7D-941941DAE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Electric megaphones are handheld public address systems or electronic devices that amplify the human voice or any other sound like a regular acoustic megaphone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They consist of a microphone for converting sound waves into electrical audio signals.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They also come with an amplifier for increasing the audio signal’s power.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The loudspeaker in an electronic megaphone converts the audio signal into sound waves again.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The shape of a microphone has a direct impact on the range of projection. Narrower horns have to concentrate the sound more sharply than the wide horns.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720AE-7129-4161-B343-86109498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Megaphone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3645020F-E1AE-44B3-976B-AEA67C795F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3" r="11700" b="2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4F5E-3B1F-4B9C-A6F0-4B651EBD7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2200" dirty="0"/>
              <a:t>A megaphone is used to amplify a person's voice or other sounds in a given direction</a:t>
            </a:r>
          </a:p>
          <a:p>
            <a:r>
              <a:rPr lang="en-US" sz="2200" dirty="0"/>
              <a:t>Commonly used in sporting events, or anywhere to address large crowds</a:t>
            </a:r>
          </a:p>
          <a:p>
            <a:r>
              <a:rPr lang="en-US" sz="2200" dirty="0"/>
              <a:t>Can amplify to more than 90 dB</a:t>
            </a:r>
          </a:p>
          <a:p>
            <a:r>
              <a:rPr lang="en-US" sz="2200" dirty="0"/>
              <a:t>Rated power output of 35W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7329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ACA1C-90BF-4033-BC3B-65A195935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Circuit diagram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8D247773-3B4F-41AA-A70F-C089C3711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0"/>
            <a:ext cx="3384000" cy="3844800"/>
          </a:xfrm>
        </p:spPr>
        <p:txBody>
          <a:bodyPr>
            <a:norm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This is a very simple loudspeaker amplifier which uses as an IC LM386, which is one of the most versatile amplifiers. The LM386, an operational amplifier receives the signal of MIC1 is a microphone which amplifies it and sends it to SPKR1 which is an 8-ohm speaker mounted in a cone to further amplify the audio signal.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7" name="Content Placeholder 16" descr="Diagram, schematic&#10;&#10;Description automatically generated">
            <a:extLst>
              <a:ext uri="{FF2B5EF4-FFF2-40B4-BE49-F238E27FC236}">
                <a16:creationId xmlns:a16="http://schemas.microsoft.com/office/drawing/2014/main" id="{1BFF7FDF-6EB9-4CAE-89FB-8254FA058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840" y="643469"/>
            <a:ext cx="3732610" cy="557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7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392C5-24AB-4049-B37A-BD7568BF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Frequency response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ED210E4-6F7A-48A9-9190-212770F01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0"/>
            <a:ext cx="3384000" cy="38448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alpha val="60000"/>
                  </a:schemeClr>
                </a:solidFill>
              </a:rPr>
              <a:t>4500-6000 Hz somewhat flat meaning it will be good for inputting human voice frequencies, not good for trying to amplify musical instruments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E2113B-64AA-42AB-8A5B-EC847F5EC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053" y="1548616"/>
            <a:ext cx="6014185" cy="376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8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625E-9E52-4072-A8AE-BBF587088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Specs of Megaphone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953F3-73E2-4D8C-84F4-FA00F72C0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3-Way Power Source – 8, size D batteries; included rechargeable battery; 120-volt AC.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Megaphone Specifications: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Output – 35 Watts maximum</a:t>
            </a:r>
            <a:br>
              <a:rPr lang="en-US" b="0" i="0" dirty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Operating Time – Approximately 6 hours</a:t>
            </a:r>
            <a:br>
              <a:rPr lang="en-US" b="0" i="0" dirty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Audio Range – Up to 800 meters/0.5 mile</a:t>
            </a:r>
            <a:br>
              <a:rPr lang="en-US" b="0" i="0" dirty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Recharging Time – Approximately 2 hours depending on remaining power</a:t>
            </a:r>
            <a:br>
              <a:rPr lang="en-US" b="0" i="0" dirty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Weight –  2.5 kg/6.7lb without batteries</a:t>
            </a:r>
            <a:br>
              <a:rPr lang="en-US" b="0" i="0" dirty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Speaker Diameter – 30 cm/11.8”</a:t>
            </a:r>
            <a:br>
              <a:rPr lang="en-US" b="0" i="0" dirty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Length – 47 cm/18.5” 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utura-pt"/>
              </a:rPr>
              <a:t>Wireless Modular Specifications:</a:t>
            </a:r>
          </a:p>
          <a:p>
            <a:pPr algn="l"/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Carrier Frequency – 170 to 247MHz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Emission Type – FM (F3E)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Sensitivity – 5uV (SINAD)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Frequency Stability – +/- 0.005% @ 25 degrees C/77 degrees F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Operating Temperature – - 10 degrees to 50 degrees C/14 degrees to 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122 degrees F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Maximum modulation – +/- 25KHz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Image Rejection – More than 70dB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De-Emphasis – 50us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Frequency Response – 50Hz to 15KHz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Dynamic Range – 100dB</a:t>
            </a:r>
            <a:br>
              <a:rPr lang="en-US" b="0" i="0">
                <a:solidFill>
                  <a:srgbClr val="000000"/>
                </a:solidFill>
                <a:effectLst/>
                <a:latin typeface="futura-pt"/>
              </a:rPr>
            </a:br>
            <a:r>
              <a:rPr lang="en-US" b="0" i="0">
                <a:solidFill>
                  <a:srgbClr val="000000"/>
                </a:solidFill>
                <a:effectLst/>
                <a:latin typeface="futura-pt"/>
              </a:rPr>
              <a:t>Operating Range – 30 to 50 meters/98 to 164 feet in open field </a:t>
            </a:r>
          </a:p>
        </p:txBody>
      </p:sp>
    </p:spTree>
    <p:extLst>
      <p:ext uri="{BB962C8B-B14F-4D97-AF65-F5344CB8AC3E}">
        <p14:creationId xmlns:p14="http://schemas.microsoft.com/office/powerpoint/2010/main" val="155657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256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futura-pt</vt:lpstr>
      <vt:lpstr>Office Theme</vt:lpstr>
      <vt:lpstr>Megaphone</vt:lpstr>
      <vt:lpstr>Information</vt:lpstr>
      <vt:lpstr>Megaphone</vt:lpstr>
      <vt:lpstr>Circuit diagram</vt:lpstr>
      <vt:lpstr>Frequency response</vt:lpstr>
      <vt:lpstr>Specs of Megaphone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Amplifier</dc:title>
  <dc:creator>Q Ruhland</dc:creator>
  <cp:lastModifiedBy>Dr. Burns</cp:lastModifiedBy>
  <cp:revision>7</cp:revision>
  <dcterms:created xsi:type="dcterms:W3CDTF">2021-11-21T23:54:48Z</dcterms:created>
  <dcterms:modified xsi:type="dcterms:W3CDTF">2021-11-24T14:29:44Z</dcterms:modified>
</cp:coreProperties>
</file>