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9" d="100"/>
          <a:sy n="109" d="100"/>
        </p:scale>
        <p:origin x="132" y="10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44B5CC-F92C-4C21-BD96-778C0153A22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9F2F7F0-A337-49C6-9CFA-B079F8C5B4B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F2F42B-0F55-4C5C-A2E1-1834D02152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94DF9-BEBC-43C5-899A-87431BF4FF46}" type="datetimeFigureOut">
              <a:rPr lang="en-US" smtClean="0"/>
              <a:t>11/22/2021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FA4D57-866B-4203-BCE6-82DB0C8745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443DC7-0C20-4DA4-B7AC-A761B77C1E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55C55-779B-4D09-A3B7-1A4818C5C2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79683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47EB8A-2829-43A7-8B03-4C32F4749C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53DB875-7414-4CA5-BB8F-4E46EC632D6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33B4D9F-3F95-4280-92E0-D377CA188B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94DF9-BEBC-43C5-899A-87431BF4FF46}" type="datetimeFigureOut">
              <a:rPr lang="en-US" smtClean="0"/>
              <a:t>11/22/2021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07F947-99CD-4331-8EC1-85069635D6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9F4876-1881-40F4-A3E6-CADF346FD6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55C55-779B-4D09-A3B7-1A4818C5C2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18922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D260E74-C3EE-4BB3-A3CC-4401CBCEA41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3FD77C5-4BF7-417A-9012-9266DBEAE39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5E3104-CE81-4CD1-B647-CBFC3F5C67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94DF9-BEBC-43C5-899A-87431BF4FF46}" type="datetimeFigureOut">
              <a:rPr lang="en-US" smtClean="0"/>
              <a:t>11/22/2021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F085C2-B7B2-4825-AEE5-21BE90D01A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47076A-1C20-4A4A-8E2A-B53642C2C7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55C55-779B-4D09-A3B7-1A4818C5C2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97941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9C28FD-CE90-4CAE-AAD9-505EF14D61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A3E8B3-4001-447B-9DE1-58C844CD00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CEE8ACB-B752-4D35-96D4-03E2AE0CC8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94DF9-BEBC-43C5-899A-87431BF4FF46}" type="datetimeFigureOut">
              <a:rPr lang="en-US" smtClean="0"/>
              <a:t>11/22/2021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DA9614-4990-47C8-B281-E4DC1DDB7E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720A04-CFFC-493D-B17D-DB8110E1C7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55C55-779B-4D09-A3B7-1A4818C5C2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55802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607A88-33DF-400D-9CB3-D1740640AD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F1B9893-E831-4C13-AD12-2F9D1072EB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43DCD1-B8E6-4879-ADFD-7E3F2750EB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94DF9-BEBC-43C5-899A-87431BF4FF46}" type="datetimeFigureOut">
              <a:rPr lang="en-US" smtClean="0"/>
              <a:t>11/22/2021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F48D0E-09C9-4045-97D0-CA0DD86E2F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829D42-E1F9-415B-9663-9A55171C90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55C55-779B-4D09-A3B7-1A4818C5C2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9056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E52916-F185-471D-872C-7A170504E8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F0C3FC-F882-46B8-8412-D7FDE86555F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726495A-DB05-430A-80AA-3085B38B77E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34F7062-7B40-4BE2-95C1-3E60C6778B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94DF9-BEBC-43C5-899A-87431BF4FF46}" type="datetimeFigureOut">
              <a:rPr lang="en-US" smtClean="0"/>
              <a:t>11/22/2021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0E81432-1159-4649-A0A5-892F55B9C7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0660C83-F092-4BFA-864C-D94D08D738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55C55-779B-4D09-A3B7-1A4818C5C2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75815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E88DEA-1EA0-48E7-AF97-52EC548BDF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0FC5D02-5444-4B26-B54B-D25E602CF7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A9D7E2C-CB3D-4E3C-8CDB-75D66DD7DAE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2A6451A-D9F1-41E0-92C9-78EAC74D7F9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865A552-DA24-469E-A3B6-1A45BA11CD5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8959BB7-9CA4-4EC0-ADA9-BC766F7DE9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94DF9-BEBC-43C5-899A-87431BF4FF46}" type="datetimeFigureOut">
              <a:rPr lang="en-US" smtClean="0"/>
              <a:t>11/22/2021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3D9837F-EC0A-401D-8E62-BC6B6345A6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A2A86C2-2F56-4CD7-ACCC-B30881BD05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55C55-779B-4D09-A3B7-1A4818C5C2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42130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D73F53-7A90-474C-806E-DCDD02E647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778D292-F05B-4B76-9DB4-9B0AFD4166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94DF9-BEBC-43C5-899A-87431BF4FF46}" type="datetimeFigureOut">
              <a:rPr lang="en-US" smtClean="0"/>
              <a:t>11/22/2021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3706AD3-BF7E-4BF4-A34F-8B5A6ACAFC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D46DCBC-19B8-44BE-BEFF-0BAF931DD9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55C55-779B-4D09-A3B7-1A4818C5C2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40695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7BA5459-29C3-4618-A0EF-BA2321BF25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94DF9-BEBC-43C5-899A-87431BF4FF46}" type="datetimeFigureOut">
              <a:rPr lang="en-US" smtClean="0"/>
              <a:t>11/22/2021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AA6B816-3AC2-4A08-8C82-B9625A1C78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1C597E1-571F-42EF-95CB-8BD994D706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55C55-779B-4D09-A3B7-1A4818C5C2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23867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2A52AC-D5E5-48DE-BFBD-B80A25F04A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DD61EE-91B8-4368-8080-F54EE05CAE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343A057-7AAC-451C-A56E-31E83637A8A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BF54705-38A8-4730-8092-35D1DD0B5B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94DF9-BEBC-43C5-899A-87431BF4FF46}" type="datetimeFigureOut">
              <a:rPr lang="en-US" smtClean="0"/>
              <a:t>11/22/2021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8BB956B-B4B2-4246-AE1F-C428F8FA3B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EDF88F3-9F0D-4584-BF2E-000066744D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55C55-779B-4D09-A3B7-1A4818C5C2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69633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B24D49-164D-4BD9-BADA-8962CA8D73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D550425-7A83-4D8D-8573-A9769F8E633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F2DE67E-B7BE-4791-AA99-3D1D5523B6F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996BB63-928B-4A6D-B2E7-C3AD880630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94DF9-BEBC-43C5-899A-87431BF4FF46}" type="datetimeFigureOut">
              <a:rPr lang="en-US" smtClean="0"/>
              <a:t>11/22/2021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3B6F3CE-5AB4-47CC-B455-6448D56FB2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0784273-7AB2-4C88-857E-F90D1719E7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55C55-779B-4D09-A3B7-1A4818C5C2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81279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59E3895-1A4E-4D21-87C4-D3F24F3065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0165BF8-0FC8-48D1-A449-22379AFE30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7AEA02-66BC-4049-9C9A-9CC7DAD2706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794DF9-BEBC-43C5-899A-87431BF4FF46}" type="datetimeFigureOut">
              <a:rPr lang="en-US" smtClean="0"/>
              <a:t>11/22/2021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4EA899-B7ED-487F-96DB-E0551FA1B9E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B90862-0A88-4BB8-A7DD-DB77832F85C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255C55-779B-4D09-A3B7-1A4818C5C2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70486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fccid.io/A2HRTS7220B/Schematics/Circuit-Diagram-1761394.pdf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st.com/resource/en/datasheet/tda7491p.pdf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8394B2-A4F9-48AB-A0F6-E6F363C7BCD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60127" y="3881465"/>
            <a:ext cx="9144000" cy="2387600"/>
          </a:xfrm>
        </p:spPr>
        <p:txBody>
          <a:bodyPr>
            <a:normAutofit/>
          </a:bodyPr>
          <a:lstStyle/>
          <a:p>
            <a:r>
              <a:rPr lang="en-US" sz="4000" dirty="0"/>
              <a:t>Samsung Soundbar HW-T450</a:t>
            </a:r>
            <a:br>
              <a:rPr lang="en-US" sz="4000" dirty="0"/>
            </a:br>
            <a:r>
              <a:rPr lang="en-US" sz="4000" dirty="0"/>
              <a:t>Touger Vue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1EB0AC0F-211B-4EB7-BCAF-81992060C1F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62183" y="588935"/>
            <a:ext cx="4739887" cy="38011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81530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1DC662-8DE1-488F-B6B9-D3E46F445F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Circuit Diagram/ Class D </a:t>
            </a:r>
            <a:r>
              <a:rPr lang="en-US" b="1"/>
              <a:t>power amplifiers</a:t>
            </a: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7CFB66-52CD-4BB0-B8FD-12A0BD08C8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https://fccid.io/A2HRTS7220B/Schematics/Circuit-Diagram-1761394</a:t>
            </a:r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7A56C70-02F2-4363-8E52-10D6B4D1F62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44058" y="2219295"/>
            <a:ext cx="4903883" cy="40926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62666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F21D6B-0E02-4177-927C-ADD31B2564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Data Sheet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0C011A-635E-4C43-A552-9C2D8ECBD1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https://www.st.com/resource/en/datasheet/tda7491p.pdf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71324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18</Words>
  <Application>Microsoft Office PowerPoint</Application>
  <PresentationFormat>Widescreen</PresentationFormat>
  <Paragraphs>5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Samsung Soundbar HW-T450 Touger Vue</vt:lpstr>
      <vt:lpstr>Circuit Diagram/ Class D power amplifiers</vt:lpstr>
      <vt:lpstr>Data Sheet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Samsung Soundbar HW-T450 Touger Vue</dc:title>
  <dc:creator>Touger Vue</dc:creator>
  <cp:lastModifiedBy>Dr. Burns</cp:lastModifiedBy>
  <cp:revision>2</cp:revision>
  <dcterms:created xsi:type="dcterms:W3CDTF">2021-11-22T14:24:00Z</dcterms:created>
  <dcterms:modified xsi:type="dcterms:W3CDTF">2021-11-22T18:23:32Z</dcterms:modified>
</cp:coreProperties>
</file>