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8" r:id="rId2"/>
    <p:sldId id="289" r:id="rId3"/>
    <p:sldId id="290" r:id="rId4"/>
    <p:sldId id="291" r:id="rId5"/>
    <p:sldId id="265" r:id="rId6"/>
    <p:sldId id="272" r:id="rId7"/>
    <p:sldId id="277" r:id="rId8"/>
    <p:sldId id="278" r:id="rId9"/>
    <p:sldId id="279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85" r:id="rId18"/>
    <p:sldId id="284" r:id="rId19"/>
    <p:sldId id="276" r:id="rId20"/>
    <p:sldId id="259" r:id="rId21"/>
    <p:sldId id="282" r:id="rId22"/>
    <p:sldId id="283" r:id="rId23"/>
    <p:sldId id="286" r:id="rId24"/>
    <p:sldId id="287" r:id="rId25"/>
    <p:sldId id="280" r:id="rId26"/>
    <p:sldId id="281" r:id="rId2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6" autoAdjust="0"/>
    <p:restoredTop sz="94660"/>
  </p:normalViewPr>
  <p:slideViewPr>
    <p:cSldViewPr>
      <p:cViewPr varScale="1">
        <p:scale>
          <a:sx n="134" d="100"/>
          <a:sy n="134" d="100"/>
        </p:scale>
        <p:origin x="13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F6EC4-6A4A-428B-AF5B-BC714D232E7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A413C-F296-4174-8131-E8A103292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50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0EB24-F158-484E-BD13-B58FC14EF2D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C9708-34C8-4E55-BCD7-FB0D20446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2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*</a:t>
            </a:r>
            <a:endParaRPr lang="en-US" sz="1200" smtClean="0"/>
          </a:p>
        </p:txBody>
      </p:sp>
      <p:sp>
        <p:nvSpPr>
          <p:cNvPr id="3994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smtClean="0"/>
          </a:p>
        </p:txBody>
      </p:sp>
      <p:sp>
        <p:nvSpPr>
          <p:cNvPr id="3994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*</a:t>
            </a:r>
            <a:endParaRPr lang="en-US" sz="1200" smtClean="0"/>
          </a:p>
        </p:txBody>
      </p:sp>
      <p:sp>
        <p:nvSpPr>
          <p:cNvPr id="3994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##</a:t>
            </a:r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27882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696D-5494-4B31-BD43-3D11DC37B4AD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6915-6D56-4397-B2EE-623E5DC2E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696D-5494-4B31-BD43-3D11DC37B4AD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6915-6D56-4397-B2EE-623E5DC2E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696D-5494-4B31-BD43-3D11DC37B4AD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6915-6D56-4397-B2EE-623E5DC2E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696D-5494-4B31-BD43-3D11DC37B4AD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6915-6D56-4397-B2EE-623E5DC2E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696D-5494-4B31-BD43-3D11DC37B4AD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6915-6D56-4397-B2EE-623E5DC2E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696D-5494-4B31-BD43-3D11DC37B4AD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6915-6D56-4397-B2EE-623E5DC2E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696D-5494-4B31-BD43-3D11DC37B4AD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6915-6D56-4397-B2EE-623E5DC2E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696D-5494-4B31-BD43-3D11DC37B4AD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6915-6D56-4397-B2EE-623E5DC2E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696D-5494-4B31-BD43-3D11DC37B4AD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6915-6D56-4397-B2EE-623E5DC2E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696D-5494-4B31-BD43-3D11DC37B4AD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6915-6D56-4397-B2EE-623E5DC2E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696D-5494-4B31-BD43-3D11DC37B4AD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6915-6D56-4397-B2EE-623E5DC2E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2696D-5494-4B31-BD43-3D11DC37B4AD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96915-6D56-4397-B2EE-623E5DC2E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-609600"/>
            <a:ext cx="5708915" cy="8434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57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15 and 17 September 2021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Diffusion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Semiconductor Properties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Chapter 3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2400" y="2286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62400" y="5715000"/>
            <a:ext cx="533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57150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862467"/>
            <a:ext cx="7262187" cy="6248400"/>
          </a:xfrm>
        </p:spPr>
      </p:pic>
      <p:sp>
        <p:nvSpPr>
          <p:cNvPr id="3" name="Rectangle 2"/>
          <p:cNvSpPr/>
          <p:nvPr/>
        </p:nvSpPr>
        <p:spPr>
          <a:xfrm>
            <a:off x="5638800" y="5867400"/>
            <a:ext cx="16764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257800" y="4038600"/>
            <a:ext cx="226341" cy="584349"/>
          </a:xfrm>
          <a:custGeom>
            <a:avLst/>
            <a:gdLst>
              <a:gd name="connsiteX0" fmla="*/ 0 w 226341"/>
              <a:gd name="connsiteY0" fmla="*/ 0 h 584349"/>
              <a:gd name="connsiteX1" fmla="*/ 225083 w 226341"/>
              <a:gd name="connsiteY1" fmla="*/ 203982 h 584349"/>
              <a:gd name="connsiteX2" fmla="*/ 91440 w 226341"/>
              <a:gd name="connsiteY2" fmla="*/ 562708 h 584349"/>
              <a:gd name="connsiteX3" fmla="*/ 98474 w 226341"/>
              <a:gd name="connsiteY3" fmla="*/ 513471 h 5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41" h="584349">
                <a:moveTo>
                  <a:pt x="0" y="0"/>
                </a:moveTo>
                <a:cubicBezTo>
                  <a:pt x="104921" y="55098"/>
                  <a:pt x="209843" y="110197"/>
                  <a:pt x="225083" y="203982"/>
                </a:cubicBezTo>
                <a:cubicBezTo>
                  <a:pt x="240323" y="297767"/>
                  <a:pt x="112541" y="511127"/>
                  <a:pt x="91440" y="562708"/>
                </a:cubicBezTo>
                <a:cubicBezTo>
                  <a:pt x="70339" y="614289"/>
                  <a:pt x="84406" y="563880"/>
                  <a:pt x="98474" y="5134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6038"/>
            <a:ext cx="3875532" cy="3051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48000"/>
            <a:ext cx="4675956" cy="351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ffusion1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" y="152400"/>
            <a:ext cx="5562600" cy="6871860"/>
          </a:xfrm>
        </p:spPr>
      </p:pic>
    </p:spTree>
    <p:extLst>
      <p:ext uri="{BB962C8B-B14F-4D97-AF65-F5344CB8AC3E}">
        <p14:creationId xmlns:p14="http://schemas.microsoft.com/office/powerpoint/2010/main" val="13521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 descr="C:\Users\sburns\Desktop\Local Web Files\EE4611Spring2013\Fab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724" y="228600"/>
            <a:ext cx="6666193" cy="6476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06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138" y="0"/>
            <a:ext cx="800772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2438400"/>
            <a:ext cx="4572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804744" cy="6705600"/>
          </a:xfrm>
        </p:spPr>
      </p:pic>
    </p:spTree>
    <p:extLst>
      <p:ext uri="{BB962C8B-B14F-4D97-AF65-F5344CB8AC3E}">
        <p14:creationId xmlns:p14="http://schemas.microsoft.com/office/powerpoint/2010/main" val="9802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-228600"/>
            <a:ext cx="8742919" cy="7637699"/>
          </a:xfrm>
        </p:spPr>
      </p:pic>
      <p:sp>
        <p:nvSpPr>
          <p:cNvPr id="3" name="Rectangle 2"/>
          <p:cNvSpPr/>
          <p:nvPr/>
        </p:nvSpPr>
        <p:spPr>
          <a:xfrm>
            <a:off x="76200" y="5715000"/>
            <a:ext cx="9067800" cy="2224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ffusion1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-13860"/>
            <a:ext cx="5562600" cy="6871860"/>
          </a:xfrm>
        </p:spPr>
      </p:pic>
    </p:spTree>
    <p:extLst>
      <p:ext uri="{BB962C8B-B14F-4D97-AF65-F5344CB8AC3E}">
        <p14:creationId xmlns:p14="http://schemas.microsoft.com/office/powerpoint/2010/main" val="26850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ffusion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0"/>
            <a:ext cx="5570682" cy="6862907"/>
          </a:xfrm>
        </p:spPr>
      </p:pic>
    </p:spTree>
    <p:extLst>
      <p:ext uri="{BB962C8B-B14F-4D97-AF65-F5344CB8AC3E}">
        <p14:creationId xmlns:p14="http://schemas.microsoft.com/office/powerpoint/2010/main" val="36704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 descr="C:\Users\sburns\Desktop\Local Web Files\EE4611Spring2013\Fab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724" y="228600"/>
            <a:ext cx="6666193" cy="647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5400"/>
            <a:ext cx="6044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 descr="C:\Users\sburns\Desktop\Local Web Files\EE4611Spring2013\Fab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-1600200"/>
            <a:ext cx="7200029" cy="868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ffusion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1910" y="304800"/>
            <a:ext cx="9315910" cy="6248400"/>
          </a:xfrm>
        </p:spPr>
      </p:pic>
    </p:spTree>
    <p:extLst>
      <p:ext uri="{BB962C8B-B14F-4D97-AF65-F5344CB8AC3E}">
        <p14:creationId xmlns:p14="http://schemas.microsoft.com/office/powerpoint/2010/main" val="3557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ffusion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5770478" cy="7109442"/>
          </a:xfrm>
        </p:spPr>
      </p:pic>
    </p:spTree>
    <p:extLst>
      <p:ext uri="{BB962C8B-B14F-4D97-AF65-F5344CB8AC3E}">
        <p14:creationId xmlns:p14="http://schemas.microsoft.com/office/powerpoint/2010/main" val="9128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886"/>
            <a:ext cx="5486400" cy="8241424"/>
          </a:xfrm>
        </p:spPr>
      </p:pic>
    </p:spTree>
    <p:extLst>
      <p:ext uri="{BB962C8B-B14F-4D97-AF65-F5344CB8AC3E}">
        <p14:creationId xmlns:p14="http://schemas.microsoft.com/office/powerpoint/2010/main" val="23852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8940222" cy="6096000"/>
          </a:xfrm>
        </p:spPr>
      </p:pic>
    </p:spTree>
    <p:extLst>
      <p:ext uri="{BB962C8B-B14F-4D97-AF65-F5344CB8AC3E}">
        <p14:creationId xmlns:p14="http://schemas.microsoft.com/office/powerpoint/2010/main" val="36464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ffusion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-66586"/>
            <a:ext cx="4953000" cy="7095412"/>
          </a:xfrm>
        </p:spPr>
      </p:pic>
    </p:spTree>
    <p:extLst>
      <p:ext uri="{BB962C8B-B14F-4D97-AF65-F5344CB8AC3E}">
        <p14:creationId xmlns:p14="http://schemas.microsoft.com/office/powerpoint/2010/main" val="32183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ffusion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42322"/>
            <a:ext cx="5791200" cy="6583392"/>
          </a:xfrm>
        </p:spPr>
      </p:pic>
    </p:spTree>
    <p:extLst>
      <p:ext uri="{BB962C8B-B14F-4D97-AF65-F5344CB8AC3E}">
        <p14:creationId xmlns:p14="http://schemas.microsoft.com/office/powerpoint/2010/main" val="24680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301" y="-304800"/>
            <a:ext cx="9341402" cy="822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2400" y="533400"/>
            <a:ext cx="3810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86400" y="2667000"/>
            <a:ext cx="28956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58674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228600"/>
            <a:ext cx="5638800" cy="73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600200" y="-304800"/>
          <a:ext cx="6075363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Photo Editor Photo" r:id="rId4" imgW="6211167" imgH="7478169" progId="">
                  <p:embed/>
                </p:oleObj>
              </mc:Choice>
              <mc:Fallback>
                <p:oleObj name="Photo Editor Photo" r:id="rId4" imgW="6211167" imgH="747816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-304800"/>
                        <a:ext cx="6075363" cy="731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sburns\Desktop\Local Web Files\EE4611Spring2013\Fab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5257800" cy="665751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00400" y="2286000"/>
            <a:ext cx="838200" cy="2286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5562600"/>
            <a:ext cx="838200" cy="2286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Doping Using Diffusion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burns\Desktop\Local Web Files\EE4611Spring2013\Diffusion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183292" cy="625567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0" y="1828800"/>
            <a:ext cx="20574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ffusion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331050" cy="6639844"/>
          </a:xfrm>
        </p:spPr>
      </p:pic>
    </p:spTree>
    <p:extLst>
      <p:ext uri="{BB962C8B-B14F-4D97-AF65-F5344CB8AC3E}">
        <p14:creationId xmlns:p14="http://schemas.microsoft.com/office/powerpoint/2010/main" val="42755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ffusion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294" y="228600"/>
            <a:ext cx="8934706" cy="6248400"/>
          </a:xfrm>
        </p:spPr>
      </p:pic>
    </p:spTree>
    <p:extLst>
      <p:ext uri="{BB962C8B-B14F-4D97-AF65-F5344CB8AC3E}">
        <p14:creationId xmlns:p14="http://schemas.microsoft.com/office/powerpoint/2010/main" val="35935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17</Words>
  <Application>Microsoft Office PowerPoint</Application>
  <PresentationFormat>On-screen Show (4:3)</PresentationFormat>
  <Paragraphs>9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Doping Using Diffusion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sburns</dc:creator>
  <cp:lastModifiedBy>Dr. Burns</cp:lastModifiedBy>
  <cp:revision>36</cp:revision>
  <cp:lastPrinted>2020-02-03T15:02:07Z</cp:lastPrinted>
  <dcterms:created xsi:type="dcterms:W3CDTF">2013-02-11T14:40:25Z</dcterms:created>
  <dcterms:modified xsi:type="dcterms:W3CDTF">2021-09-14T14:06:21Z</dcterms:modified>
</cp:coreProperties>
</file>