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5" r:id="rId3"/>
    <p:sldId id="270" r:id="rId4"/>
    <p:sldId id="272" r:id="rId5"/>
    <p:sldId id="271" r:id="rId6"/>
    <p:sldId id="267" r:id="rId7"/>
    <p:sldId id="266" r:id="rId8"/>
    <p:sldId id="275" r:id="rId9"/>
    <p:sldId id="274" r:id="rId10"/>
    <p:sldId id="273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61" r:id="rId21"/>
    <p:sldId id="263" r:id="rId22"/>
    <p:sldId id="258" r:id="rId23"/>
    <p:sldId id="262" r:id="rId24"/>
    <p:sldId id="257" r:id="rId25"/>
    <p:sldId id="256" r:id="rId26"/>
    <p:sldId id="259" r:id="rId27"/>
    <p:sldId id="260" r:id="rId2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7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3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0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F1FD-8DF6-4089-84EA-8255E10C4BD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05207-0892-44D7-98C9-EA3E614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98533"/>
            <a:ext cx="5850042" cy="7512142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09070" y="1071926"/>
            <a:ext cx="52217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and 3 November 2021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Film Transistors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43915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41" y="-128954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5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2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0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4" y="0"/>
            <a:ext cx="6680908" cy="86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9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7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0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3" y="-470791"/>
            <a:ext cx="5864830" cy="75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7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3" y="-464575"/>
            <a:ext cx="5776340" cy="74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66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96" y="-1"/>
            <a:ext cx="5357889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71" y="-273719"/>
            <a:ext cx="5595486" cy="74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62" y="173038"/>
            <a:ext cx="506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53" y="0"/>
            <a:ext cx="501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02" y="-128506"/>
            <a:ext cx="4874232" cy="69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9" y="0"/>
            <a:ext cx="5395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1" y="0"/>
            <a:ext cx="739289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9" y="0"/>
            <a:ext cx="539500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17" y="0"/>
            <a:ext cx="47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97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86" y="-250371"/>
            <a:ext cx="644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1" y="0"/>
            <a:ext cx="739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4" y="-334578"/>
            <a:ext cx="7673808" cy="72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38" y="-942097"/>
            <a:ext cx="6682154" cy="78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27304"/>
            <a:ext cx="9988342" cy="66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70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39"/>
            <a:ext cx="6442031" cy="3259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03" y="3254829"/>
            <a:ext cx="6596797" cy="34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84" y="0"/>
            <a:ext cx="534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53"/>
            <a:ext cx="5521836" cy="7145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88" y="-143953"/>
            <a:ext cx="5990360" cy="77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-394103"/>
            <a:ext cx="5603898" cy="72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5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</Words>
  <Application>Microsoft Office PowerPoint</Application>
  <PresentationFormat>Widescreen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1 and 3 November 2021 Thin Film Transistors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</dc:creator>
  <cp:lastModifiedBy>Dr. Burns</cp:lastModifiedBy>
  <cp:revision>23</cp:revision>
  <cp:lastPrinted>2019-04-01T15:20:43Z</cp:lastPrinted>
  <dcterms:created xsi:type="dcterms:W3CDTF">2015-04-06T13:30:45Z</dcterms:created>
  <dcterms:modified xsi:type="dcterms:W3CDTF">2021-11-01T14:34:42Z</dcterms:modified>
</cp:coreProperties>
</file>